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1248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tags/tag1434.xml" ContentType="application/vnd.openxmlformats-officedocument.presentationml.tags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Override PartName="/ppt/tags/tag1273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1018.xml" ContentType="application/vnd.openxmlformats-officedocument.presentationml.tags+xml"/>
  <Override PartName="/ppt/tags/tag1204.xml" ContentType="application/vnd.openxmlformats-officedocument.presentationml.tags+xml"/>
  <Override PartName="/ppt/tags/tag1349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43.xml" ContentType="application/vnd.openxmlformats-officedocument.presentationml.tags+xml"/>
  <Override PartName="/ppt/tags/tag1188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1374.xml" ContentType="application/vnd.openxmlformats-officedocument.presentationml.tags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05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1144.xml" ContentType="application/vnd.openxmlformats-officedocument.presentationml.tags+xml"/>
  <Override PartName="/ppt/tags/tag1289.xml" ContentType="application/vnd.openxmlformats-officedocument.presentationml.tags+xml"/>
  <Override PartName="/ppt/tags/tag651.xml" ContentType="application/vnd.openxmlformats-officedocument.presentationml.tags+xml"/>
  <Override PartName="/ppt/tags/tag982.xml" ContentType="application/vnd.openxmlformats-officedocument.presentationml.tags+xml"/>
  <Override PartName="/ppt/tags/tag1330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1406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1100.xml" ContentType="application/vnd.openxmlformats-officedocument.presentationml.tags+xml"/>
  <Override PartName="/ppt/tags/tag1245.xml" ContentType="application/vnd.openxmlformats-officedocument.presentationml.tags+xml"/>
  <Override PartName="/ppt/tags/tag1431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1084.xml" ContentType="application/vnd.openxmlformats-officedocument.presentationml.tags+xml"/>
  <Override PartName="/ppt/tags/tag1270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346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998.xml" ContentType="application/vnd.openxmlformats-officedocument.presentationml.tags+xml"/>
  <Override PartName="/ppt/tags/tag1185.xml" ContentType="application/vnd.openxmlformats-officedocument.presentationml.tags+xml"/>
  <Override PartName="/ppt/tags/tag1201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tags/tag1371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1286.xml" ContentType="application/vnd.openxmlformats-officedocument.presentationml.tags+xml"/>
  <Override PartName="/ppt/tags/tag1302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1217.xml" ContentType="application/vnd.openxmlformats-officedocument.presentationml.tags+xml"/>
  <Override PartName="/ppt/tags/tag1403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1242.xml" ContentType="application/vnd.openxmlformats-officedocument.presentationml.tags+xml"/>
  <Override PartName="/ppt/tags/tag1387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081.xml" ContentType="application/vnd.openxmlformats-officedocument.presentationml.tags+xml"/>
  <Override PartName="/ppt/tags/tag1318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1157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995.xml" ContentType="application/vnd.openxmlformats-officedocument.presentationml.tags+xml"/>
  <Override PartName="/ppt/tags/tag1012.xml" ContentType="application/vnd.openxmlformats-officedocument.presentationml.tags+xml"/>
  <Override PartName="/ppt/tags/tag1343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182.xml" ContentType="application/vnd.openxmlformats-officedocument.presentationml.tags+xml"/>
  <Override PartName="/ppt/tags/tag1419.xml" ContentType="application/vnd.openxmlformats-officedocument.presentationml.tags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1113.xml" ContentType="application/vnd.openxmlformats-officedocument.presentationml.tags+xml"/>
  <Override PartName="/ppt/tags/tag1258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790.xml" ContentType="application/vnd.openxmlformats-officedocument.presentationml.tags+xml"/>
  <Override PartName="/ppt/tags/tag1283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tags/tag1214.xml" ContentType="application/vnd.openxmlformats-officedocument.presentationml.tags+xml"/>
  <Override PartName="/ppt/tags/tag1359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1198.xml" ContentType="application/vnd.openxmlformats-officedocument.presentationml.tags+xml"/>
  <Override PartName="/ppt/tags/tag1384.xml" ContentType="application/vnd.openxmlformats-officedocument.presentationml.tags+xml"/>
  <Override PartName="/ppt/tags/tag1400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1129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299.xml" ContentType="application/vnd.openxmlformats-officedocument.presentationml.tags+xml"/>
  <Override PartName="/ppt/tags/tag1315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1154.xml" ContentType="application/vnd.openxmlformats-officedocument.presentationml.tags+xml"/>
  <Override PartName="/ppt/tags/tag1340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416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1255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1280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025.xml" ContentType="application/vnd.openxmlformats-officedocument.presentationml.tags+xml"/>
  <Override PartName="/ppt/tags/tag1356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1195.xml" ContentType="application/vnd.openxmlformats-officedocument.presentationml.tags+xml"/>
  <Override PartName="/ppt/tags/tag121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1381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312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1151.xml" ContentType="application/vnd.openxmlformats-officedocument.presentationml.tags+xml"/>
  <Override PartName="/ppt/tags/tag1296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1227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1413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252.xml" ContentType="application/vnd.openxmlformats-officedocument.presentationml.tags+xml"/>
  <Override PartName="/ppt/tags/tag1397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328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1167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1353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92.xml" ContentType="application/vnd.openxmlformats-officedocument.presentationml.tags+xml"/>
  <Override PartName="/ppt/tags/tag1429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1268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1293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369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1224.xml" ContentType="application/vnd.openxmlformats-officedocument.presentationml.tags+xml"/>
  <Override PartName="/ppt/tags/tag1410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394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1325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1164.xml" ContentType="application/vnd.openxmlformats-officedocument.presentationml.tags+xml"/>
  <Override PartName="/ppt/tags/tag1350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tags/tag1426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1265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1290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1221.xml" ContentType="application/vnd.openxmlformats-officedocument.presentationml.tags+xml"/>
  <Override PartName="/ppt/tags/tag1366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391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322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1161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1237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tags/tag1423.xml" ContentType="application/vnd.openxmlformats-officedocument.presentationml.tags+xml"/>
  <Override PartName="/ppt/tags/tag583.xml" ContentType="application/vnd.openxmlformats-officedocument.presentationml.tags+xml"/>
  <Override PartName="/ppt/tags/tag1262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1338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177.xml" ContentType="application/vnd.openxmlformats-officedocument.presentationml.tags+xml"/>
  <Override PartName="/ppt/tags/tag1363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1278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1209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tags/tag1379.xml" ContentType="application/vnd.openxmlformats-officedocument.presentationml.tags+xml"/>
  <Override PartName="/ppt/presentation.xml" ContentType="application/vnd.openxmlformats-officedocument.presentationml.presentation.main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86.xml" ContentType="application/vnd.openxmlformats-officedocument.presentationml.tags+xml"/>
  <Override PartName="/ppt/tags/tag1234.xml" ContentType="application/vnd.openxmlformats-officedocument.presentationml.tags+xml"/>
  <Override PartName="/ppt/tags/tag1420.xml" ContentType="application/vnd.openxmlformats-officedocument.presentationml.tags+xml"/>
  <Override PartName="/docProps/app.xml" ContentType="application/vnd.openxmlformats-officedocument.extended-propertie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580.xml" ContentType="application/vnd.openxmlformats-officedocument.presentationml.tags+xml"/>
  <Override PartName="/ppt/tags/tag817.xml" ContentType="application/vnd.openxmlformats-officedocument.presentationml.tags+xml"/>
  <Override PartName="/ppt/tags/tag10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325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149.xml" ContentType="application/vnd.openxmlformats-officedocument.presentationml.tags+xml"/>
  <Override PartName="/ppt/tags/tag1335.xml" ContentType="application/vnd.openxmlformats-officedocument.presentationml.tags+xml"/>
  <Override PartName="/ppt/tags/tag164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842.xml" ContentType="application/vnd.openxmlformats-officedocument.presentationml.tags+xml"/>
  <Override PartName="/ppt/tags/tag1174.xml" ContentType="application/vnd.openxmlformats-officedocument.presentationml.tags+xml"/>
  <Override PartName="/ppt/tags/tag350.xml" ContentType="application/vnd.openxmlformats-officedocument.presentationml.tags+xml"/>
  <Override PartName="/ppt/tags/tag681.xml" ContentType="application/vnd.openxmlformats-officedocument.presentationml.tags+xml"/>
  <Override PartName="/ppt/tags/tag918.xml" ContentType="application/vnd.openxmlformats-officedocument.presentationml.tags+xml"/>
  <Override PartName="/ppt/tags/tag1360.xml" ContentType="application/vnd.openxmlformats-officedocument.presentationml.tags+xml"/>
  <Override PartName="/ppt/tags/tag426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tags/tag1436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65.xml" ContentType="application/vnd.openxmlformats-officedocument.presentationml.tags+xml"/>
  <Override PartName="/ppt/tags/tag451.xml" ContentType="application/vnd.openxmlformats-officedocument.presentationml.tags+xml"/>
  <Override PartName="/ppt/tags/tag596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tags/tag1275.xml" ContentType="application/vnd.openxmlformats-officedocument.presentationml.tags+xml"/>
  <Override PartName="/ppt/slides/slide2.xml" ContentType="application/vnd.openxmlformats-officedocument.presentationml.slide+xml"/>
  <Override PartName="/ppt/tags/tag290.xml" ContentType="application/vnd.openxmlformats-officedocument.presentationml.tags+xml"/>
  <Override PartName="/ppt/tags/tag527.xml" ContentType="application/vnd.openxmlformats-officedocument.presentationml.tags+xml"/>
  <Override PartName="/ppt/tags/tag1206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65.xml" ContentType="application/vnd.openxmlformats-officedocument.presentationml.tags+xml"/>
  <Override PartName="/ppt/tags/tag221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83.xml" ContentType="application/vnd.openxmlformats-officedocument.presentationml.tags+xml"/>
  <Override PartName="/ppt/tags/tag1231.xml" ContentType="application/vnd.openxmlformats-officedocument.presentationml.tags+xml"/>
  <Override PartName="/ppt/tags/tag1376.xml" ContentType="application/vnd.openxmlformats-officedocument.presentationml.tags+xml"/>
  <Override PartName="/ppt/tags/tag90.xml" ContentType="application/vnd.openxmlformats-officedocument.presentationml.tags+xml"/>
  <Override PartName="/ppt/tags/tag391.xml" ContentType="application/vnd.openxmlformats-officedocument.presentationml.tags+xml"/>
  <Override PartName="/ppt/tags/tag628.xml" ContentType="application/vnd.openxmlformats-officedocument.presentationml.tags+xml"/>
  <Override PartName="/ppt/tags/tag959.xml" ContentType="application/vnd.openxmlformats-officedocument.presentationml.tags+xml"/>
  <Override PartName="/ppt/tags/tag1070.xml" ContentType="application/vnd.openxmlformats-officedocument.presentationml.tags+xml"/>
  <Override PartName="/ppt/tags/tag1307.xml" ContentType="application/vnd.openxmlformats-officedocument.presentationml.tags+xml"/>
  <Override PartName="/ppt/tags/tag136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1146.xml" ContentType="application/vnd.openxmlformats-officedocument.presentationml.tags+xml"/>
  <Override PartName="/ppt/tags/tag21.xml" ContentType="application/vnd.openxmlformats-officedocument.presentationml.tags+xml"/>
  <Override PartName="/ppt/tags/tag161.xml" ContentType="application/vnd.openxmlformats-officedocument.presentationml.tags+xml"/>
  <Override PartName="/ppt/tags/tag653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1332.xml" ContentType="application/vnd.openxmlformats-officedocument.presentationml.tags+xml"/>
  <Override PartName="/ppt/tags/tag7.xml" ContentType="application/vnd.openxmlformats-officedocument.presentationml.tags+xml"/>
  <Override PartName="/ppt/tags/tag492.xml" ContentType="application/vnd.openxmlformats-officedocument.presentationml.tags+xml"/>
  <Override PartName="/ppt/tags/tag729.xml" ContentType="application/vnd.openxmlformats-officedocument.presentationml.tags+xml"/>
  <Override PartName="/ppt/tags/tag915.xml" ContentType="application/vnd.openxmlformats-officedocument.presentationml.tags+xml"/>
  <Override PartName="/ppt/tags/tag1171.xml" ContentType="application/vnd.openxmlformats-officedocument.presentationml.tags+xml"/>
  <Override PartName="/ppt/tags/tag1408.xml" ContentType="application/vnd.openxmlformats-officedocument.presentationml.tags+xml"/>
  <Override PartName="/ppt/tags/tag237.xml" ContentType="application/vnd.openxmlformats-officedocument.presentationml.tags+xml"/>
  <Override PartName="/ppt/tags/tag423.xml" ContentType="application/vnd.openxmlformats-officedocument.presentationml.tags+xml"/>
  <Override PartName="/ppt/tags/tag568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tags/tag1247.xml" ContentType="application/vnd.openxmlformats-officedocument.presentationml.tags+xml"/>
  <Override PartName="/ppt/tags/tag1433.xml" ContentType="application/vnd.openxmlformats-officedocument.presentationml.tags+xml"/>
  <Override PartName="/ppt/tags/tag262.xml" ContentType="application/vnd.openxmlformats-officedocument.presentationml.tags+xml"/>
  <Override PartName="/ppt/tags/tag593.xml" ContentType="application/vnd.openxmlformats-officedocument.presentationml.tags+xml"/>
  <Override PartName="/ppt/tags/tag940.xml" ContentType="application/vnd.openxmlformats-officedocument.presentationml.tags+xml"/>
  <Override PartName="/ppt/tags/tag1086.xml" ContentType="application/vnd.openxmlformats-officedocument.presentationml.tags+xml"/>
  <Override PartName="/ppt/tags/tag1272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338.xml" ContentType="application/vnd.openxmlformats-officedocument.presentationml.tags+xml"/>
  <Override PartName="/ppt/tags/tag669.xml" ContentType="application/vnd.openxmlformats-officedocument.presentationml.tags+xml"/>
  <Override PartName="/ppt/tags/tag1017.xml" ContentType="application/vnd.openxmlformats-officedocument.presentationml.tags+xml"/>
  <Override PartName="/ppt/tags/tag177.xml" ContentType="application/vnd.openxmlformats-officedocument.presentationml.tags+xml"/>
  <Override PartName="/ppt/tags/tag524.xml" ContentType="application/vnd.openxmlformats-officedocument.presentationml.tags+xml"/>
  <Override PartName="/ppt/tags/tag710.xml" ContentType="application/vnd.openxmlformats-officedocument.presentationml.tags+xml"/>
  <Override PartName="/ppt/tags/tag855.xml" ContentType="application/vnd.openxmlformats-officedocument.presentationml.tags+xml"/>
  <Override PartName="/ppt/tags/tag1203.xml" ContentType="application/vnd.openxmlformats-officedocument.presentationml.tags+xml"/>
  <Override PartName="/ppt/tags/tag1348.xml" ContentType="application/vnd.openxmlformats-officedocument.presentationml.tags+xml"/>
  <Override PartName="/ppt/tags/tag62.xml" ContentType="application/vnd.openxmlformats-officedocument.presentationml.tags+xml"/>
  <Override PartName="/ppt/tags/tag363.xml" ContentType="application/vnd.openxmlformats-officedocument.presentationml.tags+xml"/>
  <Override PartName="/ppt/tags/tag694.xml" ContentType="application/vnd.openxmlformats-officedocument.presentationml.tags+xml"/>
  <Override PartName="/ppt/tags/tag1042.xml" ContentType="application/vnd.openxmlformats-officedocument.presentationml.tags+xml"/>
  <Override PartName="/ppt/tags/tag1187.xml" ContentType="application/vnd.openxmlformats-officedocument.presentationml.tags+xml"/>
  <Override PartName="/ppt/tags/tag1373.xml" ContentType="application/vnd.openxmlformats-officedocument.presentationml.tags+xml"/>
  <Override PartName="/ppt/tags/tag108.xml" ContentType="application/vnd.openxmlformats-officedocument.presentationml.tags+xml"/>
  <Override PartName="/ppt/tags/tag439.xml" ContentType="application/vnd.openxmlformats-officedocument.presentationml.tags+xml"/>
  <Override PartName="/ppt/tags/tag880.xml" ContentType="application/vnd.openxmlformats-officedocument.presentationml.tags+xml"/>
  <Override PartName="/ppt/tags/tag1118.xml" ContentType="application/vnd.openxmlformats-officedocument.presentationml.tags+xml"/>
  <Override PartName="/ppt/tags/tag133.xml" ContentType="application/vnd.openxmlformats-officedocument.presentationml.tags+xml"/>
  <Override PartName="/ppt/tags/tag278.xml" ContentType="application/vnd.openxmlformats-officedocument.presentationml.tags+xml"/>
  <Override PartName="/ppt/tags/tag625.xml" ContentType="application/vnd.openxmlformats-officedocument.presentationml.tags+xml"/>
  <Override PartName="/ppt/tags/tag811.xml" ContentType="application/vnd.openxmlformats-officedocument.presentationml.tags+xml"/>
  <Override PartName="/ppt/tags/tag956.xml" ContentType="application/vnd.openxmlformats-officedocument.presentationml.tags+xml"/>
  <Override PartName="/ppt/tags/tag1288.xml" ContentType="application/vnd.openxmlformats-officedocument.presentationml.tags+xml"/>
  <Override PartName="/ppt/tags/tag1304.xml" ContentType="application/vnd.openxmlformats-officedocument.presentationml.tags+xml"/>
  <Override PartName="/ppt/tags/tag209.xml" ContentType="application/vnd.openxmlformats-officedocument.presentationml.tags+xml"/>
  <Override PartName="/ppt/tags/tag464.xml" ContentType="application/vnd.openxmlformats-officedocument.presentationml.tags+xml"/>
  <Override PartName="/ppt/tags/tag650.xml" ContentType="application/vnd.openxmlformats-officedocument.presentationml.tags+xml"/>
  <Override PartName="/ppt/tags/tag795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tags/tag4.xml" ContentType="application/vnd.openxmlformats-officedocument.presentationml.tags+xml"/>
  <Override PartName="/ppt/tags/tag726.xml" ContentType="application/vnd.openxmlformats-officedocument.presentationml.tags+xml"/>
  <Override PartName="/ppt/tags/tag1219.xml" ContentType="application/vnd.openxmlformats-officedocument.presentationml.tags+xml"/>
  <Override PartName="/ppt/tags/tag1405.xml" ContentType="application/vnd.openxmlformats-officedocument.presentationml.tags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379.xml" ContentType="application/vnd.openxmlformats-officedocument.presentationml.tags+xml"/>
  <Override PartName="/ppt/tags/tag565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1244.xml" ContentType="application/vnd.openxmlformats-officedocument.presentationml.tags+xml"/>
  <Override PartName="/ppt/tags/tag1389.xml" ContentType="application/vnd.openxmlformats-officedocument.presentationml.tags+xml"/>
  <Override PartName="/ppt/tags/tag420.xml" ContentType="application/vnd.openxmlformats-officedocument.presentationml.tags+xml"/>
  <Override PartName="/ppt/tags/tag751.xml" ContentType="application/vnd.openxmlformats-officedocument.presentationml.tags+xml"/>
  <Override PartName="/ppt/tags/tag1083.xml" ContentType="application/vnd.openxmlformats-officedocument.presentationml.tags+xml"/>
  <Override PartName="/ppt/tags/tag1430.xml" ContentType="application/vnd.openxmlformats-officedocument.presentationml.tags+xml"/>
  <Override PartName="/ppt/tags/tag149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1159.xml" ContentType="application/vnd.openxmlformats-officedocument.presentationml.tags+xml"/>
  <Override PartName="/ppt/tags/tag34.xml" ContentType="application/vnd.openxmlformats-officedocument.presentationml.tags+xml"/>
  <Override PartName="/ppt/tags/tag335.xml" ContentType="application/vnd.openxmlformats-officedocument.presentationml.tags+xml"/>
  <Override PartName="/ppt/tags/tag521.xml" ContentType="application/vnd.openxmlformats-officedocument.presentationml.tags+xml"/>
  <Override PartName="/ppt/tags/tag666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200.xml" ContentType="application/vnd.openxmlformats-officedocument.presentationml.tags+xml"/>
  <Override PartName="/ppt/tags/tag1345.xml" ContentType="application/vnd.openxmlformats-officedocument.presentationml.tags+xml"/>
  <Override PartName="/ppt/tags/tag174.xml" ContentType="application/vnd.openxmlformats-officedocument.presentationml.tags+xml"/>
  <Override PartName="/ppt/tags/tag360.xml" ContentType="application/vnd.openxmlformats-officedocument.presentationml.tags+xml"/>
  <Override PartName="/ppt/tags/tag691.xml" ContentType="application/vnd.openxmlformats-officedocument.presentationml.tags+xml"/>
  <Override PartName="/ppt/tags/tag1184.xml" ContentType="application/vnd.openxmlformats-officedocument.presentationml.tags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436.xml" ContentType="application/vnd.openxmlformats-officedocument.presentationml.tags+xml"/>
  <Override PartName="/ppt/tags/tag928.xml" ContentType="application/vnd.openxmlformats-officedocument.presentationml.tags+xml"/>
  <Override PartName="/ppt/tags/tag1115.xml" ContentType="application/vnd.openxmlformats-officedocument.presentationml.tags+xml"/>
  <Override PartName="/ppt/tags/tag1370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tags/tag1301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61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tags/tag1285.xml" ContentType="application/vnd.openxmlformats-officedocument.presentationml.tags+xml"/>
  <Override PartName="/ppt/tags/tag206.xml" ContentType="application/vnd.openxmlformats-officedocument.presentationml.tags+xml"/>
  <Override PartName="/ppt/tags/tag537.xml" ContentType="application/vnd.openxmlformats-officedocument.presentationml.tags+xml"/>
  <Override PartName="/ppt/tags/tag868.xml" ContentType="application/vnd.openxmlformats-officedocument.presentationml.tags+xml"/>
  <Override PartName="/ppt/tags/tag1216.xml" ContentType="application/vnd.openxmlformats-officedocument.presentationml.tags+xml"/>
  <Override PartName="/ppt/tags/tag1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1055.xml" ContentType="application/vnd.openxmlformats-officedocument.presentationml.tags+xml"/>
  <Override PartName="/ppt/tags/tag1386.xml" ContentType="application/vnd.openxmlformats-officedocument.presentationml.tags+xml"/>
  <Override PartName="/ppt/tags/tag1402.xml" ContentType="application/vnd.openxmlformats-officedocument.presentationml.tags+xml"/>
  <Override PartName="/ppt/tags/tag562.xml" ContentType="application/vnd.openxmlformats-officedocument.presentationml.tags+xml"/>
  <Override PartName="/ppt/tags/tag893.xml" ContentType="application/vnd.openxmlformats-officedocument.presentationml.tags+xml"/>
  <Override PartName="/ppt/tags/tag1241.xml" ContentType="application/vnd.openxmlformats-officedocument.presentationml.tags+xml"/>
  <Override PartName="/ppt/tags/tag307.xml" ContentType="application/vnd.openxmlformats-officedocument.presentationml.tags+xml"/>
  <Override PartName="/ppt/tags/tag638.xml" ContentType="application/vnd.openxmlformats-officedocument.presentationml.tags+xml"/>
  <Override PartName="/ppt/tags/tag824.xml" ContentType="application/vnd.openxmlformats-officedocument.presentationml.tags+xml"/>
  <Override PartName="/ppt/tags/tag969.xml" ContentType="application/vnd.openxmlformats-officedocument.presentationml.tags+xml"/>
  <Override PartName="/ppt/tags/tag1080.xml" ContentType="application/vnd.openxmlformats-officedocument.presentationml.tags+xml"/>
  <Override PartName="/ppt/tags/tag1317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56.xml" ContentType="application/vnd.openxmlformats-officedocument.presentationml.tags+xml"/>
  <Override PartName="/ppt/tags/tag1342.xml" ContentType="application/vnd.openxmlformats-officedocument.presentationml.tags+xml"/>
  <Override PartName="/ppt/tags/tag171.xml" ContentType="application/vnd.openxmlformats-officedocument.presentationml.tags+xml"/>
  <Override PartName="/ppt/tags/tag408.xml" ContentType="application/vnd.openxmlformats-officedocument.presentationml.tags+xml"/>
  <Override PartName="/ppt/tags/tag739.xml" ContentType="application/vnd.openxmlformats-officedocument.presentationml.tags+xml"/>
  <Override PartName="/ppt/tags/tag994.xml" ContentType="application/vnd.openxmlformats-officedocument.presentationml.tags+xml"/>
  <Override PartName="/ppt/tags/tag1181.xml" ContentType="application/vnd.openxmlformats-officedocument.presentationml.tags+xml"/>
  <Override PartName="/docProps/core.xml" ContentType="application/vnd.openxmlformats-package.core-properties+xml"/>
  <Override PartName="/ppt/tags/tag247.xml" ContentType="application/vnd.openxmlformats-officedocument.presentationml.tags+xml"/>
  <Override PartName="/ppt/tags/tag578.xml" ContentType="application/vnd.openxmlformats-officedocument.presentationml.tags+xml"/>
  <Override PartName="/ppt/tags/tag925.xml" ContentType="application/vnd.openxmlformats-officedocument.presentationml.tags+xml"/>
  <Override PartName="/ppt/tags/tag1418.xml" ContentType="application/vnd.openxmlformats-officedocument.presentationml.tags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1257.xml" ContentType="application/vnd.openxmlformats-officedocument.presentationml.tags+xml"/>
  <Override PartName="/ppt/tags/tag272.xml" ContentType="application/vnd.openxmlformats-officedocument.presentationml.tags+xml"/>
  <Override PartName="/ppt/tags/tag509.xml" ContentType="application/vnd.openxmlformats-officedocument.presentationml.tags+xml"/>
  <Override PartName="/ppt/tags/tag950.xml" ContentType="application/vnd.openxmlformats-officedocument.presentationml.tags+xml"/>
  <Override PartName="/ppt/tags/tag1096.xml" ContentType="application/vnd.openxmlformats-officedocument.presentationml.tags+xml"/>
  <Override PartName="/ppt/tags/tag1282.xml" ContentType="application/vnd.openxmlformats-officedocument.presentationml.tags+xml"/>
  <Override PartName="/ppt/tags/tag47.xml" ContentType="application/vnd.openxmlformats-officedocument.presentationml.tags+xml"/>
  <Override PartName="/ppt/tags/tag203.xml" ContentType="application/vnd.openxmlformats-officedocument.presentationml.tags+xml"/>
  <Override PartName="/ppt/tags/tag348.xml" ContentType="application/vnd.openxmlformats-officedocument.presentationml.tags+xml"/>
  <Override PartName="/ppt/tags/tag679.xml" ContentType="application/vnd.openxmlformats-officedocument.presentationml.tags+xml"/>
  <Override PartName="/ppt/tags/tag1027.xml" ContentType="application/vnd.openxmlformats-officedocument.presentationml.tags+xml"/>
  <Override PartName="/ppt/tags/tag1358.xml" ContentType="application/vnd.openxmlformats-officedocument.presentationml.tags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720.xml" ContentType="application/vnd.openxmlformats-officedocument.presentationml.tags+xml"/>
  <Override PartName="/ppt/tags/tag865.xml" ContentType="application/vnd.openxmlformats-officedocument.presentationml.tags+xml"/>
  <Override PartName="/ppt/tags/tag1197.xml" ContentType="application/vnd.openxmlformats-officedocument.presentationml.tags+xml"/>
  <Override PartName="/ppt/tags/tag1213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052.xml" ContentType="application/vnd.openxmlformats-officedocument.presentationml.tags+xml"/>
  <Override PartName="/ppt/tags/tag1336.xml" ContentType="application/vnd.openxmlformats-officedocument.presentationml.tags+xml"/>
  <Override PartName="/ppt/tags/tag1383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030.xml" ContentType="application/vnd.openxmlformats-officedocument.presentationml.tags+xml"/>
  <Override PartName="/ppt/tags/tag1128.xml" ContentType="application/vnd.openxmlformats-officedocument.presentationml.tags+xml"/>
  <Override PartName="/ppt/tags/tag1175.xml" ContentType="application/vnd.openxmlformats-officedocument.presentationml.tags+xml"/>
  <Override PartName="/ppt/tags/tag1314.xml" ContentType="application/vnd.openxmlformats-officedocument.presentationml.tags+xml"/>
  <Override PartName="/ppt/tags/tag1361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1106.xml" ContentType="application/vnd.openxmlformats-officedocument.presentationml.tags+xml"/>
  <Override PartName="/ppt/tags/tag1153.xml" ContentType="application/vnd.openxmlformats-officedocument.presentationml.tags+xml"/>
  <Override PartName="/ppt/tags/tag1298.xml" ContentType="application/vnd.openxmlformats-officedocument.presentationml.tags+xml"/>
  <Override PartName="/ppt/tags/tag1437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tags/tag991.xml" ContentType="application/vnd.openxmlformats-officedocument.presentationml.tags+xml"/>
  <Override PartName="/ppt/tags/tag1229.xml" ContentType="application/vnd.openxmlformats-officedocument.presentationml.tags+xml"/>
  <Override PartName="/ppt/tags/tag127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131.xml" ContentType="application/vnd.openxmlformats-officedocument.presentationml.tags+xml"/>
  <Override PartName="/ppt/tags/tag1415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Override PartName="/ppt/tags/tag1207.xml" ContentType="application/vnd.openxmlformats-officedocument.presentationml.tags+xml"/>
  <Override PartName="/ppt/tags/tag1254.xml" ContentType="application/vnd.openxmlformats-officedocument.presentationml.tags+xml"/>
  <Override PartName="/ppt/tags/tag1399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093.xml" ContentType="application/vnd.openxmlformats-officedocument.presentationml.tags+xml"/>
  <Override PartName="/ppt/tags/tag1377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884.xml" ContentType="application/vnd.openxmlformats-officedocument.presentationml.tags+xml"/>
  <Override PartName="/ppt/tags/tag1024.xml" ContentType="application/vnd.openxmlformats-officedocument.presentationml.tags+xml"/>
  <Override PartName="/ppt/tags/tag1169.xml" ContentType="application/vnd.openxmlformats-officedocument.presentationml.tags+xml"/>
  <Override PartName="/ppt/tags/tag1232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1071.xml" ContentType="application/vnd.openxmlformats-officedocument.presentationml.tags+xml"/>
  <Override PartName="/ppt/tags/tag1210.xml" ContentType="application/vnd.openxmlformats-officedocument.presentationml.tags+xml"/>
  <Override PartName="/ppt/tags/tag1308.xml" ContentType="application/vnd.openxmlformats-officedocument.presentationml.tags+xml"/>
  <Override PartName="/ppt/tags/tag1355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47.xml" ContentType="application/vnd.openxmlformats-officedocument.presentationml.tags+xml"/>
  <Override PartName="/ppt/tags/tag1194.xml" ContentType="application/vnd.openxmlformats-officedocument.presentationml.tags+xml"/>
  <Override PartName="/ppt/tags/tag1333.xml" ContentType="application/vnd.openxmlformats-officedocument.presentationml.tags+xml"/>
  <Override PartName="/ppt/tags/tag1380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125.xml" ContentType="application/vnd.openxmlformats-officedocument.presentationml.tags+xml"/>
  <Override PartName="/ppt/tags/tag1172.xml" ContentType="application/vnd.openxmlformats-officedocument.presentationml.tags+xml"/>
  <Override PartName="/ppt/tags/tag1409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1295.xml" ContentType="application/vnd.openxmlformats-officedocument.presentationml.tags+xml"/>
  <Override PartName="/ppt/tags/tag1311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1150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1226.xml" ContentType="application/vnd.openxmlformats-officedocument.presentationml.tags+xml"/>
  <Override PartName="/ppt/tags/tag1412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251.xml" ContentType="application/vnd.openxmlformats-officedocument.presentationml.tags+xml"/>
  <Override PartName="/ppt/tags/tag1396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1327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166.xml" ContentType="application/vnd.openxmlformats-officedocument.presentationml.tags+xml"/>
  <Override PartName="/ppt/tags/tag1352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91.xml" ContentType="application/vnd.openxmlformats-officedocument.presentationml.tags+xml"/>
  <Override PartName="/ppt/tags/tag1428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ags/tag1267.xml" ContentType="application/vnd.openxmlformats-officedocument.presentationml.tags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1292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1223.xml" ContentType="application/vnd.openxmlformats-officedocument.presentationml.tags+xml"/>
  <Override PartName="/ppt/tags/tag1368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93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324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1163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1239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tags/tag1425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1264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179.xml" ContentType="application/vnd.openxmlformats-officedocument.presentationml.tags+xml"/>
  <Override PartName="/ppt/tags/tag1365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1220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tags/tag139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321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1160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1236.xml" ContentType="application/vnd.openxmlformats-officedocument.presentationml.tags+xml"/>
  <Override PartName="/ppt/tags/tag1422.xml" ContentType="application/vnd.openxmlformats-officedocument.presentationml.tags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tags/tag1261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337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1176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362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tags/tag1438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tags/tag127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1208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tags/tag1233.xml" ContentType="application/vnd.openxmlformats-officedocument.presentationml.tags+xml"/>
  <Override PartName="/ppt/tags/tag1378.xml" ContentType="application/vnd.openxmlformats-officedocument.presentationml.tags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09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1148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1334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1173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tags/tag1249.xml" ContentType="application/vnd.openxmlformats-officedocument.presentationml.tags+xml"/>
  <Override PartName="/ppt/tags/tag1435.xml" ContentType="application/vnd.openxmlformats-officedocument.presentationml.tags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tags/tag127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1205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tags/tag1189.xml" ContentType="application/vnd.openxmlformats-officedocument.presentationml.tags+xml"/>
  <Override PartName="/ppt/tags/tag1230.xml" ContentType="application/vnd.openxmlformats-officedocument.presentationml.tags+xml"/>
  <Override PartName="/ppt/tags/tag1375.xml" ContentType="application/vnd.openxmlformats-officedocument.presentationml.tags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1306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1145.xml" ContentType="application/vnd.openxmlformats-officedocument.presentationml.tags+xml"/>
  <Override PartName="/ppt/tags/tag1331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1170.xml" ContentType="application/vnd.openxmlformats-officedocument.presentationml.tags+xml"/>
  <Override PartName="/ppt/tags/tag1407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1246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tags/tag1432.xml" ContentType="application/vnd.openxmlformats-officedocument.presentationml.tags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1271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1202.xml" ContentType="application/vnd.openxmlformats-officedocument.presentationml.tags+xml"/>
  <Override PartName="/ppt/tags/tag1347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186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tags/tag1372.xml" ContentType="application/vnd.openxmlformats-officedocument.presentationml.tags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03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1287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1218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1388.xml" ContentType="application/vnd.openxmlformats-officedocument.presentationml.tags+xml"/>
  <Override PartName="/ppt/tags/tag1404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tags/tag1243.xml" ContentType="application/vnd.openxmlformats-officedocument.presentationml.tags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1319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158.xml" ContentType="application/vnd.openxmlformats-officedocument.presentationml.tags+xml"/>
  <Override PartName="/ppt/tags/tag1344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1183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1259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1284.xml" ContentType="application/vnd.openxmlformats-officedocument.presentationml.tags+xml"/>
  <Override PartName="/ppt/tags/tag1300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gs/tag1199.xml" ContentType="application/vnd.openxmlformats-officedocument.presentationml.tags+xml"/>
  <Override PartName="/ppt/tags/tag1215.xml" ContentType="application/vnd.openxmlformats-officedocument.presentationml.tags+xml"/>
  <Override PartName="/ppt/tags/tag1401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1240.xml" ContentType="application/vnd.openxmlformats-officedocument.presentationml.tags+xml"/>
  <Override PartName="/ppt/tags/tag1385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316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1155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341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180.xml" ContentType="application/vnd.openxmlformats-officedocument.presentationml.tags+xml"/>
  <Override PartName="/ppt/tags/tag1417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1256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  <Override PartName="/ppt/tags/tag347.xml" ContentType="application/vnd.openxmlformats-officedocument.presentationml.tags+xml"/>
  <Override PartName="/ppt/tags/tag839.xml" ContentType="application/vnd.openxmlformats-officedocument.presentationml.tags+xml"/>
  <Override PartName="/ppt/tags/tag1281.xml" ContentType="application/vnd.openxmlformats-officedocument.presentationml.tags+xml"/>
  <Override PartName="/ppt/tags/tag46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678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  <Override PartName="/ppt/tags/tag1212.xml" ContentType="application/vnd.openxmlformats-officedocument.presentationml.tags+xml"/>
  <Override PartName="/ppt/tags/tag1357.xml" ContentType="application/vnd.openxmlformats-officedocument.presentationml.tags+xml"/>
  <Override PartName="/ppt/tags/tag71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1051.xml" ContentType="application/vnd.openxmlformats-officedocument.presentationml.tags+xml"/>
  <Override PartName="/ppt/tags/tag1196.xml" ContentType="application/vnd.openxmlformats-officedocument.presentationml.tags+xml"/>
  <Override PartName="/ppt/tags/tag1382.xml" ContentType="application/vnd.openxmlformats-officedocument.presentationml.tags+xml"/>
  <Override PartName="/ppt/tags/tag117.xml" ContentType="application/vnd.openxmlformats-officedocument.presentationml.tags+xml"/>
  <Override PartName="/ppt/tags/tag448.xml" ContentType="application/vnd.openxmlformats-officedocument.presentationml.tags+xml"/>
  <Override PartName="/ppt/tags/tag779.xml" ContentType="application/vnd.openxmlformats-officedocument.presentationml.tags+xml"/>
  <Override PartName="/ppt/tags/tag1127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634.xml" ContentType="application/vnd.openxmlformats-officedocument.presentationml.tags+xml"/>
  <Override PartName="/ppt/tags/tag820.xml" ContentType="application/vnd.openxmlformats-officedocument.presentationml.tags+xml"/>
  <Override PartName="/ppt/tags/tag965.xml" ContentType="application/vnd.openxmlformats-officedocument.presentationml.tags+xml"/>
  <Override PartName="/ppt/tags/tag1297.xml" ContentType="application/vnd.openxmlformats-officedocument.presentationml.tags+xml"/>
  <Override PartName="/ppt/tags/tag1313.xml" ContentType="application/vnd.openxmlformats-officedocument.presentationml.tags+xml"/>
  <Override PartName="/ppt/tags/tag473.xml" ContentType="application/vnd.openxmlformats-officedocument.presentationml.tags+xml"/>
  <Override PartName="/ppt/tags/tag990.xml" ContentType="application/vnd.openxmlformats-officedocument.presentationml.tags+xml"/>
  <Override PartName="/ppt/tags/tag1152.xml" ContentType="application/vnd.openxmlformats-officedocument.presentationml.tags+xml"/>
  <Override PartName="/ppt/tags/tag218.xml" ContentType="application/vnd.openxmlformats-officedocument.presentationml.tags+xml"/>
  <Override PartName="/ppt/tags/tag404.xml" ContentType="application/vnd.openxmlformats-officedocument.presentationml.tags+xml"/>
  <Override PartName="/ppt/tags/tag549.xml" ContentType="application/vnd.openxmlformats-officedocument.presentationml.tags+xml"/>
  <Override PartName="/ppt/tags/tag735.xml" ContentType="application/vnd.openxmlformats-officedocument.presentationml.tags+xml"/>
  <Override PartName="/ppt/tags/tag1228.xml" ContentType="application/vnd.openxmlformats-officedocument.presentationml.tags+xml"/>
  <Override PartName="/ppt/tags/tag1414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388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1253.xml" ContentType="application/vnd.openxmlformats-officedocument.presentationml.tags+xml"/>
  <Override PartName="/ppt/tags/tag1398.xml" ContentType="application/vnd.openxmlformats-officedocument.presentationml.tags+xml"/>
  <Override PartName="/ppt/tags/tag319.xml" ContentType="application/vnd.openxmlformats-officedocument.presentationml.tags+xml"/>
  <Override PartName="/ppt/tags/tag760.xml" ContentType="application/vnd.openxmlformats-officedocument.presentationml.tags+xml"/>
  <Override PartName="/ppt/tags/tag1092.xml" ContentType="application/vnd.openxmlformats-officedocument.presentationml.tags+xml"/>
  <Override PartName="/ppt/tags/tag18.xml" ContentType="application/vnd.openxmlformats-officedocument.presentationml.tags+xml"/>
  <Override PartName="/ppt/tags/tag158.xml" ContentType="application/vnd.openxmlformats-officedocument.presentationml.tags+xml"/>
  <Override PartName="/ppt/tags/tag505.xml" ContentType="application/vnd.openxmlformats-officedocument.presentationml.tags+xml"/>
  <Override PartName="/ppt/tags/tag836.xml" ContentType="application/vnd.openxmlformats-officedocument.presentationml.tags+xml"/>
  <Override PartName="/ppt/tags/tag1329.xml" ContentType="application/vnd.openxmlformats-officedocument.presentationml.tags+xml"/>
  <Override PartName="/ppt/tags/tag43.xml" ContentType="application/vnd.openxmlformats-officedocument.presentationml.tags+xml"/>
  <Override PartName="/ppt/tags/tag344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75.xml" ContentType="application/vnd.openxmlformats-officedocument.presentationml.tags+xml"/>
  <Override PartName="/ppt/tags/tag1023.xml" ContentType="application/vnd.openxmlformats-officedocument.presentationml.tags+xml"/>
  <Override PartName="/ppt/tags/tag1168.xml" ContentType="application/vnd.openxmlformats-officedocument.presentationml.tags+xml"/>
  <Override PartName="/ppt/tags/tag1354.xml" ContentType="application/vnd.openxmlformats-officedocument.presentationml.tags+xml"/>
  <Override PartName="/ppt/tags/tag183.xml" ContentType="application/vnd.openxmlformats-officedocument.presentationml.tags+xml"/>
  <Override PartName="/ppt/tags/tag861.xml" ContentType="application/vnd.openxmlformats-officedocument.presentationml.tags+xml"/>
  <Override PartName="/ppt/tags/tag1193.xml" ContentType="application/vnd.openxmlformats-officedocument.presentationml.tags+xml"/>
  <Override PartName="/ppt/tags/tag114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937.xml" ContentType="application/vnd.openxmlformats-officedocument.presentationml.tags+xml"/>
  <Override PartName="/ppt/tags/tag1269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631.xml" ContentType="application/vnd.openxmlformats-officedocument.presentationml.tags+xml"/>
  <Override PartName="/ppt/tags/tag776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1310.xml" ContentType="application/vnd.openxmlformats-officedocument.presentationml.tags+xml"/>
  <Override PartName="/ppt/tags/tag284.xml" ContentType="application/vnd.openxmlformats-officedocument.presentationml.tags+xml"/>
  <Override PartName="/ppt/tags/tag470.xml" ContentType="application/vnd.openxmlformats-officedocument.presentationml.tags+xml"/>
  <Override PartName="/ppt/tags/tag707.xml" ContentType="application/vnd.openxmlformats-officedocument.presentationml.tags+xml"/>
  <Override PartName="/ppt/tags/tag129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546.xml" ContentType="application/vnd.openxmlformats-officedocument.presentationml.tags+xml"/>
  <Override PartName="/ppt/tags/tag877.xml" ContentType="application/vnd.openxmlformats-officedocument.presentationml.tags+xml"/>
  <Override PartName="/ppt/tags/tag1039.xml" ContentType="application/vnd.openxmlformats-officedocument.presentationml.tags+xml"/>
  <Override PartName="/ppt/tags/tag1225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732.xml" ContentType="application/vnd.openxmlformats-officedocument.presentationml.tags+xml"/>
  <Override PartName="/ppt/tags/tag1064.xml" ContentType="application/vnd.openxmlformats-officedocument.presentationml.tags+xml"/>
  <Override PartName="/ppt/tags/tag1411.xml" ContentType="application/vnd.openxmlformats-officedocument.presentationml.tags+xml"/>
  <Override PartName="/ppt/tags/tag240.xml" ContentType="application/vnd.openxmlformats-officedocument.presentationml.tags+xml"/>
  <Override PartName="/ppt/tags/tag571.xml" ContentType="application/vnd.openxmlformats-officedocument.presentationml.tags+xml"/>
  <Override PartName="/ppt/tags/tag808.xml" ContentType="application/vnd.openxmlformats-officedocument.presentationml.tags+xml"/>
  <Override PartName="/ppt/tags/tag1250.xml" ContentType="application/vnd.openxmlformats-officedocument.presentationml.tags+xml"/>
  <Override PartName="/ppt/tags/tag1395.xml" ContentType="application/vnd.openxmlformats-officedocument.presentationml.tags+xml"/>
  <Override PartName="/ppt/tags/tag15.xml" ContentType="application/vnd.openxmlformats-officedocument.presentationml.tags+xml"/>
  <Override PartName="/ppt/tags/tag316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978.xml" ContentType="application/vnd.openxmlformats-officedocument.presentationml.tags+xml"/>
  <Override PartName="/ppt/tags/tag1326.xml" ContentType="application/vnd.openxmlformats-officedocument.presentationml.tags+xml"/>
  <Override PartName="/ppt/tags/tag40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1020.xml" ContentType="application/vnd.openxmlformats-officedocument.presentationml.tags+xml"/>
  <Override PartName="/ppt/tags/tag1165.xml" ContentType="application/vnd.openxmlformats-officedocument.presentationml.tags+xml"/>
  <Override PartName="/ppt/tags/tag180.xml" ContentType="application/vnd.openxmlformats-officedocument.presentationml.tags+xml"/>
  <Override PartName="/ppt/tags/tag417.xml" ContentType="application/vnd.openxmlformats-officedocument.presentationml.tags+xml"/>
  <Override PartName="/ppt/tags/tag672.xml" ContentType="application/vnd.openxmlformats-officedocument.presentationml.tags+xml"/>
  <Override PartName="/ppt/tags/tag909.xml" ContentType="application/vnd.openxmlformats-officedocument.presentationml.tags+xml"/>
  <Override PartName="/ppt/tags/tag1351.xml" ContentType="application/vnd.openxmlformats-officedocument.presentationml.tags+xml"/>
  <Override PartName="/ppt/tags/tag256.xml" ContentType="application/vnd.openxmlformats-officedocument.presentationml.tags+xml"/>
  <Override PartName="/ppt/tags/tag603.xml" ContentType="application/vnd.openxmlformats-officedocument.presentationml.tags+xml"/>
  <Override PartName="/ppt/tags/tag748.xml" ContentType="application/vnd.openxmlformats-officedocument.presentationml.tags+xml"/>
  <Override PartName="/ppt/tags/tag934.xml" ContentType="application/vnd.openxmlformats-officedocument.presentationml.tags+xml"/>
  <Override PartName="/ppt/tags/tag1190.xml" ContentType="application/vnd.openxmlformats-officedocument.presentationml.tags+xml"/>
  <Override PartName="/ppt/tags/tag1427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ags/tag1266.xml" ContentType="application/vnd.openxmlformats-officedocument.presentationml.tags+xml"/>
  <Override PartName="/ppt/theme/theme1.xml" ContentType="application/vnd.openxmlformats-officedocument.theme+xml"/>
  <Override PartName="/ppt/tags/tag281.xml" ContentType="application/vnd.openxmlformats-officedocument.presentationml.tags+xml"/>
  <Override PartName="/ppt/tags/tag518.xml" ContentType="application/vnd.openxmlformats-officedocument.presentationml.tags+xml"/>
  <Override PartName="/ppt/tags/tag849.xml" ContentType="application/vnd.openxmlformats-officedocument.presentationml.tags+xml"/>
  <Override PartName="/ppt/tags/tag1291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1036.xml" ContentType="application/vnd.openxmlformats-officedocument.presentationml.tags+xml"/>
  <Override PartName="/ppt/tags/tag1367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874.xml" ContentType="application/vnd.openxmlformats-officedocument.presentationml.tags+xml"/>
  <Override PartName="/ppt/tags/tag1222.xml" ContentType="application/vnd.openxmlformats-officedocument.presentationml.tags+xml"/>
  <Override PartName="/ppt/tags/tag81.xml" ContentType="application/vnd.openxmlformats-officedocument.presentationml.tags+xml"/>
  <Override PartName="/ppt/tags/tag382.xml" ContentType="application/vnd.openxmlformats-officedocument.presentationml.tags+xml"/>
  <Override PartName="/ppt/tags/tag619.xml" ContentType="application/vnd.openxmlformats-officedocument.presentationml.tags+xml"/>
  <Override PartName="/ppt/tags/tag805.xml" ContentType="application/vnd.openxmlformats-officedocument.presentationml.tags+xml"/>
  <Override PartName="/ppt/tags/tag1061.xml" ContentType="application/vnd.openxmlformats-officedocument.presentationml.tags+xml"/>
  <Override PartName="/ppt/tags/tag1392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313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slides/slide9.xml" ContentType="application/vnd.openxmlformats-officedocument.presentationml.slide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75.xml" ContentType="application/vnd.openxmlformats-officedocument.presentationml.tags+xml"/>
  <Override PartName="/ppt/tags/tag1162.xml" ContentType="application/vnd.openxmlformats-officedocument.presentationml.tags+xml"/>
  <Override PartName="/ppt/tags/tag1323.xml" ContentType="application/vnd.openxmlformats-officedocument.presentationml.tags+xml"/>
  <Override PartName="/ppt/tags/tag228.xml" ContentType="application/vnd.openxmlformats-officedocument.presentationml.tags+xml"/>
  <Override PartName="/ppt/tags/tag906.xml" ContentType="application/vnd.openxmlformats-officedocument.presentationml.tags+xml"/>
  <Override PartName="/ppt/tags/tag414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1238.xml" ContentType="application/vnd.openxmlformats-officedocument.presentationml.tags+xml"/>
  <Override PartName="/ppt/tags/tag1424.xml" ContentType="application/vnd.openxmlformats-officedocument.presentationml.tags+xml"/>
  <Override PartName="/ppt/tags/tag97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84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263.xml" ContentType="application/vnd.openxmlformats-officedocument.presentationml.tags+xml"/>
  <Override PartName="/ppt/tags/tag28.xml" ContentType="application/vnd.openxmlformats-officedocument.presentationml.tags+xml"/>
  <Override PartName="/ppt/tags/tag329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339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1178.xml" ContentType="application/vnd.openxmlformats-officedocument.presentationml.tags+xml"/>
  <Override PartName="/ppt/tags/tag53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85.xml" ContentType="application/vnd.openxmlformats-officedocument.presentationml.tags+xml"/>
  <Override PartName="/ppt/tags/tag871.xml" ContentType="application/vnd.openxmlformats-officedocument.presentationml.tags+xml"/>
  <Override PartName="/ppt/tags/tag1033.xml" ContentType="application/vnd.openxmlformats-officedocument.presentationml.tags+xml"/>
  <Override PartName="/ppt/tags/tag1364.xml" ContentType="application/vnd.openxmlformats-officedocument.presentationml.tags+xml"/>
  <Override PartName="/ppt/tags/tag193.xml" ContentType="application/vnd.openxmlformats-officedocument.presentationml.tags+xml"/>
  <Override PartName="/ppt/tags/tag616.xml" ContentType="application/vnd.openxmlformats-officedocument.presentationml.tags+xml"/>
  <Override PartName="/ppt/tags/tag1109.xml" ContentType="application/vnd.openxmlformats-officedocument.presentationml.tags+xml"/>
  <Override PartName="/ppt/tags/tag124.xml" ContentType="application/vnd.openxmlformats-officedocument.presentationml.tags+xml"/>
  <Override PartName="/ppt/tags/tag269.xml" ContentType="application/vnd.openxmlformats-officedocument.presentationml.tags+xml"/>
  <Override PartName="/ppt/tags/tag455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1134.xml" ContentType="application/vnd.openxmlformats-officedocument.presentationml.tags+xml"/>
  <Override PartName="/ppt/tags/tag1279.xml" ContentType="application/vnd.openxmlformats-officedocument.presentationml.tag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72.xml" ContentType="application/vnd.openxmlformats-officedocument.presentationml.tags+xml"/>
  <Override PartName="/ppt/tags/tag1320.xml" ContentType="application/vnd.openxmlformats-officedocument.presentationml.tags+xml"/>
  <Override PartName="/ppt/slideMasters/slideMaster1.xml" ContentType="application/vnd.openxmlformats-officedocument.presentationml.slideMaster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411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1049.xml" ContentType="application/vnd.openxmlformats-officedocument.presentationml.tags+xml"/>
  <Override PartName="/ppt/tags/tag1235.xml" ContentType="application/vnd.openxmlformats-officedocument.presentationml.tags+xml"/>
  <Default Extension="rels" ContentType="application/vnd.openxmlformats-package.relationships+xml"/>
  <Override PartName="/ppt/tags/tag94.xml" ContentType="application/vnd.openxmlformats-officedocument.presentationml.tags+xml"/>
  <Override PartName="/ppt/tags/tag250.xml" ContentType="application/vnd.openxmlformats-officedocument.presentationml.tags+xml"/>
  <Override PartName="/ppt/tags/tag395.xml" ContentType="application/vnd.openxmlformats-officedocument.presentationml.tags+xml"/>
  <Override PartName="/ppt/tags/tag742.xml" ContentType="application/vnd.openxmlformats-officedocument.presentationml.tags+xml"/>
  <Override PartName="/ppt/tags/tag1074.xml" ContentType="application/vnd.openxmlformats-officedocument.presentationml.tags+xml"/>
  <Override PartName="/ppt/tags/tag1421.xml" ContentType="application/vnd.openxmlformats-officedocument.presentationml.tags+xml"/>
  <Override PartName="/ppt/slideLayouts/slideLayout11.xml" ContentType="application/vnd.openxmlformats-officedocument.presentationml.slideLayout+xml"/>
  <Override PartName="/ppt/tags/tag581.xml" ContentType="application/vnd.openxmlformats-officedocument.presentationml.tags+xml"/>
  <Override PartName="/ppt/tags/tag818.xml" ContentType="application/vnd.openxmlformats-officedocument.presentationml.tags+xml"/>
  <Override PartName="/ppt/tags/tag126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2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83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77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09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34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97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3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983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48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580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66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2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8D351-D48A-4746-9251-78B036C4221E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11DB4-F7E8-47BA-BB7C-0D36EFFE95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1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06.xml"/><Relationship Id="rId117" Type="http://schemas.openxmlformats.org/officeDocument/2006/relationships/tags" Target="../tags/tag197.xml"/><Relationship Id="rId21" Type="http://schemas.openxmlformats.org/officeDocument/2006/relationships/tags" Target="../tags/tag101.xml"/><Relationship Id="rId42" Type="http://schemas.openxmlformats.org/officeDocument/2006/relationships/tags" Target="../tags/tag122.xml"/><Relationship Id="rId47" Type="http://schemas.openxmlformats.org/officeDocument/2006/relationships/tags" Target="../tags/tag127.xml"/><Relationship Id="rId63" Type="http://schemas.openxmlformats.org/officeDocument/2006/relationships/tags" Target="../tags/tag143.xml"/><Relationship Id="rId68" Type="http://schemas.openxmlformats.org/officeDocument/2006/relationships/tags" Target="../tags/tag148.xml"/><Relationship Id="rId84" Type="http://schemas.openxmlformats.org/officeDocument/2006/relationships/tags" Target="../tags/tag164.xml"/><Relationship Id="rId89" Type="http://schemas.openxmlformats.org/officeDocument/2006/relationships/tags" Target="../tags/tag169.xml"/><Relationship Id="rId112" Type="http://schemas.openxmlformats.org/officeDocument/2006/relationships/tags" Target="../tags/tag192.xml"/><Relationship Id="rId133" Type="http://schemas.openxmlformats.org/officeDocument/2006/relationships/tags" Target="../tags/tag213.xml"/><Relationship Id="rId138" Type="http://schemas.openxmlformats.org/officeDocument/2006/relationships/tags" Target="../tags/tag218.xml"/><Relationship Id="rId154" Type="http://schemas.openxmlformats.org/officeDocument/2006/relationships/tags" Target="../tags/tag234.xml"/><Relationship Id="rId159" Type="http://schemas.openxmlformats.org/officeDocument/2006/relationships/tags" Target="../tags/tag239.xml"/><Relationship Id="rId16" Type="http://schemas.openxmlformats.org/officeDocument/2006/relationships/tags" Target="../tags/tag96.xml"/><Relationship Id="rId107" Type="http://schemas.openxmlformats.org/officeDocument/2006/relationships/tags" Target="../tags/tag187.xml"/><Relationship Id="rId11" Type="http://schemas.openxmlformats.org/officeDocument/2006/relationships/tags" Target="../tags/tag91.xml"/><Relationship Id="rId32" Type="http://schemas.openxmlformats.org/officeDocument/2006/relationships/tags" Target="../tags/tag112.xml"/><Relationship Id="rId37" Type="http://schemas.openxmlformats.org/officeDocument/2006/relationships/tags" Target="../tags/tag117.xml"/><Relationship Id="rId53" Type="http://schemas.openxmlformats.org/officeDocument/2006/relationships/tags" Target="../tags/tag133.xml"/><Relationship Id="rId58" Type="http://schemas.openxmlformats.org/officeDocument/2006/relationships/tags" Target="../tags/tag138.xml"/><Relationship Id="rId74" Type="http://schemas.openxmlformats.org/officeDocument/2006/relationships/tags" Target="../tags/tag154.xml"/><Relationship Id="rId79" Type="http://schemas.openxmlformats.org/officeDocument/2006/relationships/tags" Target="../tags/tag159.xml"/><Relationship Id="rId102" Type="http://schemas.openxmlformats.org/officeDocument/2006/relationships/tags" Target="../tags/tag182.xml"/><Relationship Id="rId123" Type="http://schemas.openxmlformats.org/officeDocument/2006/relationships/tags" Target="../tags/tag203.xml"/><Relationship Id="rId128" Type="http://schemas.openxmlformats.org/officeDocument/2006/relationships/tags" Target="../tags/tag208.xml"/><Relationship Id="rId144" Type="http://schemas.openxmlformats.org/officeDocument/2006/relationships/tags" Target="../tags/tag224.xml"/><Relationship Id="rId149" Type="http://schemas.openxmlformats.org/officeDocument/2006/relationships/tags" Target="../tags/tag229.xml"/><Relationship Id="rId5" Type="http://schemas.openxmlformats.org/officeDocument/2006/relationships/tags" Target="../tags/tag85.xml"/><Relationship Id="rId90" Type="http://schemas.openxmlformats.org/officeDocument/2006/relationships/tags" Target="../tags/tag170.xml"/><Relationship Id="rId95" Type="http://schemas.openxmlformats.org/officeDocument/2006/relationships/tags" Target="../tags/tag175.xml"/><Relationship Id="rId160" Type="http://schemas.openxmlformats.org/officeDocument/2006/relationships/tags" Target="../tags/tag240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43" Type="http://schemas.openxmlformats.org/officeDocument/2006/relationships/tags" Target="../tags/tag123.xml"/><Relationship Id="rId48" Type="http://schemas.openxmlformats.org/officeDocument/2006/relationships/tags" Target="../tags/tag128.xml"/><Relationship Id="rId64" Type="http://schemas.openxmlformats.org/officeDocument/2006/relationships/tags" Target="../tags/tag144.xml"/><Relationship Id="rId69" Type="http://schemas.openxmlformats.org/officeDocument/2006/relationships/tags" Target="../tags/tag149.xml"/><Relationship Id="rId113" Type="http://schemas.openxmlformats.org/officeDocument/2006/relationships/tags" Target="../tags/tag193.xml"/><Relationship Id="rId118" Type="http://schemas.openxmlformats.org/officeDocument/2006/relationships/tags" Target="../tags/tag198.xml"/><Relationship Id="rId134" Type="http://schemas.openxmlformats.org/officeDocument/2006/relationships/tags" Target="../tags/tag214.xml"/><Relationship Id="rId139" Type="http://schemas.openxmlformats.org/officeDocument/2006/relationships/tags" Target="../tags/tag219.xml"/><Relationship Id="rId80" Type="http://schemas.openxmlformats.org/officeDocument/2006/relationships/tags" Target="../tags/tag160.xml"/><Relationship Id="rId85" Type="http://schemas.openxmlformats.org/officeDocument/2006/relationships/tags" Target="../tags/tag165.xml"/><Relationship Id="rId150" Type="http://schemas.openxmlformats.org/officeDocument/2006/relationships/tags" Target="../tags/tag230.xml"/><Relationship Id="rId155" Type="http://schemas.openxmlformats.org/officeDocument/2006/relationships/tags" Target="../tags/tag235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33" Type="http://schemas.openxmlformats.org/officeDocument/2006/relationships/tags" Target="../tags/tag113.xml"/><Relationship Id="rId38" Type="http://schemas.openxmlformats.org/officeDocument/2006/relationships/tags" Target="../tags/tag118.xml"/><Relationship Id="rId59" Type="http://schemas.openxmlformats.org/officeDocument/2006/relationships/tags" Target="../tags/tag139.xml"/><Relationship Id="rId103" Type="http://schemas.openxmlformats.org/officeDocument/2006/relationships/tags" Target="../tags/tag183.xml"/><Relationship Id="rId108" Type="http://schemas.openxmlformats.org/officeDocument/2006/relationships/tags" Target="../tags/tag188.xml"/><Relationship Id="rId124" Type="http://schemas.openxmlformats.org/officeDocument/2006/relationships/tags" Target="../tags/tag204.xml"/><Relationship Id="rId129" Type="http://schemas.openxmlformats.org/officeDocument/2006/relationships/tags" Target="../tags/tag209.xml"/><Relationship Id="rId20" Type="http://schemas.openxmlformats.org/officeDocument/2006/relationships/tags" Target="../tags/tag100.xml"/><Relationship Id="rId41" Type="http://schemas.openxmlformats.org/officeDocument/2006/relationships/tags" Target="../tags/tag121.xml"/><Relationship Id="rId54" Type="http://schemas.openxmlformats.org/officeDocument/2006/relationships/tags" Target="../tags/tag134.xml"/><Relationship Id="rId62" Type="http://schemas.openxmlformats.org/officeDocument/2006/relationships/tags" Target="../tags/tag142.xml"/><Relationship Id="rId70" Type="http://schemas.openxmlformats.org/officeDocument/2006/relationships/tags" Target="../tags/tag150.xml"/><Relationship Id="rId75" Type="http://schemas.openxmlformats.org/officeDocument/2006/relationships/tags" Target="../tags/tag155.xml"/><Relationship Id="rId83" Type="http://schemas.openxmlformats.org/officeDocument/2006/relationships/tags" Target="../tags/tag163.xml"/><Relationship Id="rId88" Type="http://schemas.openxmlformats.org/officeDocument/2006/relationships/tags" Target="../tags/tag168.xml"/><Relationship Id="rId91" Type="http://schemas.openxmlformats.org/officeDocument/2006/relationships/tags" Target="../tags/tag171.xml"/><Relationship Id="rId96" Type="http://schemas.openxmlformats.org/officeDocument/2006/relationships/tags" Target="../tags/tag176.xml"/><Relationship Id="rId111" Type="http://schemas.openxmlformats.org/officeDocument/2006/relationships/tags" Target="../tags/tag191.xml"/><Relationship Id="rId132" Type="http://schemas.openxmlformats.org/officeDocument/2006/relationships/tags" Target="../tags/tag212.xml"/><Relationship Id="rId140" Type="http://schemas.openxmlformats.org/officeDocument/2006/relationships/tags" Target="../tags/tag220.xml"/><Relationship Id="rId145" Type="http://schemas.openxmlformats.org/officeDocument/2006/relationships/tags" Target="../tags/tag225.xml"/><Relationship Id="rId153" Type="http://schemas.openxmlformats.org/officeDocument/2006/relationships/tags" Target="../tags/tag233.xml"/><Relationship Id="rId161" Type="http://schemas.openxmlformats.org/officeDocument/2006/relationships/slideLayout" Target="../slideLayouts/slideLayout1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36" Type="http://schemas.openxmlformats.org/officeDocument/2006/relationships/tags" Target="../tags/tag116.xml"/><Relationship Id="rId49" Type="http://schemas.openxmlformats.org/officeDocument/2006/relationships/tags" Target="../tags/tag129.xml"/><Relationship Id="rId57" Type="http://schemas.openxmlformats.org/officeDocument/2006/relationships/tags" Target="../tags/tag137.xml"/><Relationship Id="rId106" Type="http://schemas.openxmlformats.org/officeDocument/2006/relationships/tags" Target="../tags/tag186.xml"/><Relationship Id="rId114" Type="http://schemas.openxmlformats.org/officeDocument/2006/relationships/tags" Target="../tags/tag194.xml"/><Relationship Id="rId119" Type="http://schemas.openxmlformats.org/officeDocument/2006/relationships/tags" Target="../tags/tag199.xml"/><Relationship Id="rId127" Type="http://schemas.openxmlformats.org/officeDocument/2006/relationships/tags" Target="../tags/tag207.xml"/><Relationship Id="rId10" Type="http://schemas.openxmlformats.org/officeDocument/2006/relationships/tags" Target="../tags/tag90.xml"/><Relationship Id="rId31" Type="http://schemas.openxmlformats.org/officeDocument/2006/relationships/tags" Target="../tags/tag111.xml"/><Relationship Id="rId44" Type="http://schemas.openxmlformats.org/officeDocument/2006/relationships/tags" Target="../tags/tag124.xml"/><Relationship Id="rId52" Type="http://schemas.openxmlformats.org/officeDocument/2006/relationships/tags" Target="../tags/tag132.xml"/><Relationship Id="rId60" Type="http://schemas.openxmlformats.org/officeDocument/2006/relationships/tags" Target="../tags/tag140.xml"/><Relationship Id="rId65" Type="http://schemas.openxmlformats.org/officeDocument/2006/relationships/tags" Target="../tags/tag145.xml"/><Relationship Id="rId73" Type="http://schemas.openxmlformats.org/officeDocument/2006/relationships/tags" Target="../tags/tag153.xml"/><Relationship Id="rId78" Type="http://schemas.openxmlformats.org/officeDocument/2006/relationships/tags" Target="../tags/tag158.xml"/><Relationship Id="rId81" Type="http://schemas.openxmlformats.org/officeDocument/2006/relationships/tags" Target="../tags/tag161.xml"/><Relationship Id="rId86" Type="http://schemas.openxmlformats.org/officeDocument/2006/relationships/tags" Target="../tags/tag166.xml"/><Relationship Id="rId94" Type="http://schemas.openxmlformats.org/officeDocument/2006/relationships/tags" Target="../tags/tag174.xml"/><Relationship Id="rId99" Type="http://schemas.openxmlformats.org/officeDocument/2006/relationships/tags" Target="../tags/tag179.xml"/><Relationship Id="rId101" Type="http://schemas.openxmlformats.org/officeDocument/2006/relationships/tags" Target="../tags/tag181.xml"/><Relationship Id="rId122" Type="http://schemas.openxmlformats.org/officeDocument/2006/relationships/tags" Target="../tags/tag202.xml"/><Relationship Id="rId130" Type="http://schemas.openxmlformats.org/officeDocument/2006/relationships/tags" Target="../tags/tag210.xml"/><Relationship Id="rId135" Type="http://schemas.openxmlformats.org/officeDocument/2006/relationships/tags" Target="../tags/tag215.xml"/><Relationship Id="rId143" Type="http://schemas.openxmlformats.org/officeDocument/2006/relationships/tags" Target="../tags/tag223.xml"/><Relationship Id="rId148" Type="http://schemas.openxmlformats.org/officeDocument/2006/relationships/tags" Target="../tags/tag228.xml"/><Relationship Id="rId151" Type="http://schemas.openxmlformats.org/officeDocument/2006/relationships/tags" Target="../tags/tag231.xml"/><Relationship Id="rId156" Type="http://schemas.openxmlformats.org/officeDocument/2006/relationships/tags" Target="../tags/tag236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39" Type="http://schemas.openxmlformats.org/officeDocument/2006/relationships/tags" Target="../tags/tag119.xml"/><Relationship Id="rId109" Type="http://schemas.openxmlformats.org/officeDocument/2006/relationships/tags" Target="../tags/tag189.xml"/><Relationship Id="rId34" Type="http://schemas.openxmlformats.org/officeDocument/2006/relationships/tags" Target="../tags/tag114.xml"/><Relationship Id="rId50" Type="http://schemas.openxmlformats.org/officeDocument/2006/relationships/tags" Target="../tags/tag130.xml"/><Relationship Id="rId55" Type="http://schemas.openxmlformats.org/officeDocument/2006/relationships/tags" Target="../tags/tag135.xml"/><Relationship Id="rId76" Type="http://schemas.openxmlformats.org/officeDocument/2006/relationships/tags" Target="../tags/tag156.xml"/><Relationship Id="rId97" Type="http://schemas.openxmlformats.org/officeDocument/2006/relationships/tags" Target="../tags/tag177.xml"/><Relationship Id="rId104" Type="http://schemas.openxmlformats.org/officeDocument/2006/relationships/tags" Target="../tags/tag184.xml"/><Relationship Id="rId120" Type="http://schemas.openxmlformats.org/officeDocument/2006/relationships/tags" Target="../tags/tag200.xml"/><Relationship Id="rId125" Type="http://schemas.openxmlformats.org/officeDocument/2006/relationships/tags" Target="../tags/tag205.xml"/><Relationship Id="rId141" Type="http://schemas.openxmlformats.org/officeDocument/2006/relationships/tags" Target="../tags/tag221.xml"/><Relationship Id="rId146" Type="http://schemas.openxmlformats.org/officeDocument/2006/relationships/tags" Target="../tags/tag226.xml"/><Relationship Id="rId7" Type="http://schemas.openxmlformats.org/officeDocument/2006/relationships/tags" Target="../tags/tag87.xml"/><Relationship Id="rId71" Type="http://schemas.openxmlformats.org/officeDocument/2006/relationships/tags" Target="../tags/tag151.xml"/><Relationship Id="rId92" Type="http://schemas.openxmlformats.org/officeDocument/2006/relationships/tags" Target="../tags/tag172.xml"/><Relationship Id="rId2" Type="http://schemas.openxmlformats.org/officeDocument/2006/relationships/tags" Target="../tags/tag82.xml"/><Relationship Id="rId29" Type="http://schemas.openxmlformats.org/officeDocument/2006/relationships/tags" Target="../tags/tag109.xml"/><Relationship Id="rId24" Type="http://schemas.openxmlformats.org/officeDocument/2006/relationships/tags" Target="../tags/tag104.xml"/><Relationship Id="rId40" Type="http://schemas.openxmlformats.org/officeDocument/2006/relationships/tags" Target="../tags/tag120.xml"/><Relationship Id="rId45" Type="http://schemas.openxmlformats.org/officeDocument/2006/relationships/tags" Target="../tags/tag125.xml"/><Relationship Id="rId66" Type="http://schemas.openxmlformats.org/officeDocument/2006/relationships/tags" Target="../tags/tag146.xml"/><Relationship Id="rId87" Type="http://schemas.openxmlformats.org/officeDocument/2006/relationships/tags" Target="../tags/tag167.xml"/><Relationship Id="rId110" Type="http://schemas.openxmlformats.org/officeDocument/2006/relationships/tags" Target="../tags/tag190.xml"/><Relationship Id="rId115" Type="http://schemas.openxmlformats.org/officeDocument/2006/relationships/tags" Target="../tags/tag195.xml"/><Relationship Id="rId131" Type="http://schemas.openxmlformats.org/officeDocument/2006/relationships/tags" Target="../tags/tag211.xml"/><Relationship Id="rId136" Type="http://schemas.openxmlformats.org/officeDocument/2006/relationships/tags" Target="../tags/tag216.xml"/><Relationship Id="rId157" Type="http://schemas.openxmlformats.org/officeDocument/2006/relationships/tags" Target="../tags/tag237.xml"/><Relationship Id="rId61" Type="http://schemas.openxmlformats.org/officeDocument/2006/relationships/tags" Target="../tags/tag141.xml"/><Relationship Id="rId82" Type="http://schemas.openxmlformats.org/officeDocument/2006/relationships/tags" Target="../tags/tag162.xml"/><Relationship Id="rId152" Type="http://schemas.openxmlformats.org/officeDocument/2006/relationships/tags" Target="../tags/tag232.xml"/><Relationship Id="rId19" Type="http://schemas.openxmlformats.org/officeDocument/2006/relationships/tags" Target="../tags/tag99.xml"/><Relationship Id="rId14" Type="http://schemas.openxmlformats.org/officeDocument/2006/relationships/tags" Target="../tags/tag94.xml"/><Relationship Id="rId30" Type="http://schemas.openxmlformats.org/officeDocument/2006/relationships/tags" Target="../tags/tag110.xml"/><Relationship Id="rId35" Type="http://schemas.openxmlformats.org/officeDocument/2006/relationships/tags" Target="../tags/tag115.xml"/><Relationship Id="rId56" Type="http://schemas.openxmlformats.org/officeDocument/2006/relationships/tags" Target="../tags/tag136.xml"/><Relationship Id="rId77" Type="http://schemas.openxmlformats.org/officeDocument/2006/relationships/tags" Target="../tags/tag157.xml"/><Relationship Id="rId100" Type="http://schemas.openxmlformats.org/officeDocument/2006/relationships/tags" Target="../tags/tag180.xml"/><Relationship Id="rId105" Type="http://schemas.openxmlformats.org/officeDocument/2006/relationships/tags" Target="../tags/tag185.xml"/><Relationship Id="rId126" Type="http://schemas.openxmlformats.org/officeDocument/2006/relationships/tags" Target="../tags/tag206.xml"/><Relationship Id="rId147" Type="http://schemas.openxmlformats.org/officeDocument/2006/relationships/tags" Target="../tags/tag227.xml"/><Relationship Id="rId8" Type="http://schemas.openxmlformats.org/officeDocument/2006/relationships/tags" Target="../tags/tag88.xml"/><Relationship Id="rId51" Type="http://schemas.openxmlformats.org/officeDocument/2006/relationships/tags" Target="../tags/tag131.xml"/><Relationship Id="rId72" Type="http://schemas.openxmlformats.org/officeDocument/2006/relationships/tags" Target="../tags/tag152.xml"/><Relationship Id="rId93" Type="http://schemas.openxmlformats.org/officeDocument/2006/relationships/tags" Target="../tags/tag173.xml"/><Relationship Id="rId98" Type="http://schemas.openxmlformats.org/officeDocument/2006/relationships/tags" Target="../tags/tag178.xml"/><Relationship Id="rId121" Type="http://schemas.openxmlformats.org/officeDocument/2006/relationships/tags" Target="../tags/tag201.xml"/><Relationship Id="rId142" Type="http://schemas.openxmlformats.org/officeDocument/2006/relationships/tags" Target="../tags/tag222.xml"/><Relationship Id="rId3" Type="http://schemas.openxmlformats.org/officeDocument/2006/relationships/tags" Target="../tags/tag83.xml"/><Relationship Id="rId25" Type="http://schemas.openxmlformats.org/officeDocument/2006/relationships/tags" Target="../tags/tag105.xml"/><Relationship Id="rId46" Type="http://schemas.openxmlformats.org/officeDocument/2006/relationships/tags" Target="../tags/tag126.xml"/><Relationship Id="rId67" Type="http://schemas.openxmlformats.org/officeDocument/2006/relationships/tags" Target="../tags/tag147.xml"/><Relationship Id="rId116" Type="http://schemas.openxmlformats.org/officeDocument/2006/relationships/tags" Target="../tags/tag196.xml"/><Relationship Id="rId137" Type="http://schemas.openxmlformats.org/officeDocument/2006/relationships/tags" Target="../tags/tag217.xml"/><Relationship Id="rId158" Type="http://schemas.openxmlformats.org/officeDocument/2006/relationships/tags" Target="../tags/tag238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66.xml"/><Relationship Id="rId117" Type="http://schemas.openxmlformats.org/officeDocument/2006/relationships/tags" Target="../tags/tag357.xml"/><Relationship Id="rId21" Type="http://schemas.openxmlformats.org/officeDocument/2006/relationships/tags" Target="../tags/tag261.xml"/><Relationship Id="rId42" Type="http://schemas.openxmlformats.org/officeDocument/2006/relationships/tags" Target="../tags/tag282.xml"/><Relationship Id="rId47" Type="http://schemas.openxmlformats.org/officeDocument/2006/relationships/tags" Target="../tags/tag287.xml"/><Relationship Id="rId63" Type="http://schemas.openxmlformats.org/officeDocument/2006/relationships/tags" Target="../tags/tag303.xml"/><Relationship Id="rId68" Type="http://schemas.openxmlformats.org/officeDocument/2006/relationships/tags" Target="../tags/tag308.xml"/><Relationship Id="rId84" Type="http://schemas.openxmlformats.org/officeDocument/2006/relationships/tags" Target="../tags/tag324.xml"/><Relationship Id="rId89" Type="http://schemas.openxmlformats.org/officeDocument/2006/relationships/tags" Target="../tags/tag329.xml"/><Relationship Id="rId112" Type="http://schemas.openxmlformats.org/officeDocument/2006/relationships/tags" Target="../tags/tag352.xml"/><Relationship Id="rId133" Type="http://schemas.openxmlformats.org/officeDocument/2006/relationships/tags" Target="../tags/tag373.xml"/><Relationship Id="rId138" Type="http://schemas.openxmlformats.org/officeDocument/2006/relationships/tags" Target="../tags/tag378.xml"/><Relationship Id="rId154" Type="http://schemas.openxmlformats.org/officeDocument/2006/relationships/tags" Target="../tags/tag394.xml"/><Relationship Id="rId159" Type="http://schemas.openxmlformats.org/officeDocument/2006/relationships/tags" Target="../tags/tag399.xml"/><Relationship Id="rId175" Type="http://schemas.openxmlformats.org/officeDocument/2006/relationships/tags" Target="../tags/tag415.xml"/><Relationship Id="rId170" Type="http://schemas.openxmlformats.org/officeDocument/2006/relationships/tags" Target="../tags/tag410.xml"/><Relationship Id="rId16" Type="http://schemas.openxmlformats.org/officeDocument/2006/relationships/tags" Target="../tags/tag256.xml"/><Relationship Id="rId107" Type="http://schemas.openxmlformats.org/officeDocument/2006/relationships/tags" Target="../tags/tag347.xml"/><Relationship Id="rId11" Type="http://schemas.openxmlformats.org/officeDocument/2006/relationships/tags" Target="../tags/tag251.xml"/><Relationship Id="rId32" Type="http://schemas.openxmlformats.org/officeDocument/2006/relationships/tags" Target="../tags/tag272.xml"/><Relationship Id="rId37" Type="http://schemas.openxmlformats.org/officeDocument/2006/relationships/tags" Target="../tags/tag277.xml"/><Relationship Id="rId53" Type="http://schemas.openxmlformats.org/officeDocument/2006/relationships/tags" Target="../tags/tag293.xml"/><Relationship Id="rId58" Type="http://schemas.openxmlformats.org/officeDocument/2006/relationships/tags" Target="../tags/tag298.xml"/><Relationship Id="rId74" Type="http://schemas.openxmlformats.org/officeDocument/2006/relationships/tags" Target="../tags/tag314.xml"/><Relationship Id="rId79" Type="http://schemas.openxmlformats.org/officeDocument/2006/relationships/tags" Target="../tags/tag319.xml"/><Relationship Id="rId102" Type="http://schemas.openxmlformats.org/officeDocument/2006/relationships/tags" Target="../tags/tag342.xml"/><Relationship Id="rId123" Type="http://schemas.openxmlformats.org/officeDocument/2006/relationships/tags" Target="../tags/tag363.xml"/><Relationship Id="rId128" Type="http://schemas.openxmlformats.org/officeDocument/2006/relationships/tags" Target="../tags/tag368.xml"/><Relationship Id="rId144" Type="http://schemas.openxmlformats.org/officeDocument/2006/relationships/tags" Target="../tags/tag384.xml"/><Relationship Id="rId149" Type="http://schemas.openxmlformats.org/officeDocument/2006/relationships/tags" Target="../tags/tag389.xml"/><Relationship Id="rId5" Type="http://schemas.openxmlformats.org/officeDocument/2006/relationships/tags" Target="../tags/tag245.xml"/><Relationship Id="rId90" Type="http://schemas.openxmlformats.org/officeDocument/2006/relationships/tags" Target="../tags/tag330.xml"/><Relationship Id="rId95" Type="http://schemas.openxmlformats.org/officeDocument/2006/relationships/tags" Target="../tags/tag335.xml"/><Relationship Id="rId160" Type="http://schemas.openxmlformats.org/officeDocument/2006/relationships/tags" Target="../tags/tag400.xml"/><Relationship Id="rId165" Type="http://schemas.openxmlformats.org/officeDocument/2006/relationships/tags" Target="../tags/tag405.xml"/><Relationship Id="rId22" Type="http://schemas.openxmlformats.org/officeDocument/2006/relationships/tags" Target="../tags/tag262.xml"/><Relationship Id="rId27" Type="http://schemas.openxmlformats.org/officeDocument/2006/relationships/tags" Target="../tags/tag267.xml"/><Relationship Id="rId43" Type="http://schemas.openxmlformats.org/officeDocument/2006/relationships/tags" Target="../tags/tag283.xml"/><Relationship Id="rId48" Type="http://schemas.openxmlformats.org/officeDocument/2006/relationships/tags" Target="../tags/tag288.xml"/><Relationship Id="rId64" Type="http://schemas.openxmlformats.org/officeDocument/2006/relationships/tags" Target="../tags/tag304.xml"/><Relationship Id="rId69" Type="http://schemas.openxmlformats.org/officeDocument/2006/relationships/tags" Target="../tags/tag309.xml"/><Relationship Id="rId113" Type="http://schemas.openxmlformats.org/officeDocument/2006/relationships/tags" Target="../tags/tag353.xml"/><Relationship Id="rId118" Type="http://schemas.openxmlformats.org/officeDocument/2006/relationships/tags" Target="../tags/tag358.xml"/><Relationship Id="rId134" Type="http://schemas.openxmlformats.org/officeDocument/2006/relationships/tags" Target="../tags/tag374.xml"/><Relationship Id="rId139" Type="http://schemas.openxmlformats.org/officeDocument/2006/relationships/tags" Target="../tags/tag379.xml"/><Relationship Id="rId80" Type="http://schemas.openxmlformats.org/officeDocument/2006/relationships/tags" Target="../tags/tag320.xml"/><Relationship Id="rId85" Type="http://schemas.openxmlformats.org/officeDocument/2006/relationships/tags" Target="../tags/tag325.xml"/><Relationship Id="rId150" Type="http://schemas.openxmlformats.org/officeDocument/2006/relationships/tags" Target="../tags/tag390.xml"/><Relationship Id="rId155" Type="http://schemas.openxmlformats.org/officeDocument/2006/relationships/tags" Target="../tags/tag395.xml"/><Relationship Id="rId171" Type="http://schemas.openxmlformats.org/officeDocument/2006/relationships/tags" Target="../tags/tag411.xml"/><Relationship Id="rId176" Type="http://schemas.openxmlformats.org/officeDocument/2006/relationships/tags" Target="../tags/tag416.xml"/><Relationship Id="rId12" Type="http://schemas.openxmlformats.org/officeDocument/2006/relationships/tags" Target="../tags/tag252.xml"/><Relationship Id="rId17" Type="http://schemas.openxmlformats.org/officeDocument/2006/relationships/tags" Target="../tags/tag257.xml"/><Relationship Id="rId33" Type="http://schemas.openxmlformats.org/officeDocument/2006/relationships/tags" Target="../tags/tag273.xml"/><Relationship Id="rId38" Type="http://schemas.openxmlformats.org/officeDocument/2006/relationships/tags" Target="../tags/tag278.xml"/><Relationship Id="rId59" Type="http://schemas.openxmlformats.org/officeDocument/2006/relationships/tags" Target="../tags/tag299.xml"/><Relationship Id="rId103" Type="http://schemas.openxmlformats.org/officeDocument/2006/relationships/tags" Target="../tags/tag343.xml"/><Relationship Id="rId108" Type="http://schemas.openxmlformats.org/officeDocument/2006/relationships/tags" Target="../tags/tag348.xml"/><Relationship Id="rId124" Type="http://schemas.openxmlformats.org/officeDocument/2006/relationships/tags" Target="../tags/tag364.xml"/><Relationship Id="rId129" Type="http://schemas.openxmlformats.org/officeDocument/2006/relationships/tags" Target="../tags/tag369.xml"/><Relationship Id="rId54" Type="http://schemas.openxmlformats.org/officeDocument/2006/relationships/tags" Target="../tags/tag294.xml"/><Relationship Id="rId70" Type="http://schemas.openxmlformats.org/officeDocument/2006/relationships/tags" Target="../tags/tag310.xml"/><Relationship Id="rId75" Type="http://schemas.openxmlformats.org/officeDocument/2006/relationships/tags" Target="../tags/tag315.xml"/><Relationship Id="rId91" Type="http://schemas.openxmlformats.org/officeDocument/2006/relationships/tags" Target="../tags/tag331.xml"/><Relationship Id="rId96" Type="http://schemas.openxmlformats.org/officeDocument/2006/relationships/tags" Target="../tags/tag336.xml"/><Relationship Id="rId140" Type="http://schemas.openxmlformats.org/officeDocument/2006/relationships/tags" Target="../tags/tag380.xml"/><Relationship Id="rId145" Type="http://schemas.openxmlformats.org/officeDocument/2006/relationships/tags" Target="../tags/tag385.xml"/><Relationship Id="rId161" Type="http://schemas.openxmlformats.org/officeDocument/2006/relationships/tags" Target="../tags/tag401.xml"/><Relationship Id="rId166" Type="http://schemas.openxmlformats.org/officeDocument/2006/relationships/tags" Target="../tags/tag406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23" Type="http://schemas.openxmlformats.org/officeDocument/2006/relationships/tags" Target="../tags/tag263.xml"/><Relationship Id="rId28" Type="http://schemas.openxmlformats.org/officeDocument/2006/relationships/tags" Target="../tags/tag268.xml"/><Relationship Id="rId49" Type="http://schemas.openxmlformats.org/officeDocument/2006/relationships/tags" Target="../tags/tag289.xml"/><Relationship Id="rId114" Type="http://schemas.openxmlformats.org/officeDocument/2006/relationships/tags" Target="../tags/tag354.xml"/><Relationship Id="rId119" Type="http://schemas.openxmlformats.org/officeDocument/2006/relationships/tags" Target="../tags/tag359.xml"/><Relationship Id="rId10" Type="http://schemas.openxmlformats.org/officeDocument/2006/relationships/tags" Target="../tags/tag250.xml"/><Relationship Id="rId31" Type="http://schemas.openxmlformats.org/officeDocument/2006/relationships/tags" Target="../tags/tag271.xml"/><Relationship Id="rId44" Type="http://schemas.openxmlformats.org/officeDocument/2006/relationships/tags" Target="../tags/tag284.xml"/><Relationship Id="rId52" Type="http://schemas.openxmlformats.org/officeDocument/2006/relationships/tags" Target="../tags/tag292.xml"/><Relationship Id="rId60" Type="http://schemas.openxmlformats.org/officeDocument/2006/relationships/tags" Target="../tags/tag300.xml"/><Relationship Id="rId65" Type="http://schemas.openxmlformats.org/officeDocument/2006/relationships/tags" Target="../tags/tag305.xml"/><Relationship Id="rId73" Type="http://schemas.openxmlformats.org/officeDocument/2006/relationships/tags" Target="../tags/tag313.xml"/><Relationship Id="rId78" Type="http://schemas.openxmlformats.org/officeDocument/2006/relationships/tags" Target="../tags/tag318.xml"/><Relationship Id="rId81" Type="http://schemas.openxmlformats.org/officeDocument/2006/relationships/tags" Target="../tags/tag321.xml"/><Relationship Id="rId86" Type="http://schemas.openxmlformats.org/officeDocument/2006/relationships/tags" Target="../tags/tag326.xml"/><Relationship Id="rId94" Type="http://schemas.openxmlformats.org/officeDocument/2006/relationships/tags" Target="../tags/tag334.xml"/><Relationship Id="rId99" Type="http://schemas.openxmlformats.org/officeDocument/2006/relationships/tags" Target="../tags/tag339.xml"/><Relationship Id="rId101" Type="http://schemas.openxmlformats.org/officeDocument/2006/relationships/tags" Target="../tags/tag341.xml"/><Relationship Id="rId122" Type="http://schemas.openxmlformats.org/officeDocument/2006/relationships/tags" Target="../tags/tag362.xml"/><Relationship Id="rId130" Type="http://schemas.openxmlformats.org/officeDocument/2006/relationships/tags" Target="../tags/tag370.xml"/><Relationship Id="rId135" Type="http://schemas.openxmlformats.org/officeDocument/2006/relationships/tags" Target="../tags/tag375.xml"/><Relationship Id="rId143" Type="http://schemas.openxmlformats.org/officeDocument/2006/relationships/tags" Target="../tags/tag383.xml"/><Relationship Id="rId148" Type="http://schemas.openxmlformats.org/officeDocument/2006/relationships/tags" Target="../tags/tag388.xml"/><Relationship Id="rId151" Type="http://schemas.openxmlformats.org/officeDocument/2006/relationships/tags" Target="../tags/tag391.xml"/><Relationship Id="rId156" Type="http://schemas.openxmlformats.org/officeDocument/2006/relationships/tags" Target="../tags/tag396.xml"/><Relationship Id="rId164" Type="http://schemas.openxmlformats.org/officeDocument/2006/relationships/tags" Target="../tags/tag404.xml"/><Relationship Id="rId169" Type="http://schemas.openxmlformats.org/officeDocument/2006/relationships/tags" Target="../tags/tag409.xml"/><Relationship Id="rId177" Type="http://schemas.openxmlformats.org/officeDocument/2006/relationships/tags" Target="../tags/tag417.xml"/><Relationship Id="rId4" Type="http://schemas.openxmlformats.org/officeDocument/2006/relationships/tags" Target="../tags/tag244.xml"/><Relationship Id="rId9" Type="http://schemas.openxmlformats.org/officeDocument/2006/relationships/tags" Target="../tags/tag249.xml"/><Relationship Id="rId172" Type="http://schemas.openxmlformats.org/officeDocument/2006/relationships/tags" Target="../tags/tag412.xml"/><Relationship Id="rId13" Type="http://schemas.openxmlformats.org/officeDocument/2006/relationships/tags" Target="../tags/tag253.xml"/><Relationship Id="rId18" Type="http://schemas.openxmlformats.org/officeDocument/2006/relationships/tags" Target="../tags/tag258.xml"/><Relationship Id="rId39" Type="http://schemas.openxmlformats.org/officeDocument/2006/relationships/tags" Target="../tags/tag279.xml"/><Relationship Id="rId109" Type="http://schemas.openxmlformats.org/officeDocument/2006/relationships/tags" Target="../tags/tag349.xml"/><Relationship Id="rId34" Type="http://schemas.openxmlformats.org/officeDocument/2006/relationships/tags" Target="../tags/tag274.xml"/><Relationship Id="rId50" Type="http://schemas.openxmlformats.org/officeDocument/2006/relationships/tags" Target="../tags/tag290.xml"/><Relationship Id="rId55" Type="http://schemas.openxmlformats.org/officeDocument/2006/relationships/tags" Target="../tags/tag295.xml"/><Relationship Id="rId76" Type="http://schemas.openxmlformats.org/officeDocument/2006/relationships/tags" Target="../tags/tag316.xml"/><Relationship Id="rId97" Type="http://schemas.openxmlformats.org/officeDocument/2006/relationships/tags" Target="../tags/tag337.xml"/><Relationship Id="rId104" Type="http://schemas.openxmlformats.org/officeDocument/2006/relationships/tags" Target="../tags/tag344.xml"/><Relationship Id="rId120" Type="http://schemas.openxmlformats.org/officeDocument/2006/relationships/tags" Target="../tags/tag360.xml"/><Relationship Id="rId125" Type="http://schemas.openxmlformats.org/officeDocument/2006/relationships/tags" Target="../tags/tag365.xml"/><Relationship Id="rId141" Type="http://schemas.openxmlformats.org/officeDocument/2006/relationships/tags" Target="../tags/tag381.xml"/><Relationship Id="rId146" Type="http://schemas.openxmlformats.org/officeDocument/2006/relationships/tags" Target="../tags/tag386.xml"/><Relationship Id="rId167" Type="http://schemas.openxmlformats.org/officeDocument/2006/relationships/tags" Target="../tags/tag407.xml"/><Relationship Id="rId7" Type="http://schemas.openxmlformats.org/officeDocument/2006/relationships/tags" Target="../tags/tag247.xml"/><Relationship Id="rId71" Type="http://schemas.openxmlformats.org/officeDocument/2006/relationships/tags" Target="../tags/tag311.xml"/><Relationship Id="rId92" Type="http://schemas.openxmlformats.org/officeDocument/2006/relationships/tags" Target="../tags/tag332.xml"/><Relationship Id="rId162" Type="http://schemas.openxmlformats.org/officeDocument/2006/relationships/tags" Target="../tags/tag402.xml"/><Relationship Id="rId2" Type="http://schemas.openxmlformats.org/officeDocument/2006/relationships/tags" Target="../tags/tag242.xml"/><Relationship Id="rId29" Type="http://schemas.openxmlformats.org/officeDocument/2006/relationships/tags" Target="../tags/tag269.xml"/><Relationship Id="rId24" Type="http://schemas.openxmlformats.org/officeDocument/2006/relationships/tags" Target="../tags/tag264.xml"/><Relationship Id="rId40" Type="http://schemas.openxmlformats.org/officeDocument/2006/relationships/tags" Target="../tags/tag280.xml"/><Relationship Id="rId45" Type="http://schemas.openxmlformats.org/officeDocument/2006/relationships/tags" Target="../tags/tag285.xml"/><Relationship Id="rId66" Type="http://schemas.openxmlformats.org/officeDocument/2006/relationships/tags" Target="../tags/tag306.xml"/><Relationship Id="rId87" Type="http://schemas.openxmlformats.org/officeDocument/2006/relationships/tags" Target="../tags/tag327.xml"/><Relationship Id="rId110" Type="http://schemas.openxmlformats.org/officeDocument/2006/relationships/tags" Target="../tags/tag350.xml"/><Relationship Id="rId115" Type="http://schemas.openxmlformats.org/officeDocument/2006/relationships/tags" Target="../tags/tag355.xml"/><Relationship Id="rId131" Type="http://schemas.openxmlformats.org/officeDocument/2006/relationships/tags" Target="../tags/tag371.xml"/><Relationship Id="rId136" Type="http://schemas.openxmlformats.org/officeDocument/2006/relationships/tags" Target="../tags/tag376.xml"/><Relationship Id="rId157" Type="http://schemas.openxmlformats.org/officeDocument/2006/relationships/tags" Target="../tags/tag397.xml"/><Relationship Id="rId178" Type="http://schemas.openxmlformats.org/officeDocument/2006/relationships/slideLayout" Target="../slideLayouts/slideLayout1.xml"/><Relationship Id="rId61" Type="http://schemas.openxmlformats.org/officeDocument/2006/relationships/tags" Target="../tags/tag301.xml"/><Relationship Id="rId82" Type="http://schemas.openxmlformats.org/officeDocument/2006/relationships/tags" Target="../tags/tag322.xml"/><Relationship Id="rId152" Type="http://schemas.openxmlformats.org/officeDocument/2006/relationships/tags" Target="../tags/tag392.xml"/><Relationship Id="rId173" Type="http://schemas.openxmlformats.org/officeDocument/2006/relationships/tags" Target="../tags/tag413.xml"/><Relationship Id="rId19" Type="http://schemas.openxmlformats.org/officeDocument/2006/relationships/tags" Target="../tags/tag259.xml"/><Relationship Id="rId14" Type="http://schemas.openxmlformats.org/officeDocument/2006/relationships/tags" Target="../tags/tag254.xml"/><Relationship Id="rId30" Type="http://schemas.openxmlformats.org/officeDocument/2006/relationships/tags" Target="../tags/tag270.xml"/><Relationship Id="rId35" Type="http://schemas.openxmlformats.org/officeDocument/2006/relationships/tags" Target="../tags/tag275.xml"/><Relationship Id="rId56" Type="http://schemas.openxmlformats.org/officeDocument/2006/relationships/tags" Target="../tags/tag296.xml"/><Relationship Id="rId77" Type="http://schemas.openxmlformats.org/officeDocument/2006/relationships/tags" Target="../tags/tag317.xml"/><Relationship Id="rId100" Type="http://schemas.openxmlformats.org/officeDocument/2006/relationships/tags" Target="../tags/tag340.xml"/><Relationship Id="rId105" Type="http://schemas.openxmlformats.org/officeDocument/2006/relationships/tags" Target="../tags/tag345.xml"/><Relationship Id="rId126" Type="http://schemas.openxmlformats.org/officeDocument/2006/relationships/tags" Target="../tags/tag366.xml"/><Relationship Id="rId147" Type="http://schemas.openxmlformats.org/officeDocument/2006/relationships/tags" Target="../tags/tag387.xml"/><Relationship Id="rId168" Type="http://schemas.openxmlformats.org/officeDocument/2006/relationships/tags" Target="../tags/tag408.xml"/><Relationship Id="rId8" Type="http://schemas.openxmlformats.org/officeDocument/2006/relationships/tags" Target="../tags/tag248.xml"/><Relationship Id="rId51" Type="http://schemas.openxmlformats.org/officeDocument/2006/relationships/tags" Target="../tags/tag291.xml"/><Relationship Id="rId72" Type="http://schemas.openxmlformats.org/officeDocument/2006/relationships/tags" Target="../tags/tag312.xml"/><Relationship Id="rId93" Type="http://schemas.openxmlformats.org/officeDocument/2006/relationships/tags" Target="../tags/tag333.xml"/><Relationship Id="rId98" Type="http://schemas.openxmlformats.org/officeDocument/2006/relationships/tags" Target="../tags/tag338.xml"/><Relationship Id="rId121" Type="http://schemas.openxmlformats.org/officeDocument/2006/relationships/tags" Target="../tags/tag361.xml"/><Relationship Id="rId142" Type="http://schemas.openxmlformats.org/officeDocument/2006/relationships/tags" Target="../tags/tag382.xml"/><Relationship Id="rId163" Type="http://schemas.openxmlformats.org/officeDocument/2006/relationships/tags" Target="../tags/tag403.xml"/><Relationship Id="rId3" Type="http://schemas.openxmlformats.org/officeDocument/2006/relationships/tags" Target="../tags/tag243.xml"/><Relationship Id="rId25" Type="http://schemas.openxmlformats.org/officeDocument/2006/relationships/tags" Target="../tags/tag265.xml"/><Relationship Id="rId46" Type="http://schemas.openxmlformats.org/officeDocument/2006/relationships/tags" Target="../tags/tag286.xml"/><Relationship Id="rId67" Type="http://schemas.openxmlformats.org/officeDocument/2006/relationships/tags" Target="../tags/tag307.xml"/><Relationship Id="rId116" Type="http://schemas.openxmlformats.org/officeDocument/2006/relationships/tags" Target="../tags/tag356.xml"/><Relationship Id="rId137" Type="http://schemas.openxmlformats.org/officeDocument/2006/relationships/tags" Target="../tags/tag377.xml"/><Relationship Id="rId158" Type="http://schemas.openxmlformats.org/officeDocument/2006/relationships/tags" Target="../tags/tag398.xml"/><Relationship Id="rId20" Type="http://schemas.openxmlformats.org/officeDocument/2006/relationships/tags" Target="../tags/tag260.xml"/><Relationship Id="rId41" Type="http://schemas.openxmlformats.org/officeDocument/2006/relationships/tags" Target="../tags/tag281.xml"/><Relationship Id="rId62" Type="http://schemas.openxmlformats.org/officeDocument/2006/relationships/tags" Target="../tags/tag302.xml"/><Relationship Id="rId83" Type="http://schemas.openxmlformats.org/officeDocument/2006/relationships/tags" Target="../tags/tag323.xml"/><Relationship Id="rId88" Type="http://schemas.openxmlformats.org/officeDocument/2006/relationships/tags" Target="../tags/tag328.xml"/><Relationship Id="rId111" Type="http://schemas.openxmlformats.org/officeDocument/2006/relationships/tags" Target="../tags/tag351.xml"/><Relationship Id="rId132" Type="http://schemas.openxmlformats.org/officeDocument/2006/relationships/tags" Target="../tags/tag372.xml"/><Relationship Id="rId153" Type="http://schemas.openxmlformats.org/officeDocument/2006/relationships/tags" Target="../tags/tag393.xml"/><Relationship Id="rId174" Type="http://schemas.openxmlformats.org/officeDocument/2006/relationships/tags" Target="../tags/tag414.xml"/><Relationship Id="rId15" Type="http://schemas.openxmlformats.org/officeDocument/2006/relationships/tags" Target="../tags/tag255.xml"/><Relationship Id="rId36" Type="http://schemas.openxmlformats.org/officeDocument/2006/relationships/tags" Target="../tags/tag276.xml"/><Relationship Id="rId57" Type="http://schemas.openxmlformats.org/officeDocument/2006/relationships/tags" Target="../tags/tag297.xml"/><Relationship Id="rId106" Type="http://schemas.openxmlformats.org/officeDocument/2006/relationships/tags" Target="../tags/tag346.xml"/><Relationship Id="rId127" Type="http://schemas.openxmlformats.org/officeDocument/2006/relationships/tags" Target="../tags/tag367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443.xml"/><Relationship Id="rId21" Type="http://schemas.openxmlformats.org/officeDocument/2006/relationships/tags" Target="../tags/tag438.xml"/><Relationship Id="rId42" Type="http://schemas.openxmlformats.org/officeDocument/2006/relationships/tags" Target="../tags/tag459.xml"/><Relationship Id="rId47" Type="http://schemas.openxmlformats.org/officeDocument/2006/relationships/tags" Target="../tags/tag464.xml"/><Relationship Id="rId63" Type="http://schemas.openxmlformats.org/officeDocument/2006/relationships/tags" Target="../tags/tag480.xml"/><Relationship Id="rId68" Type="http://schemas.openxmlformats.org/officeDocument/2006/relationships/tags" Target="../tags/tag485.xml"/><Relationship Id="rId84" Type="http://schemas.openxmlformats.org/officeDocument/2006/relationships/tags" Target="../tags/tag501.xml"/><Relationship Id="rId89" Type="http://schemas.openxmlformats.org/officeDocument/2006/relationships/tags" Target="../tags/tag506.xml"/><Relationship Id="rId2" Type="http://schemas.openxmlformats.org/officeDocument/2006/relationships/tags" Target="../tags/tag419.xml"/><Relationship Id="rId16" Type="http://schemas.openxmlformats.org/officeDocument/2006/relationships/tags" Target="../tags/tag433.xml"/><Relationship Id="rId29" Type="http://schemas.openxmlformats.org/officeDocument/2006/relationships/tags" Target="../tags/tag446.xml"/><Relationship Id="rId107" Type="http://schemas.openxmlformats.org/officeDocument/2006/relationships/tags" Target="../tags/tag524.xml"/><Relationship Id="rId11" Type="http://schemas.openxmlformats.org/officeDocument/2006/relationships/tags" Target="../tags/tag428.xml"/><Relationship Id="rId24" Type="http://schemas.openxmlformats.org/officeDocument/2006/relationships/tags" Target="../tags/tag441.xml"/><Relationship Id="rId32" Type="http://schemas.openxmlformats.org/officeDocument/2006/relationships/tags" Target="../tags/tag449.xml"/><Relationship Id="rId37" Type="http://schemas.openxmlformats.org/officeDocument/2006/relationships/tags" Target="../tags/tag454.xml"/><Relationship Id="rId40" Type="http://schemas.openxmlformats.org/officeDocument/2006/relationships/tags" Target="../tags/tag457.xml"/><Relationship Id="rId45" Type="http://schemas.openxmlformats.org/officeDocument/2006/relationships/tags" Target="../tags/tag462.xml"/><Relationship Id="rId53" Type="http://schemas.openxmlformats.org/officeDocument/2006/relationships/tags" Target="../tags/tag470.xml"/><Relationship Id="rId58" Type="http://schemas.openxmlformats.org/officeDocument/2006/relationships/tags" Target="../tags/tag475.xml"/><Relationship Id="rId66" Type="http://schemas.openxmlformats.org/officeDocument/2006/relationships/tags" Target="../tags/tag483.xml"/><Relationship Id="rId74" Type="http://schemas.openxmlformats.org/officeDocument/2006/relationships/tags" Target="../tags/tag491.xml"/><Relationship Id="rId79" Type="http://schemas.openxmlformats.org/officeDocument/2006/relationships/tags" Target="../tags/tag496.xml"/><Relationship Id="rId87" Type="http://schemas.openxmlformats.org/officeDocument/2006/relationships/tags" Target="../tags/tag504.xml"/><Relationship Id="rId102" Type="http://schemas.openxmlformats.org/officeDocument/2006/relationships/tags" Target="../tags/tag519.xml"/><Relationship Id="rId110" Type="http://schemas.openxmlformats.org/officeDocument/2006/relationships/slideLayout" Target="../slideLayouts/slideLayout1.xml"/><Relationship Id="rId5" Type="http://schemas.openxmlformats.org/officeDocument/2006/relationships/tags" Target="../tags/tag422.xml"/><Relationship Id="rId61" Type="http://schemas.openxmlformats.org/officeDocument/2006/relationships/tags" Target="../tags/tag478.xml"/><Relationship Id="rId82" Type="http://schemas.openxmlformats.org/officeDocument/2006/relationships/tags" Target="../tags/tag499.xml"/><Relationship Id="rId90" Type="http://schemas.openxmlformats.org/officeDocument/2006/relationships/tags" Target="../tags/tag507.xml"/><Relationship Id="rId95" Type="http://schemas.openxmlformats.org/officeDocument/2006/relationships/tags" Target="../tags/tag512.xml"/><Relationship Id="rId19" Type="http://schemas.openxmlformats.org/officeDocument/2006/relationships/tags" Target="../tags/tag436.xml"/><Relationship Id="rId14" Type="http://schemas.openxmlformats.org/officeDocument/2006/relationships/tags" Target="../tags/tag431.xml"/><Relationship Id="rId22" Type="http://schemas.openxmlformats.org/officeDocument/2006/relationships/tags" Target="../tags/tag439.xml"/><Relationship Id="rId27" Type="http://schemas.openxmlformats.org/officeDocument/2006/relationships/tags" Target="../tags/tag444.xml"/><Relationship Id="rId30" Type="http://schemas.openxmlformats.org/officeDocument/2006/relationships/tags" Target="../tags/tag447.xml"/><Relationship Id="rId35" Type="http://schemas.openxmlformats.org/officeDocument/2006/relationships/tags" Target="../tags/tag452.xml"/><Relationship Id="rId43" Type="http://schemas.openxmlformats.org/officeDocument/2006/relationships/tags" Target="../tags/tag460.xml"/><Relationship Id="rId48" Type="http://schemas.openxmlformats.org/officeDocument/2006/relationships/tags" Target="../tags/tag465.xml"/><Relationship Id="rId56" Type="http://schemas.openxmlformats.org/officeDocument/2006/relationships/tags" Target="../tags/tag473.xml"/><Relationship Id="rId64" Type="http://schemas.openxmlformats.org/officeDocument/2006/relationships/tags" Target="../tags/tag481.xml"/><Relationship Id="rId69" Type="http://schemas.openxmlformats.org/officeDocument/2006/relationships/tags" Target="../tags/tag486.xml"/><Relationship Id="rId77" Type="http://schemas.openxmlformats.org/officeDocument/2006/relationships/tags" Target="../tags/tag494.xml"/><Relationship Id="rId100" Type="http://schemas.openxmlformats.org/officeDocument/2006/relationships/tags" Target="../tags/tag517.xml"/><Relationship Id="rId105" Type="http://schemas.openxmlformats.org/officeDocument/2006/relationships/tags" Target="../tags/tag522.xml"/><Relationship Id="rId8" Type="http://schemas.openxmlformats.org/officeDocument/2006/relationships/tags" Target="../tags/tag425.xml"/><Relationship Id="rId51" Type="http://schemas.openxmlformats.org/officeDocument/2006/relationships/tags" Target="../tags/tag468.xml"/><Relationship Id="rId72" Type="http://schemas.openxmlformats.org/officeDocument/2006/relationships/tags" Target="../tags/tag489.xml"/><Relationship Id="rId80" Type="http://schemas.openxmlformats.org/officeDocument/2006/relationships/tags" Target="../tags/tag497.xml"/><Relationship Id="rId85" Type="http://schemas.openxmlformats.org/officeDocument/2006/relationships/tags" Target="../tags/tag502.xml"/><Relationship Id="rId93" Type="http://schemas.openxmlformats.org/officeDocument/2006/relationships/tags" Target="../tags/tag510.xml"/><Relationship Id="rId98" Type="http://schemas.openxmlformats.org/officeDocument/2006/relationships/tags" Target="../tags/tag515.xml"/><Relationship Id="rId3" Type="http://schemas.openxmlformats.org/officeDocument/2006/relationships/tags" Target="../tags/tag420.xml"/><Relationship Id="rId12" Type="http://schemas.openxmlformats.org/officeDocument/2006/relationships/tags" Target="../tags/tag429.xml"/><Relationship Id="rId17" Type="http://schemas.openxmlformats.org/officeDocument/2006/relationships/tags" Target="../tags/tag434.xml"/><Relationship Id="rId25" Type="http://schemas.openxmlformats.org/officeDocument/2006/relationships/tags" Target="../tags/tag442.xml"/><Relationship Id="rId33" Type="http://schemas.openxmlformats.org/officeDocument/2006/relationships/tags" Target="../tags/tag450.xml"/><Relationship Id="rId38" Type="http://schemas.openxmlformats.org/officeDocument/2006/relationships/tags" Target="../tags/tag455.xml"/><Relationship Id="rId46" Type="http://schemas.openxmlformats.org/officeDocument/2006/relationships/tags" Target="../tags/tag463.xml"/><Relationship Id="rId59" Type="http://schemas.openxmlformats.org/officeDocument/2006/relationships/tags" Target="../tags/tag476.xml"/><Relationship Id="rId67" Type="http://schemas.openxmlformats.org/officeDocument/2006/relationships/tags" Target="../tags/tag484.xml"/><Relationship Id="rId103" Type="http://schemas.openxmlformats.org/officeDocument/2006/relationships/tags" Target="../tags/tag520.xml"/><Relationship Id="rId108" Type="http://schemas.openxmlformats.org/officeDocument/2006/relationships/tags" Target="../tags/tag525.xml"/><Relationship Id="rId20" Type="http://schemas.openxmlformats.org/officeDocument/2006/relationships/tags" Target="../tags/tag437.xml"/><Relationship Id="rId41" Type="http://schemas.openxmlformats.org/officeDocument/2006/relationships/tags" Target="../tags/tag458.xml"/><Relationship Id="rId54" Type="http://schemas.openxmlformats.org/officeDocument/2006/relationships/tags" Target="../tags/tag471.xml"/><Relationship Id="rId62" Type="http://schemas.openxmlformats.org/officeDocument/2006/relationships/tags" Target="../tags/tag479.xml"/><Relationship Id="rId70" Type="http://schemas.openxmlformats.org/officeDocument/2006/relationships/tags" Target="../tags/tag487.xml"/><Relationship Id="rId75" Type="http://schemas.openxmlformats.org/officeDocument/2006/relationships/tags" Target="../tags/tag492.xml"/><Relationship Id="rId83" Type="http://schemas.openxmlformats.org/officeDocument/2006/relationships/tags" Target="../tags/tag500.xml"/><Relationship Id="rId88" Type="http://schemas.openxmlformats.org/officeDocument/2006/relationships/tags" Target="../tags/tag505.xml"/><Relationship Id="rId91" Type="http://schemas.openxmlformats.org/officeDocument/2006/relationships/tags" Target="../tags/tag508.xml"/><Relationship Id="rId96" Type="http://schemas.openxmlformats.org/officeDocument/2006/relationships/tags" Target="../tags/tag513.xml"/><Relationship Id="rId1" Type="http://schemas.openxmlformats.org/officeDocument/2006/relationships/tags" Target="../tags/tag418.xml"/><Relationship Id="rId6" Type="http://schemas.openxmlformats.org/officeDocument/2006/relationships/tags" Target="../tags/tag423.xml"/><Relationship Id="rId15" Type="http://schemas.openxmlformats.org/officeDocument/2006/relationships/tags" Target="../tags/tag432.xml"/><Relationship Id="rId23" Type="http://schemas.openxmlformats.org/officeDocument/2006/relationships/tags" Target="../tags/tag440.xml"/><Relationship Id="rId28" Type="http://schemas.openxmlformats.org/officeDocument/2006/relationships/tags" Target="../tags/tag445.xml"/><Relationship Id="rId36" Type="http://schemas.openxmlformats.org/officeDocument/2006/relationships/tags" Target="../tags/tag453.xml"/><Relationship Id="rId49" Type="http://schemas.openxmlformats.org/officeDocument/2006/relationships/tags" Target="../tags/tag466.xml"/><Relationship Id="rId57" Type="http://schemas.openxmlformats.org/officeDocument/2006/relationships/tags" Target="../tags/tag474.xml"/><Relationship Id="rId106" Type="http://schemas.openxmlformats.org/officeDocument/2006/relationships/tags" Target="../tags/tag523.xml"/><Relationship Id="rId10" Type="http://schemas.openxmlformats.org/officeDocument/2006/relationships/tags" Target="../tags/tag427.xml"/><Relationship Id="rId31" Type="http://schemas.openxmlformats.org/officeDocument/2006/relationships/tags" Target="../tags/tag448.xml"/><Relationship Id="rId44" Type="http://schemas.openxmlformats.org/officeDocument/2006/relationships/tags" Target="../tags/tag461.xml"/><Relationship Id="rId52" Type="http://schemas.openxmlformats.org/officeDocument/2006/relationships/tags" Target="../tags/tag469.xml"/><Relationship Id="rId60" Type="http://schemas.openxmlformats.org/officeDocument/2006/relationships/tags" Target="../tags/tag477.xml"/><Relationship Id="rId65" Type="http://schemas.openxmlformats.org/officeDocument/2006/relationships/tags" Target="../tags/tag482.xml"/><Relationship Id="rId73" Type="http://schemas.openxmlformats.org/officeDocument/2006/relationships/tags" Target="../tags/tag490.xml"/><Relationship Id="rId78" Type="http://schemas.openxmlformats.org/officeDocument/2006/relationships/tags" Target="../tags/tag495.xml"/><Relationship Id="rId81" Type="http://schemas.openxmlformats.org/officeDocument/2006/relationships/tags" Target="../tags/tag498.xml"/><Relationship Id="rId86" Type="http://schemas.openxmlformats.org/officeDocument/2006/relationships/tags" Target="../tags/tag503.xml"/><Relationship Id="rId94" Type="http://schemas.openxmlformats.org/officeDocument/2006/relationships/tags" Target="../tags/tag511.xml"/><Relationship Id="rId99" Type="http://schemas.openxmlformats.org/officeDocument/2006/relationships/tags" Target="../tags/tag516.xml"/><Relationship Id="rId101" Type="http://schemas.openxmlformats.org/officeDocument/2006/relationships/tags" Target="../tags/tag518.xml"/><Relationship Id="rId4" Type="http://schemas.openxmlformats.org/officeDocument/2006/relationships/tags" Target="../tags/tag421.xml"/><Relationship Id="rId9" Type="http://schemas.openxmlformats.org/officeDocument/2006/relationships/tags" Target="../tags/tag426.xml"/><Relationship Id="rId13" Type="http://schemas.openxmlformats.org/officeDocument/2006/relationships/tags" Target="../tags/tag430.xml"/><Relationship Id="rId18" Type="http://schemas.openxmlformats.org/officeDocument/2006/relationships/tags" Target="../tags/tag435.xml"/><Relationship Id="rId39" Type="http://schemas.openxmlformats.org/officeDocument/2006/relationships/tags" Target="../tags/tag456.xml"/><Relationship Id="rId109" Type="http://schemas.openxmlformats.org/officeDocument/2006/relationships/tags" Target="../tags/tag526.xml"/><Relationship Id="rId34" Type="http://schemas.openxmlformats.org/officeDocument/2006/relationships/tags" Target="../tags/tag451.xml"/><Relationship Id="rId50" Type="http://schemas.openxmlformats.org/officeDocument/2006/relationships/tags" Target="../tags/tag467.xml"/><Relationship Id="rId55" Type="http://schemas.openxmlformats.org/officeDocument/2006/relationships/tags" Target="../tags/tag472.xml"/><Relationship Id="rId76" Type="http://schemas.openxmlformats.org/officeDocument/2006/relationships/tags" Target="../tags/tag493.xml"/><Relationship Id="rId97" Type="http://schemas.openxmlformats.org/officeDocument/2006/relationships/tags" Target="../tags/tag514.xml"/><Relationship Id="rId104" Type="http://schemas.openxmlformats.org/officeDocument/2006/relationships/tags" Target="../tags/tag521.xml"/><Relationship Id="rId7" Type="http://schemas.openxmlformats.org/officeDocument/2006/relationships/tags" Target="../tags/tag424.xml"/><Relationship Id="rId71" Type="http://schemas.openxmlformats.org/officeDocument/2006/relationships/tags" Target="../tags/tag488.xml"/><Relationship Id="rId92" Type="http://schemas.openxmlformats.org/officeDocument/2006/relationships/tags" Target="../tags/tag509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552.xml"/><Relationship Id="rId117" Type="http://schemas.openxmlformats.org/officeDocument/2006/relationships/tags" Target="../tags/tag643.xml"/><Relationship Id="rId21" Type="http://schemas.openxmlformats.org/officeDocument/2006/relationships/tags" Target="../tags/tag547.xml"/><Relationship Id="rId42" Type="http://schemas.openxmlformats.org/officeDocument/2006/relationships/tags" Target="../tags/tag568.xml"/><Relationship Id="rId47" Type="http://schemas.openxmlformats.org/officeDocument/2006/relationships/tags" Target="../tags/tag573.xml"/><Relationship Id="rId63" Type="http://schemas.openxmlformats.org/officeDocument/2006/relationships/tags" Target="../tags/tag589.xml"/><Relationship Id="rId68" Type="http://schemas.openxmlformats.org/officeDocument/2006/relationships/tags" Target="../tags/tag594.xml"/><Relationship Id="rId84" Type="http://schemas.openxmlformats.org/officeDocument/2006/relationships/tags" Target="../tags/tag610.xml"/><Relationship Id="rId89" Type="http://schemas.openxmlformats.org/officeDocument/2006/relationships/tags" Target="../tags/tag615.xml"/><Relationship Id="rId112" Type="http://schemas.openxmlformats.org/officeDocument/2006/relationships/tags" Target="../tags/tag638.xml"/><Relationship Id="rId133" Type="http://schemas.openxmlformats.org/officeDocument/2006/relationships/tags" Target="../tags/tag659.xml"/><Relationship Id="rId138" Type="http://schemas.openxmlformats.org/officeDocument/2006/relationships/tags" Target="../tags/tag664.xml"/><Relationship Id="rId16" Type="http://schemas.openxmlformats.org/officeDocument/2006/relationships/tags" Target="../tags/tag542.xml"/><Relationship Id="rId107" Type="http://schemas.openxmlformats.org/officeDocument/2006/relationships/tags" Target="../tags/tag633.xml"/><Relationship Id="rId11" Type="http://schemas.openxmlformats.org/officeDocument/2006/relationships/tags" Target="../tags/tag537.xml"/><Relationship Id="rId32" Type="http://schemas.openxmlformats.org/officeDocument/2006/relationships/tags" Target="../tags/tag558.xml"/><Relationship Id="rId37" Type="http://schemas.openxmlformats.org/officeDocument/2006/relationships/tags" Target="../tags/tag563.xml"/><Relationship Id="rId53" Type="http://schemas.openxmlformats.org/officeDocument/2006/relationships/tags" Target="../tags/tag579.xml"/><Relationship Id="rId58" Type="http://schemas.openxmlformats.org/officeDocument/2006/relationships/tags" Target="../tags/tag584.xml"/><Relationship Id="rId74" Type="http://schemas.openxmlformats.org/officeDocument/2006/relationships/tags" Target="../tags/tag600.xml"/><Relationship Id="rId79" Type="http://schemas.openxmlformats.org/officeDocument/2006/relationships/tags" Target="../tags/tag605.xml"/><Relationship Id="rId102" Type="http://schemas.openxmlformats.org/officeDocument/2006/relationships/tags" Target="../tags/tag628.xml"/><Relationship Id="rId123" Type="http://schemas.openxmlformats.org/officeDocument/2006/relationships/tags" Target="../tags/tag649.xml"/><Relationship Id="rId128" Type="http://schemas.openxmlformats.org/officeDocument/2006/relationships/tags" Target="../tags/tag654.xml"/><Relationship Id="rId144" Type="http://schemas.openxmlformats.org/officeDocument/2006/relationships/tags" Target="../tags/tag670.xml"/><Relationship Id="rId5" Type="http://schemas.openxmlformats.org/officeDocument/2006/relationships/tags" Target="../tags/tag531.xml"/><Relationship Id="rId90" Type="http://schemas.openxmlformats.org/officeDocument/2006/relationships/tags" Target="../tags/tag616.xml"/><Relationship Id="rId95" Type="http://schemas.openxmlformats.org/officeDocument/2006/relationships/tags" Target="../tags/tag621.xml"/><Relationship Id="rId22" Type="http://schemas.openxmlformats.org/officeDocument/2006/relationships/tags" Target="../tags/tag548.xml"/><Relationship Id="rId27" Type="http://schemas.openxmlformats.org/officeDocument/2006/relationships/tags" Target="../tags/tag553.xml"/><Relationship Id="rId43" Type="http://schemas.openxmlformats.org/officeDocument/2006/relationships/tags" Target="../tags/tag569.xml"/><Relationship Id="rId48" Type="http://schemas.openxmlformats.org/officeDocument/2006/relationships/tags" Target="../tags/tag574.xml"/><Relationship Id="rId64" Type="http://schemas.openxmlformats.org/officeDocument/2006/relationships/tags" Target="../tags/tag590.xml"/><Relationship Id="rId69" Type="http://schemas.openxmlformats.org/officeDocument/2006/relationships/tags" Target="../tags/tag595.xml"/><Relationship Id="rId113" Type="http://schemas.openxmlformats.org/officeDocument/2006/relationships/tags" Target="../tags/tag639.xml"/><Relationship Id="rId118" Type="http://schemas.openxmlformats.org/officeDocument/2006/relationships/tags" Target="../tags/tag644.xml"/><Relationship Id="rId134" Type="http://schemas.openxmlformats.org/officeDocument/2006/relationships/tags" Target="../tags/tag660.xml"/><Relationship Id="rId139" Type="http://schemas.openxmlformats.org/officeDocument/2006/relationships/tags" Target="../tags/tag665.xml"/><Relationship Id="rId80" Type="http://schemas.openxmlformats.org/officeDocument/2006/relationships/tags" Target="../tags/tag606.xml"/><Relationship Id="rId85" Type="http://schemas.openxmlformats.org/officeDocument/2006/relationships/tags" Target="../tags/tag611.xml"/><Relationship Id="rId3" Type="http://schemas.openxmlformats.org/officeDocument/2006/relationships/tags" Target="../tags/tag529.xml"/><Relationship Id="rId12" Type="http://schemas.openxmlformats.org/officeDocument/2006/relationships/tags" Target="../tags/tag538.xml"/><Relationship Id="rId17" Type="http://schemas.openxmlformats.org/officeDocument/2006/relationships/tags" Target="../tags/tag543.xml"/><Relationship Id="rId25" Type="http://schemas.openxmlformats.org/officeDocument/2006/relationships/tags" Target="../tags/tag551.xml"/><Relationship Id="rId33" Type="http://schemas.openxmlformats.org/officeDocument/2006/relationships/tags" Target="../tags/tag559.xml"/><Relationship Id="rId38" Type="http://schemas.openxmlformats.org/officeDocument/2006/relationships/tags" Target="../tags/tag564.xml"/><Relationship Id="rId46" Type="http://schemas.openxmlformats.org/officeDocument/2006/relationships/tags" Target="../tags/tag572.xml"/><Relationship Id="rId59" Type="http://schemas.openxmlformats.org/officeDocument/2006/relationships/tags" Target="../tags/tag585.xml"/><Relationship Id="rId67" Type="http://schemas.openxmlformats.org/officeDocument/2006/relationships/tags" Target="../tags/tag593.xml"/><Relationship Id="rId103" Type="http://schemas.openxmlformats.org/officeDocument/2006/relationships/tags" Target="../tags/tag629.xml"/><Relationship Id="rId108" Type="http://schemas.openxmlformats.org/officeDocument/2006/relationships/tags" Target="../tags/tag634.xml"/><Relationship Id="rId116" Type="http://schemas.openxmlformats.org/officeDocument/2006/relationships/tags" Target="../tags/tag642.xml"/><Relationship Id="rId124" Type="http://schemas.openxmlformats.org/officeDocument/2006/relationships/tags" Target="../tags/tag650.xml"/><Relationship Id="rId129" Type="http://schemas.openxmlformats.org/officeDocument/2006/relationships/tags" Target="../tags/tag655.xml"/><Relationship Id="rId137" Type="http://schemas.openxmlformats.org/officeDocument/2006/relationships/tags" Target="../tags/tag663.xml"/><Relationship Id="rId20" Type="http://schemas.openxmlformats.org/officeDocument/2006/relationships/tags" Target="../tags/tag546.xml"/><Relationship Id="rId41" Type="http://schemas.openxmlformats.org/officeDocument/2006/relationships/tags" Target="../tags/tag567.xml"/><Relationship Id="rId54" Type="http://schemas.openxmlformats.org/officeDocument/2006/relationships/tags" Target="../tags/tag580.xml"/><Relationship Id="rId62" Type="http://schemas.openxmlformats.org/officeDocument/2006/relationships/tags" Target="../tags/tag588.xml"/><Relationship Id="rId70" Type="http://schemas.openxmlformats.org/officeDocument/2006/relationships/tags" Target="../tags/tag596.xml"/><Relationship Id="rId75" Type="http://schemas.openxmlformats.org/officeDocument/2006/relationships/tags" Target="../tags/tag601.xml"/><Relationship Id="rId83" Type="http://schemas.openxmlformats.org/officeDocument/2006/relationships/tags" Target="../tags/tag609.xml"/><Relationship Id="rId88" Type="http://schemas.openxmlformats.org/officeDocument/2006/relationships/tags" Target="../tags/tag614.xml"/><Relationship Id="rId91" Type="http://schemas.openxmlformats.org/officeDocument/2006/relationships/tags" Target="../tags/tag617.xml"/><Relationship Id="rId96" Type="http://schemas.openxmlformats.org/officeDocument/2006/relationships/tags" Target="../tags/tag622.xml"/><Relationship Id="rId111" Type="http://schemas.openxmlformats.org/officeDocument/2006/relationships/tags" Target="../tags/tag637.xml"/><Relationship Id="rId132" Type="http://schemas.openxmlformats.org/officeDocument/2006/relationships/tags" Target="../tags/tag658.xml"/><Relationship Id="rId140" Type="http://schemas.openxmlformats.org/officeDocument/2006/relationships/tags" Target="../tags/tag666.xml"/><Relationship Id="rId145" Type="http://schemas.openxmlformats.org/officeDocument/2006/relationships/tags" Target="../tags/tag671.xml"/><Relationship Id="rId1" Type="http://schemas.openxmlformats.org/officeDocument/2006/relationships/tags" Target="../tags/tag527.xml"/><Relationship Id="rId6" Type="http://schemas.openxmlformats.org/officeDocument/2006/relationships/tags" Target="../tags/tag532.xml"/><Relationship Id="rId15" Type="http://schemas.openxmlformats.org/officeDocument/2006/relationships/tags" Target="../tags/tag541.xml"/><Relationship Id="rId23" Type="http://schemas.openxmlformats.org/officeDocument/2006/relationships/tags" Target="../tags/tag549.xml"/><Relationship Id="rId28" Type="http://schemas.openxmlformats.org/officeDocument/2006/relationships/tags" Target="../tags/tag554.xml"/><Relationship Id="rId36" Type="http://schemas.openxmlformats.org/officeDocument/2006/relationships/tags" Target="../tags/tag562.xml"/><Relationship Id="rId49" Type="http://schemas.openxmlformats.org/officeDocument/2006/relationships/tags" Target="../tags/tag575.xml"/><Relationship Id="rId57" Type="http://schemas.openxmlformats.org/officeDocument/2006/relationships/tags" Target="../tags/tag583.xml"/><Relationship Id="rId106" Type="http://schemas.openxmlformats.org/officeDocument/2006/relationships/tags" Target="../tags/tag632.xml"/><Relationship Id="rId114" Type="http://schemas.openxmlformats.org/officeDocument/2006/relationships/tags" Target="../tags/tag640.xml"/><Relationship Id="rId119" Type="http://schemas.openxmlformats.org/officeDocument/2006/relationships/tags" Target="../tags/tag645.xml"/><Relationship Id="rId127" Type="http://schemas.openxmlformats.org/officeDocument/2006/relationships/tags" Target="../tags/tag653.xml"/><Relationship Id="rId10" Type="http://schemas.openxmlformats.org/officeDocument/2006/relationships/tags" Target="../tags/tag536.xml"/><Relationship Id="rId31" Type="http://schemas.openxmlformats.org/officeDocument/2006/relationships/tags" Target="../tags/tag557.xml"/><Relationship Id="rId44" Type="http://schemas.openxmlformats.org/officeDocument/2006/relationships/tags" Target="../tags/tag570.xml"/><Relationship Id="rId52" Type="http://schemas.openxmlformats.org/officeDocument/2006/relationships/tags" Target="../tags/tag578.xml"/><Relationship Id="rId60" Type="http://schemas.openxmlformats.org/officeDocument/2006/relationships/tags" Target="../tags/tag586.xml"/><Relationship Id="rId65" Type="http://schemas.openxmlformats.org/officeDocument/2006/relationships/tags" Target="../tags/tag591.xml"/><Relationship Id="rId73" Type="http://schemas.openxmlformats.org/officeDocument/2006/relationships/tags" Target="../tags/tag599.xml"/><Relationship Id="rId78" Type="http://schemas.openxmlformats.org/officeDocument/2006/relationships/tags" Target="../tags/tag604.xml"/><Relationship Id="rId81" Type="http://schemas.openxmlformats.org/officeDocument/2006/relationships/tags" Target="../tags/tag607.xml"/><Relationship Id="rId86" Type="http://schemas.openxmlformats.org/officeDocument/2006/relationships/tags" Target="../tags/tag612.xml"/><Relationship Id="rId94" Type="http://schemas.openxmlformats.org/officeDocument/2006/relationships/tags" Target="../tags/tag620.xml"/><Relationship Id="rId99" Type="http://schemas.openxmlformats.org/officeDocument/2006/relationships/tags" Target="../tags/tag625.xml"/><Relationship Id="rId101" Type="http://schemas.openxmlformats.org/officeDocument/2006/relationships/tags" Target="../tags/tag627.xml"/><Relationship Id="rId122" Type="http://schemas.openxmlformats.org/officeDocument/2006/relationships/tags" Target="../tags/tag648.xml"/><Relationship Id="rId130" Type="http://schemas.openxmlformats.org/officeDocument/2006/relationships/tags" Target="../tags/tag656.xml"/><Relationship Id="rId135" Type="http://schemas.openxmlformats.org/officeDocument/2006/relationships/tags" Target="../tags/tag661.xml"/><Relationship Id="rId143" Type="http://schemas.openxmlformats.org/officeDocument/2006/relationships/tags" Target="../tags/tag669.xml"/><Relationship Id="rId4" Type="http://schemas.openxmlformats.org/officeDocument/2006/relationships/tags" Target="../tags/tag530.xml"/><Relationship Id="rId9" Type="http://schemas.openxmlformats.org/officeDocument/2006/relationships/tags" Target="../tags/tag535.xml"/><Relationship Id="rId13" Type="http://schemas.openxmlformats.org/officeDocument/2006/relationships/tags" Target="../tags/tag539.xml"/><Relationship Id="rId18" Type="http://schemas.openxmlformats.org/officeDocument/2006/relationships/tags" Target="../tags/tag544.xml"/><Relationship Id="rId39" Type="http://schemas.openxmlformats.org/officeDocument/2006/relationships/tags" Target="../tags/tag565.xml"/><Relationship Id="rId109" Type="http://schemas.openxmlformats.org/officeDocument/2006/relationships/tags" Target="../tags/tag635.xml"/><Relationship Id="rId34" Type="http://schemas.openxmlformats.org/officeDocument/2006/relationships/tags" Target="../tags/tag560.xml"/><Relationship Id="rId50" Type="http://schemas.openxmlformats.org/officeDocument/2006/relationships/tags" Target="../tags/tag576.xml"/><Relationship Id="rId55" Type="http://schemas.openxmlformats.org/officeDocument/2006/relationships/tags" Target="../tags/tag581.xml"/><Relationship Id="rId76" Type="http://schemas.openxmlformats.org/officeDocument/2006/relationships/tags" Target="../tags/tag602.xml"/><Relationship Id="rId97" Type="http://schemas.openxmlformats.org/officeDocument/2006/relationships/tags" Target="../tags/tag623.xml"/><Relationship Id="rId104" Type="http://schemas.openxmlformats.org/officeDocument/2006/relationships/tags" Target="../tags/tag630.xml"/><Relationship Id="rId120" Type="http://schemas.openxmlformats.org/officeDocument/2006/relationships/tags" Target="../tags/tag646.xml"/><Relationship Id="rId125" Type="http://schemas.openxmlformats.org/officeDocument/2006/relationships/tags" Target="../tags/tag651.xml"/><Relationship Id="rId141" Type="http://schemas.openxmlformats.org/officeDocument/2006/relationships/tags" Target="../tags/tag667.xml"/><Relationship Id="rId146" Type="http://schemas.openxmlformats.org/officeDocument/2006/relationships/tags" Target="../tags/tag672.xml"/><Relationship Id="rId7" Type="http://schemas.openxmlformats.org/officeDocument/2006/relationships/tags" Target="../tags/tag533.xml"/><Relationship Id="rId71" Type="http://schemas.openxmlformats.org/officeDocument/2006/relationships/tags" Target="../tags/tag597.xml"/><Relationship Id="rId92" Type="http://schemas.openxmlformats.org/officeDocument/2006/relationships/tags" Target="../tags/tag618.xml"/><Relationship Id="rId2" Type="http://schemas.openxmlformats.org/officeDocument/2006/relationships/tags" Target="../tags/tag528.xml"/><Relationship Id="rId29" Type="http://schemas.openxmlformats.org/officeDocument/2006/relationships/tags" Target="../tags/tag555.xml"/><Relationship Id="rId24" Type="http://schemas.openxmlformats.org/officeDocument/2006/relationships/tags" Target="../tags/tag550.xml"/><Relationship Id="rId40" Type="http://schemas.openxmlformats.org/officeDocument/2006/relationships/tags" Target="../tags/tag566.xml"/><Relationship Id="rId45" Type="http://schemas.openxmlformats.org/officeDocument/2006/relationships/tags" Target="../tags/tag571.xml"/><Relationship Id="rId66" Type="http://schemas.openxmlformats.org/officeDocument/2006/relationships/tags" Target="../tags/tag592.xml"/><Relationship Id="rId87" Type="http://schemas.openxmlformats.org/officeDocument/2006/relationships/tags" Target="../tags/tag613.xml"/><Relationship Id="rId110" Type="http://schemas.openxmlformats.org/officeDocument/2006/relationships/tags" Target="../tags/tag636.xml"/><Relationship Id="rId115" Type="http://schemas.openxmlformats.org/officeDocument/2006/relationships/tags" Target="../tags/tag641.xml"/><Relationship Id="rId131" Type="http://schemas.openxmlformats.org/officeDocument/2006/relationships/tags" Target="../tags/tag657.xml"/><Relationship Id="rId136" Type="http://schemas.openxmlformats.org/officeDocument/2006/relationships/tags" Target="../tags/tag662.xml"/><Relationship Id="rId61" Type="http://schemas.openxmlformats.org/officeDocument/2006/relationships/tags" Target="../tags/tag587.xml"/><Relationship Id="rId82" Type="http://schemas.openxmlformats.org/officeDocument/2006/relationships/tags" Target="../tags/tag608.xml"/><Relationship Id="rId19" Type="http://schemas.openxmlformats.org/officeDocument/2006/relationships/tags" Target="../tags/tag545.xml"/><Relationship Id="rId14" Type="http://schemas.openxmlformats.org/officeDocument/2006/relationships/tags" Target="../tags/tag540.xml"/><Relationship Id="rId30" Type="http://schemas.openxmlformats.org/officeDocument/2006/relationships/tags" Target="../tags/tag556.xml"/><Relationship Id="rId35" Type="http://schemas.openxmlformats.org/officeDocument/2006/relationships/tags" Target="../tags/tag561.xml"/><Relationship Id="rId56" Type="http://schemas.openxmlformats.org/officeDocument/2006/relationships/tags" Target="../tags/tag582.xml"/><Relationship Id="rId77" Type="http://schemas.openxmlformats.org/officeDocument/2006/relationships/tags" Target="../tags/tag603.xml"/><Relationship Id="rId100" Type="http://schemas.openxmlformats.org/officeDocument/2006/relationships/tags" Target="../tags/tag626.xml"/><Relationship Id="rId105" Type="http://schemas.openxmlformats.org/officeDocument/2006/relationships/tags" Target="../tags/tag631.xml"/><Relationship Id="rId126" Type="http://schemas.openxmlformats.org/officeDocument/2006/relationships/tags" Target="../tags/tag652.xml"/><Relationship Id="rId147" Type="http://schemas.openxmlformats.org/officeDocument/2006/relationships/slideLayout" Target="../slideLayouts/slideLayout1.xml"/><Relationship Id="rId8" Type="http://schemas.openxmlformats.org/officeDocument/2006/relationships/tags" Target="../tags/tag534.xml"/><Relationship Id="rId51" Type="http://schemas.openxmlformats.org/officeDocument/2006/relationships/tags" Target="../tags/tag577.xml"/><Relationship Id="rId72" Type="http://schemas.openxmlformats.org/officeDocument/2006/relationships/tags" Target="../tags/tag598.xml"/><Relationship Id="rId93" Type="http://schemas.openxmlformats.org/officeDocument/2006/relationships/tags" Target="../tags/tag619.xml"/><Relationship Id="rId98" Type="http://schemas.openxmlformats.org/officeDocument/2006/relationships/tags" Target="../tags/tag624.xml"/><Relationship Id="rId121" Type="http://schemas.openxmlformats.org/officeDocument/2006/relationships/tags" Target="../tags/tag647.xml"/><Relationship Id="rId142" Type="http://schemas.openxmlformats.org/officeDocument/2006/relationships/tags" Target="../tags/tag668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698.xml"/><Relationship Id="rId117" Type="http://schemas.openxmlformats.org/officeDocument/2006/relationships/tags" Target="../tags/tag789.xml"/><Relationship Id="rId21" Type="http://schemas.openxmlformats.org/officeDocument/2006/relationships/tags" Target="../tags/tag693.xml"/><Relationship Id="rId42" Type="http://schemas.openxmlformats.org/officeDocument/2006/relationships/tags" Target="../tags/tag714.xml"/><Relationship Id="rId47" Type="http://schemas.openxmlformats.org/officeDocument/2006/relationships/tags" Target="../tags/tag719.xml"/><Relationship Id="rId63" Type="http://schemas.openxmlformats.org/officeDocument/2006/relationships/tags" Target="../tags/tag735.xml"/><Relationship Id="rId68" Type="http://schemas.openxmlformats.org/officeDocument/2006/relationships/tags" Target="../tags/tag740.xml"/><Relationship Id="rId84" Type="http://schemas.openxmlformats.org/officeDocument/2006/relationships/tags" Target="../tags/tag756.xml"/><Relationship Id="rId89" Type="http://schemas.openxmlformats.org/officeDocument/2006/relationships/tags" Target="../tags/tag761.xml"/><Relationship Id="rId112" Type="http://schemas.openxmlformats.org/officeDocument/2006/relationships/tags" Target="../tags/tag784.xml"/><Relationship Id="rId133" Type="http://schemas.openxmlformats.org/officeDocument/2006/relationships/tags" Target="../tags/tag805.xml"/><Relationship Id="rId138" Type="http://schemas.openxmlformats.org/officeDocument/2006/relationships/tags" Target="../tags/tag810.xml"/><Relationship Id="rId154" Type="http://schemas.openxmlformats.org/officeDocument/2006/relationships/tags" Target="../tags/tag826.xml"/><Relationship Id="rId159" Type="http://schemas.openxmlformats.org/officeDocument/2006/relationships/tags" Target="../tags/tag831.xml"/><Relationship Id="rId16" Type="http://schemas.openxmlformats.org/officeDocument/2006/relationships/tags" Target="../tags/tag688.xml"/><Relationship Id="rId107" Type="http://schemas.openxmlformats.org/officeDocument/2006/relationships/tags" Target="../tags/tag779.xml"/><Relationship Id="rId11" Type="http://schemas.openxmlformats.org/officeDocument/2006/relationships/tags" Target="../tags/tag683.xml"/><Relationship Id="rId32" Type="http://schemas.openxmlformats.org/officeDocument/2006/relationships/tags" Target="../tags/tag704.xml"/><Relationship Id="rId37" Type="http://schemas.openxmlformats.org/officeDocument/2006/relationships/tags" Target="../tags/tag709.xml"/><Relationship Id="rId53" Type="http://schemas.openxmlformats.org/officeDocument/2006/relationships/tags" Target="../tags/tag725.xml"/><Relationship Id="rId58" Type="http://schemas.openxmlformats.org/officeDocument/2006/relationships/tags" Target="../tags/tag730.xml"/><Relationship Id="rId74" Type="http://schemas.openxmlformats.org/officeDocument/2006/relationships/tags" Target="../tags/tag746.xml"/><Relationship Id="rId79" Type="http://schemas.openxmlformats.org/officeDocument/2006/relationships/tags" Target="../tags/tag751.xml"/><Relationship Id="rId102" Type="http://schemas.openxmlformats.org/officeDocument/2006/relationships/tags" Target="../tags/tag774.xml"/><Relationship Id="rId123" Type="http://schemas.openxmlformats.org/officeDocument/2006/relationships/tags" Target="../tags/tag795.xml"/><Relationship Id="rId128" Type="http://schemas.openxmlformats.org/officeDocument/2006/relationships/tags" Target="../tags/tag800.xml"/><Relationship Id="rId144" Type="http://schemas.openxmlformats.org/officeDocument/2006/relationships/tags" Target="../tags/tag816.xml"/><Relationship Id="rId149" Type="http://schemas.openxmlformats.org/officeDocument/2006/relationships/tags" Target="../tags/tag821.xml"/><Relationship Id="rId5" Type="http://schemas.openxmlformats.org/officeDocument/2006/relationships/tags" Target="../tags/tag677.xml"/><Relationship Id="rId90" Type="http://schemas.openxmlformats.org/officeDocument/2006/relationships/tags" Target="../tags/tag762.xml"/><Relationship Id="rId95" Type="http://schemas.openxmlformats.org/officeDocument/2006/relationships/tags" Target="../tags/tag767.xml"/><Relationship Id="rId160" Type="http://schemas.openxmlformats.org/officeDocument/2006/relationships/tags" Target="../tags/tag832.xml"/><Relationship Id="rId165" Type="http://schemas.openxmlformats.org/officeDocument/2006/relationships/tags" Target="../tags/tag837.xml"/><Relationship Id="rId22" Type="http://schemas.openxmlformats.org/officeDocument/2006/relationships/tags" Target="../tags/tag694.xml"/><Relationship Id="rId27" Type="http://schemas.openxmlformats.org/officeDocument/2006/relationships/tags" Target="../tags/tag699.xml"/><Relationship Id="rId43" Type="http://schemas.openxmlformats.org/officeDocument/2006/relationships/tags" Target="../tags/tag715.xml"/><Relationship Id="rId48" Type="http://schemas.openxmlformats.org/officeDocument/2006/relationships/tags" Target="../tags/tag720.xml"/><Relationship Id="rId64" Type="http://schemas.openxmlformats.org/officeDocument/2006/relationships/tags" Target="../tags/tag736.xml"/><Relationship Id="rId69" Type="http://schemas.openxmlformats.org/officeDocument/2006/relationships/tags" Target="../tags/tag741.xml"/><Relationship Id="rId113" Type="http://schemas.openxmlformats.org/officeDocument/2006/relationships/tags" Target="../tags/tag785.xml"/><Relationship Id="rId118" Type="http://schemas.openxmlformats.org/officeDocument/2006/relationships/tags" Target="../tags/tag790.xml"/><Relationship Id="rId134" Type="http://schemas.openxmlformats.org/officeDocument/2006/relationships/tags" Target="../tags/tag806.xml"/><Relationship Id="rId139" Type="http://schemas.openxmlformats.org/officeDocument/2006/relationships/tags" Target="../tags/tag811.xml"/><Relationship Id="rId80" Type="http://schemas.openxmlformats.org/officeDocument/2006/relationships/tags" Target="../tags/tag752.xml"/><Relationship Id="rId85" Type="http://schemas.openxmlformats.org/officeDocument/2006/relationships/tags" Target="../tags/tag757.xml"/><Relationship Id="rId150" Type="http://schemas.openxmlformats.org/officeDocument/2006/relationships/tags" Target="../tags/tag822.xml"/><Relationship Id="rId155" Type="http://schemas.openxmlformats.org/officeDocument/2006/relationships/tags" Target="../tags/tag827.xml"/><Relationship Id="rId12" Type="http://schemas.openxmlformats.org/officeDocument/2006/relationships/tags" Target="../tags/tag684.xml"/><Relationship Id="rId17" Type="http://schemas.openxmlformats.org/officeDocument/2006/relationships/tags" Target="../tags/tag689.xml"/><Relationship Id="rId33" Type="http://schemas.openxmlformats.org/officeDocument/2006/relationships/tags" Target="../tags/tag705.xml"/><Relationship Id="rId38" Type="http://schemas.openxmlformats.org/officeDocument/2006/relationships/tags" Target="../tags/tag710.xml"/><Relationship Id="rId59" Type="http://schemas.openxmlformats.org/officeDocument/2006/relationships/tags" Target="../tags/tag731.xml"/><Relationship Id="rId103" Type="http://schemas.openxmlformats.org/officeDocument/2006/relationships/tags" Target="../tags/tag775.xml"/><Relationship Id="rId108" Type="http://schemas.openxmlformats.org/officeDocument/2006/relationships/tags" Target="../tags/tag780.xml"/><Relationship Id="rId124" Type="http://schemas.openxmlformats.org/officeDocument/2006/relationships/tags" Target="../tags/tag796.xml"/><Relationship Id="rId129" Type="http://schemas.openxmlformats.org/officeDocument/2006/relationships/tags" Target="../tags/tag801.xml"/><Relationship Id="rId54" Type="http://schemas.openxmlformats.org/officeDocument/2006/relationships/tags" Target="../tags/tag726.xml"/><Relationship Id="rId70" Type="http://schemas.openxmlformats.org/officeDocument/2006/relationships/tags" Target="../tags/tag742.xml"/><Relationship Id="rId75" Type="http://schemas.openxmlformats.org/officeDocument/2006/relationships/tags" Target="../tags/tag747.xml"/><Relationship Id="rId91" Type="http://schemas.openxmlformats.org/officeDocument/2006/relationships/tags" Target="../tags/tag763.xml"/><Relationship Id="rId96" Type="http://schemas.openxmlformats.org/officeDocument/2006/relationships/tags" Target="../tags/tag768.xml"/><Relationship Id="rId140" Type="http://schemas.openxmlformats.org/officeDocument/2006/relationships/tags" Target="../tags/tag812.xml"/><Relationship Id="rId145" Type="http://schemas.openxmlformats.org/officeDocument/2006/relationships/tags" Target="../tags/tag817.xml"/><Relationship Id="rId161" Type="http://schemas.openxmlformats.org/officeDocument/2006/relationships/tags" Target="../tags/tag833.xml"/><Relationship Id="rId166" Type="http://schemas.openxmlformats.org/officeDocument/2006/relationships/tags" Target="../tags/tag838.xml"/><Relationship Id="rId1" Type="http://schemas.openxmlformats.org/officeDocument/2006/relationships/tags" Target="../tags/tag673.xml"/><Relationship Id="rId6" Type="http://schemas.openxmlformats.org/officeDocument/2006/relationships/tags" Target="../tags/tag678.xml"/><Relationship Id="rId15" Type="http://schemas.openxmlformats.org/officeDocument/2006/relationships/tags" Target="../tags/tag687.xml"/><Relationship Id="rId23" Type="http://schemas.openxmlformats.org/officeDocument/2006/relationships/tags" Target="../tags/tag695.xml"/><Relationship Id="rId28" Type="http://schemas.openxmlformats.org/officeDocument/2006/relationships/tags" Target="../tags/tag700.xml"/><Relationship Id="rId36" Type="http://schemas.openxmlformats.org/officeDocument/2006/relationships/tags" Target="../tags/tag708.xml"/><Relationship Id="rId49" Type="http://schemas.openxmlformats.org/officeDocument/2006/relationships/tags" Target="../tags/tag721.xml"/><Relationship Id="rId57" Type="http://schemas.openxmlformats.org/officeDocument/2006/relationships/tags" Target="../tags/tag729.xml"/><Relationship Id="rId106" Type="http://schemas.openxmlformats.org/officeDocument/2006/relationships/tags" Target="../tags/tag778.xml"/><Relationship Id="rId114" Type="http://schemas.openxmlformats.org/officeDocument/2006/relationships/tags" Target="../tags/tag786.xml"/><Relationship Id="rId119" Type="http://schemas.openxmlformats.org/officeDocument/2006/relationships/tags" Target="../tags/tag791.xml"/><Relationship Id="rId127" Type="http://schemas.openxmlformats.org/officeDocument/2006/relationships/tags" Target="../tags/tag799.xml"/><Relationship Id="rId10" Type="http://schemas.openxmlformats.org/officeDocument/2006/relationships/tags" Target="../tags/tag682.xml"/><Relationship Id="rId31" Type="http://schemas.openxmlformats.org/officeDocument/2006/relationships/tags" Target="../tags/tag703.xml"/><Relationship Id="rId44" Type="http://schemas.openxmlformats.org/officeDocument/2006/relationships/tags" Target="../tags/tag716.xml"/><Relationship Id="rId52" Type="http://schemas.openxmlformats.org/officeDocument/2006/relationships/tags" Target="../tags/tag724.xml"/><Relationship Id="rId60" Type="http://schemas.openxmlformats.org/officeDocument/2006/relationships/tags" Target="../tags/tag732.xml"/><Relationship Id="rId65" Type="http://schemas.openxmlformats.org/officeDocument/2006/relationships/tags" Target="../tags/tag737.xml"/><Relationship Id="rId73" Type="http://schemas.openxmlformats.org/officeDocument/2006/relationships/tags" Target="../tags/tag745.xml"/><Relationship Id="rId78" Type="http://schemas.openxmlformats.org/officeDocument/2006/relationships/tags" Target="../tags/tag750.xml"/><Relationship Id="rId81" Type="http://schemas.openxmlformats.org/officeDocument/2006/relationships/tags" Target="../tags/tag753.xml"/><Relationship Id="rId86" Type="http://schemas.openxmlformats.org/officeDocument/2006/relationships/tags" Target="../tags/tag758.xml"/><Relationship Id="rId94" Type="http://schemas.openxmlformats.org/officeDocument/2006/relationships/tags" Target="../tags/tag766.xml"/><Relationship Id="rId99" Type="http://schemas.openxmlformats.org/officeDocument/2006/relationships/tags" Target="../tags/tag771.xml"/><Relationship Id="rId101" Type="http://schemas.openxmlformats.org/officeDocument/2006/relationships/tags" Target="../tags/tag773.xml"/><Relationship Id="rId122" Type="http://schemas.openxmlformats.org/officeDocument/2006/relationships/tags" Target="../tags/tag794.xml"/><Relationship Id="rId130" Type="http://schemas.openxmlformats.org/officeDocument/2006/relationships/tags" Target="../tags/tag802.xml"/><Relationship Id="rId135" Type="http://schemas.openxmlformats.org/officeDocument/2006/relationships/tags" Target="../tags/tag807.xml"/><Relationship Id="rId143" Type="http://schemas.openxmlformats.org/officeDocument/2006/relationships/tags" Target="../tags/tag815.xml"/><Relationship Id="rId148" Type="http://schemas.openxmlformats.org/officeDocument/2006/relationships/tags" Target="../tags/tag820.xml"/><Relationship Id="rId151" Type="http://schemas.openxmlformats.org/officeDocument/2006/relationships/tags" Target="../tags/tag823.xml"/><Relationship Id="rId156" Type="http://schemas.openxmlformats.org/officeDocument/2006/relationships/tags" Target="../tags/tag828.xml"/><Relationship Id="rId164" Type="http://schemas.openxmlformats.org/officeDocument/2006/relationships/tags" Target="../tags/tag836.xml"/><Relationship Id="rId4" Type="http://schemas.openxmlformats.org/officeDocument/2006/relationships/tags" Target="../tags/tag676.xml"/><Relationship Id="rId9" Type="http://schemas.openxmlformats.org/officeDocument/2006/relationships/tags" Target="../tags/tag681.xml"/><Relationship Id="rId13" Type="http://schemas.openxmlformats.org/officeDocument/2006/relationships/tags" Target="../tags/tag685.xml"/><Relationship Id="rId18" Type="http://schemas.openxmlformats.org/officeDocument/2006/relationships/tags" Target="../tags/tag690.xml"/><Relationship Id="rId39" Type="http://schemas.openxmlformats.org/officeDocument/2006/relationships/tags" Target="../tags/tag711.xml"/><Relationship Id="rId109" Type="http://schemas.openxmlformats.org/officeDocument/2006/relationships/tags" Target="../tags/tag781.xml"/><Relationship Id="rId34" Type="http://schemas.openxmlformats.org/officeDocument/2006/relationships/tags" Target="../tags/tag706.xml"/><Relationship Id="rId50" Type="http://schemas.openxmlformats.org/officeDocument/2006/relationships/tags" Target="../tags/tag722.xml"/><Relationship Id="rId55" Type="http://schemas.openxmlformats.org/officeDocument/2006/relationships/tags" Target="../tags/tag727.xml"/><Relationship Id="rId76" Type="http://schemas.openxmlformats.org/officeDocument/2006/relationships/tags" Target="../tags/tag748.xml"/><Relationship Id="rId97" Type="http://schemas.openxmlformats.org/officeDocument/2006/relationships/tags" Target="../tags/tag769.xml"/><Relationship Id="rId104" Type="http://schemas.openxmlformats.org/officeDocument/2006/relationships/tags" Target="../tags/tag776.xml"/><Relationship Id="rId120" Type="http://schemas.openxmlformats.org/officeDocument/2006/relationships/tags" Target="../tags/tag792.xml"/><Relationship Id="rId125" Type="http://schemas.openxmlformats.org/officeDocument/2006/relationships/tags" Target="../tags/tag797.xml"/><Relationship Id="rId141" Type="http://schemas.openxmlformats.org/officeDocument/2006/relationships/tags" Target="../tags/tag813.xml"/><Relationship Id="rId146" Type="http://schemas.openxmlformats.org/officeDocument/2006/relationships/tags" Target="../tags/tag818.xml"/><Relationship Id="rId167" Type="http://schemas.openxmlformats.org/officeDocument/2006/relationships/slideLayout" Target="../slideLayouts/slideLayout1.xml"/><Relationship Id="rId7" Type="http://schemas.openxmlformats.org/officeDocument/2006/relationships/tags" Target="../tags/tag679.xml"/><Relationship Id="rId71" Type="http://schemas.openxmlformats.org/officeDocument/2006/relationships/tags" Target="../tags/tag743.xml"/><Relationship Id="rId92" Type="http://schemas.openxmlformats.org/officeDocument/2006/relationships/tags" Target="../tags/tag764.xml"/><Relationship Id="rId162" Type="http://schemas.openxmlformats.org/officeDocument/2006/relationships/tags" Target="../tags/tag834.xml"/><Relationship Id="rId2" Type="http://schemas.openxmlformats.org/officeDocument/2006/relationships/tags" Target="../tags/tag674.xml"/><Relationship Id="rId29" Type="http://schemas.openxmlformats.org/officeDocument/2006/relationships/tags" Target="../tags/tag701.xml"/><Relationship Id="rId24" Type="http://schemas.openxmlformats.org/officeDocument/2006/relationships/tags" Target="../tags/tag696.xml"/><Relationship Id="rId40" Type="http://schemas.openxmlformats.org/officeDocument/2006/relationships/tags" Target="../tags/tag712.xml"/><Relationship Id="rId45" Type="http://schemas.openxmlformats.org/officeDocument/2006/relationships/tags" Target="../tags/tag717.xml"/><Relationship Id="rId66" Type="http://schemas.openxmlformats.org/officeDocument/2006/relationships/tags" Target="../tags/tag738.xml"/><Relationship Id="rId87" Type="http://schemas.openxmlformats.org/officeDocument/2006/relationships/tags" Target="../tags/tag759.xml"/><Relationship Id="rId110" Type="http://schemas.openxmlformats.org/officeDocument/2006/relationships/tags" Target="../tags/tag782.xml"/><Relationship Id="rId115" Type="http://schemas.openxmlformats.org/officeDocument/2006/relationships/tags" Target="../tags/tag787.xml"/><Relationship Id="rId131" Type="http://schemas.openxmlformats.org/officeDocument/2006/relationships/tags" Target="../tags/tag803.xml"/><Relationship Id="rId136" Type="http://schemas.openxmlformats.org/officeDocument/2006/relationships/tags" Target="../tags/tag808.xml"/><Relationship Id="rId157" Type="http://schemas.openxmlformats.org/officeDocument/2006/relationships/tags" Target="../tags/tag829.xml"/><Relationship Id="rId61" Type="http://schemas.openxmlformats.org/officeDocument/2006/relationships/tags" Target="../tags/tag733.xml"/><Relationship Id="rId82" Type="http://schemas.openxmlformats.org/officeDocument/2006/relationships/tags" Target="../tags/tag754.xml"/><Relationship Id="rId152" Type="http://schemas.openxmlformats.org/officeDocument/2006/relationships/tags" Target="../tags/tag824.xml"/><Relationship Id="rId19" Type="http://schemas.openxmlformats.org/officeDocument/2006/relationships/tags" Target="../tags/tag691.xml"/><Relationship Id="rId14" Type="http://schemas.openxmlformats.org/officeDocument/2006/relationships/tags" Target="../tags/tag686.xml"/><Relationship Id="rId30" Type="http://schemas.openxmlformats.org/officeDocument/2006/relationships/tags" Target="../tags/tag702.xml"/><Relationship Id="rId35" Type="http://schemas.openxmlformats.org/officeDocument/2006/relationships/tags" Target="../tags/tag707.xml"/><Relationship Id="rId56" Type="http://schemas.openxmlformats.org/officeDocument/2006/relationships/tags" Target="../tags/tag728.xml"/><Relationship Id="rId77" Type="http://schemas.openxmlformats.org/officeDocument/2006/relationships/tags" Target="../tags/tag749.xml"/><Relationship Id="rId100" Type="http://schemas.openxmlformats.org/officeDocument/2006/relationships/tags" Target="../tags/tag772.xml"/><Relationship Id="rId105" Type="http://schemas.openxmlformats.org/officeDocument/2006/relationships/tags" Target="../tags/tag777.xml"/><Relationship Id="rId126" Type="http://schemas.openxmlformats.org/officeDocument/2006/relationships/tags" Target="../tags/tag798.xml"/><Relationship Id="rId147" Type="http://schemas.openxmlformats.org/officeDocument/2006/relationships/tags" Target="../tags/tag819.xml"/><Relationship Id="rId8" Type="http://schemas.openxmlformats.org/officeDocument/2006/relationships/tags" Target="../tags/tag680.xml"/><Relationship Id="rId51" Type="http://schemas.openxmlformats.org/officeDocument/2006/relationships/tags" Target="../tags/tag723.xml"/><Relationship Id="rId72" Type="http://schemas.openxmlformats.org/officeDocument/2006/relationships/tags" Target="../tags/tag744.xml"/><Relationship Id="rId93" Type="http://schemas.openxmlformats.org/officeDocument/2006/relationships/tags" Target="../tags/tag765.xml"/><Relationship Id="rId98" Type="http://schemas.openxmlformats.org/officeDocument/2006/relationships/tags" Target="../tags/tag770.xml"/><Relationship Id="rId121" Type="http://schemas.openxmlformats.org/officeDocument/2006/relationships/tags" Target="../tags/tag793.xml"/><Relationship Id="rId142" Type="http://schemas.openxmlformats.org/officeDocument/2006/relationships/tags" Target="../tags/tag814.xml"/><Relationship Id="rId163" Type="http://schemas.openxmlformats.org/officeDocument/2006/relationships/tags" Target="../tags/tag835.xml"/><Relationship Id="rId3" Type="http://schemas.openxmlformats.org/officeDocument/2006/relationships/tags" Target="../tags/tag675.xml"/><Relationship Id="rId25" Type="http://schemas.openxmlformats.org/officeDocument/2006/relationships/tags" Target="../tags/tag697.xml"/><Relationship Id="rId46" Type="http://schemas.openxmlformats.org/officeDocument/2006/relationships/tags" Target="../tags/tag718.xml"/><Relationship Id="rId67" Type="http://schemas.openxmlformats.org/officeDocument/2006/relationships/tags" Target="../tags/tag739.xml"/><Relationship Id="rId116" Type="http://schemas.openxmlformats.org/officeDocument/2006/relationships/tags" Target="../tags/tag788.xml"/><Relationship Id="rId137" Type="http://schemas.openxmlformats.org/officeDocument/2006/relationships/tags" Target="../tags/tag809.xml"/><Relationship Id="rId158" Type="http://schemas.openxmlformats.org/officeDocument/2006/relationships/tags" Target="../tags/tag830.xml"/><Relationship Id="rId20" Type="http://schemas.openxmlformats.org/officeDocument/2006/relationships/tags" Target="../tags/tag692.xml"/><Relationship Id="rId41" Type="http://schemas.openxmlformats.org/officeDocument/2006/relationships/tags" Target="../tags/tag713.xml"/><Relationship Id="rId62" Type="http://schemas.openxmlformats.org/officeDocument/2006/relationships/tags" Target="../tags/tag734.xml"/><Relationship Id="rId83" Type="http://schemas.openxmlformats.org/officeDocument/2006/relationships/tags" Target="../tags/tag755.xml"/><Relationship Id="rId88" Type="http://schemas.openxmlformats.org/officeDocument/2006/relationships/tags" Target="../tags/tag760.xml"/><Relationship Id="rId111" Type="http://schemas.openxmlformats.org/officeDocument/2006/relationships/tags" Target="../tags/tag783.xml"/><Relationship Id="rId132" Type="http://schemas.openxmlformats.org/officeDocument/2006/relationships/tags" Target="../tags/tag804.xml"/><Relationship Id="rId153" Type="http://schemas.openxmlformats.org/officeDocument/2006/relationships/tags" Target="../tags/tag825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851.xml"/><Relationship Id="rId18" Type="http://schemas.openxmlformats.org/officeDocument/2006/relationships/tags" Target="../tags/tag856.xml"/><Relationship Id="rId26" Type="http://schemas.openxmlformats.org/officeDocument/2006/relationships/tags" Target="../tags/tag864.xml"/><Relationship Id="rId39" Type="http://schemas.openxmlformats.org/officeDocument/2006/relationships/tags" Target="../tags/tag877.xml"/><Relationship Id="rId21" Type="http://schemas.openxmlformats.org/officeDocument/2006/relationships/tags" Target="../tags/tag859.xml"/><Relationship Id="rId34" Type="http://schemas.openxmlformats.org/officeDocument/2006/relationships/tags" Target="../tags/tag872.xml"/><Relationship Id="rId42" Type="http://schemas.openxmlformats.org/officeDocument/2006/relationships/tags" Target="../tags/tag880.xml"/><Relationship Id="rId47" Type="http://schemas.openxmlformats.org/officeDocument/2006/relationships/tags" Target="../tags/tag885.xml"/><Relationship Id="rId50" Type="http://schemas.openxmlformats.org/officeDocument/2006/relationships/tags" Target="../tags/tag888.xml"/><Relationship Id="rId55" Type="http://schemas.openxmlformats.org/officeDocument/2006/relationships/tags" Target="../tags/tag893.xml"/><Relationship Id="rId63" Type="http://schemas.openxmlformats.org/officeDocument/2006/relationships/tags" Target="../tags/tag901.xml"/><Relationship Id="rId68" Type="http://schemas.openxmlformats.org/officeDocument/2006/relationships/tags" Target="../tags/tag906.xml"/><Relationship Id="rId76" Type="http://schemas.openxmlformats.org/officeDocument/2006/relationships/tags" Target="../tags/tag914.xml"/><Relationship Id="rId84" Type="http://schemas.openxmlformats.org/officeDocument/2006/relationships/slideLayout" Target="../slideLayouts/slideLayout1.xml"/><Relationship Id="rId7" Type="http://schemas.openxmlformats.org/officeDocument/2006/relationships/tags" Target="../tags/tag845.xml"/><Relationship Id="rId71" Type="http://schemas.openxmlformats.org/officeDocument/2006/relationships/tags" Target="../tags/tag909.xml"/><Relationship Id="rId2" Type="http://schemas.openxmlformats.org/officeDocument/2006/relationships/tags" Target="../tags/tag840.xml"/><Relationship Id="rId16" Type="http://schemas.openxmlformats.org/officeDocument/2006/relationships/tags" Target="../tags/tag854.xml"/><Relationship Id="rId29" Type="http://schemas.openxmlformats.org/officeDocument/2006/relationships/tags" Target="../tags/tag867.xml"/><Relationship Id="rId11" Type="http://schemas.openxmlformats.org/officeDocument/2006/relationships/tags" Target="../tags/tag849.xml"/><Relationship Id="rId24" Type="http://schemas.openxmlformats.org/officeDocument/2006/relationships/tags" Target="../tags/tag862.xml"/><Relationship Id="rId32" Type="http://schemas.openxmlformats.org/officeDocument/2006/relationships/tags" Target="../tags/tag870.xml"/><Relationship Id="rId37" Type="http://schemas.openxmlformats.org/officeDocument/2006/relationships/tags" Target="../tags/tag875.xml"/><Relationship Id="rId40" Type="http://schemas.openxmlformats.org/officeDocument/2006/relationships/tags" Target="../tags/tag878.xml"/><Relationship Id="rId45" Type="http://schemas.openxmlformats.org/officeDocument/2006/relationships/tags" Target="../tags/tag883.xml"/><Relationship Id="rId53" Type="http://schemas.openxmlformats.org/officeDocument/2006/relationships/tags" Target="../tags/tag891.xml"/><Relationship Id="rId58" Type="http://schemas.openxmlformats.org/officeDocument/2006/relationships/tags" Target="../tags/tag896.xml"/><Relationship Id="rId66" Type="http://schemas.openxmlformats.org/officeDocument/2006/relationships/tags" Target="../tags/tag904.xml"/><Relationship Id="rId74" Type="http://schemas.openxmlformats.org/officeDocument/2006/relationships/tags" Target="../tags/tag912.xml"/><Relationship Id="rId79" Type="http://schemas.openxmlformats.org/officeDocument/2006/relationships/tags" Target="../tags/tag917.xml"/><Relationship Id="rId5" Type="http://schemas.openxmlformats.org/officeDocument/2006/relationships/tags" Target="../tags/tag843.xml"/><Relationship Id="rId61" Type="http://schemas.openxmlformats.org/officeDocument/2006/relationships/tags" Target="../tags/tag899.xml"/><Relationship Id="rId82" Type="http://schemas.openxmlformats.org/officeDocument/2006/relationships/tags" Target="../tags/tag920.xml"/><Relationship Id="rId10" Type="http://schemas.openxmlformats.org/officeDocument/2006/relationships/tags" Target="../tags/tag848.xml"/><Relationship Id="rId19" Type="http://schemas.openxmlformats.org/officeDocument/2006/relationships/tags" Target="../tags/tag857.xml"/><Relationship Id="rId31" Type="http://schemas.openxmlformats.org/officeDocument/2006/relationships/tags" Target="../tags/tag869.xml"/><Relationship Id="rId44" Type="http://schemas.openxmlformats.org/officeDocument/2006/relationships/tags" Target="../tags/tag882.xml"/><Relationship Id="rId52" Type="http://schemas.openxmlformats.org/officeDocument/2006/relationships/tags" Target="../tags/tag890.xml"/><Relationship Id="rId60" Type="http://schemas.openxmlformats.org/officeDocument/2006/relationships/tags" Target="../tags/tag898.xml"/><Relationship Id="rId65" Type="http://schemas.openxmlformats.org/officeDocument/2006/relationships/tags" Target="../tags/tag903.xml"/><Relationship Id="rId73" Type="http://schemas.openxmlformats.org/officeDocument/2006/relationships/tags" Target="../tags/tag911.xml"/><Relationship Id="rId78" Type="http://schemas.openxmlformats.org/officeDocument/2006/relationships/tags" Target="../tags/tag916.xml"/><Relationship Id="rId81" Type="http://schemas.openxmlformats.org/officeDocument/2006/relationships/tags" Target="../tags/tag919.xml"/><Relationship Id="rId4" Type="http://schemas.openxmlformats.org/officeDocument/2006/relationships/tags" Target="../tags/tag842.xml"/><Relationship Id="rId9" Type="http://schemas.openxmlformats.org/officeDocument/2006/relationships/tags" Target="../tags/tag847.xml"/><Relationship Id="rId14" Type="http://schemas.openxmlformats.org/officeDocument/2006/relationships/tags" Target="../tags/tag852.xml"/><Relationship Id="rId22" Type="http://schemas.openxmlformats.org/officeDocument/2006/relationships/tags" Target="../tags/tag860.xml"/><Relationship Id="rId27" Type="http://schemas.openxmlformats.org/officeDocument/2006/relationships/tags" Target="../tags/tag865.xml"/><Relationship Id="rId30" Type="http://schemas.openxmlformats.org/officeDocument/2006/relationships/tags" Target="../tags/tag868.xml"/><Relationship Id="rId35" Type="http://schemas.openxmlformats.org/officeDocument/2006/relationships/tags" Target="../tags/tag873.xml"/><Relationship Id="rId43" Type="http://schemas.openxmlformats.org/officeDocument/2006/relationships/tags" Target="../tags/tag881.xml"/><Relationship Id="rId48" Type="http://schemas.openxmlformats.org/officeDocument/2006/relationships/tags" Target="../tags/tag886.xml"/><Relationship Id="rId56" Type="http://schemas.openxmlformats.org/officeDocument/2006/relationships/tags" Target="../tags/tag894.xml"/><Relationship Id="rId64" Type="http://schemas.openxmlformats.org/officeDocument/2006/relationships/tags" Target="../tags/tag902.xml"/><Relationship Id="rId69" Type="http://schemas.openxmlformats.org/officeDocument/2006/relationships/tags" Target="../tags/tag907.xml"/><Relationship Id="rId77" Type="http://schemas.openxmlformats.org/officeDocument/2006/relationships/tags" Target="../tags/tag915.xml"/><Relationship Id="rId8" Type="http://schemas.openxmlformats.org/officeDocument/2006/relationships/tags" Target="../tags/tag846.xml"/><Relationship Id="rId51" Type="http://schemas.openxmlformats.org/officeDocument/2006/relationships/tags" Target="../tags/tag889.xml"/><Relationship Id="rId72" Type="http://schemas.openxmlformats.org/officeDocument/2006/relationships/tags" Target="../tags/tag910.xml"/><Relationship Id="rId80" Type="http://schemas.openxmlformats.org/officeDocument/2006/relationships/tags" Target="../tags/tag918.xml"/><Relationship Id="rId3" Type="http://schemas.openxmlformats.org/officeDocument/2006/relationships/tags" Target="../tags/tag841.xml"/><Relationship Id="rId12" Type="http://schemas.openxmlformats.org/officeDocument/2006/relationships/tags" Target="../tags/tag850.xml"/><Relationship Id="rId17" Type="http://schemas.openxmlformats.org/officeDocument/2006/relationships/tags" Target="../tags/tag855.xml"/><Relationship Id="rId25" Type="http://schemas.openxmlformats.org/officeDocument/2006/relationships/tags" Target="../tags/tag863.xml"/><Relationship Id="rId33" Type="http://schemas.openxmlformats.org/officeDocument/2006/relationships/tags" Target="../tags/tag871.xml"/><Relationship Id="rId38" Type="http://schemas.openxmlformats.org/officeDocument/2006/relationships/tags" Target="../tags/tag876.xml"/><Relationship Id="rId46" Type="http://schemas.openxmlformats.org/officeDocument/2006/relationships/tags" Target="../tags/tag884.xml"/><Relationship Id="rId59" Type="http://schemas.openxmlformats.org/officeDocument/2006/relationships/tags" Target="../tags/tag897.xml"/><Relationship Id="rId67" Type="http://schemas.openxmlformats.org/officeDocument/2006/relationships/tags" Target="../tags/tag905.xml"/><Relationship Id="rId20" Type="http://schemas.openxmlformats.org/officeDocument/2006/relationships/tags" Target="../tags/tag858.xml"/><Relationship Id="rId41" Type="http://schemas.openxmlformats.org/officeDocument/2006/relationships/tags" Target="../tags/tag879.xml"/><Relationship Id="rId54" Type="http://schemas.openxmlformats.org/officeDocument/2006/relationships/tags" Target="../tags/tag892.xml"/><Relationship Id="rId62" Type="http://schemas.openxmlformats.org/officeDocument/2006/relationships/tags" Target="../tags/tag900.xml"/><Relationship Id="rId70" Type="http://schemas.openxmlformats.org/officeDocument/2006/relationships/tags" Target="../tags/tag908.xml"/><Relationship Id="rId75" Type="http://schemas.openxmlformats.org/officeDocument/2006/relationships/tags" Target="../tags/tag913.xml"/><Relationship Id="rId83" Type="http://schemas.openxmlformats.org/officeDocument/2006/relationships/tags" Target="../tags/tag921.xml"/><Relationship Id="rId1" Type="http://schemas.openxmlformats.org/officeDocument/2006/relationships/tags" Target="../tags/tag839.xml"/><Relationship Id="rId6" Type="http://schemas.openxmlformats.org/officeDocument/2006/relationships/tags" Target="../tags/tag844.xml"/><Relationship Id="rId15" Type="http://schemas.openxmlformats.org/officeDocument/2006/relationships/tags" Target="../tags/tag853.xml"/><Relationship Id="rId23" Type="http://schemas.openxmlformats.org/officeDocument/2006/relationships/tags" Target="../tags/tag861.xml"/><Relationship Id="rId28" Type="http://schemas.openxmlformats.org/officeDocument/2006/relationships/tags" Target="../tags/tag866.xml"/><Relationship Id="rId36" Type="http://schemas.openxmlformats.org/officeDocument/2006/relationships/tags" Target="../tags/tag874.xml"/><Relationship Id="rId49" Type="http://schemas.openxmlformats.org/officeDocument/2006/relationships/tags" Target="../tags/tag887.xml"/><Relationship Id="rId57" Type="http://schemas.openxmlformats.org/officeDocument/2006/relationships/tags" Target="../tags/tag895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tags" Target="../tags/tag1038.xml"/><Relationship Id="rId21" Type="http://schemas.openxmlformats.org/officeDocument/2006/relationships/tags" Target="../tags/tag942.xml"/><Relationship Id="rId42" Type="http://schemas.openxmlformats.org/officeDocument/2006/relationships/tags" Target="../tags/tag963.xml"/><Relationship Id="rId63" Type="http://schemas.openxmlformats.org/officeDocument/2006/relationships/tags" Target="../tags/tag984.xml"/><Relationship Id="rId84" Type="http://schemas.openxmlformats.org/officeDocument/2006/relationships/tags" Target="../tags/tag1005.xml"/><Relationship Id="rId138" Type="http://schemas.openxmlformats.org/officeDocument/2006/relationships/tags" Target="../tags/tag1059.xml"/><Relationship Id="rId159" Type="http://schemas.openxmlformats.org/officeDocument/2006/relationships/tags" Target="../tags/tag1080.xml"/><Relationship Id="rId170" Type="http://schemas.openxmlformats.org/officeDocument/2006/relationships/tags" Target="../tags/tag1091.xml"/><Relationship Id="rId191" Type="http://schemas.openxmlformats.org/officeDocument/2006/relationships/tags" Target="../tags/tag1112.xml"/><Relationship Id="rId205" Type="http://schemas.openxmlformats.org/officeDocument/2006/relationships/tags" Target="../tags/tag1126.xml"/><Relationship Id="rId226" Type="http://schemas.openxmlformats.org/officeDocument/2006/relationships/tags" Target="../tags/tag1147.xml"/><Relationship Id="rId247" Type="http://schemas.openxmlformats.org/officeDocument/2006/relationships/tags" Target="../tags/tag1168.xml"/><Relationship Id="rId107" Type="http://schemas.openxmlformats.org/officeDocument/2006/relationships/tags" Target="../tags/tag1028.xml"/><Relationship Id="rId268" Type="http://schemas.openxmlformats.org/officeDocument/2006/relationships/tags" Target="../tags/tag1189.xml"/><Relationship Id="rId289" Type="http://schemas.openxmlformats.org/officeDocument/2006/relationships/tags" Target="../tags/tag1210.xml"/><Relationship Id="rId11" Type="http://schemas.openxmlformats.org/officeDocument/2006/relationships/tags" Target="../tags/tag932.xml"/><Relationship Id="rId32" Type="http://schemas.openxmlformats.org/officeDocument/2006/relationships/tags" Target="../tags/tag953.xml"/><Relationship Id="rId53" Type="http://schemas.openxmlformats.org/officeDocument/2006/relationships/tags" Target="../tags/tag974.xml"/><Relationship Id="rId74" Type="http://schemas.openxmlformats.org/officeDocument/2006/relationships/tags" Target="../tags/tag995.xml"/><Relationship Id="rId128" Type="http://schemas.openxmlformats.org/officeDocument/2006/relationships/tags" Target="../tags/tag1049.xml"/><Relationship Id="rId149" Type="http://schemas.openxmlformats.org/officeDocument/2006/relationships/tags" Target="../tags/tag1070.xml"/><Relationship Id="rId5" Type="http://schemas.openxmlformats.org/officeDocument/2006/relationships/tags" Target="../tags/tag926.xml"/><Relationship Id="rId95" Type="http://schemas.openxmlformats.org/officeDocument/2006/relationships/tags" Target="../tags/tag1016.xml"/><Relationship Id="rId160" Type="http://schemas.openxmlformats.org/officeDocument/2006/relationships/tags" Target="../tags/tag1081.xml"/><Relationship Id="rId181" Type="http://schemas.openxmlformats.org/officeDocument/2006/relationships/tags" Target="../tags/tag1102.xml"/><Relationship Id="rId216" Type="http://schemas.openxmlformats.org/officeDocument/2006/relationships/tags" Target="../tags/tag1137.xml"/><Relationship Id="rId237" Type="http://schemas.openxmlformats.org/officeDocument/2006/relationships/tags" Target="../tags/tag1158.xml"/><Relationship Id="rId258" Type="http://schemas.openxmlformats.org/officeDocument/2006/relationships/tags" Target="../tags/tag1179.xml"/><Relationship Id="rId279" Type="http://schemas.openxmlformats.org/officeDocument/2006/relationships/tags" Target="../tags/tag1200.xml"/><Relationship Id="rId22" Type="http://schemas.openxmlformats.org/officeDocument/2006/relationships/tags" Target="../tags/tag943.xml"/><Relationship Id="rId43" Type="http://schemas.openxmlformats.org/officeDocument/2006/relationships/tags" Target="../tags/tag964.xml"/><Relationship Id="rId64" Type="http://schemas.openxmlformats.org/officeDocument/2006/relationships/tags" Target="../tags/tag985.xml"/><Relationship Id="rId118" Type="http://schemas.openxmlformats.org/officeDocument/2006/relationships/tags" Target="../tags/tag1039.xml"/><Relationship Id="rId139" Type="http://schemas.openxmlformats.org/officeDocument/2006/relationships/tags" Target="../tags/tag1060.xml"/><Relationship Id="rId290" Type="http://schemas.openxmlformats.org/officeDocument/2006/relationships/tags" Target="../tags/tag1211.xml"/><Relationship Id="rId85" Type="http://schemas.openxmlformats.org/officeDocument/2006/relationships/tags" Target="../tags/tag1006.xml"/><Relationship Id="rId150" Type="http://schemas.openxmlformats.org/officeDocument/2006/relationships/tags" Target="../tags/tag1071.xml"/><Relationship Id="rId171" Type="http://schemas.openxmlformats.org/officeDocument/2006/relationships/tags" Target="../tags/tag1092.xml"/><Relationship Id="rId192" Type="http://schemas.openxmlformats.org/officeDocument/2006/relationships/tags" Target="../tags/tag1113.xml"/><Relationship Id="rId206" Type="http://schemas.openxmlformats.org/officeDocument/2006/relationships/tags" Target="../tags/tag1127.xml"/><Relationship Id="rId227" Type="http://schemas.openxmlformats.org/officeDocument/2006/relationships/tags" Target="../tags/tag1148.xml"/><Relationship Id="rId248" Type="http://schemas.openxmlformats.org/officeDocument/2006/relationships/tags" Target="../tags/tag1169.xml"/><Relationship Id="rId269" Type="http://schemas.openxmlformats.org/officeDocument/2006/relationships/tags" Target="../tags/tag1190.xml"/><Relationship Id="rId12" Type="http://schemas.openxmlformats.org/officeDocument/2006/relationships/tags" Target="../tags/tag933.xml"/><Relationship Id="rId33" Type="http://schemas.openxmlformats.org/officeDocument/2006/relationships/tags" Target="../tags/tag954.xml"/><Relationship Id="rId108" Type="http://schemas.openxmlformats.org/officeDocument/2006/relationships/tags" Target="../tags/tag1029.xml"/><Relationship Id="rId129" Type="http://schemas.openxmlformats.org/officeDocument/2006/relationships/tags" Target="../tags/tag1050.xml"/><Relationship Id="rId280" Type="http://schemas.openxmlformats.org/officeDocument/2006/relationships/tags" Target="../tags/tag1201.xml"/><Relationship Id="rId54" Type="http://schemas.openxmlformats.org/officeDocument/2006/relationships/tags" Target="../tags/tag975.xml"/><Relationship Id="rId75" Type="http://schemas.openxmlformats.org/officeDocument/2006/relationships/tags" Target="../tags/tag996.xml"/><Relationship Id="rId96" Type="http://schemas.openxmlformats.org/officeDocument/2006/relationships/tags" Target="../tags/tag1017.xml"/><Relationship Id="rId140" Type="http://schemas.openxmlformats.org/officeDocument/2006/relationships/tags" Target="../tags/tag1061.xml"/><Relationship Id="rId161" Type="http://schemas.openxmlformats.org/officeDocument/2006/relationships/tags" Target="../tags/tag1082.xml"/><Relationship Id="rId182" Type="http://schemas.openxmlformats.org/officeDocument/2006/relationships/tags" Target="../tags/tag1103.xml"/><Relationship Id="rId217" Type="http://schemas.openxmlformats.org/officeDocument/2006/relationships/tags" Target="../tags/tag1138.xml"/><Relationship Id="rId6" Type="http://schemas.openxmlformats.org/officeDocument/2006/relationships/tags" Target="../tags/tag927.xml"/><Relationship Id="rId238" Type="http://schemas.openxmlformats.org/officeDocument/2006/relationships/tags" Target="../tags/tag1159.xml"/><Relationship Id="rId259" Type="http://schemas.openxmlformats.org/officeDocument/2006/relationships/tags" Target="../tags/tag1180.xml"/><Relationship Id="rId23" Type="http://schemas.openxmlformats.org/officeDocument/2006/relationships/tags" Target="../tags/tag944.xml"/><Relationship Id="rId119" Type="http://schemas.openxmlformats.org/officeDocument/2006/relationships/tags" Target="../tags/tag1040.xml"/><Relationship Id="rId270" Type="http://schemas.openxmlformats.org/officeDocument/2006/relationships/tags" Target="../tags/tag1191.xml"/><Relationship Id="rId291" Type="http://schemas.openxmlformats.org/officeDocument/2006/relationships/tags" Target="../tags/tag1212.xml"/><Relationship Id="rId44" Type="http://schemas.openxmlformats.org/officeDocument/2006/relationships/tags" Target="../tags/tag965.xml"/><Relationship Id="rId65" Type="http://schemas.openxmlformats.org/officeDocument/2006/relationships/tags" Target="../tags/tag986.xml"/><Relationship Id="rId86" Type="http://schemas.openxmlformats.org/officeDocument/2006/relationships/tags" Target="../tags/tag1007.xml"/><Relationship Id="rId130" Type="http://schemas.openxmlformats.org/officeDocument/2006/relationships/tags" Target="../tags/tag1051.xml"/><Relationship Id="rId151" Type="http://schemas.openxmlformats.org/officeDocument/2006/relationships/tags" Target="../tags/tag1072.xml"/><Relationship Id="rId172" Type="http://schemas.openxmlformats.org/officeDocument/2006/relationships/tags" Target="../tags/tag1093.xml"/><Relationship Id="rId193" Type="http://schemas.openxmlformats.org/officeDocument/2006/relationships/tags" Target="../tags/tag1114.xml"/><Relationship Id="rId207" Type="http://schemas.openxmlformats.org/officeDocument/2006/relationships/tags" Target="../tags/tag1128.xml"/><Relationship Id="rId228" Type="http://schemas.openxmlformats.org/officeDocument/2006/relationships/tags" Target="../tags/tag1149.xml"/><Relationship Id="rId249" Type="http://schemas.openxmlformats.org/officeDocument/2006/relationships/tags" Target="../tags/tag1170.xml"/><Relationship Id="rId13" Type="http://schemas.openxmlformats.org/officeDocument/2006/relationships/tags" Target="../tags/tag934.xml"/><Relationship Id="rId109" Type="http://schemas.openxmlformats.org/officeDocument/2006/relationships/tags" Target="../tags/tag1030.xml"/><Relationship Id="rId260" Type="http://schemas.openxmlformats.org/officeDocument/2006/relationships/tags" Target="../tags/tag1181.xml"/><Relationship Id="rId281" Type="http://schemas.openxmlformats.org/officeDocument/2006/relationships/tags" Target="../tags/tag1202.xml"/><Relationship Id="rId34" Type="http://schemas.openxmlformats.org/officeDocument/2006/relationships/tags" Target="../tags/tag955.xml"/><Relationship Id="rId50" Type="http://schemas.openxmlformats.org/officeDocument/2006/relationships/tags" Target="../tags/tag971.xml"/><Relationship Id="rId55" Type="http://schemas.openxmlformats.org/officeDocument/2006/relationships/tags" Target="../tags/tag976.xml"/><Relationship Id="rId76" Type="http://schemas.openxmlformats.org/officeDocument/2006/relationships/tags" Target="../tags/tag997.xml"/><Relationship Id="rId97" Type="http://schemas.openxmlformats.org/officeDocument/2006/relationships/tags" Target="../tags/tag1018.xml"/><Relationship Id="rId104" Type="http://schemas.openxmlformats.org/officeDocument/2006/relationships/tags" Target="../tags/tag1025.xml"/><Relationship Id="rId120" Type="http://schemas.openxmlformats.org/officeDocument/2006/relationships/tags" Target="../tags/tag1041.xml"/><Relationship Id="rId125" Type="http://schemas.openxmlformats.org/officeDocument/2006/relationships/tags" Target="../tags/tag1046.xml"/><Relationship Id="rId141" Type="http://schemas.openxmlformats.org/officeDocument/2006/relationships/tags" Target="../tags/tag1062.xml"/><Relationship Id="rId146" Type="http://schemas.openxmlformats.org/officeDocument/2006/relationships/tags" Target="../tags/tag1067.xml"/><Relationship Id="rId167" Type="http://schemas.openxmlformats.org/officeDocument/2006/relationships/tags" Target="../tags/tag1088.xml"/><Relationship Id="rId188" Type="http://schemas.openxmlformats.org/officeDocument/2006/relationships/tags" Target="../tags/tag1109.xml"/><Relationship Id="rId7" Type="http://schemas.openxmlformats.org/officeDocument/2006/relationships/tags" Target="../tags/tag928.xml"/><Relationship Id="rId71" Type="http://schemas.openxmlformats.org/officeDocument/2006/relationships/tags" Target="../tags/tag992.xml"/><Relationship Id="rId92" Type="http://schemas.openxmlformats.org/officeDocument/2006/relationships/tags" Target="../tags/tag1013.xml"/><Relationship Id="rId162" Type="http://schemas.openxmlformats.org/officeDocument/2006/relationships/tags" Target="../tags/tag1083.xml"/><Relationship Id="rId183" Type="http://schemas.openxmlformats.org/officeDocument/2006/relationships/tags" Target="../tags/tag1104.xml"/><Relationship Id="rId213" Type="http://schemas.openxmlformats.org/officeDocument/2006/relationships/tags" Target="../tags/tag1134.xml"/><Relationship Id="rId218" Type="http://schemas.openxmlformats.org/officeDocument/2006/relationships/tags" Target="../tags/tag1139.xml"/><Relationship Id="rId234" Type="http://schemas.openxmlformats.org/officeDocument/2006/relationships/tags" Target="../tags/tag1155.xml"/><Relationship Id="rId239" Type="http://schemas.openxmlformats.org/officeDocument/2006/relationships/tags" Target="../tags/tag1160.xml"/><Relationship Id="rId2" Type="http://schemas.openxmlformats.org/officeDocument/2006/relationships/tags" Target="../tags/tag923.xml"/><Relationship Id="rId29" Type="http://schemas.openxmlformats.org/officeDocument/2006/relationships/tags" Target="../tags/tag950.xml"/><Relationship Id="rId250" Type="http://schemas.openxmlformats.org/officeDocument/2006/relationships/tags" Target="../tags/tag1171.xml"/><Relationship Id="rId255" Type="http://schemas.openxmlformats.org/officeDocument/2006/relationships/tags" Target="../tags/tag1176.xml"/><Relationship Id="rId271" Type="http://schemas.openxmlformats.org/officeDocument/2006/relationships/tags" Target="../tags/tag1192.xml"/><Relationship Id="rId276" Type="http://schemas.openxmlformats.org/officeDocument/2006/relationships/tags" Target="../tags/tag1197.xml"/><Relationship Id="rId292" Type="http://schemas.openxmlformats.org/officeDocument/2006/relationships/tags" Target="../tags/tag1213.xml"/><Relationship Id="rId24" Type="http://schemas.openxmlformats.org/officeDocument/2006/relationships/tags" Target="../tags/tag945.xml"/><Relationship Id="rId40" Type="http://schemas.openxmlformats.org/officeDocument/2006/relationships/tags" Target="../tags/tag961.xml"/><Relationship Id="rId45" Type="http://schemas.openxmlformats.org/officeDocument/2006/relationships/tags" Target="../tags/tag966.xml"/><Relationship Id="rId66" Type="http://schemas.openxmlformats.org/officeDocument/2006/relationships/tags" Target="../tags/tag987.xml"/><Relationship Id="rId87" Type="http://schemas.openxmlformats.org/officeDocument/2006/relationships/tags" Target="../tags/tag1008.xml"/><Relationship Id="rId110" Type="http://schemas.openxmlformats.org/officeDocument/2006/relationships/tags" Target="../tags/tag1031.xml"/><Relationship Id="rId115" Type="http://schemas.openxmlformats.org/officeDocument/2006/relationships/tags" Target="../tags/tag1036.xml"/><Relationship Id="rId131" Type="http://schemas.openxmlformats.org/officeDocument/2006/relationships/tags" Target="../tags/tag1052.xml"/><Relationship Id="rId136" Type="http://schemas.openxmlformats.org/officeDocument/2006/relationships/tags" Target="../tags/tag1057.xml"/><Relationship Id="rId157" Type="http://schemas.openxmlformats.org/officeDocument/2006/relationships/tags" Target="../tags/tag1078.xml"/><Relationship Id="rId178" Type="http://schemas.openxmlformats.org/officeDocument/2006/relationships/tags" Target="../tags/tag1099.xml"/><Relationship Id="rId61" Type="http://schemas.openxmlformats.org/officeDocument/2006/relationships/tags" Target="../tags/tag982.xml"/><Relationship Id="rId82" Type="http://schemas.openxmlformats.org/officeDocument/2006/relationships/tags" Target="../tags/tag1003.xml"/><Relationship Id="rId152" Type="http://schemas.openxmlformats.org/officeDocument/2006/relationships/tags" Target="../tags/tag1073.xml"/><Relationship Id="rId173" Type="http://schemas.openxmlformats.org/officeDocument/2006/relationships/tags" Target="../tags/tag1094.xml"/><Relationship Id="rId194" Type="http://schemas.openxmlformats.org/officeDocument/2006/relationships/tags" Target="../tags/tag1115.xml"/><Relationship Id="rId199" Type="http://schemas.openxmlformats.org/officeDocument/2006/relationships/tags" Target="../tags/tag1120.xml"/><Relationship Id="rId203" Type="http://schemas.openxmlformats.org/officeDocument/2006/relationships/tags" Target="../tags/tag1124.xml"/><Relationship Id="rId208" Type="http://schemas.openxmlformats.org/officeDocument/2006/relationships/tags" Target="../tags/tag1129.xml"/><Relationship Id="rId229" Type="http://schemas.openxmlformats.org/officeDocument/2006/relationships/tags" Target="../tags/tag1150.xml"/><Relationship Id="rId19" Type="http://schemas.openxmlformats.org/officeDocument/2006/relationships/tags" Target="../tags/tag940.xml"/><Relationship Id="rId224" Type="http://schemas.openxmlformats.org/officeDocument/2006/relationships/tags" Target="../tags/tag1145.xml"/><Relationship Id="rId240" Type="http://schemas.openxmlformats.org/officeDocument/2006/relationships/tags" Target="../tags/tag1161.xml"/><Relationship Id="rId245" Type="http://schemas.openxmlformats.org/officeDocument/2006/relationships/tags" Target="../tags/tag1166.xml"/><Relationship Id="rId261" Type="http://schemas.openxmlformats.org/officeDocument/2006/relationships/tags" Target="../tags/tag1182.xml"/><Relationship Id="rId266" Type="http://schemas.openxmlformats.org/officeDocument/2006/relationships/tags" Target="../tags/tag1187.xml"/><Relationship Id="rId287" Type="http://schemas.openxmlformats.org/officeDocument/2006/relationships/tags" Target="../tags/tag1208.xml"/><Relationship Id="rId14" Type="http://schemas.openxmlformats.org/officeDocument/2006/relationships/tags" Target="../tags/tag935.xml"/><Relationship Id="rId30" Type="http://schemas.openxmlformats.org/officeDocument/2006/relationships/tags" Target="../tags/tag951.xml"/><Relationship Id="rId35" Type="http://schemas.openxmlformats.org/officeDocument/2006/relationships/tags" Target="../tags/tag956.xml"/><Relationship Id="rId56" Type="http://schemas.openxmlformats.org/officeDocument/2006/relationships/tags" Target="../tags/tag977.xml"/><Relationship Id="rId77" Type="http://schemas.openxmlformats.org/officeDocument/2006/relationships/tags" Target="../tags/tag998.xml"/><Relationship Id="rId100" Type="http://schemas.openxmlformats.org/officeDocument/2006/relationships/tags" Target="../tags/tag1021.xml"/><Relationship Id="rId105" Type="http://schemas.openxmlformats.org/officeDocument/2006/relationships/tags" Target="../tags/tag1026.xml"/><Relationship Id="rId126" Type="http://schemas.openxmlformats.org/officeDocument/2006/relationships/tags" Target="../tags/tag1047.xml"/><Relationship Id="rId147" Type="http://schemas.openxmlformats.org/officeDocument/2006/relationships/tags" Target="../tags/tag1068.xml"/><Relationship Id="rId168" Type="http://schemas.openxmlformats.org/officeDocument/2006/relationships/tags" Target="../tags/tag1089.xml"/><Relationship Id="rId282" Type="http://schemas.openxmlformats.org/officeDocument/2006/relationships/tags" Target="../tags/tag1203.xml"/><Relationship Id="rId8" Type="http://schemas.openxmlformats.org/officeDocument/2006/relationships/tags" Target="../tags/tag929.xml"/><Relationship Id="rId51" Type="http://schemas.openxmlformats.org/officeDocument/2006/relationships/tags" Target="../tags/tag972.xml"/><Relationship Id="rId72" Type="http://schemas.openxmlformats.org/officeDocument/2006/relationships/tags" Target="../tags/tag993.xml"/><Relationship Id="rId93" Type="http://schemas.openxmlformats.org/officeDocument/2006/relationships/tags" Target="../tags/tag1014.xml"/><Relationship Id="rId98" Type="http://schemas.openxmlformats.org/officeDocument/2006/relationships/tags" Target="../tags/tag1019.xml"/><Relationship Id="rId121" Type="http://schemas.openxmlformats.org/officeDocument/2006/relationships/tags" Target="../tags/tag1042.xml"/><Relationship Id="rId142" Type="http://schemas.openxmlformats.org/officeDocument/2006/relationships/tags" Target="../tags/tag1063.xml"/><Relationship Id="rId163" Type="http://schemas.openxmlformats.org/officeDocument/2006/relationships/tags" Target="../tags/tag1084.xml"/><Relationship Id="rId184" Type="http://schemas.openxmlformats.org/officeDocument/2006/relationships/tags" Target="../tags/tag1105.xml"/><Relationship Id="rId189" Type="http://schemas.openxmlformats.org/officeDocument/2006/relationships/tags" Target="../tags/tag1110.xml"/><Relationship Id="rId219" Type="http://schemas.openxmlformats.org/officeDocument/2006/relationships/tags" Target="../tags/tag1140.xml"/><Relationship Id="rId3" Type="http://schemas.openxmlformats.org/officeDocument/2006/relationships/tags" Target="../tags/tag924.xml"/><Relationship Id="rId214" Type="http://schemas.openxmlformats.org/officeDocument/2006/relationships/tags" Target="../tags/tag1135.xml"/><Relationship Id="rId230" Type="http://schemas.openxmlformats.org/officeDocument/2006/relationships/tags" Target="../tags/tag1151.xml"/><Relationship Id="rId235" Type="http://schemas.openxmlformats.org/officeDocument/2006/relationships/tags" Target="../tags/tag1156.xml"/><Relationship Id="rId251" Type="http://schemas.openxmlformats.org/officeDocument/2006/relationships/tags" Target="../tags/tag1172.xml"/><Relationship Id="rId256" Type="http://schemas.openxmlformats.org/officeDocument/2006/relationships/tags" Target="../tags/tag1177.xml"/><Relationship Id="rId277" Type="http://schemas.openxmlformats.org/officeDocument/2006/relationships/tags" Target="../tags/tag1198.xml"/><Relationship Id="rId25" Type="http://schemas.openxmlformats.org/officeDocument/2006/relationships/tags" Target="../tags/tag946.xml"/><Relationship Id="rId46" Type="http://schemas.openxmlformats.org/officeDocument/2006/relationships/tags" Target="../tags/tag967.xml"/><Relationship Id="rId67" Type="http://schemas.openxmlformats.org/officeDocument/2006/relationships/tags" Target="../tags/tag988.xml"/><Relationship Id="rId116" Type="http://schemas.openxmlformats.org/officeDocument/2006/relationships/tags" Target="../tags/tag1037.xml"/><Relationship Id="rId137" Type="http://schemas.openxmlformats.org/officeDocument/2006/relationships/tags" Target="../tags/tag1058.xml"/><Relationship Id="rId158" Type="http://schemas.openxmlformats.org/officeDocument/2006/relationships/tags" Target="../tags/tag1079.xml"/><Relationship Id="rId272" Type="http://schemas.openxmlformats.org/officeDocument/2006/relationships/tags" Target="../tags/tag1193.xml"/><Relationship Id="rId293" Type="http://schemas.openxmlformats.org/officeDocument/2006/relationships/slideLayout" Target="../slideLayouts/slideLayout1.xml"/><Relationship Id="rId20" Type="http://schemas.openxmlformats.org/officeDocument/2006/relationships/tags" Target="../tags/tag941.xml"/><Relationship Id="rId41" Type="http://schemas.openxmlformats.org/officeDocument/2006/relationships/tags" Target="../tags/tag962.xml"/><Relationship Id="rId62" Type="http://schemas.openxmlformats.org/officeDocument/2006/relationships/tags" Target="../tags/tag983.xml"/><Relationship Id="rId83" Type="http://schemas.openxmlformats.org/officeDocument/2006/relationships/tags" Target="../tags/tag1004.xml"/><Relationship Id="rId88" Type="http://schemas.openxmlformats.org/officeDocument/2006/relationships/tags" Target="../tags/tag1009.xml"/><Relationship Id="rId111" Type="http://schemas.openxmlformats.org/officeDocument/2006/relationships/tags" Target="../tags/tag1032.xml"/><Relationship Id="rId132" Type="http://schemas.openxmlformats.org/officeDocument/2006/relationships/tags" Target="../tags/tag1053.xml"/><Relationship Id="rId153" Type="http://schemas.openxmlformats.org/officeDocument/2006/relationships/tags" Target="../tags/tag1074.xml"/><Relationship Id="rId174" Type="http://schemas.openxmlformats.org/officeDocument/2006/relationships/tags" Target="../tags/tag1095.xml"/><Relationship Id="rId179" Type="http://schemas.openxmlformats.org/officeDocument/2006/relationships/tags" Target="../tags/tag1100.xml"/><Relationship Id="rId195" Type="http://schemas.openxmlformats.org/officeDocument/2006/relationships/tags" Target="../tags/tag1116.xml"/><Relationship Id="rId209" Type="http://schemas.openxmlformats.org/officeDocument/2006/relationships/tags" Target="../tags/tag1130.xml"/><Relationship Id="rId190" Type="http://schemas.openxmlformats.org/officeDocument/2006/relationships/tags" Target="../tags/tag1111.xml"/><Relationship Id="rId204" Type="http://schemas.openxmlformats.org/officeDocument/2006/relationships/tags" Target="../tags/tag1125.xml"/><Relationship Id="rId220" Type="http://schemas.openxmlformats.org/officeDocument/2006/relationships/tags" Target="../tags/tag1141.xml"/><Relationship Id="rId225" Type="http://schemas.openxmlformats.org/officeDocument/2006/relationships/tags" Target="../tags/tag1146.xml"/><Relationship Id="rId241" Type="http://schemas.openxmlformats.org/officeDocument/2006/relationships/tags" Target="../tags/tag1162.xml"/><Relationship Id="rId246" Type="http://schemas.openxmlformats.org/officeDocument/2006/relationships/tags" Target="../tags/tag1167.xml"/><Relationship Id="rId267" Type="http://schemas.openxmlformats.org/officeDocument/2006/relationships/tags" Target="../tags/tag1188.xml"/><Relationship Id="rId288" Type="http://schemas.openxmlformats.org/officeDocument/2006/relationships/tags" Target="../tags/tag1209.xml"/><Relationship Id="rId15" Type="http://schemas.openxmlformats.org/officeDocument/2006/relationships/tags" Target="../tags/tag936.xml"/><Relationship Id="rId36" Type="http://schemas.openxmlformats.org/officeDocument/2006/relationships/tags" Target="../tags/tag957.xml"/><Relationship Id="rId57" Type="http://schemas.openxmlformats.org/officeDocument/2006/relationships/tags" Target="../tags/tag978.xml"/><Relationship Id="rId106" Type="http://schemas.openxmlformats.org/officeDocument/2006/relationships/tags" Target="../tags/tag1027.xml"/><Relationship Id="rId127" Type="http://schemas.openxmlformats.org/officeDocument/2006/relationships/tags" Target="../tags/tag1048.xml"/><Relationship Id="rId262" Type="http://schemas.openxmlformats.org/officeDocument/2006/relationships/tags" Target="../tags/tag1183.xml"/><Relationship Id="rId283" Type="http://schemas.openxmlformats.org/officeDocument/2006/relationships/tags" Target="../tags/tag1204.xml"/><Relationship Id="rId10" Type="http://schemas.openxmlformats.org/officeDocument/2006/relationships/tags" Target="../tags/tag931.xml"/><Relationship Id="rId31" Type="http://schemas.openxmlformats.org/officeDocument/2006/relationships/tags" Target="../tags/tag952.xml"/><Relationship Id="rId52" Type="http://schemas.openxmlformats.org/officeDocument/2006/relationships/tags" Target="../tags/tag973.xml"/><Relationship Id="rId73" Type="http://schemas.openxmlformats.org/officeDocument/2006/relationships/tags" Target="../tags/tag994.xml"/><Relationship Id="rId78" Type="http://schemas.openxmlformats.org/officeDocument/2006/relationships/tags" Target="../tags/tag999.xml"/><Relationship Id="rId94" Type="http://schemas.openxmlformats.org/officeDocument/2006/relationships/tags" Target="../tags/tag1015.xml"/><Relationship Id="rId99" Type="http://schemas.openxmlformats.org/officeDocument/2006/relationships/tags" Target="../tags/tag1020.xml"/><Relationship Id="rId101" Type="http://schemas.openxmlformats.org/officeDocument/2006/relationships/tags" Target="../tags/tag1022.xml"/><Relationship Id="rId122" Type="http://schemas.openxmlformats.org/officeDocument/2006/relationships/tags" Target="../tags/tag1043.xml"/><Relationship Id="rId143" Type="http://schemas.openxmlformats.org/officeDocument/2006/relationships/tags" Target="../tags/tag1064.xml"/><Relationship Id="rId148" Type="http://schemas.openxmlformats.org/officeDocument/2006/relationships/tags" Target="../tags/tag1069.xml"/><Relationship Id="rId164" Type="http://schemas.openxmlformats.org/officeDocument/2006/relationships/tags" Target="../tags/tag1085.xml"/><Relationship Id="rId169" Type="http://schemas.openxmlformats.org/officeDocument/2006/relationships/tags" Target="../tags/tag1090.xml"/><Relationship Id="rId185" Type="http://schemas.openxmlformats.org/officeDocument/2006/relationships/tags" Target="../tags/tag1106.xml"/><Relationship Id="rId4" Type="http://schemas.openxmlformats.org/officeDocument/2006/relationships/tags" Target="../tags/tag925.xml"/><Relationship Id="rId9" Type="http://schemas.openxmlformats.org/officeDocument/2006/relationships/tags" Target="../tags/tag930.xml"/><Relationship Id="rId180" Type="http://schemas.openxmlformats.org/officeDocument/2006/relationships/tags" Target="../tags/tag1101.xml"/><Relationship Id="rId210" Type="http://schemas.openxmlformats.org/officeDocument/2006/relationships/tags" Target="../tags/tag1131.xml"/><Relationship Id="rId215" Type="http://schemas.openxmlformats.org/officeDocument/2006/relationships/tags" Target="../tags/tag1136.xml"/><Relationship Id="rId236" Type="http://schemas.openxmlformats.org/officeDocument/2006/relationships/tags" Target="../tags/tag1157.xml"/><Relationship Id="rId257" Type="http://schemas.openxmlformats.org/officeDocument/2006/relationships/tags" Target="../tags/tag1178.xml"/><Relationship Id="rId278" Type="http://schemas.openxmlformats.org/officeDocument/2006/relationships/tags" Target="../tags/tag1199.xml"/><Relationship Id="rId26" Type="http://schemas.openxmlformats.org/officeDocument/2006/relationships/tags" Target="../tags/tag947.xml"/><Relationship Id="rId231" Type="http://schemas.openxmlformats.org/officeDocument/2006/relationships/tags" Target="../tags/tag1152.xml"/><Relationship Id="rId252" Type="http://schemas.openxmlformats.org/officeDocument/2006/relationships/tags" Target="../tags/tag1173.xml"/><Relationship Id="rId273" Type="http://schemas.openxmlformats.org/officeDocument/2006/relationships/tags" Target="../tags/tag1194.xml"/><Relationship Id="rId47" Type="http://schemas.openxmlformats.org/officeDocument/2006/relationships/tags" Target="../tags/tag968.xml"/><Relationship Id="rId68" Type="http://schemas.openxmlformats.org/officeDocument/2006/relationships/tags" Target="../tags/tag989.xml"/><Relationship Id="rId89" Type="http://schemas.openxmlformats.org/officeDocument/2006/relationships/tags" Target="../tags/tag1010.xml"/><Relationship Id="rId112" Type="http://schemas.openxmlformats.org/officeDocument/2006/relationships/tags" Target="../tags/tag1033.xml"/><Relationship Id="rId133" Type="http://schemas.openxmlformats.org/officeDocument/2006/relationships/tags" Target="../tags/tag1054.xml"/><Relationship Id="rId154" Type="http://schemas.openxmlformats.org/officeDocument/2006/relationships/tags" Target="../tags/tag1075.xml"/><Relationship Id="rId175" Type="http://schemas.openxmlformats.org/officeDocument/2006/relationships/tags" Target="../tags/tag1096.xml"/><Relationship Id="rId196" Type="http://schemas.openxmlformats.org/officeDocument/2006/relationships/tags" Target="../tags/tag1117.xml"/><Relationship Id="rId200" Type="http://schemas.openxmlformats.org/officeDocument/2006/relationships/tags" Target="../tags/tag1121.xml"/><Relationship Id="rId16" Type="http://schemas.openxmlformats.org/officeDocument/2006/relationships/tags" Target="../tags/tag937.xml"/><Relationship Id="rId221" Type="http://schemas.openxmlformats.org/officeDocument/2006/relationships/tags" Target="../tags/tag1142.xml"/><Relationship Id="rId242" Type="http://schemas.openxmlformats.org/officeDocument/2006/relationships/tags" Target="../tags/tag1163.xml"/><Relationship Id="rId263" Type="http://schemas.openxmlformats.org/officeDocument/2006/relationships/tags" Target="../tags/tag1184.xml"/><Relationship Id="rId284" Type="http://schemas.openxmlformats.org/officeDocument/2006/relationships/tags" Target="../tags/tag1205.xml"/><Relationship Id="rId37" Type="http://schemas.openxmlformats.org/officeDocument/2006/relationships/tags" Target="../tags/tag958.xml"/><Relationship Id="rId58" Type="http://schemas.openxmlformats.org/officeDocument/2006/relationships/tags" Target="../tags/tag979.xml"/><Relationship Id="rId79" Type="http://schemas.openxmlformats.org/officeDocument/2006/relationships/tags" Target="../tags/tag1000.xml"/><Relationship Id="rId102" Type="http://schemas.openxmlformats.org/officeDocument/2006/relationships/tags" Target="../tags/tag1023.xml"/><Relationship Id="rId123" Type="http://schemas.openxmlformats.org/officeDocument/2006/relationships/tags" Target="../tags/tag1044.xml"/><Relationship Id="rId144" Type="http://schemas.openxmlformats.org/officeDocument/2006/relationships/tags" Target="../tags/tag1065.xml"/><Relationship Id="rId90" Type="http://schemas.openxmlformats.org/officeDocument/2006/relationships/tags" Target="../tags/tag1011.xml"/><Relationship Id="rId165" Type="http://schemas.openxmlformats.org/officeDocument/2006/relationships/tags" Target="../tags/tag1086.xml"/><Relationship Id="rId186" Type="http://schemas.openxmlformats.org/officeDocument/2006/relationships/tags" Target="../tags/tag1107.xml"/><Relationship Id="rId211" Type="http://schemas.openxmlformats.org/officeDocument/2006/relationships/tags" Target="../tags/tag1132.xml"/><Relationship Id="rId232" Type="http://schemas.openxmlformats.org/officeDocument/2006/relationships/tags" Target="../tags/tag1153.xml"/><Relationship Id="rId253" Type="http://schemas.openxmlformats.org/officeDocument/2006/relationships/tags" Target="../tags/tag1174.xml"/><Relationship Id="rId274" Type="http://schemas.openxmlformats.org/officeDocument/2006/relationships/tags" Target="../tags/tag1195.xml"/><Relationship Id="rId27" Type="http://schemas.openxmlformats.org/officeDocument/2006/relationships/tags" Target="../tags/tag948.xml"/><Relationship Id="rId48" Type="http://schemas.openxmlformats.org/officeDocument/2006/relationships/tags" Target="../tags/tag969.xml"/><Relationship Id="rId69" Type="http://schemas.openxmlformats.org/officeDocument/2006/relationships/tags" Target="../tags/tag990.xml"/><Relationship Id="rId113" Type="http://schemas.openxmlformats.org/officeDocument/2006/relationships/tags" Target="../tags/tag1034.xml"/><Relationship Id="rId134" Type="http://schemas.openxmlformats.org/officeDocument/2006/relationships/tags" Target="../tags/tag1055.xml"/><Relationship Id="rId80" Type="http://schemas.openxmlformats.org/officeDocument/2006/relationships/tags" Target="../tags/tag1001.xml"/><Relationship Id="rId155" Type="http://schemas.openxmlformats.org/officeDocument/2006/relationships/tags" Target="../tags/tag1076.xml"/><Relationship Id="rId176" Type="http://schemas.openxmlformats.org/officeDocument/2006/relationships/tags" Target="../tags/tag1097.xml"/><Relationship Id="rId197" Type="http://schemas.openxmlformats.org/officeDocument/2006/relationships/tags" Target="../tags/tag1118.xml"/><Relationship Id="rId201" Type="http://schemas.openxmlformats.org/officeDocument/2006/relationships/tags" Target="../tags/tag1122.xml"/><Relationship Id="rId222" Type="http://schemas.openxmlformats.org/officeDocument/2006/relationships/tags" Target="../tags/tag1143.xml"/><Relationship Id="rId243" Type="http://schemas.openxmlformats.org/officeDocument/2006/relationships/tags" Target="../tags/tag1164.xml"/><Relationship Id="rId264" Type="http://schemas.openxmlformats.org/officeDocument/2006/relationships/tags" Target="../tags/tag1185.xml"/><Relationship Id="rId285" Type="http://schemas.openxmlformats.org/officeDocument/2006/relationships/tags" Target="../tags/tag1206.xml"/><Relationship Id="rId17" Type="http://schemas.openxmlformats.org/officeDocument/2006/relationships/tags" Target="../tags/tag938.xml"/><Relationship Id="rId38" Type="http://schemas.openxmlformats.org/officeDocument/2006/relationships/tags" Target="../tags/tag959.xml"/><Relationship Id="rId59" Type="http://schemas.openxmlformats.org/officeDocument/2006/relationships/tags" Target="../tags/tag980.xml"/><Relationship Id="rId103" Type="http://schemas.openxmlformats.org/officeDocument/2006/relationships/tags" Target="../tags/tag1024.xml"/><Relationship Id="rId124" Type="http://schemas.openxmlformats.org/officeDocument/2006/relationships/tags" Target="../tags/tag1045.xml"/><Relationship Id="rId70" Type="http://schemas.openxmlformats.org/officeDocument/2006/relationships/tags" Target="../tags/tag991.xml"/><Relationship Id="rId91" Type="http://schemas.openxmlformats.org/officeDocument/2006/relationships/tags" Target="../tags/tag1012.xml"/><Relationship Id="rId145" Type="http://schemas.openxmlformats.org/officeDocument/2006/relationships/tags" Target="../tags/tag1066.xml"/><Relationship Id="rId166" Type="http://schemas.openxmlformats.org/officeDocument/2006/relationships/tags" Target="../tags/tag1087.xml"/><Relationship Id="rId187" Type="http://schemas.openxmlformats.org/officeDocument/2006/relationships/tags" Target="../tags/tag1108.xml"/><Relationship Id="rId1" Type="http://schemas.openxmlformats.org/officeDocument/2006/relationships/tags" Target="../tags/tag922.xml"/><Relationship Id="rId212" Type="http://schemas.openxmlformats.org/officeDocument/2006/relationships/tags" Target="../tags/tag1133.xml"/><Relationship Id="rId233" Type="http://schemas.openxmlformats.org/officeDocument/2006/relationships/tags" Target="../tags/tag1154.xml"/><Relationship Id="rId254" Type="http://schemas.openxmlformats.org/officeDocument/2006/relationships/tags" Target="../tags/tag1175.xml"/><Relationship Id="rId28" Type="http://schemas.openxmlformats.org/officeDocument/2006/relationships/tags" Target="../tags/tag949.xml"/><Relationship Id="rId49" Type="http://schemas.openxmlformats.org/officeDocument/2006/relationships/tags" Target="../tags/tag970.xml"/><Relationship Id="rId114" Type="http://schemas.openxmlformats.org/officeDocument/2006/relationships/tags" Target="../tags/tag1035.xml"/><Relationship Id="rId275" Type="http://schemas.openxmlformats.org/officeDocument/2006/relationships/tags" Target="../tags/tag1196.xml"/><Relationship Id="rId60" Type="http://schemas.openxmlformats.org/officeDocument/2006/relationships/tags" Target="../tags/tag981.xml"/><Relationship Id="rId81" Type="http://schemas.openxmlformats.org/officeDocument/2006/relationships/tags" Target="../tags/tag1002.xml"/><Relationship Id="rId135" Type="http://schemas.openxmlformats.org/officeDocument/2006/relationships/tags" Target="../tags/tag1056.xml"/><Relationship Id="rId156" Type="http://schemas.openxmlformats.org/officeDocument/2006/relationships/tags" Target="../tags/tag1077.xml"/><Relationship Id="rId177" Type="http://schemas.openxmlformats.org/officeDocument/2006/relationships/tags" Target="../tags/tag1098.xml"/><Relationship Id="rId198" Type="http://schemas.openxmlformats.org/officeDocument/2006/relationships/tags" Target="../tags/tag1119.xml"/><Relationship Id="rId202" Type="http://schemas.openxmlformats.org/officeDocument/2006/relationships/tags" Target="../tags/tag1123.xml"/><Relationship Id="rId223" Type="http://schemas.openxmlformats.org/officeDocument/2006/relationships/tags" Target="../tags/tag1144.xml"/><Relationship Id="rId244" Type="http://schemas.openxmlformats.org/officeDocument/2006/relationships/tags" Target="../tags/tag1165.xml"/><Relationship Id="rId18" Type="http://schemas.openxmlformats.org/officeDocument/2006/relationships/tags" Target="../tags/tag939.xml"/><Relationship Id="rId39" Type="http://schemas.openxmlformats.org/officeDocument/2006/relationships/tags" Target="../tags/tag960.xml"/><Relationship Id="rId265" Type="http://schemas.openxmlformats.org/officeDocument/2006/relationships/tags" Target="../tags/tag1186.xml"/><Relationship Id="rId286" Type="http://schemas.openxmlformats.org/officeDocument/2006/relationships/tags" Target="../tags/tag1207.xml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tags" Target="../tags/tag1330.xml"/><Relationship Id="rId21" Type="http://schemas.openxmlformats.org/officeDocument/2006/relationships/tags" Target="../tags/tag1234.xml"/><Relationship Id="rId42" Type="http://schemas.openxmlformats.org/officeDocument/2006/relationships/tags" Target="../tags/tag1255.xml"/><Relationship Id="rId63" Type="http://schemas.openxmlformats.org/officeDocument/2006/relationships/tags" Target="../tags/tag1276.xml"/><Relationship Id="rId84" Type="http://schemas.openxmlformats.org/officeDocument/2006/relationships/tags" Target="../tags/tag1297.xml"/><Relationship Id="rId138" Type="http://schemas.openxmlformats.org/officeDocument/2006/relationships/tags" Target="../tags/tag1351.xml"/><Relationship Id="rId159" Type="http://schemas.openxmlformats.org/officeDocument/2006/relationships/tags" Target="../tags/tag1372.xml"/><Relationship Id="rId170" Type="http://schemas.openxmlformats.org/officeDocument/2006/relationships/tags" Target="../tags/tag1383.xml"/><Relationship Id="rId191" Type="http://schemas.openxmlformats.org/officeDocument/2006/relationships/tags" Target="../tags/tag1404.xml"/><Relationship Id="rId205" Type="http://schemas.openxmlformats.org/officeDocument/2006/relationships/tags" Target="../tags/tag1418.xml"/><Relationship Id="rId226" Type="http://schemas.openxmlformats.org/officeDocument/2006/relationships/slideLayout" Target="../slideLayouts/slideLayout1.xml"/><Relationship Id="rId107" Type="http://schemas.openxmlformats.org/officeDocument/2006/relationships/tags" Target="../tags/tag1320.xml"/><Relationship Id="rId11" Type="http://schemas.openxmlformats.org/officeDocument/2006/relationships/tags" Target="../tags/tag1224.xml"/><Relationship Id="rId32" Type="http://schemas.openxmlformats.org/officeDocument/2006/relationships/tags" Target="../tags/tag1245.xml"/><Relationship Id="rId53" Type="http://schemas.openxmlformats.org/officeDocument/2006/relationships/tags" Target="../tags/tag1266.xml"/><Relationship Id="rId74" Type="http://schemas.openxmlformats.org/officeDocument/2006/relationships/tags" Target="../tags/tag1287.xml"/><Relationship Id="rId128" Type="http://schemas.openxmlformats.org/officeDocument/2006/relationships/tags" Target="../tags/tag1341.xml"/><Relationship Id="rId149" Type="http://schemas.openxmlformats.org/officeDocument/2006/relationships/tags" Target="../tags/tag1362.xml"/><Relationship Id="rId5" Type="http://schemas.openxmlformats.org/officeDocument/2006/relationships/tags" Target="../tags/tag1218.xml"/><Relationship Id="rId95" Type="http://schemas.openxmlformats.org/officeDocument/2006/relationships/tags" Target="../tags/tag1308.xml"/><Relationship Id="rId160" Type="http://schemas.openxmlformats.org/officeDocument/2006/relationships/tags" Target="../tags/tag1373.xml"/><Relationship Id="rId181" Type="http://schemas.openxmlformats.org/officeDocument/2006/relationships/tags" Target="../tags/tag1394.xml"/><Relationship Id="rId216" Type="http://schemas.openxmlformats.org/officeDocument/2006/relationships/tags" Target="../tags/tag1429.xml"/><Relationship Id="rId211" Type="http://schemas.openxmlformats.org/officeDocument/2006/relationships/tags" Target="../tags/tag1424.xml"/><Relationship Id="rId22" Type="http://schemas.openxmlformats.org/officeDocument/2006/relationships/tags" Target="../tags/tag1235.xml"/><Relationship Id="rId27" Type="http://schemas.openxmlformats.org/officeDocument/2006/relationships/tags" Target="../tags/tag1240.xml"/><Relationship Id="rId43" Type="http://schemas.openxmlformats.org/officeDocument/2006/relationships/tags" Target="../tags/tag1256.xml"/><Relationship Id="rId48" Type="http://schemas.openxmlformats.org/officeDocument/2006/relationships/tags" Target="../tags/tag1261.xml"/><Relationship Id="rId64" Type="http://schemas.openxmlformats.org/officeDocument/2006/relationships/tags" Target="../tags/tag1277.xml"/><Relationship Id="rId69" Type="http://schemas.openxmlformats.org/officeDocument/2006/relationships/tags" Target="../tags/tag1282.xml"/><Relationship Id="rId113" Type="http://schemas.openxmlformats.org/officeDocument/2006/relationships/tags" Target="../tags/tag1326.xml"/><Relationship Id="rId118" Type="http://schemas.openxmlformats.org/officeDocument/2006/relationships/tags" Target="../tags/tag1331.xml"/><Relationship Id="rId134" Type="http://schemas.openxmlformats.org/officeDocument/2006/relationships/tags" Target="../tags/tag1347.xml"/><Relationship Id="rId139" Type="http://schemas.openxmlformats.org/officeDocument/2006/relationships/tags" Target="../tags/tag1352.xml"/><Relationship Id="rId80" Type="http://schemas.openxmlformats.org/officeDocument/2006/relationships/tags" Target="../tags/tag1293.xml"/><Relationship Id="rId85" Type="http://schemas.openxmlformats.org/officeDocument/2006/relationships/tags" Target="../tags/tag1298.xml"/><Relationship Id="rId150" Type="http://schemas.openxmlformats.org/officeDocument/2006/relationships/tags" Target="../tags/tag1363.xml"/><Relationship Id="rId155" Type="http://schemas.openxmlformats.org/officeDocument/2006/relationships/tags" Target="../tags/tag1368.xml"/><Relationship Id="rId171" Type="http://schemas.openxmlformats.org/officeDocument/2006/relationships/tags" Target="../tags/tag1384.xml"/><Relationship Id="rId176" Type="http://schemas.openxmlformats.org/officeDocument/2006/relationships/tags" Target="../tags/tag1389.xml"/><Relationship Id="rId192" Type="http://schemas.openxmlformats.org/officeDocument/2006/relationships/tags" Target="../tags/tag1405.xml"/><Relationship Id="rId197" Type="http://schemas.openxmlformats.org/officeDocument/2006/relationships/tags" Target="../tags/tag1410.xml"/><Relationship Id="rId206" Type="http://schemas.openxmlformats.org/officeDocument/2006/relationships/tags" Target="../tags/tag1419.xml"/><Relationship Id="rId201" Type="http://schemas.openxmlformats.org/officeDocument/2006/relationships/tags" Target="../tags/tag1414.xml"/><Relationship Id="rId222" Type="http://schemas.openxmlformats.org/officeDocument/2006/relationships/tags" Target="../tags/tag1435.xml"/><Relationship Id="rId12" Type="http://schemas.openxmlformats.org/officeDocument/2006/relationships/tags" Target="../tags/tag1225.xml"/><Relationship Id="rId17" Type="http://schemas.openxmlformats.org/officeDocument/2006/relationships/tags" Target="../tags/tag1230.xml"/><Relationship Id="rId33" Type="http://schemas.openxmlformats.org/officeDocument/2006/relationships/tags" Target="../tags/tag1246.xml"/><Relationship Id="rId38" Type="http://schemas.openxmlformats.org/officeDocument/2006/relationships/tags" Target="../tags/tag1251.xml"/><Relationship Id="rId59" Type="http://schemas.openxmlformats.org/officeDocument/2006/relationships/tags" Target="../tags/tag1272.xml"/><Relationship Id="rId103" Type="http://schemas.openxmlformats.org/officeDocument/2006/relationships/tags" Target="../tags/tag1316.xml"/><Relationship Id="rId108" Type="http://schemas.openxmlformats.org/officeDocument/2006/relationships/tags" Target="../tags/tag1321.xml"/><Relationship Id="rId124" Type="http://schemas.openxmlformats.org/officeDocument/2006/relationships/tags" Target="../tags/tag1337.xml"/><Relationship Id="rId129" Type="http://schemas.openxmlformats.org/officeDocument/2006/relationships/tags" Target="../tags/tag1342.xml"/><Relationship Id="rId54" Type="http://schemas.openxmlformats.org/officeDocument/2006/relationships/tags" Target="../tags/tag1267.xml"/><Relationship Id="rId70" Type="http://schemas.openxmlformats.org/officeDocument/2006/relationships/tags" Target="../tags/tag1283.xml"/><Relationship Id="rId75" Type="http://schemas.openxmlformats.org/officeDocument/2006/relationships/tags" Target="../tags/tag1288.xml"/><Relationship Id="rId91" Type="http://schemas.openxmlformats.org/officeDocument/2006/relationships/tags" Target="../tags/tag1304.xml"/><Relationship Id="rId96" Type="http://schemas.openxmlformats.org/officeDocument/2006/relationships/tags" Target="../tags/tag1309.xml"/><Relationship Id="rId140" Type="http://schemas.openxmlformats.org/officeDocument/2006/relationships/tags" Target="../tags/tag1353.xml"/><Relationship Id="rId145" Type="http://schemas.openxmlformats.org/officeDocument/2006/relationships/tags" Target="../tags/tag1358.xml"/><Relationship Id="rId161" Type="http://schemas.openxmlformats.org/officeDocument/2006/relationships/tags" Target="../tags/tag1374.xml"/><Relationship Id="rId166" Type="http://schemas.openxmlformats.org/officeDocument/2006/relationships/tags" Target="../tags/tag1379.xml"/><Relationship Id="rId182" Type="http://schemas.openxmlformats.org/officeDocument/2006/relationships/tags" Target="../tags/tag1395.xml"/><Relationship Id="rId187" Type="http://schemas.openxmlformats.org/officeDocument/2006/relationships/tags" Target="../tags/tag1400.xml"/><Relationship Id="rId217" Type="http://schemas.openxmlformats.org/officeDocument/2006/relationships/tags" Target="../tags/tag1430.xml"/><Relationship Id="rId1" Type="http://schemas.openxmlformats.org/officeDocument/2006/relationships/tags" Target="../tags/tag1214.xml"/><Relationship Id="rId6" Type="http://schemas.openxmlformats.org/officeDocument/2006/relationships/tags" Target="../tags/tag1219.xml"/><Relationship Id="rId212" Type="http://schemas.openxmlformats.org/officeDocument/2006/relationships/tags" Target="../tags/tag1425.xml"/><Relationship Id="rId23" Type="http://schemas.openxmlformats.org/officeDocument/2006/relationships/tags" Target="../tags/tag1236.xml"/><Relationship Id="rId28" Type="http://schemas.openxmlformats.org/officeDocument/2006/relationships/tags" Target="../tags/tag1241.xml"/><Relationship Id="rId49" Type="http://schemas.openxmlformats.org/officeDocument/2006/relationships/tags" Target="../tags/tag1262.xml"/><Relationship Id="rId114" Type="http://schemas.openxmlformats.org/officeDocument/2006/relationships/tags" Target="../tags/tag1327.xml"/><Relationship Id="rId119" Type="http://schemas.openxmlformats.org/officeDocument/2006/relationships/tags" Target="../tags/tag1332.xml"/><Relationship Id="rId44" Type="http://schemas.openxmlformats.org/officeDocument/2006/relationships/tags" Target="../tags/tag1257.xml"/><Relationship Id="rId60" Type="http://schemas.openxmlformats.org/officeDocument/2006/relationships/tags" Target="../tags/tag1273.xml"/><Relationship Id="rId65" Type="http://schemas.openxmlformats.org/officeDocument/2006/relationships/tags" Target="../tags/tag1278.xml"/><Relationship Id="rId81" Type="http://schemas.openxmlformats.org/officeDocument/2006/relationships/tags" Target="../tags/tag1294.xml"/><Relationship Id="rId86" Type="http://schemas.openxmlformats.org/officeDocument/2006/relationships/tags" Target="../tags/tag1299.xml"/><Relationship Id="rId130" Type="http://schemas.openxmlformats.org/officeDocument/2006/relationships/tags" Target="../tags/tag1343.xml"/><Relationship Id="rId135" Type="http://schemas.openxmlformats.org/officeDocument/2006/relationships/tags" Target="../tags/tag1348.xml"/><Relationship Id="rId151" Type="http://schemas.openxmlformats.org/officeDocument/2006/relationships/tags" Target="../tags/tag1364.xml"/><Relationship Id="rId156" Type="http://schemas.openxmlformats.org/officeDocument/2006/relationships/tags" Target="../tags/tag1369.xml"/><Relationship Id="rId177" Type="http://schemas.openxmlformats.org/officeDocument/2006/relationships/tags" Target="../tags/tag1390.xml"/><Relationship Id="rId198" Type="http://schemas.openxmlformats.org/officeDocument/2006/relationships/tags" Target="../tags/tag1411.xml"/><Relationship Id="rId172" Type="http://schemas.openxmlformats.org/officeDocument/2006/relationships/tags" Target="../tags/tag1385.xml"/><Relationship Id="rId193" Type="http://schemas.openxmlformats.org/officeDocument/2006/relationships/tags" Target="../tags/tag1406.xml"/><Relationship Id="rId202" Type="http://schemas.openxmlformats.org/officeDocument/2006/relationships/tags" Target="../tags/tag1415.xml"/><Relationship Id="rId207" Type="http://schemas.openxmlformats.org/officeDocument/2006/relationships/tags" Target="../tags/tag1420.xml"/><Relationship Id="rId223" Type="http://schemas.openxmlformats.org/officeDocument/2006/relationships/tags" Target="../tags/tag1436.xml"/><Relationship Id="rId13" Type="http://schemas.openxmlformats.org/officeDocument/2006/relationships/tags" Target="../tags/tag1226.xml"/><Relationship Id="rId18" Type="http://schemas.openxmlformats.org/officeDocument/2006/relationships/tags" Target="../tags/tag1231.xml"/><Relationship Id="rId39" Type="http://schemas.openxmlformats.org/officeDocument/2006/relationships/tags" Target="../tags/tag1252.xml"/><Relationship Id="rId109" Type="http://schemas.openxmlformats.org/officeDocument/2006/relationships/tags" Target="../tags/tag1322.xml"/><Relationship Id="rId34" Type="http://schemas.openxmlformats.org/officeDocument/2006/relationships/tags" Target="../tags/tag1247.xml"/><Relationship Id="rId50" Type="http://schemas.openxmlformats.org/officeDocument/2006/relationships/tags" Target="../tags/tag1263.xml"/><Relationship Id="rId55" Type="http://schemas.openxmlformats.org/officeDocument/2006/relationships/tags" Target="../tags/tag1268.xml"/><Relationship Id="rId76" Type="http://schemas.openxmlformats.org/officeDocument/2006/relationships/tags" Target="../tags/tag1289.xml"/><Relationship Id="rId97" Type="http://schemas.openxmlformats.org/officeDocument/2006/relationships/tags" Target="../tags/tag1310.xml"/><Relationship Id="rId104" Type="http://schemas.openxmlformats.org/officeDocument/2006/relationships/tags" Target="../tags/tag1317.xml"/><Relationship Id="rId120" Type="http://schemas.openxmlformats.org/officeDocument/2006/relationships/tags" Target="../tags/tag1333.xml"/><Relationship Id="rId125" Type="http://schemas.openxmlformats.org/officeDocument/2006/relationships/tags" Target="../tags/tag1338.xml"/><Relationship Id="rId141" Type="http://schemas.openxmlformats.org/officeDocument/2006/relationships/tags" Target="../tags/tag1354.xml"/><Relationship Id="rId146" Type="http://schemas.openxmlformats.org/officeDocument/2006/relationships/tags" Target="../tags/tag1359.xml"/><Relationship Id="rId167" Type="http://schemas.openxmlformats.org/officeDocument/2006/relationships/tags" Target="../tags/tag1380.xml"/><Relationship Id="rId188" Type="http://schemas.openxmlformats.org/officeDocument/2006/relationships/tags" Target="../tags/tag1401.xml"/><Relationship Id="rId7" Type="http://schemas.openxmlformats.org/officeDocument/2006/relationships/tags" Target="../tags/tag1220.xml"/><Relationship Id="rId71" Type="http://schemas.openxmlformats.org/officeDocument/2006/relationships/tags" Target="../tags/tag1284.xml"/><Relationship Id="rId92" Type="http://schemas.openxmlformats.org/officeDocument/2006/relationships/tags" Target="../tags/tag1305.xml"/><Relationship Id="rId162" Type="http://schemas.openxmlformats.org/officeDocument/2006/relationships/tags" Target="../tags/tag1375.xml"/><Relationship Id="rId183" Type="http://schemas.openxmlformats.org/officeDocument/2006/relationships/tags" Target="../tags/tag1396.xml"/><Relationship Id="rId213" Type="http://schemas.openxmlformats.org/officeDocument/2006/relationships/tags" Target="../tags/tag1426.xml"/><Relationship Id="rId218" Type="http://schemas.openxmlformats.org/officeDocument/2006/relationships/tags" Target="../tags/tag1431.xml"/><Relationship Id="rId2" Type="http://schemas.openxmlformats.org/officeDocument/2006/relationships/tags" Target="../tags/tag1215.xml"/><Relationship Id="rId29" Type="http://schemas.openxmlformats.org/officeDocument/2006/relationships/tags" Target="../tags/tag1242.xml"/><Relationship Id="rId24" Type="http://schemas.openxmlformats.org/officeDocument/2006/relationships/tags" Target="../tags/tag1237.xml"/><Relationship Id="rId40" Type="http://schemas.openxmlformats.org/officeDocument/2006/relationships/tags" Target="../tags/tag1253.xml"/><Relationship Id="rId45" Type="http://schemas.openxmlformats.org/officeDocument/2006/relationships/tags" Target="../tags/tag1258.xml"/><Relationship Id="rId66" Type="http://schemas.openxmlformats.org/officeDocument/2006/relationships/tags" Target="../tags/tag1279.xml"/><Relationship Id="rId87" Type="http://schemas.openxmlformats.org/officeDocument/2006/relationships/tags" Target="../tags/tag1300.xml"/><Relationship Id="rId110" Type="http://schemas.openxmlformats.org/officeDocument/2006/relationships/tags" Target="../tags/tag1323.xml"/><Relationship Id="rId115" Type="http://schemas.openxmlformats.org/officeDocument/2006/relationships/tags" Target="../tags/tag1328.xml"/><Relationship Id="rId131" Type="http://schemas.openxmlformats.org/officeDocument/2006/relationships/tags" Target="../tags/tag1344.xml"/><Relationship Id="rId136" Type="http://schemas.openxmlformats.org/officeDocument/2006/relationships/tags" Target="../tags/tag1349.xml"/><Relationship Id="rId157" Type="http://schemas.openxmlformats.org/officeDocument/2006/relationships/tags" Target="../tags/tag1370.xml"/><Relationship Id="rId178" Type="http://schemas.openxmlformats.org/officeDocument/2006/relationships/tags" Target="../tags/tag1391.xml"/><Relationship Id="rId61" Type="http://schemas.openxmlformats.org/officeDocument/2006/relationships/tags" Target="../tags/tag1274.xml"/><Relationship Id="rId82" Type="http://schemas.openxmlformats.org/officeDocument/2006/relationships/tags" Target="../tags/tag1295.xml"/><Relationship Id="rId152" Type="http://schemas.openxmlformats.org/officeDocument/2006/relationships/tags" Target="../tags/tag1365.xml"/><Relationship Id="rId173" Type="http://schemas.openxmlformats.org/officeDocument/2006/relationships/tags" Target="../tags/tag1386.xml"/><Relationship Id="rId194" Type="http://schemas.openxmlformats.org/officeDocument/2006/relationships/tags" Target="../tags/tag1407.xml"/><Relationship Id="rId199" Type="http://schemas.openxmlformats.org/officeDocument/2006/relationships/tags" Target="../tags/tag1412.xml"/><Relationship Id="rId203" Type="http://schemas.openxmlformats.org/officeDocument/2006/relationships/tags" Target="../tags/tag1416.xml"/><Relationship Id="rId208" Type="http://schemas.openxmlformats.org/officeDocument/2006/relationships/tags" Target="../tags/tag1421.xml"/><Relationship Id="rId19" Type="http://schemas.openxmlformats.org/officeDocument/2006/relationships/tags" Target="../tags/tag1232.xml"/><Relationship Id="rId224" Type="http://schemas.openxmlformats.org/officeDocument/2006/relationships/tags" Target="../tags/tag1437.xml"/><Relationship Id="rId14" Type="http://schemas.openxmlformats.org/officeDocument/2006/relationships/tags" Target="../tags/tag1227.xml"/><Relationship Id="rId30" Type="http://schemas.openxmlformats.org/officeDocument/2006/relationships/tags" Target="../tags/tag1243.xml"/><Relationship Id="rId35" Type="http://schemas.openxmlformats.org/officeDocument/2006/relationships/tags" Target="../tags/tag1248.xml"/><Relationship Id="rId56" Type="http://schemas.openxmlformats.org/officeDocument/2006/relationships/tags" Target="../tags/tag1269.xml"/><Relationship Id="rId77" Type="http://schemas.openxmlformats.org/officeDocument/2006/relationships/tags" Target="../tags/tag1290.xml"/><Relationship Id="rId100" Type="http://schemas.openxmlformats.org/officeDocument/2006/relationships/tags" Target="../tags/tag1313.xml"/><Relationship Id="rId105" Type="http://schemas.openxmlformats.org/officeDocument/2006/relationships/tags" Target="../tags/tag1318.xml"/><Relationship Id="rId126" Type="http://schemas.openxmlformats.org/officeDocument/2006/relationships/tags" Target="../tags/tag1339.xml"/><Relationship Id="rId147" Type="http://schemas.openxmlformats.org/officeDocument/2006/relationships/tags" Target="../tags/tag1360.xml"/><Relationship Id="rId168" Type="http://schemas.openxmlformats.org/officeDocument/2006/relationships/tags" Target="../tags/tag1381.xml"/><Relationship Id="rId8" Type="http://schemas.openxmlformats.org/officeDocument/2006/relationships/tags" Target="../tags/tag1221.xml"/><Relationship Id="rId51" Type="http://schemas.openxmlformats.org/officeDocument/2006/relationships/tags" Target="../tags/tag1264.xml"/><Relationship Id="rId72" Type="http://schemas.openxmlformats.org/officeDocument/2006/relationships/tags" Target="../tags/tag1285.xml"/><Relationship Id="rId93" Type="http://schemas.openxmlformats.org/officeDocument/2006/relationships/tags" Target="../tags/tag1306.xml"/><Relationship Id="rId98" Type="http://schemas.openxmlformats.org/officeDocument/2006/relationships/tags" Target="../tags/tag1311.xml"/><Relationship Id="rId121" Type="http://schemas.openxmlformats.org/officeDocument/2006/relationships/tags" Target="../tags/tag1334.xml"/><Relationship Id="rId142" Type="http://schemas.openxmlformats.org/officeDocument/2006/relationships/tags" Target="../tags/tag1355.xml"/><Relationship Id="rId163" Type="http://schemas.openxmlformats.org/officeDocument/2006/relationships/tags" Target="../tags/tag1376.xml"/><Relationship Id="rId184" Type="http://schemas.openxmlformats.org/officeDocument/2006/relationships/tags" Target="../tags/tag1397.xml"/><Relationship Id="rId189" Type="http://schemas.openxmlformats.org/officeDocument/2006/relationships/tags" Target="../tags/tag1402.xml"/><Relationship Id="rId219" Type="http://schemas.openxmlformats.org/officeDocument/2006/relationships/tags" Target="../tags/tag1432.xml"/><Relationship Id="rId3" Type="http://schemas.openxmlformats.org/officeDocument/2006/relationships/tags" Target="../tags/tag1216.xml"/><Relationship Id="rId214" Type="http://schemas.openxmlformats.org/officeDocument/2006/relationships/tags" Target="../tags/tag1427.xml"/><Relationship Id="rId25" Type="http://schemas.openxmlformats.org/officeDocument/2006/relationships/tags" Target="../tags/tag1238.xml"/><Relationship Id="rId46" Type="http://schemas.openxmlformats.org/officeDocument/2006/relationships/tags" Target="../tags/tag1259.xml"/><Relationship Id="rId67" Type="http://schemas.openxmlformats.org/officeDocument/2006/relationships/tags" Target="../tags/tag1280.xml"/><Relationship Id="rId116" Type="http://schemas.openxmlformats.org/officeDocument/2006/relationships/tags" Target="../tags/tag1329.xml"/><Relationship Id="rId137" Type="http://schemas.openxmlformats.org/officeDocument/2006/relationships/tags" Target="../tags/tag1350.xml"/><Relationship Id="rId158" Type="http://schemas.openxmlformats.org/officeDocument/2006/relationships/tags" Target="../tags/tag1371.xml"/><Relationship Id="rId20" Type="http://schemas.openxmlformats.org/officeDocument/2006/relationships/tags" Target="../tags/tag1233.xml"/><Relationship Id="rId41" Type="http://schemas.openxmlformats.org/officeDocument/2006/relationships/tags" Target="../tags/tag1254.xml"/><Relationship Id="rId62" Type="http://schemas.openxmlformats.org/officeDocument/2006/relationships/tags" Target="../tags/tag1275.xml"/><Relationship Id="rId83" Type="http://schemas.openxmlformats.org/officeDocument/2006/relationships/tags" Target="../tags/tag1296.xml"/><Relationship Id="rId88" Type="http://schemas.openxmlformats.org/officeDocument/2006/relationships/tags" Target="../tags/tag1301.xml"/><Relationship Id="rId111" Type="http://schemas.openxmlformats.org/officeDocument/2006/relationships/tags" Target="../tags/tag1324.xml"/><Relationship Id="rId132" Type="http://schemas.openxmlformats.org/officeDocument/2006/relationships/tags" Target="../tags/tag1345.xml"/><Relationship Id="rId153" Type="http://schemas.openxmlformats.org/officeDocument/2006/relationships/tags" Target="../tags/tag1366.xml"/><Relationship Id="rId174" Type="http://schemas.openxmlformats.org/officeDocument/2006/relationships/tags" Target="../tags/tag1387.xml"/><Relationship Id="rId179" Type="http://schemas.openxmlformats.org/officeDocument/2006/relationships/tags" Target="../tags/tag1392.xml"/><Relationship Id="rId195" Type="http://schemas.openxmlformats.org/officeDocument/2006/relationships/tags" Target="../tags/tag1408.xml"/><Relationship Id="rId209" Type="http://schemas.openxmlformats.org/officeDocument/2006/relationships/tags" Target="../tags/tag1422.xml"/><Relationship Id="rId190" Type="http://schemas.openxmlformats.org/officeDocument/2006/relationships/tags" Target="../tags/tag1403.xml"/><Relationship Id="rId204" Type="http://schemas.openxmlformats.org/officeDocument/2006/relationships/tags" Target="../tags/tag1417.xml"/><Relationship Id="rId220" Type="http://schemas.openxmlformats.org/officeDocument/2006/relationships/tags" Target="../tags/tag1433.xml"/><Relationship Id="rId225" Type="http://schemas.openxmlformats.org/officeDocument/2006/relationships/tags" Target="../tags/tag1438.xml"/><Relationship Id="rId15" Type="http://schemas.openxmlformats.org/officeDocument/2006/relationships/tags" Target="../tags/tag1228.xml"/><Relationship Id="rId36" Type="http://schemas.openxmlformats.org/officeDocument/2006/relationships/tags" Target="../tags/tag1249.xml"/><Relationship Id="rId57" Type="http://schemas.openxmlformats.org/officeDocument/2006/relationships/tags" Target="../tags/tag1270.xml"/><Relationship Id="rId106" Type="http://schemas.openxmlformats.org/officeDocument/2006/relationships/tags" Target="../tags/tag1319.xml"/><Relationship Id="rId127" Type="http://schemas.openxmlformats.org/officeDocument/2006/relationships/tags" Target="../tags/tag1340.xml"/><Relationship Id="rId10" Type="http://schemas.openxmlformats.org/officeDocument/2006/relationships/tags" Target="../tags/tag1223.xml"/><Relationship Id="rId31" Type="http://schemas.openxmlformats.org/officeDocument/2006/relationships/tags" Target="../tags/tag1244.xml"/><Relationship Id="rId52" Type="http://schemas.openxmlformats.org/officeDocument/2006/relationships/tags" Target="../tags/tag1265.xml"/><Relationship Id="rId73" Type="http://schemas.openxmlformats.org/officeDocument/2006/relationships/tags" Target="../tags/tag1286.xml"/><Relationship Id="rId78" Type="http://schemas.openxmlformats.org/officeDocument/2006/relationships/tags" Target="../tags/tag1291.xml"/><Relationship Id="rId94" Type="http://schemas.openxmlformats.org/officeDocument/2006/relationships/tags" Target="../tags/tag1307.xml"/><Relationship Id="rId99" Type="http://schemas.openxmlformats.org/officeDocument/2006/relationships/tags" Target="../tags/tag1312.xml"/><Relationship Id="rId101" Type="http://schemas.openxmlformats.org/officeDocument/2006/relationships/tags" Target="../tags/tag1314.xml"/><Relationship Id="rId122" Type="http://schemas.openxmlformats.org/officeDocument/2006/relationships/tags" Target="../tags/tag1335.xml"/><Relationship Id="rId143" Type="http://schemas.openxmlformats.org/officeDocument/2006/relationships/tags" Target="../tags/tag1356.xml"/><Relationship Id="rId148" Type="http://schemas.openxmlformats.org/officeDocument/2006/relationships/tags" Target="../tags/tag1361.xml"/><Relationship Id="rId164" Type="http://schemas.openxmlformats.org/officeDocument/2006/relationships/tags" Target="../tags/tag1377.xml"/><Relationship Id="rId169" Type="http://schemas.openxmlformats.org/officeDocument/2006/relationships/tags" Target="../tags/tag1382.xml"/><Relationship Id="rId185" Type="http://schemas.openxmlformats.org/officeDocument/2006/relationships/tags" Target="../tags/tag1398.xml"/><Relationship Id="rId4" Type="http://schemas.openxmlformats.org/officeDocument/2006/relationships/tags" Target="../tags/tag1217.xml"/><Relationship Id="rId9" Type="http://schemas.openxmlformats.org/officeDocument/2006/relationships/tags" Target="../tags/tag1222.xml"/><Relationship Id="rId180" Type="http://schemas.openxmlformats.org/officeDocument/2006/relationships/tags" Target="../tags/tag1393.xml"/><Relationship Id="rId210" Type="http://schemas.openxmlformats.org/officeDocument/2006/relationships/tags" Target="../tags/tag1423.xml"/><Relationship Id="rId215" Type="http://schemas.openxmlformats.org/officeDocument/2006/relationships/tags" Target="../tags/tag1428.xml"/><Relationship Id="rId26" Type="http://schemas.openxmlformats.org/officeDocument/2006/relationships/tags" Target="../tags/tag1239.xml"/><Relationship Id="rId47" Type="http://schemas.openxmlformats.org/officeDocument/2006/relationships/tags" Target="../tags/tag1260.xml"/><Relationship Id="rId68" Type="http://schemas.openxmlformats.org/officeDocument/2006/relationships/tags" Target="../tags/tag1281.xml"/><Relationship Id="rId89" Type="http://schemas.openxmlformats.org/officeDocument/2006/relationships/tags" Target="../tags/tag1302.xml"/><Relationship Id="rId112" Type="http://schemas.openxmlformats.org/officeDocument/2006/relationships/tags" Target="../tags/tag1325.xml"/><Relationship Id="rId133" Type="http://schemas.openxmlformats.org/officeDocument/2006/relationships/tags" Target="../tags/tag1346.xml"/><Relationship Id="rId154" Type="http://schemas.openxmlformats.org/officeDocument/2006/relationships/tags" Target="../tags/tag1367.xml"/><Relationship Id="rId175" Type="http://schemas.openxmlformats.org/officeDocument/2006/relationships/tags" Target="../tags/tag1388.xml"/><Relationship Id="rId196" Type="http://schemas.openxmlformats.org/officeDocument/2006/relationships/tags" Target="../tags/tag1409.xml"/><Relationship Id="rId200" Type="http://schemas.openxmlformats.org/officeDocument/2006/relationships/tags" Target="../tags/tag1413.xml"/><Relationship Id="rId16" Type="http://schemas.openxmlformats.org/officeDocument/2006/relationships/tags" Target="../tags/tag1229.xml"/><Relationship Id="rId221" Type="http://schemas.openxmlformats.org/officeDocument/2006/relationships/tags" Target="../tags/tag1434.xml"/><Relationship Id="rId37" Type="http://schemas.openxmlformats.org/officeDocument/2006/relationships/tags" Target="../tags/tag1250.xml"/><Relationship Id="rId58" Type="http://schemas.openxmlformats.org/officeDocument/2006/relationships/tags" Target="../tags/tag1271.xml"/><Relationship Id="rId79" Type="http://schemas.openxmlformats.org/officeDocument/2006/relationships/tags" Target="../tags/tag1292.xml"/><Relationship Id="rId102" Type="http://schemas.openxmlformats.org/officeDocument/2006/relationships/tags" Target="../tags/tag1315.xml"/><Relationship Id="rId123" Type="http://schemas.openxmlformats.org/officeDocument/2006/relationships/tags" Target="../tags/tag1336.xml"/><Relationship Id="rId144" Type="http://schemas.openxmlformats.org/officeDocument/2006/relationships/tags" Target="../tags/tag1357.xml"/><Relationship Id="rId90" Type="http://schemas.openxmlformats.org/officeDocument/2006/relationships/tags" Target="../tags/tag1303.xml"/><Relationship Id="rId165" Type="http://schemas.openxmlformats.org/officeDocument/2006/relationships/tags" Target="../tags/tag1378.xml"/><Relationship Id="rId186" Type="http://schemas.openxmlformats.org/officeDocument/2006/relationships/tags" Target="../tags/tag139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MARTInkShape-Group24"/>
          <p:cNvGrpSpPr/>
          <p:nvPr/>
        </p:nvGrpSpPr>
        <p:grpSpPr>
          <a:xfrm>
            <a:off x="1282700" y="748183"/>
            <a:ext cx="539751" cy="410099"/>
            <a:chOff x="1282700" y="748183"/>
            <a:chExt cx="539751" cy="410099"/>
          </a:xfrm>
        </p:grpSpPr>
        <p:sp>
          <p:nvSpPr>
            <p:cNvPr id="2" name="SMARTInkShape-117"/>
            <p:cNvSpPr/>
            <p:nvPr>
              <p:custDataLst>
                <p:tags r:id="rId79"/>
              </p:custDataLst>
            </p:nvPr>
          </p:nvSpPr>
          <p:spPr>
            <a:xfrm>
              <a:off x="1282700" y="787400"/>
              <a:ext cx="323851" cy="370882"/>
            </a:xfrm>
            <a:custGeom>
              <a:avLst/>
              <a:gdLst/>
              <a:ahLst/>
              <a:cxnLst/>
              <a:rect l="0" t="0" r="0" b="0"/>
              <a:pathLst>
                <a:path w="323851" h="370882">
                  <a:moveTo>
                    <a:pt x="0" y="38100"/>
                  </a:moveTo>
                  <a:lnTo>
                    <a:pt x="0" y="38100"/>
                  </a:lnTo>
                  <a:lnTo>
                    <a:pt x="0" y="25555"/>
                  </a:lnTo>
                  <a:lnTo>
                    <a:pt x="27136" y="67467"/>
                  </a:lnTo>
                  <a:lnTo>
                    <a:pt x="47485" y="112104"/>
                  </a:lnTo>
                  <a:lnTo>
                    <a:pt x="61556" y="144369"/>
                  </a:lnTo>
                  <a:lnTo>
                    <a:pt x="77218" y="179875"/>
                  </a:lnTo>
                  <a:lnTo>
                    <a:pt x="92880" y="216822"/>
                  </a:lnTo>
                  <a:lnTo>
                    <a:pt x="106897" y="254410"/>
                  </a:lnTo>
                  <a:lnTo>
                    <a:pt x="120182" y="288519"/>
                  </a:lnTo>
                  <a:lnTo>
                    <a:pt x="135798" y="329845"/>
                  </a:lnTo>
                  <a:lnTo>
                    <a:pt x="150917" y="365538"/>
                  </a:lnTo>
                  <a:lnTo>
                    <a:pt x="152117" y="365753"/>
                  </a:lnTo>
                  <a:lnTo>
                    <a:pt x="155332" y="364111"/>
                  </a:lnTo>
                  <a:lnTo>
                    <a:pt x="153711" y="329843"/>
                  </a:lnTo>
                  <a:lnTo>
                    <a:pt x="153494" y="283292"/>
                  </a:lnTo>
                  <a:lnTo>
                    <a:pt x="158290" y="240415"/>
                  </a:lnTo>
                  <a:lnTo>
                    <a:pt x="164660" y="221151"/>
                  </a:lnTo>
                  <a:lnTo>
                    <a:pt x="172195" y="211178"/>
                  </a:lnTo>
                  <a:lnTo>
                    <a:pt x="176180" y="208519"/>
                  </a:lnTo>
                  <a:lnTo>
                    <a:pt x="180953" y="208863"/>
                  </a:lnTo>
                  <a:lnTo>
                    <a:pt x="191901" y="214889"/>
                  </a:lnTo>
                  <a:lnTo>
                    <a:pt x="227461" y="255818"/>
                  </a:lnTo>
                  <a:lnTo>
                    <a:pt x="257146" y="303434"/>
                  </a:lnTo>
                  <a:lnTo>
                    <a:pt x="280048" y="348144"/>
                  </a:lnTo>
                  <a:lnTo>
                    <a:pt x="293076" y="366169"/>
                  </a:lnTo>
                  <a:lnTo>
                    <a:pt x="299119" y="370881"/>
                  </a:lnTo>
                  <a:lnTo>
                    <a:pt x="301718" y="370020"/>
                  </a:lnTo>
                  <a:lnTo>
                    <a:pt x="306488" y="363420"/>
                  </a:lnTo>
                  <a:lnTo>
                    <a:pt x="309768" y="334320"/>
                  </a:lnTo>
                  <a:lnTo>
                    <a:pt x="306773" y="298870"/>
                  </a:lnTo>
                  <a:lnTo>
                    <a:pt x="301443" y="252070"/>
                  </a:lnTo>
                  <a:lnTo>
                    <a:pt x="299035" y="223786"/>
                  </a:lnTo>
                  <a:lnTo>
                    <a:pt x="296723" y="193640"/>
                  </a:lnTo>
                  <a:lnTo>
                    <a:pt x="296593" y="166488"/>
                  </a:lnTo>
                  <a:lnTo>
                    <a:pt x="297918" y="141331"/>
                  </a:lnTo>
                  <a:lnTo>
                    <a:pt x="303152" y="96680"/>
                  </a:lnTo>
                  <a:lnTo>
                    <a:pt x="310182" y="60373"/>
                  </a:lnTo>
                  <a:lnTo>
                    <a:pt x="320419" y="14852"/>
                  </a:lnTo>
                  <a:lnTo>
                    <a:pt x="323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18"/>
            <p:cNvSpPr/>
            <p:nvPr>
              <p:custDataLst>
                <p:tags r:id="rId80"/>
              </p:custDataLst>
            </p:nvPr>
          </p:nvSpPr>
          <p:spPr>
            <a:xfrm>
              <a:off x="1646477" y="748183"/>
              <a:ext cx="175974" cy="370259"/>
            </a:xfrm>
            <a:custGeom>
              <a:avLst/>
              <a:gdLst/>
              <a:ahLst/>
              <a:cxnLst/>
              <a:rect l="0" t="0" r="0" b="0"/>
              <a:pathLst>
                <a:path w="175974" h="370259">
                  <a:moveTo>
                    <a:pt x="112473" y="236067"/>
                  </a:moveTo>
                  <a:lnTo>
                    <a:pt x="112473" y="236067"/>
                  </a:lnTo>
                  <a:lnTo>
                    <a:pt x="112473" y="229325"/>
                  </a:lnTo>
                  <a:lnTo>
                    <a:pt x="97970" y="205677"/>
                  </a:lnTo>
                  <a:lnTo>
                    <a:pt x="89329" y="195279"/>
                  </a:lnTo>
                  <a:lnTo>
                    <a:pt x="85049" y="192647"/>
                  </a:lnTo>
                  <a:lnTo>
                    <a:pt x="80785" y="191598"/>
                  </a:lnTo>
                  <a:lnTo>
                    <a:pt x="76531" y="191604"/>
                  </a:lnTo>
                  <a:lnTo>
                    <a:pt x="64278" y="199137"/>
                  </a:lnTo>
                  <a:lnTo>
                    <a:pt x="41514" y="223008"/>
                  </a:lnTo>
                  <a:lnTo>
                    <a:pt x="26608" y="246491"/>
                  </a:lnTo>
                  <a:lnTo>
                    <a:pt x="10988" y="290739"/>
                  </a:lnTo>
                  <a:lnTo>
                    <a:pt x="2284" y="333327"/>
                  </a:lnTo>
                  <a:lnTo>
                    <a:pt x="0" y="355023"/>
                  </a:lnTo>
                  <a:lnTo>
                    <a:pt x="1507" y="361938"/>
                  </a:lnTo>
                  <a:lnTo>
                    <a:pt x="4629" y="366548"/>
                  </a:lnTo>
                  <a:lnTo>
                    <a:pt x="8827" y="369621"/>
                  </a:lnTo>
                  <a:lnTo>
                    <a:pt x="13037" y="370258"/>
                  </a:lnTo>
                  <a:lnTo>
                    <a:pt x="17255" y="369272"/>
                  </a:lnTo>
                  <a:lnTo>
                    <a:pt x="21477" y="367204"/>
                  </a:lnTo>
                  <a:lnTo>
                    <a:pt x="37534" y="350809"/>
                  </a:lnTo>
                  <a:lnTo>
                    <a:pt x="61281" y="304860"/>
                  </a:lnTo>
                  <a:lnTo>
                    <a:pt x="84542" y="265029"/>
                  </a:lnTo>
                  <a:lnTo>
                    <a:pt x="85385" y="265253"/>
                  </a:lnTo>
                  <a:lnTo>
                    <a:pt x="86323" y="269264"/>
                  </a:lnTo>
                  <a:lnTo>
                    <a:pt x="90378" y="300252"/>
                  </a:lnTo>
                  <a:lnTo>
                    <a:pt x="106005" y="325562"/>
                  </a:lnTo>
                  <a:lnTo>
                    <a:pt x="113100" y="329597"/>
                  </a:lnTo>
                  <a:lnTo>
                    <a:pt x="120652" y="330170"/>
                  </a:lnTo>
                  <a:lnTo>
                    <a:pt x="128509" y="328436"/>
                  </a:lnTo>
                  <a:lnTo>
                    <a:pt x="141002" y="320864"/>
                  </a:lnTo>
                  <a:lnTo>
                    <a:pt x="146309" y="315882"/>
                  </a:lnTo>
                  <a:lnTo>
                    <a:pt x="160520" y="285273"/>
                  </a:lnTo>
                  <a:lnTo>
                    <a:pt x="170297" y="238182"/>
                  </a:lnTo>
                  <a:lnTo>
                    <a:pt x="169687" y="194909"/>
                  </a:lnTo>
                  <a:lnTo>
                    <a:pt x="167549" y="170528"/>
                  </a:lnTo>
                  <a:lnTo>
                    <a:pt x="165418" y="146513"/>
                  </a:lnTo>
                  <a:lnTo>
                    <a:pt x="161169" y="99134"/>
                  </a:lnTo>
                  <a:lnTo>
                    <a:pt x="158810" y="61613"/>
                  </a:lnTo>
                  <a:lnTo>
                    <a:pt x="153925" y="16516"/>
                  </a:lnTo>
                  <a:lnTo>
                    <a:pt x="148195" y="2309"/>
                  </a:lnTo>
                  <a:lnTo>
                    <a:pt x="145460" y="500"/>
                  </a:lnTo>
                  <a:lnTo>
                    <a:pt x="142225" y="0"/>
                  </a:lnTo>
                  <a:lnTo>
                    <a:pt x="138658" y="373"/>
                  </a:lnTo>
                  <a:lnTo>
                    <a:pt x="135574" y="4854"/>
                  </a:lnTo>
                  <a:lnTo>
                    <a:pt x="130266" y="21122"/>
                  </a:lnTo>
                  <a:lnTo>
                    <a:pt x="127437" y="51871"/>
                  </a:lnTo>
                  <a:lnTo>
                    <a:pt x="126885" y="92819"/>
                  </a:lnTo>
                  <a:lnTo>
                    <a:pt x="127725" y="116579"/>
                  </a:lnTo>
                  <a:lnTo>
                    <a:pt x="128991" y="141592"/>
                  </a:lnTo>
                  <a:lnTo>
                    <a:pt x="131246" y="166734"/>
                  </a:lnTo>
                  <a:lnTo>
                    <a:pt x="134161" y="191961"/>
                  </a:lnTo>
                  <a:lnTo>
                    <a:pt x="137515" y="217247"/>
                  </a:lnTo>
                  <a:lnTo>
                    <a:pt x="145004" y="260393"/>
                  </a:lnTo>
                  <a:lnTo>
                    <a:pt x="153742" y="295562"/>
                  </a:lnTo>
                  <a:lnTo>
                    <a:pt x="175973" y="344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SMARTInkShape-Group25"/>
          <p:cNvGrpSpPr/>
          <p:nvPr/>
        </p:nvGrpSpPr>
        <p:grpSpPr>
          <a:xfrm>
            <a:off x="1857080" y="719379"/>
            <a:ext cx="340021" cy="359896"/>
            <a:chOff x="1857080" y="719379"/>
            <a:chExt cx="340021" cy="359896"/>
          </a:xfrm>
        </p:grpSpPr>
        <p:sp>
          <p:nvSpPr>
            <p:cNvPr id="5" name="SMARTInkShape-119"/>
            <p:cNvSpPr/>
            <p:nvPr>
              <p:custDataLst>
                <p:tags r:id="rId76"/>
              </p:custDataLst>
            </p:nvPr>
          </p:nvSpPr>
          <p:spPr>
            <a:xfrm>
              <a:off x="1857080" y="719379"/>
              <a:ext cx="127775" cy="359896"/>
            </a:xfrm>
            <a:custGeom>
              <a:avLst/>
              <a:gdLst/>
              <a:ahLst/>
              <a:cxnLst/>
              <a:rect l="0" t="0" r="0" b="0"/>
              <a:pathLst>
                <a:path w="127775" h="359896">
                  <a:moveTo>
                    <a:pt x="98720" y="239471"/>
                  </a:moveTo>
                  <a:lnTo>
                    <a:pt x="98720" y="239471"/>
                  </a:lnTo>
                  <a:lnTo>
                    <a:pt x="95349" y="236100"/>
                  </a:lnTo>
                  <a:lnTo>
                    <a:pt x="54289" y="229637"/>
                  </a:lnTo>
                  <a:lnTo>
                    <a:pt x="41579" y="231102"/>
                  </a:lnTo>
                  <a:lnTo>
                    <a:pt x="28874" y="237868"/>
                  </a:lnTo>
                  <a:lnTo>
                    <a:pt x="22523" y="242636"/>
                  </a:lnTo>
                  <a:lnTo>
                    <a:pt x="6842" y="266201"/>
                  </a:lnTo>
                  <a:lnTo>
                    <a:pt x="0" y="295525"/>
                  </a:lnTo>
                  <a:lnTo>
                    <a:pt x="1344" y="326557"/>
                  </a:lnTo>
                  <a:lnTo>
                    <a:pt x="8170" y="341911"/>
                  </a:lnTo>
                  <a:lnTo>
                    <a:pt x="12953" y="347981"/>
                  </a:lnTo>
                  <a:lnTo>
                    <a:pt x="25794" y="356607"/>
                  </a:lnTo>
                  <a:lnTo>
                    <a:pt x="33169" y="359895"/>
                  </a:lnTo>
                  <a:lnTo>
                    <a:pt x="48890" y="359785"/>
                  </a:lnTo>
                  <a:lnTo>
                    <a:pt x="57033" y="357781"/>
                  </a:lnTo>
                  <a:lnTo>
                    <a:pt x="81978" y="341475"/>
                  </a:lnTo>
                  <a:lnTo>
                    <a:pt x="103872" y="308657"/>
                  </a:lnTo>
                  <a:lnTo>
                    <a:pt x="120394" y="264282"/>
                  </a:lnTo>
                  <a:lnTo>
                    <a:pt x="125992" y="224393"/>
                  </a:lnTo>
                  <a:lnTo>
                    <a:pt x="127774" y="177031"/>
                  </a:lnTo>
                  <a:lnTo>
                    <a:pt x="127262" y="150572"/>
                  </a:lnTo>
                  <a:lnTo>
                    <a:pt x="126214" y="123055"/>
                  </a:lnTo>
                  <a:lnTo>
                    <a:pt x="125051" y="77429"/>
                  </a:lnTo>
                  <a:lnTo>
                    <a:pt x="123828" y="41863"/>
                  </a:lnTo>
                  <a:lnTo>
                    <a:pt x="119173" y="12058"/>
                  </a:lnTo>
                  <a:lnTo>
                    <a:pt x="115336" y="4343"/>
                  </a:lnTo>
                  <a:lnTo>
                    <a:pt x="111279" y="914"/>
                  </a:lnTo>
                  <a:lnTo>
                    <a:pt x="109209" y="0"/>
                  </a:lnTo>
                  <a:lnTo>
                    <a:pt x="106419" y="2212"/>
                  </a:lnTo>
                  <a:lnTo>
                    <a:pt x="99555" y="12197"/>
                  </a:lnTo>
                  <a:lnTo>
                    <a:pt x="93084" y="53153"/>
                  </a:lnTo>
                  <a:lnTo>
                    <a:pt x="88426" y="98031"/>
                  </a:lnTo>
                  <a:lnTo>
                    <a:pt x="87090" y="130512"/>
                  </a:lnTo>
                  <a:lnTo>
                    <a:pt x="88377" y="163763"/>
                  </a:lnTo>
                  <a:lnTo>
                    <a:pt x="94950" y="206691"/>
                  </a:lnTo>
                  <a:lnTo>
                    <a:pt x="105070" y="239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20"/>
            <p:cNvSpPr/>
            <p:nvPr>
              <p:custDataLst>
                <p:tags r:id="rId77"/>
              </p:custDataLst>
            </p:nvPr>
          </p:nvSpPr>
          <p:spPr>
            <a:xfrm>
              <a:off x="2095500" y="73660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6350" y="0"/>
                  </a:moveTo>
                  <a:lnTo>
                    <a:pt x="6350" y="0"/>
                  </a:lnTo>
                  <a:lnTo>
                    <a:pt x="1324" y="22604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1"/>
            <p:cNvSpPr/>
            <p:nvPr>
              <p:custDataLst>
                <p:tags r:id="rId78"/>
              </p:custDataLst>
            </p:nvPr>
          </p:nvSpPr>
          <p:spPr>
            <a:xfrm>
              <a:off x="2141311" y="874284"/>
              <a:ext cx="55790" cy="179817"/>
            </a:xfrm>
            <a:custGeom>
              <a:avLst/>
              <a:gdLst/>
              <a:ahLst/>
              <a:cxnLst/>
              <a:rect l="0" t="0" r="0" b="0"/>
              <a:pathLst>
                <a:path w="55790" h="179817">
                  <a:moveTo>
                    <a:pt x="55789" y="21066"/>
                  </a:moveTo>
                  <a:lnTo>
                    <a:pt x="55789" y="21066"/>
                  </a:lnTo>
                  <a:lnTo>
                    <a:pt x="52418" y="14324"/>
                  </a:lnTo>
                  <a:lnTo>
                    <a:pt x="47000" y="9132"/>
                  </a:lnTo>
                  <a:lnTo>
                    <a:pt x="32024" y="51"/>
                  </a:lnTo>
                  <a:lnTo>
                    <a:pt x="27951" y="0"/>
                  </a:lnTo>
                  <a:lnTo>
                    <a:pt x="19663" y="3707"/>
                  </a:lnTo>
                  <a:lnTo>
                    <a:pt x="13157" y="10058"/>
                  </a:lnTo>
                  <a:lnTo>
                    <a:pt x="3231" y="22263"/>
                  </a:lnTo>
                  <a:lnTo>
                    <a:pt x="680" y="30770"/>
                  </a:lnTo>
                  <a:lnTo>
                    <a:pt x="0" y="36002"/>
                  </a:lnTo>
                  <a:lnTo>
                    <a:pt x="3007" y="47460"/>
                  </a:lnTo>
                  <a:lnTo>
                    <a:pt x="12633" y="63929"/>
                  </a:lnTo>
                  <a:lnTo>
                    <a:pt x="47591" y="105456"/>
                  </a:lnTo>
                  <a:lnTo>
                    <a:pt x="52145" y="117134"/>
                  </a:lnTo>
                  <a:lnTo>
                    <a:pt x="54170" y="129379"/>
                  </a:lnTo>
                  <a:lnTo>
                    <a:pt x="51306" y="139996"/>
                  </a:lnTo>
                  <a:lnTo>
                    <a:pt x="44625" y="149418"/>
                  </a:lnTo>
                  <a:lnTo>
                    <a:pt x="4989" y="179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26"/>
          <p:cNvGrpSpPr/>
          <p:nvPr/>
        </p:nvGrpSpPr>
        <p:grpSpPr>
          <a:xfrm>
            <a:off x="1380929" y="599592"/>
            <a:ext cx="2200472" cy="927479"/>
            <a:chOff x="1380929" y="599592"/>
            <a:chExt cx="2200472" cy="927479"/>
          </a:xfrm>
        </p:grpSpPr>
        <p:sp>
          <p:nvSpPr>
            <p:cNvPr id="9" name="SMARTInkShape-122"/>
            <p:cNvSpPr/>
            <p:nvPr>
              <p:custDataLst>
                <p:tags r:id="rId66"/>
              </p:custDataLst>
            </p:nvPr>
          </p:nvSpPr>
          <p:spPr>
            <a:xfrm>
              <a:off x="2781300" y="743833"/>
              <a:ext cx="43725" cy="303918"/>
            </a:xfrm>
            <a:custGeom>
              <a:avLst/>
              <a:gdLst/>
              <a:ahLst/>
              <a:cxnLst/>
              <a:rect l="0" t="0" r="0" b="0"/>
              <a:pathLst>
                <a:path w="43725" h="30391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20049" y="44441"/>
                  </a:lnTo>
                  <a:lnTo>
                    <a:pt x="27961" y="75705"/>
                  </a:lnTo>
                  <a:lnTo>
                    <a:pt x="36181" y="113119"/>
                  </a:lnTo>
                  <a:lnTo>
                    <a:pt x="40774" y="153266"/>
                  </a:lnTo>
                  <a:lnTo>
                    <a:pt x="42817" y="193217"/>
                  </a:lnTo>
                  <a:lnTo>
                    <a:pt x="43724" y="229787"/>
                  </a:lnTo>
                  <a:lnTo>
                    <a:pt x="37493" y="271996"/>
                  </a:lnTo>
                  <a:lnTo>
                    <a:pt x="31750" y="303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23"/>
            <p:cNvSpPr/>
            <p:nvPr>
              <p:custDataLst>
                <p:tags r:id="rId67"/>
              </p:custDataLst>
            </p:nvPr>
          </p:nvSpPr>
          <p:spPr>
            <a:xfrm>
              <a:off x="2601019" y="679450"/>
              <a:ext cx="339032" cy="107951"/>
            </a:xfrm>
            <a:custGeom>
              <a:avLst/>
              <a:gdLst/>
              <a:ahLst/>
              <a:cxnLst/>
              <a:rect l="0" t="0" r="0" b="0"/>
              <a:pathLst>
                <a:path w="339032" h="107951">
                  <a:moveTo>
                    <a:pt x="15181" y="107950"/>
                  </a:moveTo>
                  <a:lnTo>
                    <a:pt x="15181" y="107950"/>
                  </a:lnTo>
                  <a:lnTo>
                    <a:pt x="0" y="107950"/>
                  </a:lnTo>
                  <a:lnTo>
                    <a:pt x="908" y="107950"/>
                  </a:lnTo>
                  <a:lnTo>
                    <a:pt x="34285" y="95398"/>
                  </a:lnTo>
                  <a:lnTo>
                    <a:pt x="68122" y="81205"/>
                  </a:lnTo>
                  <a:lnTo>
                    <a:pt x="113734" y="63137"/>
                  </a:lnTo>
                  <a:lnTo>
                    <a:pt x="138033" y="54086"/>
                  </a:lnTo>
                  <a:lnTo>
                    <a:pt x="162699" y="45230"/>
                  </a:lnTo>
                  <a:lnTo>
                    <a:pt x="187610" y="36503"/>
                  </a:lnTo>
                  <a:lnTo>
                    <a:pt x="232221" y="23044"/>
                  </a:lnTo>
                  <a:lnTo>
                    <a:pt x="271804" y="13064"/>
                  </a:lnTo>
                  <a:lnTo>
                    <a:pt x="316917" y="4184"/>
                  </a:lnTo>
                  <a:lnTo>
                    <a:pt x="3390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24"/>
            <p:cNvSpPr/>
            <p:nvPr>
              <p:custDataLst>
                <p:tags r:id="rId68"/>
              </p:custDataLst>
            </p:nvPr>
          </p:nvSpPr>
          <p:spPr>
            <a:xfrm>
              <a:off x="2909260" y="856533"/>
              <a:ext cx="96662" cy="160003"/>
            </a:xfrm>
            <a:custGeom>
              <a:avLst/>
              <a:gdLst/>
              <a:ahLst/>
              <a:cxnLst/>
              <a:rect l="0" t="0" r="0" b="0"/>
              <a:pathLst>
                <a:path w="96662" h="160003">
                  <a:moveTo>
                    <a:pt x="30790" y="51517"/>
                  </a:moveTo>
                  <a:lnTo>
                    <a:pt x="30790" y="51517"/>
                  </a:lnTo>
                  <a:lnTo>
                    <a:pt x="34161" y="51517"/>
                  </a:lnTo>
                  <a:lnTo>
                    <a:pt x="37697" y="53398"/>
                  </a:lnTo>
                  <a:lnTo>
                    <a:pt x="39628" y="54888"/>
                  </a:lnTo>
                  <a:lnTo>
                    <a:pt x="41621" y="55175"/>
                  </a:lnTo>
                  <a:lnTo>
                    <a:pt x="64234" y="46156"/>
                  </a:lnTo>
                  <a:lnTo>
                    <a:pt x="80681" y="35739"/>
                  </a:lnTo>
                  <a:lnTo>
                    <a:pt x="87771" y="27806"/>
                  </a:lnTo>
                  <a:lnTo>
                    <a:pt x="95729" y="12036"/>
                  </a:lnTo>
                  <a:lnTo>
                    <a:pt x="96661" y="7557"/>
                  </a:lnTo>
                  <a:lnTo>
                    <a:pt x="95814" y="700"/>
                  </a:lnTo>
                  <a:lnTo>
                    <a:pt x="91778" y="0"/>
                  </a:lnTo>
                  <a:lnTo>
                    <a:pt x="77887" y="2985"/>
                  </a:lnTo>
                  <a:lnTo>
                    <a:pt x="53603" y="22712"/>
                  </a:lnTo>
                  <a:lnTo>
                    <a:pt x="21525" y="60984"/>
                  </a:lnTo>
                  <a:lnTo>
                    <a:pt x="6329" y="92030"/>
                  </a:lnTo>
                  <a:lnTo>
                    <a:pt x="0" y="134576"/>
                  </a:lnTo>
                  <a:lnTo>
                    <a:pt x="1797" y="140051"/>
                  </a:lnTo>
                  <a:lnTo>
                    <a:pt x="9437" y="149897"/>
                  </a:lnTo>
                  <a:lnTo>
                    <a:pt x="29010" y="160002"/>
                  </a:lnTo>
                  <a:lnTo>
                    <a:pt x="48343" y="159470"/>
                  </a:lnTo>
                  <a:lnTo>
                    <a:pt x="81590" y="153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25"/>
            <p:cNvSpPr/>
            <p:nvPr>
              <p:custDataLst>
                <p:tags r:id="rId69"/>
              </p:custDataLst>
            </p:nvPr>
          </p:nvSpPr>
          <p:spPr>
            <a:xfrm>
              <a:off x="3125939" y="787400"/>
              <a:ext cx="74462" cy="173426"/>
            </a:xfrm>
            <a:custGeom>
              <a:avLst/>
              <a:gdLst/>
              <a:ahLst/>
              <a:cxnLst/>
              <a:rect l="0" t="0" r="0" b="0"/>
              <a:pathLst>
                <a:path w="74462" h="173426">
                  <a:moveTo>
                    <a:pt x="74461" y="0"/>
                  </a:moveTo>
                  <a:lnTo>
                    <a:pt x="74461" y="0"/>
                  </a:lnTo>
                  <a:lnTo>
                    <a:pt x="65623" y="0"/>
                  </a:lnTo>
                  <a:lnTo>
                    <a:pt x="30118" y="17677"/>
                  </a:lnTo>
                  <a:lnTo>
                    <a:pt x="14363" y="33224"/>
                  </a:lnTo>
                  <a:lnTo>
                    <a:pt x="4129" y="47866"/>
                  </a:lnTo>
                  <a:lnTo>
                    <a:pt x="0" y="64512"/>
                  </a:lnTo>
                  <a:lnTo>
                    <a:pt x="4678" y="76650"/>
                  </a:lnTo>
                  <a:lnTo>
                    <a:pt x="21557" y="98318"/>
                  </a:lnTo>
                  <a:lnTo>
                    <a:pt x="52412" y="122685"/>
                  </a:lnTo>
                  <a:lnTo>
                    <a:pt x="57606" y="132373"/>
                  </a:lnTo>
                  <a:lnTo>
                    <a:pt x="58991" y="136932"/>
                  </a:lnTo>
                  <a:lnTo>
                    <a:pt x="58649" y="145760"/>
                  </a:lnTo>
                  <a:lnTo>
                    <a:pt x="55439" y="154388"/>
                  </a:lnTo>
                  <a:lnTo>
                    <a:pt x="41295" y="172295"/>
                  </a:lnTo>
                  <a:lnTo>
                    <a:pt x="38239" y="173425"/>
                  </a:lnTo>
                  <a:lnTo>
                    <a:pt x="31081" y="172798"/>
                  </a:lnTo>
                  <a:lnTo>
                    <a:pt x="28607" y="170232"/>
                  </a:lnTo>
                  <a:lnTo>
                    <a:pt x="23661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6"/>
            <p:cNvSpPr/>
            <p:nvPr>
              <p:custDataLst>
                <p:tags r:id="rId70"/>
              </p:custDataLst>
            </p:nvPr>
          </p:nvSpPr>
          <p:spPr>
            <a:xfrm>
              <a:off x="3329239" y="599592"/>
              <a:ext cx="74362" cy="311167"/>
            </a:xfrm>
            <a:custGeom>
              <a:avLst/>
              <a:gdLst/>
              <a:ahLst/>
              <a:cxnLst/>
              <a:rect l="0" t="0" r="0" b="0"/>
              <a:pathLst>
                <a:path w="74362" h="311167">
                  <a:moveTo>
                    <a:pt x="68011" y="3658"/>
                  </a:moveTo>
                  <a:lnTo>
                    <a:pt x="68011" y="3658"/>
                  </a:lnTo>
                  <a:lnTo>
                    <a:pt x="68011" y="287"/>
                  </a:lnTo>
                  <a:lnTo>
                    <a:pt x="67305" y="0"/>
                  </a:lnTo>
                  <a:lnTo>
                    <a:pt x="64640" y="1562"/>
                  </a:lnTo>
                  <a:lnTo>
                    <a:pt x="52110" y="24933"/>
                  </a:lnTo>
                  <a:lnTo>
                    <a:pt x="39467" y="58410"/>
                  </a:lnTo>
                  <a:lnTo>
                    <a:pt x="23335" y="104155"/>
                  </a:lnTo>
                  <a:lnTo>
                    <a:pt x="13818" y="139340"/>
                  </a:lnTo>
                  <a:lnTo>
                    <a:pt x="6766" y="176145"/>
                  </a:lnTo>
                  <a:lnTo>
                    <a:pt x="1986" y="212258"/>
                  </a:lnTo>
                  <a:lnTo>
                    <a:pt x="0" y="258239"/>
                  </a:lnTo>
                  <a:lnTo>
                    <a:pt x="2036" y="280729"/>
                  </a:lnTo>
                  <a:lnTo>
                    <a:pt x="9055" y="296369"/>
                  </a:lnTo>
                  <a:lnTo>
                    <a:pt x="18525" y="306613"/>
                  </a:lnTo>
                  <a:lnTo>
                    <a:pt x="27438" y="311166"/>
                  </a:lnTo>
                  <a:lnTo>
                    <a:pt x="32495" y="310969"/>
                  </a:lnTo>
                  <a:lnTo>
                    <a:pt x="43759" y="306987"/>
                  </a:lnTo>
                  <a:lnTo>
                    <a:pt x="74361" y="276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7"/>
            <p:cNvSpPr/>
            <p:nvPr>
              <p:custDataLst>
                <p:tags r:id="rId71"/>
              </p:custDataLst>
            </p:nvPr>
          </p:nvSpPr>
          <p:spPr>
            <a:xfrm>
              <a:off x="3284258" y="749300"/>
              <a:ext cx="201893" cy="60809"/>
            </a:xfrm>
            <a:custGeom>
              <a:avLst/>
              <a:gdLst/>
              <a:ahLst/>
              <a:cxnLst/>
              <a:rect l="0" t="0" r="0" b="0"/>
              <a:pathLst>
                <a:path w="201893" h="60809">
                  <a:moveTo>
                    <a:pt x="30442" y="57150"/>
                  </a:moveTo>
                  <a:lnTo>
                    <a:pt x="30442" y="57150"/>
                  </a:lnTo>
                  <a:lnTo>
                    <a:pt x="8622" y="57856"/>
                  </a:lnTo>
                  <a:lnTo>
                    <a:pt x="5312" y="59031"/>
                  </a:lnTo>
                  <a:lnTo>
                    <a:pt x="3105" y="60521"/>
                  </a:lnTo>
                  <a:lnTo>
                    <a:pt x="1634" y="60808"/>
                  </a:lnTo>
                  <a:lnTo>
                    <a:pt x="653" y="60295"/>
                  </a:lnTo>
                  <a:lnTo>
                    <a:pt x="0" y="59246"/>
                  </a:lnTo>
                  <a:lnTo>
                    <a:pt x="45953" y="46756"/>
                  </a:lnTo>
                  <a:lnTo>
                    <a:pt x="78258" y="36303"/>
                  </a:lnTo>
                  <a:lnTo>
                    <a:pt x="111430" y="24601"/>
                  </a:lnTo>
                  <a:lnTo>
                    <a:pt x="146870" y="14226"/>
                  </a:lnTo>
                  <a:lnTo>
                    <a:pt x="2018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8"/>
            <p:cNvSpPr/>
            <p:nvPr>
              <p:custDataLst>
                <p:tags r:id="rId72"/>
              </p:custDataLst>
            </p:nvPr>
          </p:nvSpPr>
          <p:spPr>
            <a:xfrm>
              <a:off x="1380929" y="1212850"/>
              <a:ext cx="1882972" cy="208668"/>
            </a:xfrm>
            <a:custGeom>
              <a:avLst/>
              <a:gdLst/>
              <a:ahLst/>
              <a:cxnLst/>
              <a:rect l="0" t="0" r="0" b="0"/>
              <a:pathLst>
                <a:path w="1882972" h="208668">
                  <a:moveTo>
                    <a:pt x="3371" y="203200"/>
                  </a:moveTo>
                  <a:lnTo>
                    <a:pt x="3371" y="203200"/>
                  </a:lnTo>
                  <a:lnTo>
                    <a:pt x="0" y="203200"/>
                  </a:lnTo>
                  <a:lnTo>
                    <a:pt x="11388" y="206571"/>
                  </a:lnTo>
                  <a:lnTo>
                    <a:pt x="52862" y="208667"/>
                  </a:lnTo>
                  <a:lnTo>
                    <a:pt x="77287" y="208256"/>
                  </a:lnTo>
                  <a:lnTo>
                    <a:pt x="106976" y="207276"/>
                  </a:lnTo>
                  <a:lnTo>
                    <a:pt x="140174" y="205917"/>
                  </a:lnTo>
                  <a:lnTo>
                    <a:pt x="179946" y="202895"/>
                  </a:lnTo>
                  <a:lnTo>
                    <a:pt x="224098" y="198763"/>
                  </a:lnTo>
                  <a:lnTo>
                    <a:pt x="271173" y="193892"/>
                  </a:lnTo>
                  <a:lnTo>
                    <a:pt x="325133" y="188528"/>
                  </a:lnTo>
                  <a:lnTo>
                    <a:pt x="383685" y="182835"/>
                  </a:lnTo>
                  <a:lnTo>
                    <a:pt x="445297" y="176924"/>
                  </a:lnTo>
                  <a:lnTo>
                    <a:pt x="513183" y="169455"/>
                  </a:lnTo>
                  <a:lnTo>
                    <a:pt x="585251" y="160948"/>
                  </a:lnTo>
                  <a:lnTo>
                    <a:pt x="660107" y="151748"/>
                  </a:lnTo>
                  <a:lnTo>
                    <a:pt x="738940" y="142793"/>
                  </a:lnTo>
                  <a:lnTo>
                    <a:pt x="820422" y="134001"/>
                  </a:lnTo>
                  <a:lnTo>
                    <a:pt x="903672" y="125317"/>
                  </a:lnTo>
                  <a:lnTo>
                    <a:pt x="985983" y="116706"/>
                  </a:lnTo>
                  <a:lnTo>
                    <a:pt x="1067668" y="108143"/>
                  </a:lnTo>
                  <a:lnTo>
                    <a:pt x="1148935" y="99612"/>
                  </a:lnTo>
                  <a:lnTo>
                    <a:pt x="1227808" y="91102"/>
                  </a:lnTo>
                  <a:lnTo>
                    <a:pt x="1305085" y="82607"/>
                  </a:lnTo>
                  <a:lnTo>
                    <a:pt x="1381297" y="74121"/>
                  </a:lnTo>
                  <a:lnTo>
                    <a:pt x="1451860" y="66348"/>
                  </a:lnTo>
                  <a:lnTo>
                    <a:pt x="1518658" y="59049"/>
                  </a:lnTo>
                  <a:lnTo>
                    <a:pt x="1582946" y="52066"/>
                  </a:lnTo>
                  <a:lnTo>
                    <a:pt x="1639210" y="45294"/>
                  </a:lnTo>
                  <a:lnTo>
                    <a:pt x="1690125" y="38663"/>
                  </a:lnTo>
                  <a:lnTo>
                    <a:pt x="1737474" y="32125"/>
                  </a:lnTo>
                  <a:lnTo>
                    <a:pt x="1774684" y="25650"/>
                  </a:lnTo>
                  <a:lnTo>
                    <a:pt x="1805135" y="19217"/>
                  </a:lnTo>
                  <a:lnTo>
                    <a:pt x="1848377" y="8541"/>
                  </a:lnTo>
                  <a:lnTo>
                    <a:pt x="18829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9"/>
            <p:cNvSpPr/>
            <p:nvPr>
              <p:custDataLst>
                <p:tags r:id="rId73"/>
              </p:custDataLst>
            </p:nvPr>
          </p:nvSpPr>
          <p:spPr>
            <a:xfrm>
              <a:off x="1611933" y="1295400"/>
              <a:ext cx="1702768" cy="231671"/>
            </a:xfrm>
            <a:custGeom>
              <a:avLst/>
              <a:gdLst/>
              <a:ahLst/>
              <a:cxnLst/>
              <a:rect l="0" t="0" r="0" b="0"/>
              <a:pathLst>
                <a:path w="1702768" h="231671">
                  <a:moveTo>
                    <a:pt x="7317" y="222250"/>
                  </a:moveTo>
                  <a:lnTo>
                    <a:pt x="7317" y="222250"/>
                  </a:lnTo>
                  <a:lnTo>
                    <a:pt x="575" y="222250"/>
                  </a:lnTo>
                  <a:lnTo>
                    <a:pt x="0" y="222956"/>
                  </a:lnTo>
                  <a:lnTo>
                    <a:pt x="1028" y="224132"/>
                  </a:lnTo>
                  <a:lnTo>
                    <a:pt x="3124" y="225621"/>
                  </a:lnTo>
                  <a:lnTo>
                    <a:pt x="31794" y="229158"/>
                  </a:lnTo>
                  <a:lnTo>
                    <a:pt x="53268" y="231088"/>
                  </a:lnTo>
                  <a:lnTo>
                    <a:pt x="83812" y="231670"/>
                  </a:lnTo>
                  <a:lnTo>
                    <a:pt x="120403" y="231352"/>
                  </a:lnTo>
                  <a:lnTo>
                    <a:pt x="161024" y="230435"/>
                  </a:lnTo>
                  <a:lnTo>
                    <a:pt x="209977" y="227707"/>
                  </a:lnTo>
                  <a:lnTo>
                    <a:pt x="264485" y="223771"/>
                  </a:lnTo>
                  <a:lnTo>
                    <a:pt x="322695" y="219031"/>
                  </a:lnTo>
                  <a:lnTo>
                    <a:pt x="387608" y="212343"/>
                  </a:lnTo>
                  <a:lnTo>
                    <a:pt x="456989" y="204356"/>
                  </a:lnTo>
                  <a:lnTo>
                    <a:pt x="529348" y="195504"/>
                  </a:lnTo>
                  <a:lnTo>
                    <a:pt x="605810" y="185370"/>
                  </a:lnTo>
                  <a:lnTo>
                    <a:pt x="685007" y="174380"/>
                  </a:lnTo>
                  <a:lnTo>
                    <a:pt x="766027" y="162820"/>
                  </a:lnTo>
                  <a:lnTo>
                    <a:pt x="846851" y="150880"/>
                  </a:lnTo>
                  <a:lnTo>
                    <a:pt x="927546" y="138686"/>
                  </a:lnTo>
                  <a:lnTo>
                    <a:pt x="1008153" y="126324"/>
                  </a:lnTo>
                  <a:lnTo>
                    <a:pt x="1085880" y="114555"/>
                  </a:lnTo>
                  <a:lnTo>
                    <a:pt x="1161687" y="103181"/>
                  </a:lnTo>
                  <a:lnTo>
                    <a:pt x="1236214" y="92071"/>
                  </a:lnTo>
                  <a:lnTo>
                    <a:pt x="1306359" y="80431"/>
                  </a:lnTo>
                  <a:lnTo>
                    <a:pt x="1373584" y="68437"/>
                  </a:lnTo>
                  <a:lnTo>
                    <a:pt x="1438862" y="56208"/>
                  </a:lnTo>
                  <a:lnTo>
                    <a:pt x="1497197" y="44528"/>
                  </a:lnTo>
                  <a:lnTo>
                    <a:pt x="1550903" y="33213"/>
                  </a:lnTo>
                  <a:lnTo>
                    <a:pt x="1601525" y="22142"/>
                  </a:lnTo>
                  <a:lnTo>
                    <a:pt x="1635272" y="14761"/>
                  </a:lnTo>
                  <a:lnTo>
                    <a:pt x="1702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0"/>
            <p:cNvSpPr/>
            <p:nvPr>
              <p:custDataLst>
                <p:tags r:id="rId74"/>
              </p:custDataLst>
            </p:nvPr>
          </p:nvSpPr>
          <p:spPr>
            <a:xfrm>
              <a:off x="3486150" y="80645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0" y="0"/>
                  </a:moveTo>
                  <a:lnTo>
                    <a:pt x="0" y="0"/>
                  </a:lnTo>
                  <a:lnTo>
                    <a:pt x="127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1"/>
            <p:cNvSpPr/>
            <p:nvPr>
              <p:custDataLst>
                <p:tags r:id="rId75"/>
              </p:custDataLst>
            </p:nvPr>
          </p:nvSpPr>
          <p:spPr>
            <a:xfrm>
              <a:off x="3556000" y="95885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0" y="0"/>
                  </a:moveTo>
                  <a:lnTo>
                    <a:pt x="0" y="0"/>
                  </a:lnTo>
                  <a:lnTo>
                    <a:pt x="10139" y="705"/>
                  </a:lnTo>
                  <a:lnTo>
                    <a:pt x="254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27"/>
          <p:cNvGrpSpPr/>
          <p:nvPr/>
        </p:nvGrpSpPr>
        <p:grpSpPr>
          <a:xfrm>
            <a:off x="4489450" y="1049145"/>
            <a:ext cx="527051" cy="424229"/>
            <a:chOff x="4489450" y="1049145"/>
            <a:chExt cx="527051" cy="424229"/>
          </a:xfrm>
        </p:grpSpPr>
        <p:sp>
          <p:nvSpPr>
            <p:cNvPr id="20" name="SMARTInkShape-132"/>
            <p:cNvSpPr/>
            <p:nvPr>
              <p:custDataLst>
                <p:tags r:id="rId61"/>
              </p:custDataLst>
            </p:nvPr>
          </p:nvSpPr>
          <p:spPr>
            <a:xfrm>
              <a:off x="4489450" y="1060450"/>
              <a:ext cx="26997" cy="412751"/>
            </a:xfrm>
            <a:custGeom>
              <a:avLst/>
              <a:gdLst/>
              <a:ahLst/>
              <a:cxnLst/>
              <a:rect l="0" t="0" r="0" b="0"/>
              <a:pathLst>
                <a:path w="26997" h="4127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8838" y="22322"/>
                  </a:lnTo>
                  <a:lnTo>
                    <a:pt x="11555" y="63764"/>
                  </a:lnTo>
                  <a:lnTo>
                    <a:pt x="12192" y="105715"/>
                  </a:lnTo>
                  <a:lnTo>
                    <a:pt x="12361" y="129744"/>
                  </a:lnTo>
                  <a:lnTo>
                    <a:pt x="12474" y="154935"/>
                  </a:lnTo>
                  <a:lnTo>
                    <a:pt x="12549" y="180901"/>
                  </a:lnTo>
                  <a:lnTo>
                    <a:pt x="12599" y="207384"/>
                  </a:lnTo>
                  <a:lnTo>
                    <a:pt x="14044" y="232800"/>
                  </a:lnTo>
                  <a:lnTo>
                    <a:pt x="16418" y="257506"/>
                  </a:lnTo>
                  <a:lnTo>
                    <a:pt x="22114" y="304241"/>
                  </a:lnTo>
                  <a:lnTo>
                    <a:pt x="26996" y="346180"/>
                  </a:lnTo>
                  <a:lnTo>
                    <a:pt x="26970" y="388635"/>
                  </a:lnTo>
                  <a:lnTo>
                    <a:pt x="25400" y="412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33"/>
            <p:cNvSpPr/>
            <p:nvPr>
              <p:custDataLst>
                <p:tags r:id="rId62"/>
              </p:custDataLst>
            </p:nvPr>
          </p:nvSpPr>
          <p:spPr>
            <a:xfrm>
              <a:off x="4489711" y="1049145"/>
              <a:ext cx="245494" cy="398656"/>
            </a:xfrm>
            <a:custGeom>
              <a:avLst/>
              <a:gdLst/>
              <a:ahLst/>
              <a:cxnLst/>
              <a:rect l="0" t="0" r="0" b="0"/>
              <a:pathLst>
                <a:path w="245494" h="398656">
                  <a:moveTo>
                    <a:pt x="6089" y="271655"/>
                  </a:moveTo>
                  <a:lnTo>
                    <a:pt x="6089" y="271655"/>
                  </a:lnTo>
                  <a:lnTo>
                    <a:pt x="0" y="259478"/>
                  </a:lnTo>
                  <a:lnTo>
                    <a:pt x="3187" y="259110"/>
                  </a:lnTo>
                  <a:lnTo>
                    <a:pt x="35720" y="255598"/>
                  </a:lnTo>
                  <a:lnTo>
                    <a:pt x="74371" y="237282"/>
                  </a:lnTo>
                  <a:lnTo>
                    <a:pt x="113966" y="213100"/>
                  </a:lnTo>
                  <a:lnTo>
                    <a:pt x="155566" y="174186"/>
                  </a:lnTo>
                  <a:lnTo>
                    <a:pt x="179533" y="140846"/>
                  </a:lnTo>
                  <a:lnTo>
                    <a:pt x="200062" y="102981"/>
                  </a:lnTo>
                  <a:lnTo>
                    <a:pt x="217182" y="65455"/>
                  </a:lnTo>
                  <a:lnTo>
                    <a:pt x="234048" y="23351"/>
                  </a:lnTo>
                  <a:lnTo>
                    <a:pt x="244545" y="697"/>
                  </a:lnTo>
                  <a:lnTo>
                    <a:pt x="245493" y="0"/>
                  </a:lnTo>
                  <a:lnTo>
                    <a:pt x="240085" y="42841"/>
                  </a:lnTo>
                  <a:lnTo>
                    <a:pt x="233324" y="86704"/>
                  </a:lnTo>
                  <a:lnTo>
                    <a:pt x="229546" y="110255"/>
                  </a:lnTo>
                  <a:lnTo>
                    <a:pt x="227027" y="135127"/>
                  </a:lnTo>
                  <a:lnTo>
                    <a:pt x="225348" y="160881"/>
                  </a:lnTo>
                  <a:lnTo>
                    <a:pt x="224228" y="187222"/>
                  </a:lnTo>
                  <a:lnTo>
                    <a:pt x="223482" y="212544"/>
                  </a:lnTo>
                  <a:lnTo>
                    <a:pt x="222984" y="237187"/>
                  </a:lnTo>
                  <a:lnTo>
                    <a:pt x="223137" y="283852"/>
                  </a:lnTo>
                  <a:lnTo>
                    <a:pt x="225557" y="325759"/>
                  </a:lnTo>
                  <a:lnTo>
                    <a:pt x="230886" y="371569"/>
                  </a:lnTo>
                  <a:lnTo>
                    <a:pt x="234689" y="398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34"/>
            <p:cNvSpPr/>
            <p:nvPr>
              <p:custDataLst>
                <p:tags r:id="rId63"/>
              </p:custDataLst>
            </p:nvPr>
          </p:nvSpPr>
          <p:spPr>
            <a:xfrm>
              <a:off x="4809833" y="1365250"/>
              <a:ext cx="86009" cy="108124"/>
            </a:xfrm>
            <a:custGeom>
              <a:avLst/>
              <a:gdLst/>
              <a:ahLst/>
              <a:cxnLst/>
              <a:rect l="0" t="0" r="0" b="0"/>
              <a:pathLst>
                <a:path w="86009" h="108124">
                  <a:moveTo>
                    <a:pt x="66967" y="44450"/>
                  </a:moveTo>
                  <a:lnTo>
                    <a:pt x="66967" y="44450"/>
                  </a:lnTo>
                  <a:lnTo>
                    <a:pt x="66967" y="41079"/>
                  </a:lnTo>
                  <a:lnTo>
                    <a:pt x="63204" y="37543"/>
                  </a:lnTo>
                  <a:lnTo>
                    <a:pt x="56828" y="34324"/>
                  </a:lnTo>
                  <a:lnTo>
                    <a:pt x="49290" y="32894"/>
                  </a:lnTo>
                  <a:lnTo>
                    <a:pt x="41237" y="34140"/>
                  </a:lnTo>
                  <a:lnTo>
                    <a:pt x="26887" y="40690"/>
                  </a:lnTo>
                  <a:lnTo>
                    <a:pt x="21197" y="44060"/>
                  </a:lnTo>
                  <a:lnTo>
                    <a:pt x="3076" y="69029"/>
                  </a:lnTo>
                  <a:lnTo>
                    <a:pt x="384" y="77064"/>
                  </a:lnTo>
                  <a:lnTo>
                    <a:pt x="0" y="83831"/>
                  </a:lnTo>
                  <a:lnTo>
                    <a:pt x="1156" y="89754"/>
                  </a:lnTo>
                  <a:lnTo>
                    <a:pt x="8084" y="100098"/>
                  </a:lnTo>
                  <a:lnTo>
                    <a:pt x="12895" y="104832"/>
                  </a:lnTo>
                  <a:lnTo>
                    <a:pt x="18219" y="107283"/>
                  </a:lnTo>
                  <a:lnTo>
                    <a:pt x="29779" y="108123"/>
                  </a:lnTo>
                  <a:lnTo>
                    <a:pt x="54929" y="101259"/>
                  </a:lnTo>
                  <a:lnTo>
                    <a:pt x="68908" y="92277"/>
                  </a:lnTo>
                  <a:lnTo>
                    <a:pt x="79119" y="80523"/>
                  </a:lnTo>
                  <a:lnTo>
                    <a:pt x="86008" y="65892"/>
                  </a:lnTo>
                  <a:lnTo>
                    <a:pt x="85778" y="49981"/>
                  </a:lnTo>
                  <a:lnTo>
                    <a:pt x="77714" y="27039"/>
                  </a:lnTo>
                  <a:lnTo>
                    <a:pt x="70332" y="14839"/>
                  </a:lnTo>
                  <a:lnTo>
                    <a:pt x="542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35"/>
            <p:cNvSpPr/>
            <p:nvPr>
              <p:custDataLst>
                <p:tags r:id="rId64"/>
              </p:custDataLst>
            </p:nvPr>
          </p:nvSpPr>
          <p:spPr>
            <a:xfrm>
              <a:off x="4978400" y="1183792"/>
              <a:ext cx="12701" cy="3659"/>
            </a:xfrm>
            <a:custGeom>
              <a:avLst/>
              <a:gdLst/>
              <a:ahLst/>
              <a:cxnLst/>
              <a:rect l="0" t="0" r="0" b="0"/>
              <a:pathLst>
                <a:path w="12701" h="3659">
                  <a:moveTo>
                    <a:pt x="0" y="3658"/>
                  </a:moveTo>
                  <a:lnTo>
                    <a:pt x="0" y="3658"/>
                  </a:lnTo>
                  <a:lnTo>
                    <a:pt x="6742" y="287"/>
                  </a:lnTo>
                  <a:lnTo>
                    <a:pt x="8728" y="0"/>
                  </a:lnTo>
                  <a:lnTo>
                    <a:pt x="10052" y="513"/>
                  </a:lnTo>
                  <a:lnTo>
                    <a:pt x="12700" y="3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36"/>
            <p:cNvSpPr/>
            <p:nvPr>
              <p:custDataLst>
                <p:tags r:id="rId65"/>
              </p:custDataLst>
            </p:nvPr>
          </p:nvSpPr>
          <p:spPr>
            <a:xfrm>
              <a:off x="5010150" y="13589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28"/>
          <p:cNvGrpSpPr/>
          <p:nvPr/>
        </p:nvGrpSpPr>
        <p:grpSpPr>
          <a:xfrm>
            <a:off x="5330105" y="1103430"/>
            <a:ext cx="708746" cy="267520"/>
            <a:chOff x="5330105" y="1103430"/>
            <a:chExt cx="708746" cy="267520"/>
          </a:xfrm>
        </p:grpSpPr>
        <p:sp>
          <p:nvSpPr>
            <p:cNvPr id="26" name="SMARTInkShape-137"/>
            <p:cNvSpPr/>
            <p:nvPr>
              <p:custDataLst>
                <p:tags r:id="rId59"/>
              </p:custDataLst>
            </p:nvPr>
          </p:nvSpPr>
          <p:spPr>
            <a:xfrm>
              <a:off x="5330105" y="1103430"/>
              <a:ext cx="283296" cy="267520"/>
            </a:xfrm>
            <a:custGeom>
              <a:avLst/>
              <a:gdLst/>
              <a:ahLst/>
              <a:cxnLst/>
              <a:rect l="0" t="0" r="0" b="0"/>
              <a:pathLst>
                <a:path w="283296" h="267520">
                  <a:moveTo>
                    <a:pt x="143595" y="39570"/>
                  </a:moveTo>
                  <a:lnTo>
                    <a:pt x="143595" y="39570"/>
                  </a:lnTo>
                  <a:lnTo>
                    <a:pt x="143595" y="19797"/>
                  </a:lnTo>
                  <a:lnTo>
                    <a:pt x="141478" y="18627"/>
                  </a:lnTo>
                  <a:lnTo>
                    <a:pt x="133482" y="19208"/>
                  </a:lnTo>
                  <a:lnTo>
                    <a:pt x="113708" y="33615"/>
                  </a:lnTo>
                  <a:lnTo>
                    <a:pt x="81037" y="75318"/>
                  </a:lnTo>
                  <a:lnTo>
                    <a:pt x="53720" y="121031"/>
                  </a:lnTo>
                  <a:lnTo>
                    <a:pt x="41092" y="156208"/>
                  </a:lnTo>
                  <a:lnTo>
                    <a:pt x="30775" y="189246"/>
                  </a:lnTo>
                  <a:lnTo>
                    <a:pt x="22678" y="229968"/>
                  </a:lnTo>
                  <a:lnTo>
                    <a:pt x="22767" y="240586"/>
                  </a:lnTo>
                  <a:lnTo>
                    <a:pt x="25649" y="249075"/>
                  </a:lnTo>
                  <a:lnTo>
                    <a:pt x="36376" y="262270"/>
                  </a:lnTo>
                  <a:lnTo>
                    <a:pt x="43188" y="265648"/>
                  </a:lnTo>
                  <a:lnTo>
                    <a:pt x="58283" y="267519"/>
                  </a:lnTo>
                  <a:lnTo>
                    <a:pt x="86019" y="257864"/>
                  </a:lnTo>
                  <a:lnTo>
                    <a:pt x="119950" y="234856"/>
                  </a:lnTo>
                  <a:lnTo>
                    <a:pt x="150073" y="198954"/>
                  </a:lnTo>
                  <a:lnTo>
                    <a:pt x="164348" y="165676"/>
                  </a:lnTo>
                  <a:lnTo>
                    <a:pt x="174691" y="128073"/>
                  </a:lnTo>
                  <a:lnTo>
                    <a:pt x="181639" y="90193"/>
                  </a:lnTo>
                  <a:lnTo>
                    <a:pt x="179405" y="43281"/>
                  </a:lnTo>
                  <a:lnTo>
                    <a:pt x="167742" y="21464"/>
                  </a:lnTo>
                  <a:lnTo>
                    <a:pt x="159693" y="12682"/>
                  </a:lnTo>
                  <a:lnTo>
                    <a:pt x="137579" y="2925"/>
                  </a:lnTo>
                  <a:lnTo>
                    <a:pt x="111288" y="0"/>
                  </a:lnTo>
                  <a:lnTo>
                    <a:pt x="83140" y="3404"/>
                  </a:lnTo>
                  <a:lnTo>
                    <a:pt x="42897" y="23366"/>
                  </a:lnTo>
                  <a:lnTo>
                    <a:pt x="24522" y="41776"/>
                  </a:lnTo>
                  <a:lnTo>
                    <a:pt x="1228" y="82339"/>
                  </a:lnTo>
                  <a:lnTo>
                    <a:pt x="0" y="91366"/>
                  </a:lnTo>
                  <a:lnTo>
                    <a:pt x="4280" y="107040"/>
                  </a:lnTo>
                  <a:lnTo>
                    <a:pt x="22646" y="119181"/>
                  </a:lnTo>
                  <a:lnTo>
                    <a:pt x="35446" y="124394"/>
                  </a:lnTo>
                  <a:lnTo>
                    <a:pt x="70364" y="126423"/>
                  </a:lnTo>
                  <a:lnTo>
                    <a:pt x="112459" y="121916"/>
                  </a:lnTo>
                  <a:lnTo>
                    <a:pt x="159390" y="112857"/>
                  </a:lnTo>
                  <a:lnTo>
                    <a:pt x="183758" y="106772"/>
                  </a:lnTo>
                  <a:lnTo>
                    <a:pt x="208471" y="99894"/>
                  </a:lnTo>
                  <a:lnTo>
                    <a:pt x="250040" y="87547"/>
                  </a:lnTo>
                  <a:lnTo>
                    <a:pt x="283295" y="776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38"/>
            <p:cNvSpPr/>
            <p:nvPr>
              <p:custDataLst>
                <p:tags r:id="rId60"/>
              </p:custDataLst>
            </p:nvPr>
          </p:nvSpPr>
          <p:spPr>
            <a:xfrm>
              <a:off x="5797550" y="1270000"/>
              <a:ext cx="241301" cy="31751"/>
            </a:xfrm>
            <a:custGeom>
              <a:avLst/>
              <a:gdLst/>
              <a:ahLst/>
              <a:cxnLst/>
              <a:rect l="0" t="0" r="0" b="0"/>
              <a:pathLst>
                <a:path w="241301" h="31751">
                  <a:moveTo>
                    <a:pt x="0" y="31750"/>
                  </a:moveTo>
                  <a:lnTo>
                    <a:pt x="0" y="31750"/>
                  </a:lnTo>
                  <a:lnTo>
                    <a:pt x="33710" y="28379"/>
                  </a:lnTo>
                  <a:lnTo>
                    <a:pt x="67193" y="24842"/>
                  </a:lnTo>
                  <a:lnTo>
                    <a:pt x="103241" y="20919"/>
                  </a:lnTo>
                  <a:lnTo>
                    <a:pt x="140430" y="16823"/>
                  </a:lnTo>
                  <a:lnTo>
                    <a:pt x="180006" y="10769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139"/>
          <p:cNvSpPr/>
          <p:nvPr>
            <p:custDataLst>
              <p:tags r:id="rId1"/>
            </p:custDataLst>
          </p:nvPr>
        </p:nvSpPr>
        <p:spPr>
          <a:xfrm>
            <a:off x="5848350" y="1187450"/>
            <a:ext cx="152401" cy="31751"/>
          </a:xfrm>
          <a:custGeom>
            <a:avLst/>
            <a:gdLst/>
            <a:ahLst/>
            <a:cxnLst/>
            <a:rect l="0" t="0" r="0" b="0"/>
            <a:pathLst>
              <a:path w="152401" h="31751">
                <a:moveTo>
                  <a:pt x="0" y="31750"/>
                </a:moveTo>
                <a:lnTo>
                  <a:pt x="0" y="31750"/>
                </a:lnTo>
                <a:lnTo>
                  <a:pt x="3371" y="28379"/>
                </a:lnTo>
                <a:lnTo>
                  <a:pt x="15579" y="22912"/>
                </a:lnTo>
                <a:lnTo>
                  <a:pt x="58947" y="14038"/>
                </a:lnTo>
                <a:lnTo>
                  <a:pt x="99937" y="4786"/>
                </a:lnTo>
                <a:lnTo>
                  <a:pt x="1524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SMARTInkShape-Group30"/>
          <p:cNvGrpSpPr/>
          <p:nvPr/>
        </p:nvGrpSpPr>
        <p:grpSpPr>
          <a:xfrm>
            <a:off x="6316669" y="1091595"/>
            <a:ext cx="351085" cy="326456"/>
            <a:chOff x="6316669" y="1091595"/>
            <a:chExt cx="351085" cy="326456"/>
          </a:xfrm>
        </p:grpSpPr>
        <p:sp>
          <p:nvSpPr>
            <p:cNvPr id="30" name="SMARTInkShape-140"/>
            <p:cNvSpPr/>
            <p:nvPr>
              <p:custDataLst>
                <p:tags r:id="rId57"/>
              </p:custDataLst>
            </p:nvPr>
          </p:nvSpPr>
          <p:spPr>
            <a:xfrm>
              <a:off x="6316669" y="1091595"/>
              <a:ext cx="268282" cy="258571"/>
            </a:xfrm>
            <a:custGeom>
              <a:avLst/>
              <a:gdLst/>
              <a:ahLst/>
              <a:cxnLst/>
              <a:rect l="0" t="0" r="0" b="0"/>
              <a:pathLst>
                <a:path w="268282" h="258571">
                  <a:moveTo>
                    <a:pt x="166681" y="51405"/>
                  </a:moveTo>
                  <a:lnTo>
                    <a:pt x="166681" y="51405"/>
                  </a:lnTo>
                  <a:lnTo>
                    <a:pt x="171707" y="39471"/>
                  </a:lnTo>
                  <a:lnTo>
                    <a:pt x="172769" y="30390"/>
                  </a:lnTo>
                  <a:lnTo>
                    <a:pt x="171445" y="28223"/>
                  </a:lnTo>
                  <a:lnTo>
                    <a:pt x="166211" y="23933"/>
                  </a:lnTo>
                  <a:lnTo>
                    <a:pt x="151961" y="20923"/>
                  </a:lnTo>
                  <a:lnTo>
                    <a:pt x="140383" y="23981"/>
                  </a:lnTo>
                  <a:lnTo>
                    <a:pt x="105591" y="44185"/>
                  </a:lnTo>
                  <a:lnTo>
                    <a:pt x="62317" y="86903"/>
                  </a:lnTo>
                  <a:lnTo>
                    <a:pt x="28279" y="132086"/>
                  </a:lnTo>
                  <a:lnTo>
                    <a:pt x="11328" y="164639"/>
                  </a:lnTo>
                  <a:lnTo>
                    <a:pt x="0" y="207958"/>
                  </a:lnTo>
                  <a:lnTo>
                    <a:pt x="2996" y="228934"/>
                  </a:lnTo>
                  <a:lnTo>
                    <a:pt x="6757" y="237491"/>
                  </a:lnTo>
                  <a:lnTo>
                    <a:pt x="12793" y="243901"/>
                  </a:lnTo>
                  <a:lnTo>
                    <a:pt x="28905" y="252905"/>
                  </a:lnTo>
                  <a:lnTo>
                    <a:pt x="61182" y="258570"/>
                  </a:lnTo>
                  <a:lnTo>
                    <a:pt x="97557" y="250135"/>
                  </a:lnTo>
                  <a:lnTo>
                    <a:pt x="138517" y="227489"/>
                  </a:lnTo>
                  <a:lnTo>
                    <a:pt x="178562" y="188323"/>
                  </a:lnTo>
                  <a:lnTo>
                    <a:pt x="196891" y="155296"/>
                  </a:lnTo>
                  <a:lnTo>
                    <a:pt x="208330" y="120862"/>
                  </a:lnTo>
                  <a:lnTo>
                    <a:pt x="213358" y="74415"/>
                  </a:lnTo>
                  <a:lnTo>
                    <a:pt x="205833" y="35645"/>
                  </a:lnTo>
                  <a:lnTo>
                    <a:pt x="196075" y="17589"/>
                  </a:lnTo>
                  <a:lnTo>
                    <a:pt x="180922" y="6272"/>
                  </a:lnTo>
                  <a:lnTo>
                    <a:pt x="162426" y="302"/>
                  </a:lnTo>
                  <a:lnTo>
                    <a:pt x="142448" y="0"/>
                  </a:lnTo>
                  <a:lnTo>
                    <a:pt x="123690" y="5980"/>
                  </a:lnTo>
                  <a:lnTo>
                    <a:pt x="106652" y="16400"/>
                  </a:lnTo>
                  <a:lnTo>
                    <a:pt x="86570" y="38132"/>
                  </a:lnTo>
                  <a:lnTo>
                    <a:pt x="78629" y="54208"/>
                  </a:lnTo>
                  <a:lnTo>
                    <a:pt x="76512" y="68878"/>
                  </a:lnTo>
                  <a:lnTo>
                    <a:pt x="76935" y="75754"/>
                  </a:lnTo>
                  <a:lnTo>
                    <a:pt x="83050" y="87156"/>
                  </a:lnTo>
                  <a:lnTo>
                    <a:pt x="87644" y="92173"/>
                  </a:lnTo>
                  <a:lnTo>
                    <a:pt x="104037" y="99628"/>
                  </a:lnTo>
                  <a:lnTo>
                    <a:pt x="126845" y="103882"/>
                  </a:lnTo>
                  <a:lnTo>
                    <a:pt x="171419" y="101604"/>
                  </a:lnTo>
                  <a:lnTo>
                    <a:pt x="218257" y="92306"/>
                  </a:lnTo>
                  <a:lnTo>
                    <a:pt x="268281" y="76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41"/>
            <p:cNvSpPr/>
            <p:nvPr>
              <p:custDataLst>
                <p:tags r:id="rId58"/>
              </p:custDataLst>
            </p:nvPr>
          </p:nvSpPr>
          <p:spPr>
            <a:xfrm>
              <a:off x="6588839" y="1327150"/>
              <a:ext cx="78915" cy="90901"/>
            </a:xfrm>
            <a:custGeom>
              <a:avLst/>
              <a:gdLst/>
              <a:ahLst/>
              <a:cxnLst/>
              <a:rect l="0" t="0" r="0" b="0"/>
              <a:pathLst>
                <a:path w="78915" h="90901">
                  <a:moveTo>
                    <a:pt x="53261" y="19050"/>
                  </a:moveTo>
                  <a:lnTo>
                    <a:pt x="53261" y="19050"/>
                  </a:lnTo>
                  <a:lnTo>
                    <a:pt x="44422" y="19050"/>
                  </a:lnTo>
                  <a:lnTo>
                    <a:pt x="34964" y="22421"/>
                  </a:lnTo>
                  <a:lnTo>
                    <a:pt x="23488" y="30587"/>
                  </a:lnTo>
                  <a:lnTo>
                    <a:pt x="13081" y="41832"/>
                  </a:lnTo>
                  <a:lnTo>
                    <a:pt x="628" y="66970"/>
                  </a:lnTo>
                  <a:lnTo>
                    <a:pt x="0" y="75861"/>
                  </a:lnTo>
                  <a:lnTo>
                    <a:pt x="820" y="80207"/>
                  </a:lnTo>
                  <a:lnTo>
                    <a:pt x="3484" y="83810"/>
                  </a:lnTo>
                  <a:lnTo>
                    <a:pt x="12088" y="89695"/>
                  </a:lnTo>
                  <a:lnTo>
                    <a:pt x="22967" y="90900"/>
                  </a:lnTo>
                  <a:lnTo>
                    <a:pt x="35564" y="88378"/>
                  </a:lnTo>
                  <a:lnTo>
                    <a:pt x="50570" y="82553"/>
                  </a:lnTo>
                  <a:lnTo>
                    <a:pt x="62883" y="73379"/>
                  </a:lnTo>
                  <a:lnTo>
                    <a:pt x="72354" y="61541"/>
                  </a:lnTo>
                  <a:lnTo>
                    <a:pt x="78914" y="46872"/>
                  </a:lnTo>
                  <a:lnTo>
                    <a:pt x="78538" y="30945"/>
                  </a:lnTo>
                  <a:lnTo>
                    <a:pt x="76463" y="22746"/>
                  </a:lnTo>
                  <a:lnTo>
                    <a:pt x="72962" y="16576"/>
                  </a:lnTo>
                  <a:lnTo>
                    <a:pt x="532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31"/>
          <p:cNvGrpSpPr/>
          <p:nvPr/>
        </p:nvGrpSpPr>
        <p:grpSpPr>
          <a:xfrm>
            <a:off x="7594862" y="1189477"/>
            <a:ext cx="264232" cy="157581"/>
            <a:chOff x="7594862" y="1189477"/>
            <a:chExt cx="264232" cy="157581"/>
          </a:xfrm>
        </p:grpSpPr>
        <p:sp>
          <p:nvSpPr>
            <p:cNvPr id="33" name="SMARTInkShape-142"/>
            <p:cNvSpPr/>
            <p:nvPr>
              <p:custDataLst>
                <p:tags r:id="rId55"/>
              </p:custDataLst>
            </p:nvPr>
          </p:nvSpPr>
          <p:spPr>
            <a:xfrm>
              <a:off x="7594862" y="1212850"/>
              <a:ext cx="94989" cy="122375"/>
            </a:xfrm>
            <a:custGeom>
              <a:avLst/>
              <a:gdLst/>
              <a:ahLst/>
              <a:cxnLst/>
              <a:rect l="0" t="0" r="0" b="0"/>
              <a:pathLst>
                <a:path w="94989" h="122375">
                  <a:moveTo>
                    <a:pt x="6088" y="38100"/>
                  </a:moveTo>
                  <a:lnTo>
                    <a:pt x="6088" y="38100"/>
                  </a:lnTo>
                  <a:lnTo>
                    <a:pt x="621" y="32633"/>
                  </a:lnTo>
                  <a:lnTo>
                    <a:pt x="326" y="33044"/>
                  </a:lnTo>
                  <a:lnTo>
                    <a:pt x="0" y="35383"/>
                  </a:lnTo>
                  <a:lnTo>
                    <a:pt x="16346" y="75504"/>
                  </a:lnTo>
                  <a:lnTo>
                    <a:pt x="30221" y="120824"/>
                  </a:lnTo>
                  <a:lnTo>
                    <a:pt x="32054" y="122177"/>
                  </a:lnTo>
                  <a:lnTo>
                    <a:pt x="34687" y="122374"/>
                  </a:lnTo>
                  <a:lnTo>
                    <a:pt x="37854" y="121799"/>
                  </a:lnTo>
                  <a:lnTo>
                    <a:pt x="45136" y="113635"/>
                  </a:lnTo>
                  <a:lnTo>
                    <a:pt x="69843" y="71618"/>
                  </a:lnTo>
                  <a:lnTo>
                    <a:pt x="86389" y="30139"/>
                  </a:lnTo>
                  <a:lnTo>
                    <a:pt x="949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43"/>
            <p:cNvSpPr/>
            <p:nvPr>
              <p:custDataLst>
                <p:tags r:id="rId56"/>
              </p:custDataLst>
            </p:nvPr>
          </p:nvSpPr>
          <p:spPr>
            <a:xfrm>
              <a:off x="7753421" y="1189477"/>
              <a:ext cx="105673" cy="157581"/>
            </a:xfrm>
            <a:custGeom>
              <a:avLst/>
              <a:gdLst/>
              <a:ahLst/>
              <a:cxnLst/>
              <a:rect l="0" t="0" r="0" b="0"/>
              <a:pathLst>
                <a:path w="105673" h="157581">
                  <a:moveTo>
                    <a:pt x="101529" y="17023"/>
                  </a:moveTo>
                  <a:lnTo>
                    <a:pt x="101529" y="17023"/>
                  </a:lnTo>
                  <a:lnTo>
                    <a:pt x="104899" y="13652"/>
                  </a:lnTo>
                  <a:lnTo>
                    <a:pt x="105187" y="11248"/>
                  </a:lnTo>
                  <a:lnTo>
                    <a:pt x="103625" y="4814"/>
                  </a:lnTo>
                  <a:lnTo>
                    <a:pt x="100809" y="2533"/>
                  </a:lnTo>
                  <a:lnTo>
                    <a:pt x="92037" y="0"/>
                  </a:lnTo>
                  <a:lnTo>
                    <a:pt x="71827" y="1944"/>
                  </a:lnTo>
                  <a:lnTo>
                    <a:pt x="36055" y="14698"/>
                  </a:lnTo>
                  <a:lnTo>
                    <a:pt x="3876" y="39582"/>
                  </a:lnTo>
                  <a:lnTo>
                    <a:pt x="1149" y="44762"/>
                  </a:lnTo>
                  <a:lnTo>
                    <a:pt x="0" y="56163"/>
                  </a:lnTo>
                  <a:lnTo>
                    <a:pt x="3723" y="66404"/>
                  </a:lnTo>
                  <a:lnTo>
                    <a:pt x="6692" y="71110"/>
                  </a:lnTo>
                  <a:lnTo>
                    <a:pt x="21279" y="78221"/>
                  </a:lnTo>
                  <a:lnTo>
                    <a:pt x="61767" y="95277"/>
                  </a:lnTo>
                  <a:lnTo>
                    <a:pt x="92185" y="113959"/>
                  </a:lnTo>
                  <a:lnTo>
                    <a:pt x="100433" y="122665"/>
                  </a:lnTo>
                  <a:lnTo>
                    <a:pt x="104569" y="131238"/>
                  </a:lnTo>
                  <a:lnTo>
                    <a:pt x="105672" y="135500"/>
                  </a:lnTo>
                  <a:lnTo>
                    <a:pt x="104291" y="139752"/>
                  </a:lnTo>
                  <a:lnTo>
                    <a:pt x="97112" y="148240"/>
                  </a:lnTo>
                  <a:lnTo>
                    <a:pt x="74428" y="157580"/>
                  </a:lnTo>
                  <a:lnTo>
                    <a:pt x="57263" y="156869"/>
                  </a:lnTo>
                  <a:lnTo>
                    <a:pt x="31679" y="150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32"/>
          <p:cNvGrpSpPr/>
          <p:nvPr/>
        </p:nvGrpSpPr>
        <p:grpSpPr>
          <a:xfrm>
            <a:off x="8693150" y="1075842"/>
            <a:ext cx="469901" cy="359259"/>
            <a:chOff x="8693150" y="1075842"/>
            <a:chExt cx="469901" cy="359259"/>
          </a:xfrm>
        </p:grpSpPr>
        <p:sp>
          <p:nvSpPr>
            <p:cNvPr id="36" name="SMARTInkShape-144"/>
            <p:cNvSpPr/>
            <p:nvPr>
              <p:custDataLst>
                <p:tags r:id="rId51"/>
              </p:custDataLst>
            </p:nvPr>
          </p:nvSpPr>
          <p:spPr>
            <a:xfrm>
              <a:off x="8693150" y="1075842"/>
              <a:ext cx="228601" cy="314809"/>
            </a:xfrm>
            <a:custGeom>
              <a:avLst/>
              <a:gdLst/>
              <a:ahLst/>
              <a:cxnLst/>
              <a:rect l="0" t="0" r="0" b="0"/>
              <a:pathLst>
                <a:path w="228601" h="314809">
                  <a:moveTo>
                    <a:pt x="0" y="3658"/>
                  </a:moveTo>
                  <a:lnTo>
                    <a:pt x="0" y="3658"/>
                  </a:lnTo>
                  <a:lnTo>
                    <a:pt x="3370" y="287"/>
                  </a:lnTo>
                  <a:lnTo>
                    <a:pt x="4363" y="0"/>
                  </a:lnTo>
                  <a:lnTo>
                    <a:pt x="5026" y="514"/>
                  </a:lnTo>
                  <a:lnTo>
                    <a:pt x="5467" y="1562"/>
                  </a:lnTo>
                  <a:lnTo>
                    <a:pt x="7586" y="45917"/>
                  </a:lnTo>
                  <a:lnTo>
                    <a:pt x="13014" y="84293"/>
                  </a:lnTo>
                  <a:lnTo>
                    <a:pt x="23892" y="127220"/>
                  </a:lnTo>
                  <a:lnTo>
                    <a:pt x="36724" y="170758"/>
                  </a:lnTo>
                  <a:lnTo>
                    <a:pt x="47131" y="211274"/>
                  </a:lnTo>
                  <a:lnTo>
                    <a:pt x="54181" y="256301"/>
                  </a:lnTo>
                  <a:lnTo>
                    <a:pt x="52067" y="274929"/>
                  </a:lnTo>
                  <a:lnTo>
                    <a:pt x="49528" y="281872"/>
                  </a:lnTo>
                  <a:lnTo>
                    <a:pt x="46425" y="285090"/>
                  </a:lnTo>
                  <a:lnTo>
                    <a:pt x="42944" y="285824"/>
                  </a:lnTo>
                  <a:lnTo>
                    <a:pt x="39212" y="284902"/>
                  </a:lnTo>
                  <a:lnTo>
                    <a:pt x="36020" y="281465"/>
                  </a:lnTo>
                  <a:lnTo>
                    <a:pt x="28154" y="261733"/>
                  </a:lnTo>
                  <a:lnTo>
                    <a:pt x="22767" y="231113"/>
                  </a:lnTo>
                  <a:lnTo>
                    <a:pt x="25256" y="190298"/>
                  </a:lnTo>
                  <a:lnTo>
                    <a:pt x="26715" y="189468"/>
                  </a:lnTo>
                  <a:lnTo>
                    <a:pt x="63058" y="179116"/>
                  </a:lnTo>
                  <a:lnTo>
                    <a:pt x="92184" y="164062"/>
                  </a:lnTo>
                  <a:lnTo>
                    <a:pt x="106587" y="148326"/>
                  </a:lnTo>
                  <a:lnTo>
                    <a:pt x="130359" y="111904"/>
                  </a:lnTo>
                  <a:lnTo>
                    <a:pt x="155982" y="71009"/>
                  </a:lnTo>
                  <a:lnTo>
                    <a:pt x="189430" y="26299"/>
                  </a:lnTo>
                  <a:lnTo>
                    <a:pt x="203667" y="15148"/>
                  </a:lnTo>
                  <a:lnTo>
                    <a:pt x="209993" y="12293"/>
                  </a:lnTo>
                  <a:lnTo>
                    <a:pt x="212667" y="13648"/>
                  </a:lnTo>
                  <a:lnTo>
                    <a:pt x="217520" y="20798"/>
                  </a:lnTo>
                  <a:lnTo>
                    <a:pt x="222021" y="60666"/>
                  </a:lnTo>
                  <a:lnTo>
                    <a:pt x="225206" y="94847"/>
                  </a:lnTo>
                  <a:lnTo>
                    <a:pt x="225210" y="133557"/>
                  </a:lnTo>
                  <a:lnTo>
                    <a:pt x="223565" y="173574"/>
                  </a:lnTo>
                  <a:lnTo>
                    <a:pt x="222834" y="212526"/>
                  </a:lnTo>
                  <a:lnTo>
                    <a:pt x="222422" y="260043"/>
                  </a:lnTo>
                  <a:lnTo>
                    <a:pt x="228600" y="314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45"/>
            <p:cNvSpPr/>
            <p:nvPr>
              <p:custDataLst>
                <p:tags r:id="rId52"/>
              </p:custDataLst>
            </p:nvPr>
          </p:nvSpPr>
          <p:spPr>
            <a:xfrm>
              <a:off x="9048750" y="1314450"/>
              <a:ext cx="6351" cy="120651"/>
            </a:xfrm>
            <a:custGeom>
              <a:avLst/>
              <a:gdLst/>
              <a:ahLst/>
              <a:cxnLst/>
              <a:rect l="0" t="0" r="0" b="0"/>
              <a:pathLst>
                <a:path w="6351" h="120651">
                  <a:moveTo>
                    <a:pt x="0" y="0"/>
                  </a:moveTo>
                  <a:lnTo>
                    <a:pt x="0" y="0"/>
                  </a:lnTo>
                  <a:lnTo>
                    <a:pt x="0" y="39563"/>
                  </a:lnTo>
                  <a:lnTo>
                    <a:pt x="705" y="86140"/>
                  </a:lnTo>
                  <a:lnTo>
                    <a:pt x="635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46"/>
            <p:cNvSpPr/>
            <p:nvPr>
              <p:custDataLst>
                <p:tags r:id="rId53"/>
              </p:custDataLst>
            </p:nvPr>
          </p:nvSpPr>
          <p:spPr>
            <a:xfrm>
              <a:off x="9156700" y="11684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4469" y="12552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47"/>
            <p:cNvSpPr/>
            <p:nvPr>
              <p:custDataLst>
                <p:tags r:id="rId54"/>
              </p:custDataLst>
            </p:nvPr>
          </p:nvSpPr>
          <p:spPr>
            <a:xfrm>
              <a:off x="9131300" y="13589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33"/>
          <p:cNvGrpSpPr/>
          <p:nvPr/>
        </p:nvGrpSpPr>
        <p:grpSpPr>
          <a:xfrm>
            <a:off x="9493739" y="1143782"/>
            <a:ext cx="1076401" cy="416627"/>
            <a:chOff x="9493739" y="1143782"/>
            <a:chExt cx="1076401" cy="416627"/>
          </a:xfrm>
        </p:grpSpPr>
        <p:sp>
          <p:nvSpPr>
            <p:cNvPr id="41" name="SMARTInkShape-148"/>
            <p:cNvSpPr/>
            <p:nvPr>
              <p:custDataLst>
                <p:tags r:id="rId45"/>
              </p:custDataLst>
            </p:nvPr>
          </p:nvSpPr>
          <p:spPr>
            <a:xfrm>
              <a:off x="9493739" y="1143782"/>
              <a:ext cx="336062" cy="257106"/>
            </a:xfrm>
            <a:custGeom>
              <a:avLst/>
              <a:gdLst/>
              <a:ahLst/>
              <a:cxnLst/>
              <a:rect l="0" t="0" r="0" b="0"/>
              <a:pathLst>
                <a:path w="336062" h="257106">
                  <a:moveTo>
                    <a:pt x="164611" y="69068"/>
                  </a:moveTo>
                  <a:lnTo>
                    <a:pt x="164611" y="69068"/>
                  </a:lnTo>
                  <a:lnTo>
                    <a:pt x="167981" y="62326"/>
                  </a:lnTo>
                  <a:lnTo>
                    <a:pt x="170078" y="48020"/>
                  </a:lnTo>
                  <a:lnTo>
                    <a:pt x="168687" y="40193"/>
                  </a:lnTo>
                  <a:lnTo>
                    <a:pt x="167328" y="37118"/>
                  </a:lnTo>
                  <a:lnTo>
                    <a:pt x="164306" y="35068"/>
                  </a:lnTo>
                  <a:lnTo>
                    <a:pt x="155302" y="32790"/>
                  </a:lnTo>
                  <a:lnTo>
                    <a:pt x="131592" y="41621"/>
                  </a:lnTo>
                  <a:lnTo>
                    <a:pt x="95483" y="67756"/>
                  </a:lnTo>
                  <a:lnTo>
                    <a:pt x="53504" y="109053"/>
                  </a:lnTo>
                  <a:lnTo>
                    <a:pt x="28211" y="142578"/>
                  </a:lnTo>
                  <a:lnTo>
                    <a:pt x="8738" y="176528"/>
                  </a:lnTo>
                  <a:lnTo>
                    <a:pt x="84" y="205728"/>
                  </a:lnTo>
                  <a:lnTo>
                    <a:pt x="0" y="227172"/>
                  </a:lnTo>
                  <a:lnTo>
                    <a:pt x="1953" y="235854"/>
                  </a:lnTo>
                  <a:lnTo>
                    <a:pt x="11651" y="249264"/>
                  </a:lnTo>
                  <a:lnTo>
                    <a:pt x="18187" y="254815"/>
                  </a:lnTo>
                  <a:lnTo>
                    <a:pt x="26778" y="257105"/>
                  </a:lnTo>
                  <a:lnTo>
                    <a:pt x="47613" y="255886"/>
                  </a:lnTo>
                  <a:lnTo>
                    <a:pt x="83142" y="240525"/>
                  </a:lnTo>
                  <a:lnTo>
                    <a:pt x="113739" y="211357"/>
                  </a:lnTo>
                  <a:lnTo>
                    <a:pt x="130007" y="178639"/>
                  </a:lnTo>
                  <a:lnTo>
                    <a:pt x="142882" y="136816"/>
                  </a:lnTo>
                  <a:lnTo>
                    <a:pt x="147303" y="112822"/>
                  </a:lnTo>
                  <a:lnTo>
                    <a:pt x="151979" y="66642"/>
                  </a:lnTo>
                  <a:lnTo>
                    <a:pt x="149354" y="32007"/>
                  </a:lnTo>
                  <a:lnTo>
                    <a:pt x="145266" y="20371"/>
                  </a:lnTo>
                  <a:lnTo>
                    <a:pt x="133201" y="5562"/>
                  </a:lnTo>
                  <a:lnTo>
                    <a:pt x="124620" y="2036"/>
                  </a:lnTo>
                  <a:lnTo>
                    <a:pt x="103798" y="0"/>
                  </a:lnTo>
                  <a:lnTo>
                    <a:pt x="94435" y="3267"/>
                  </a:lnTo>
                  <a:lnTo>
                    <a:pt x="78388" y="16305"/>
                  </a:lnTo>
                  <a:lnTo>
                    <a:pt x="60825" y="43478"/>
                  </a:lnTo>
                  <a:lnTo>
                    <a:pt x="56866" y="65456"/>
                  </a:lnTo>
                  <a:lnTo>
                    <a:pt x="56797" y="77243"/>
                  </a:lnTo>
                  <a:lnTo>
                    <a:pt x="64247" y="97866"/>
                  </a:lnTo>
                  <a:lnTo>
                    <a:pt x="70184" y="107317"/>
                  </a:lnTo>
                  <a:lnTo>
                    <a:pt x="89953" y="121580"/>
                  </a:lnTo>
                  <a:lnTo>
                    <a:pt x="116612" y="131212"/>
                  </a:lnTo>
                  <a:lnTo>
                    <a:pt x="149628" y="135493"/>
                  </a:lnTo>
                  <a:lnTo>
                    <a:pt x="192995" y="135514"/>
                  </a:lnTo>
                  <a:lnTo>
                    <a:pt x="217400" y="134532"/>
                  </a:lnTo>
                  <a:lnTo>
                    <a:pt x="241432" y="132467"/>
                  </a:lnTo>
                  <a:lnTo>
                    <a:pt x="288829" y="126408"/>
                  </a:lnTo>
                  <a:lnTo>
                    <a:pt x="336061" y="119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49"/>
            <p:cNvSpPr/>
            <p:nvPr>
              <p:custDataLst>
                <p:tags r:id="rId46"/>
              </p:custDataLst>
            </p:nvPr>
          </p:nvSpPr>
          <p:spPr>
            <a:xfrm>
              <a:off x="9967018" y="1301750"/>
              <a:ext cx="154883" cy="12701"/>
            </a:xfrm>
            <a:custGeom>
              <a:avLst/>
              <a:gdLst/>
              <a:ahLst/>
              <a:cxnLst/>
              <a:rect l="0" t="0" r="0" b="0"/>
              <a:pathLst>
                <a:path w="154883" h="12701">
                  <a:moveTo>
                    <a:pt x="15182" y="12700"/>
                  </a:moveTo>
                  <a:lnTo>
                    <a:pt x="15182" y="12700"/>
                  </a:lnTo>
                  <a:lnTo>
                    <a:pt x="3249" y="7674"/>
                  </a:lnTo>
                  <a:lnTo>
                    <a:pt x="0" y="6938"/>
                  </a:lnTo>
                  <a:lnTo>
                    <a:pt x="122" y="6742"/>
                  </a:lnTo>
                  <a:lnTo>
                    <a:pt x="34705" y="5696"/>
                  </a:lnTo>
                  <a:lnTo>
                    <a:pt x="65487" y="3002"/>
                  </a:lnTo>
                  <a:lnTo>
                    <a:pt x="100333" y="1334"/>
                  </a:lnTo>
                  <a:lnTo>
                    <a:pt x="1548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50"/>
            <p:cNvSpPr/>
            <p:nvPr>
              <p:custDataLst>
                <p:tags r:id="rId47"/>
              </p:custDataLst>
            </p:nvPr>
          </p:nvSpPr>
          <p:spPr>
            <a:xfrm>
              <a:off x="9906000" y="1371600"/>
              <a:ext cx="184151" cy="12701"/>
            </a:xfrm>
            <a:custGeom>
              <a:avLst/>
              <a:gdLst/>
              <a:ahLst/>
              <a:cxnLst/>
              <a:rect l="0" t="0" r="0" b="0"/>
              <a:pathLst>
                <a:path w="184151" h="12701">
                  <a:moveTo>
                    <a:pt x="0" y="12700"/>
                  </a:moveTo>
                  <a:lnTo>
                    <a:pt x="0" y="12700"/>
                  </a:lnTo>
                  <a:lnTo>
                    <a:pt x="39000" y="11994"/>
                  </a:lnTo>
                  <a:lnTo>
                    <a:pt x="72601" y="9329"/>
                  </a:lnTo>
                  <a:lnTo>
                    <a:pt x="114817" y="5792"/>
                  </a:lnTo>
                  <a:lnTo>
                    <a:pt x="153335" y="2574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51"/>
            <p:cNvSpPr/>
            <p:nvPr>
              <p:custDataLst>
                <p:tags r:id="rId48"/>
              </p:custDataLst>
            </p:nvPr>
          </p:nvSpPr>
          <p:spPr>
            <a:xfrm>
              <a:off x="10007600" y="1190429"/>
              <a:ext cx="146051" cy="270072"/>
            </a:xfrm>
            <a:custGeom>
              <a:avLst/>
              <a:gdLst/>
              <a:ahLst/>
              <a:cxnLst/>
              <a:rect l="0" t="0" r="0" b="0"/>
              <a:pathLst>
                <a:path w="146051" h="270072">
                  <a:moveTo>
                    <a:pt x="146050" y="3371"/>
                  </a:moveTo>
                  <a:lnTo>
                    <a:pt x="146050" y="3371"/>
                  </a:lnTo>
                  <a:lnTo>
                    <a:pt x="139307" y="0"/>
                  </a:lnTo>
                  <a:lnTo>
                    <a:pt x="132235" y="227"/>
                  </a:lnTo>
                  <a:lnTo>
                    <a:pt x="122975" y="4090"/>
                  </a:lnTo>
                  <a:lnTo>
                    <a:pt x="109455" y="12863"/>
                  </a:lnTo>
                  <a:lnTo>
                    <a:pt x="89345" y="43186"/>
                  </a:lnTo>
                  <a:lnTo>
                    <a:pt x="66611" y="90192"/>
                  </a:lnTo>
                  <a:lnTo>
                    <a:pt x="52182" y="127801"/>
                  </a:lnTo>
                  <a:lnTo>
                    <a:pt x="39420" y="166623"/>
                  </a:lnTo>
                  <a:lnTo>
                    <a:pt x="29044" y="202692"/>
                  </a:lnTo>
                  <a:lnTo>
                    <a:pt x="11898" y="244619"/>
                  </a:lnTo>
                  <a:lnTo>
                    <a:pt x="0" y="270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52"/>
            <p:cNvSpPr/>
            <p:nvPr>
              <p:custDataLst>
                <p:tags r:id="rId49"/>
              </p:custDataLst>
            </p:nvPr>
          </p:nvSpPr>
          <p:spPr>
            <a:xfrm>
              <a:off x="10282659" y="1249353"/>
              <a:ext cx="251992" cy="222972"/>
            </a:xfrm>
            <a:custGeom>
              <a:avLst/>
              <a:gdLst/>
              <a:ahLst/>
              <a:cxnLst/>
              <a:rect l="0" t="0" r="0" b="0"/>
              <a:pathLst>
                <a:path w="251992" h="222972">
                  <a:moveTo>
                    <a:pt x="188491" y="7947"/>
                  </a:moveTo>
                  <a:lnTo>
                    <a:pt x="188491" y="7947"/>
                  </a:lnTo>
                  <a:lnTo>
                    <a:pt x="185121" y="4576"/>
                  </a:lnTo>
                  <a:lnTo>
                    <a:pt x="169539" y="2480"/>
                  </a:lnTo>
                  <a:lnTo>
                    <a:pt x="147049" y="5230"/>
                  </a:lnTo>
                  <a:lnTo>
                    <a:pt x="119141" y="17255"/>
                  </a:lnTo>
                  <a:lnTo>
                    <a:pt x="78416" y="47707"/>
                  </a:lnTo>
                  <a:lnTo>
                    <a:pt x="37342" y="91381"/>
                  </a:lnTo>
                  <a:lnTo>
                    <a:pt x="16891" y="123581"/>
                  </a:lnTo>
                  <a:lnTo>
                    <a:pt x="3569" y="154590"/>
                  </a:lnTo>
                  <a:lnTo>
                    <a:pt x="0" y="180131"/>
                  </a:lnTo>
                  <a:lnTo>
                    <a:pt x="4528" y="199479"/>
                  </a:lnTo>
                  <a:lnTo>
                    <a:pt x="8699" y="207601"/>
                  </a:lnTo>
                  <a:lnTo>
                    <a:pt x="15712" y="213722"/>
                  </a:lnTo>
                  <a:lnTo>
                    <a:pt x="34795" y="222405"/>
                  </a:lnTo>
                  <a:lnTo>
                    <a:pt x="59269" y="222971"/>
                  </a:lnTo>
                  <a:lnTo>
                    <a:pt x="72710" y="221146"/>
                  </a:lnTo>
                  <a:lnTo>
                    <a:pt x="115223" y="198352"/>
                  </a:lnTo>
                  <a:lnTo>
                    <a:pt x="152358" y="158045"/>
                  </a:lnTo>
                  <a:lnTo>
                    <a:pt x="171022" y="119107"/>
                  </a:lnTo>
                  <a:lnTo>
                    <a:pt x="184959" y="77107"/>
                  </a:lnTo>
                  <a:lnTo>
                    <a:pt x="193506" y="41977"/>
                  </a:lnTo>
                  <a:lnTo>
                    <a:pt x="194013" y="19309"/>
                  </a:lnTo>
                  <a:lnTo>
                    <a:pt x="192172" y="11288"/>
                  </a:lnTo>
                  <a:lnTo>
                    <a:pt x="187418" y="5941"/>
                  </a:lnTo>
                  <a:lnTo>
                    <a:pt x="172727" y="0"/>
                  </a:lnTo>
                  <a:lnTo>
                    <a:pt x="154439" y="3004"/>
                  </a:lnTo>
                  <a:lnTo>
                    <a:pt x="135256" y="12100"/>
                  </a:lnTo>
                  <a:lnTo>
                    <a:pt x="117323" y="25550"/>
                  </a:lnTo>
                  <a:lnTo>
                    <a:pt x="107472" y="42817"/>
                  </a:lnTo>
                  <a:lnTo>
                    <a:pt x="104845" y="52360"/>
                  </a:lnTo>
                  <a:lnTo>
                    <a:pt x="105209" y="60839"/>
                  </a:lnTo>
                  <a:lnTo>
                    <a:pt x="111260" y="75905"/>
                  </a:lnTo>
                  <a:lnTo>
                    <a:pt x="126650" y="87774"/>
                  </a:lnTo>
                  <a:lnTo>
                    <a:pt x="149011" y="97048"/>
                  </a:lnTo>
                  <a:lnTo>
                    <a:pt x="192628" y="105530"/>
                  </a:lnTo>
                  <a:lnTo>
                    <a:pt x="251991" y="109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53"/>
            <p:cNvSpPr/>
            <p:nvPr>
              <p:custDataLst>
                <p:tags r:id="rId50"/>
              </p:custDataLst>
            </p:nvPr>
          </p:nvSpPr>
          <p:spPr>
            <a:xfrm>
              <a:off x="10497881" y="1492250"/>
              <a:ext cx="72259" cy="68159"/>
            </a:xfrm>
            <a:custGeom>
              <a:avLst/>
              <a:gdLst/>
              <a:ahLst/>
              <a:cxnLst/>
              <a:rect l="0" t="0" r="0" b="0"/>
              <a:pathLst>
                <a:path w="72259" h="68159">
                  <a:moveTo>
                    <a:pt x="43119" y="12700"/>
                  </a:moveTo>
                  <a:lnTo>
                    <a:pt x="43119" y="12700"/>
                  </a:lnTo>
                  <a:lnTo>
                    <a:pt x="34281" y="12700"/>
                  </a:lnTo>
                  <a:lnTo>
                    <a:pt x="30253" y="10818"/>
                  </a:lnTo>
                  <a:lnTo>
                    <a:pt x="28191" y="9329"/>
                  </a:lnTo>
                  <a:lnTo>
                    <a:pt x="25407" y="9042"/>
                  </a:lnTo>
                  <a:lnTo>
                    <a:pt x="18548" y="10604"/>
                  </a:lnTo>
                  <a:lnTo>
                    <a:pt x="10125" y="15450"/>
                  </a:lnTo>
                  <a:lnTo>
                    <a:pt x="3162" y="24725"/>
                  </a:lnTo>
                  <a:lnTo>
                    <a:pt x="0" y="39782"/>
                  </a:lnTo>
                  <a:lnTo>
                    <a:pt x="2435" y="54277"/>
                  </a:lnTo>
                  <a:lnTo>
                    <a:pt x="5413" y="58057"/>
                  </a:lnTo>
                  <a:lnTo>
                    <a:pt x="14366" y="64138"/>
                  </a:lnTo>
                  <a:lnTo>
                    <a:pt x="31307" y="68158"/>
                  </a:lnTo>
                  <a:lnTo>
                    <a:pt x="49732" y="65978"/>
                  </a:lnTo>
                  <a:lnTo>
                    <a:pt x="60405" y="58957"/>
                  </a:lnTo>
                  <a:lnTo>
                    <a:pt x="65226" y="54121"/>
                  </a:lnTo>
                  <a:lnTo>
                    <a:pt x="70583" y="43104"/>
                  </a:lnTo>
                  <a:lnTo>
                    <a:pt x="72258" y="31857"/>
                  </a:lnTo>
                  <a:lnTo>
                    <a:pt x="70651" y="22155"/>
                  </a:lnTo>
                  <a:lnTo>
                    <a:pt x="63823" y="13139"/>
                  </a:lnTo>
                  <a:lnTo>
                    <a:pt x="494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SMARTInkShape-154"/>
          <p:cNvSpPr/>
          <p:nvPr>
            <p:custDataLst>
              <p:tags r:id="rId2"/>
            </p:custDataLst>
          </p:nvPr>
        </p:nvSpPr>
        <p:spPr>
          <a:xfrm>
            <a:off x="2197100" y="2368550"/>
            <a:ext cx="373726" cy="442856"/>
          </a:xfrm>
          <a:custGeom>
            <a:avLst/>
            <a:gdLst/>
            <a:ahLst/>
            <a:cxnLst/>
            <a:rect l="0" t="0" r="0" b="0"/>
            <a:pathLst>
              <a:path w="373726" h="442856">
                <a:moveTo>
                  <a:pt x="0" y="31750"/>
                </a:moveTo>
                <a:lnTo>
                  <a:pt x="0" y="31750"/>
                </a:lnTo>
                <a:lnTo>
                  <a:pt x="0" y="26283"/>
                </a:lnTo>
                <a:lnTo>
                  <a:pt x="15696" y="53765"/>
                </a:lnTo>
                <a:lnTo>
                  <a:pt x="34519" y="99186"/>
                </a:lnTo>
                <a:lnTo>
                  <a:pt x="49914" y="141449"/>
                </a:lnTo>
                <a:lnTo>
                  <a:pt x="57970" y="165561"/>
                </a:lnTo>
                <a:lnTo>
                  <a:pt x="66164" y="190807"/>
                </a:lnTo>
                <a:lnTo>
                  <a:pt x="73742" y="217516"/>
                </a:lnTo>
                <a:lnTo>
                  <a:pt x="80912" y="245199"/>
                </a:lnTo>
                <a:lnTo>
                  <a:pt x="87808" y="273533"/>
                </a:lnTo>
                <a:lnTo>
                  <a:pt x="94522" y="300183"/>
                </a:lnTo>
                <a:lnTo>
                  <a:pt x="101114" y="325711"/>
                </a:lnTo>
                <a:lnTo>
                  <a:pt x="113379" y="371244"/>
                </a:lnTo>
                <a:lnTo>
                  <a:pt x="127511" y="417856"/>
                </a:lnTo>
                <a:lnTo>
                  <a:pt x="136480" y="439741"/>
                </a:lnTo>
                <a:lnTo>
                  <a:pt x="138965" y="442033"/>
                </a:lnTo>
                <a:lnTo>
                  <a:pt x="141326" y="442855"/>
                </a:lnTo>
                <a:lnTo>
                  <a:pt x="143607" y="439170"/>
                </a:lnTo>
                <a:lnTo>
                  <a:pt x="152335" y="397194"/>
                </a:lnTo>
                <a:lnTo>
                  <a:pt x="155899" y="361386"/>
                </a:lnTo>
                <a:lnTo>
                  <a:pt x="157483" y="314897"/>
                </a:lnTo>
                <a:lnTo>
                  <a:pt x="160068" y="273069"/>
                </a:lnTo>
                <a:lnTo>
                  <a:pt x="165491" y="230958"/>
                </a:lnTo>
                <a:lnTo>
                  <a:pt x="167477" y="223822"/>
                </a:lnTo>
                <a:lnTo>
                  <a:pt x="170212" y="220476"/>
                </a:lnTo>
                <a:lnTo>
                  <a:pt x="173447" y="219656"/>
                </a:lnTo>
                <a:lnTo>
                  <a:pt x="177015" y="220520"/>
                </a:lnTo>
                <a:lnTo>
                  <a:pt x="195520" y="241964"/>
                </a:lnTo>
                <a:lnTo>
                  <a:pt x="218877" y="278499"/>
                </a:lnTo>
                <a:lnTo>
                  <a:pt x="247042" y="323975"/>
                </a:lnTo>
                <a:lnTo>
                  <a:pt x="270988" y="363084"/>
                </a:lnTo>
                <a:lnTo>
                  <a:pt x="294860" y="386902"/>
                </a:lnTo>
                <a:lnTo>
                  <a:pt x="307673" y="392325"/>
                </a:lnTo>
                <a:lnTo>
                  <a:pt x="313065" y="392783"/>
                </a:lnTo>
                <a:lnTo>
                  <a:pt x="318777" y="389561"/>
                </a:lnTo>
                <a:lnTo>
                  <a:pt x="330767" y="376573"/>
                </a:lnTo>
                <a:lnTo>
                  <a:pt x="346047" y="335944"/>
                </a:lnTo>
                <a:lnTo>
                  <a:pt x="355117" y="292301"/>
                </a:lnTo>
                <a:lnTo>
                  <a:pt x="359512" y="266834"/>
                </a:lnTo>
                <a:lnTo>
                  <a:pt x="362441" y="237156"/>
                </a:lnTo>
                <a:lnTo>
                  <a:pt x="364394" y="204670"/>
                </a:lnTo>
                <a:lnTo>
                  <a:pt x="365696" y="170314"/>
                </a:lnTo>
                <a:lnTo>
                  <a:pt x="367270" y="139648"/>
                </a:lnTo>
                <a:lnTo>
                  <a:pt x="369024" y="111443"/>
                </a:lnTo>
                <a:lnTo>
                  <a:pt x="370899" y="84879"/>
                </a:lnTo>
                <a:lnTo>
                  <a:pt x="372983" y="45955"/>
                </a:lnTo>
                <a:lnTo>
                  <a:pt x="373725" y="2393"/>
                </a:lnTo>
                <a:lnTo>
                  <a:pt x="372622" y="890"/>
                </a:lnTo>
                <a:lnTo>
                  <a:pt x="3683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SMARTInkShape-Group35"/>
          <p:cNvGrpSpPr/>
          <p:nvPr/>
        </p:nvGrpSpPr>
        <p:grpSpPr>
          <a:xfrm>
            <a:off x="2806700" y="2546350"/>
            <a:ext cx="139701" cy="139701"/>
            <a:chOff x="2806700" y="2546350"/>
            <a:chExt cx="139701" cy="139701"/>
          </a:xfrm>
        </p:grpSpPr>
        <p:sp>
          <p:nvSpPr>
            <p:cNvPr id="49" name="SMARTInkShape-155"/>
            <p:cNvSpPr/>
            <p:nvPr>
              <p:custDataLst>
                <p:tags r:id="rId43"/>
              </p:custDataLst>
            </p:nvPr>
          </p:nvSpPr>
          <p:spPr>
            <a:xfrm>
              <a:off x="2806700" y="254635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0" y="12700"/>
                  </a:lnTo>
                  <a:lnTo>
                    <a:pt x="35487" y="7630"/>
                  </a:lnTo>
                  <a:lnTo>
                    <a:pt x="76523" y="2574"/>
                  </a:lnTo>
                  <a:lnTo>
                    <a:pt x="118472" y="763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56"/>
            <p:cNvSpPr/>
            <p:nvPr>
              <p:custDataLst>
                <p:tags r:id="rId44"/>
              </p:custDataLst>
            </p:nvPr>
          </p:nvSpPr>
          <p:spPr>
            <a:xfrm>
              <a:off x="2844800" y="2667000"/>
              <a:ext cx="101601" cy="19051"/>
            </a:xfrm>
            <a:custGeom>
              <a:avLst/>
              <a:gdLst/>
              <a:ahLst/>
              <a:cxnLst/>
              <a:rect l="0" t="0" r="0" b="0"/>
              <a:pathLst>
                <a:path w="101601" h="19051">
                  <a:moveTo>
                    <a:pt x="0" y="19050"/>
                  </a:moveTo>
                  <a:lnTo>
                    <a:pt x="0" y="19050"/>
                  </a:lnTo>
                  <a:lnTo>
                    <a:pt x="6742" y="19050"/>
                  </a:lnTo>
                  <a:lnTo>
                    <a:pt x="53978" y="7117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36"/>
          <p:cNvGrpSpPr/>
          <p:nvPr/>
        </p:nvGrpSpPr>
        <p:grpSpPr>
          <a:xfrm>
            <a:off x="3682955" y="2110892"/>
            <a:ext cx="603296" cy="584810"/>
            <a:chOff x="3682955" y="2110892"/>
            <a:chExt cx="603296" cy="584810"/>
          </a:xfrm>
        </p:grpSpPr>
        <p:sp>
          <p:nvSpPr>
            <p:cNvPr id="52" name="SMARTInkShape-157"/>
            <p:cNvSpPr/>
            <p:nvPr>
              <p:custDataLst>
                <p:tags r:id="rId40"/>
              </p:custDataLst>
            </p:nvPr>
          </p:nvSpPr>
          <p:spPr>
            <a:xfrm>
              <a:off x="3682955" y="2372935"/>
              <a:ext cx="228646" cy="322767"/>
            </a:xfrm>
            <a:custGeom>
              <a:avLst/>
              <a:gdLst/>
              <a:ahLst/>
              <a:cxnLst/>
              <a:rect l="0" t="0" r="0" b="0"/>
              <a:pathLst>
                <a:path w="228646" h="322767">
                  <a:moveTo>
                    <a:pt x="152445" y="21015"/>
                  </a:moveTo>
                  <a:lnTo>
                    <a:pt x="152445" y="21015"/>
                  </a:lnTo>
                  <a:lnTo>
                    <a:pt x="149074" y="14273"/>
                  </a:lnTo>
                  <a:lnTo>
                    <a:pt x="141774" y="9082"/>
                  </a:lnTo>
                  <a:lnTo>
                    <a:pt x="116470" y="0"/>
                  </a:lnTo>
                  <a:lnTo>
                    <a:pt x="92554" y="285"/>
                  </a:lnTo>
                  <a:lnTo>
                    <a:pt x="64222" y="11580"/>
                  </a:lnTo>
                  <a:lnTo>
                    <a:pt x="40227" y="35074"/>
                  </a:lnTo>
                  <a:lnTo>
                    <a:pt x="19712" y="77862"/>
                  </a:lnTo>
                  <a:lnTo>
                    <a:pt x="8551" y="116365"/>
                  </a:lnTo>
                  <a:lnTo>
                    <a:pt x="1003" y="158643"/>
                  </a:lnTo>
                  <a:lnTo>
                    <a:pt x="0" y="200951"/>
                  </a:lnTo>
                  <a:lnTo>
                    <a:pt x="5670" y="239511"/>
                  </a:lnTo>
                  <a:lnTo>
                    <a:pt x="20762" y="285427"/>
                  </a:lnTo>
                  <a:lnTo>
                    <a:pt x="26556" y="296773"/>
                  </a:lnTo>
                  <a:lnTo>
                    <a:pt x="44283" y="313143"/>
                  </a:lnTo>
                  <a:lnTo>
                    <a:pt x="54937" y="319483"/>
                  </a:lnTo>
                  <a:lnTo>
                    <a:pt x="76182" y="322766"/>
                  </a:lnTo>
                  <a:lnTo>
                    <a:pt x="86786" y="321666"/>
                  </a:lnTo>
                  <a:lnTo>
                    <a:pt x="109858" y="309154"/>
                  </a:lnTo>
                  <a:lnTo>
                    <a:pt x="155792" y="263257"/>
                  </a:lnTo>
                  <a:lnTo>
                    <a:pt x="173688" y="227926"/>
                  </a:lnTo>
                  <a:lnTo>
                    <a:pt x="186581" y="186353"/>
                  </a:lnTo>
                  <a:lnTo>
                    <a:pt x="192311" y="142006"/>
                  </a:lnTo>
                  <a:lnTo>
                    <a:pt x="187332" y="103952"/>
                  </a:lnTo>
                  <a:lnTo>
                    <a:pt x="174300" y="71987"/>
                  </a:lnTo>
                  <a:lnTo>
                    <a:pt x="154397" y="46021"/>
                  </a:lnTo>
                  <a:lnTo>
                    <a:pt x="112650" y="14940"/>
                  </a:lnTo>
                  <a:lnTo>
                    <a:pt x="67903" y="1341"/>
                  </a:lnTo>
                  <a:lnTo>
                    <a:pt x="43845" y="1923"/>
                  </a:lnTo>
                  <a:lnTo>
                    <a:pt x="25156" y="7591"/>
                  </a:lnTo>
                  <a:lnTo>
                    <a:pt x="12146" y="17165"/>
                  </a:lnTo>
                  <a:lnTo>
                    <a:pt x="9523" y="24798"/>
                  </a:lnTo>
                  <a:lnTo>
                    <a:pt x="10373" y="44569"/>
                  </a:lnTo>
                  <a:lnTo>
                    <a:pt x="22979" y="65585"/>
                  </a:lnTo>
                  <a:lnTo>
                    <a:pt x="32268" y="76128"/>
                  </a:lnTo>
                  <a:lnTo>
                    <a:pt x="59522" y="91606"/>
                  </a:lnTo>
                  <a:lnTo>
                    <a:pt x="93506" y="101778"/>
                  </a:lnTo>
                  <a:lnTo>
                    <a:pt x="132130" y="106298"/>
                  </a:lnTo>
                  <a:lnTo>
                    <a:pt x="170933" y="102663"/>
                  </a:lnTo>
                  <a:lnTo>
                    <a:pt x="228645" y="90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58"/>
            <p:cNvSpPr/>
            <p:nvPr>
              <p:custDataLst>
                <p:tags r:id="rId41"/>
              </p:custDataLst>
            </p:nvPr>
          </p:nvSpPr>
          <p:spPr>
            <a:xfrm>
              <a:off x="3695887" y="2110892"/>
              <a:ext cx="145864" cy="111609"/>
            </a:xfrm>
            <a:custGeom>
              <a:avLst/>
              <a:gdLst/>
              <a:ahLst/>
              <a:cxnLst/>
              <a:rect l="0" t="0" r="0" b="0"/>
              <a:pathLst>
                <a:path w="145864" h="111609">
                  <a:moveTo>
                    <a:pt x="37913" y="3658"/>
                  </a:moveTo>
                  <a:lnTo>
                    <a:pt x="37913" y="3658"/>
                  </a:lnTo>
                  <a:lnTo>
                    <a:pt x="37913" y="287"/>
                  </a:lnTo>
                  <a:lnTo>
                    <a:pt x="37207" y="0"/>
                  </a:lnTo>
                  <a:lnTo>
                    <a:pt x="34542" y="1562"/>
                  </a:lnTo>
                  <a:lnTo>
                    <a:pt x="29075" y="9779"/>
                  </a:lnTo>
                  <a:lnTo>
                    <a:pt x="16714" y="54505"/>
                  </a:lnTo>
                  <a:lnTo>
                    <a:pt x="1947" y="100451"/>
                  </a:lnTo>
                  <a:lnTo>
                    <a:pt x="446" y="108302"/>
                  </a:lnTo>
                  <a:lnTo>
                    <a:pt x="235" y="108698"/>
                  </a:lnTo>
                  <a:lnTo>
                    <a:pt x="0" y="107257"/>
                  </a:lnTo>
                  <a:lnTo>
                    <a:pt x="13653" y="69102"/>
                  </a:lnTo>
                  <a:lnTo>
                    <a:pt x="33042" y="28580"/>
                  </a:lnTo>
                  <a:lnTo>
                    <a:pt x="59680" y="704"/>
                  </a:lnTo>
                  <a:lnTo>
                    <a:pt x="63007" y="2394"/>
                  </a:lnTo>
                  <a:lnTo>
                    <a:pt x="77804" y="18962"/>
                  </a:lnTo>
                  <a:lnTo>
                    <a:pt x="107998" y="65942"/>
                  </a:lnTo>
                  <a:lnTo>
                    <a:pt x="145863" y="111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59"/>
            <p:cNvSpPr/>
            <p:nvPr>
              <p:custDataLst>
                <p:tags r:id="rId42"/>
              </p:custDataLst>
            </p:nvPr>
          </p:nvSpPr>
          <p:spPr>
            <a:xfrm>
              <a:off x="4083050" y="250825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25400"/>
                  </a:moveTo>
                  <a:lnTo>
                    <a:pt x="0" y="25400"/>
                  </a:lnTo>
                  <a:lnTo>
                    <a:pt x="10113" y="18658"/>
                  </a:lnTo>
                  <a:lnTo>
                    <a:pt x="43369" y="14465"/>
                  </a:lnTo>
                  <a:lnTo>
                    <a:pt x="78777" y="11603"/>
                  </a:lnTo>
                  <a:lnTo>
                    <a:pt x="119679" y="7979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37"/>
          <p:cNvGrpSpPr/>
          <p:nvPr/>
        </p:nvGrpSpPr>
        <p:grpSpPr>
          <a:xfrm>
            <a:off x="3625850" y="2340869"/>
            <a:ext cx="1552778" cy="1145282"/>
            <a:chOff x="3625850" y="2340869"/>
            <a:chExt cx="1552778" cy="1145282"/>
          </a:xfrm>
        </p:grpSpPr>
        <p:sp>
          <p:nvSpPr>
            <p:cNvPr id="56" name="SMARTInkShape-160"/>
            <p:cNvSpPr/>
            <p:nvPr>
              <p:custDataLst>
                <p:tags r:id="rId32"/>
              </p:custDataLst>
            </p:nvPr>
          </p:nvSpPr>
          <p:spPr>
            <a:xfrm>
              <a:off x="4610710" y="2340869"/>
              <a:ext cx="304191" cy="298600"/>
            </a:xfrm>
            <a:custGeom>
              <a:avLst/>
              <a:gdLst/>
              <a:ahLst/>
              <a:cxnLst/>
              <a:rect l="0" t="0" r="0" b="0"/>
              <a:pathLst>
                <a:path w="304191" h="298600">
                  <a:moveTo>
                    <a:pt x="132740" y="53081"/>
                  </a:moveTo>
                  <a:lnTo>
                    <a:pt x="132740" y="53081"/>
                  </a:lnTo>
                  <a:lnTo>
                    <a:pt x="129369" y="49710"/>
                  </a:lnTo>
                  <a:lnTo>
                    <a:pt x="117160" y="44242"/>
                  </a:lnTo>
                  <a:lnTo>
                    <a:pt x="104178" y="45860"/>
                  </a:lnTo>
                  <a:lnTo>
                    <a:pt x="96765" y="48267"/>
                  </a:lnTo>
                  <a:lnTo>
                    <a:pt x="69478" y="71880"/>
                  </a:lnTo>
                  <a:lnTo>
                    <a:pt x="42421" y="112430"/>
                  </a:lnTo>
                  <a:lnTo>
                    <a:pt x="26981" y="145781"/>
                  </a:lnTo>
                  <a:lnTo>
                    <a:pt x="15181" y="181064"/>
                  </a:lnTo>
                  <a:lnTo>
                    <a:pt x="9936" y="215561"/>
                  </a:lnTo>
                  <a:lnTo>
                    <a:pt x="13725" y="259973"/>
                  </a:lnTo>
                  <a:lnTo>
                    <a:pt x="19531" y="271442"/>
                  </a:lnTo>
                  <a:lnTo>
                    <a:pt x="37269" y="289830"/>
                  </a:lnTo>
                  <a:lnTo>
                    <a:pt x="61146" y="297533"/>
                  </a:lnTo>
                  <a:lnTo>
                    <a:pt x="74427" y="298599"/>
                  </a:lnTo>
                  <a:lnTo>
                    <a:pt x="120087" y="286615"/>
                  </a:lnTo>
                  <a:lnTo>
                    <a:pt x="165993" y="255078"/>
                  </a:lnTo>
                  <a:lnTo>
                    <a:pt x="200762" y="207711"/>
                  </a:lnTo>
                  <a:lnTo>
                    <a:pt x="212361" y="164374"/>
                  </a:lnTo>
                  <a:lnTo>
                    <a:pt x="216810" y="118067"/>
                  </a:lnTo>
                  <a:lnTo>
                    <a:pt x="216436" y="78671"/>
                  </a:lnTo>
                  <a:lnTo>
                    <a:pt x="204511" y="47991"/>
                  </a:lnTo>
                  <a:lnTo>
                    <a:pt x="195404" y="34871"/>
                  </a:lnTo>
                  <a:lnTo>
                    <a:pt x="168352" y="16530"/>
                  </a:lnTo>
                  <a:lnTo>
                    <a:pt x="135162" y="5086"/>
                  </a:lnTo>
                  <a:lnTo>
                    <a:pt x="99244" y="0"/>
                  </a:lnTo>
                  <a:lnTo>
                    <a:pt x="63995" y="5265"/>
                  </a:lnTo>
                  <a:lnTo>
                    <a:pt x="32337" y="18424"/>
                  </a:lnTo>
                  <a:lnTo>
                    <a:pt x="8859" y="38383"/>
                  </a:lnTo>
                  <a:lnTo>
                    <a:pt x="2880" y="48927"/>
                  </a:lnTo>
                  <a:lnTo>
                    <a:pt x="0" y="70050"/>
                  </a:lnTo>
                  <a:lnTo>
                    <a:pt x="4030" y="79915"/>
                  </a:lnTo>
                  <a:lnTo>
                    <a:pt x="19797" y="98404"/>
                  </a:lnTo>
                  <a:lnTo>
                    <a:pt x="50323" y="110384"/>
                  </a:lnTo>
                  <a:lnTo>
                    <a:pt x="90465" y="117354"/>
                  </a:lnTo>
                  <a:lnTo>
                    <a:pt x="136529" y="120452"/>
                  </a:lnTo>
                  <a:lnTo>
                    <a:pt x="183343" y="118066"/>
                  </a:lnTo>
                  <a:lnTo>
                    <a:pt x="227902" y="113008"/>
                  </a:lnTo>
                  <a:lnTo>
                    <a:pt x="266521" y="108408"/>
                  </a:lnTo>
                  <a:lnTo>
                    <a:pt x="304190" y="103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61"/>
            <p:cNvSpPr/>
            <p:nvPr>
              <p:custDataLst>
                <p:tags r:id="rId33"/>
              </p:custDataLst>
            </p:nvPr>
          </p:nvSpPr>
          <p:spPr>
            <a:xfrm>
              <a:off x="4876800" y="2631879"/>
              <a:ext cx="97445" cy="111387"/>
            </a:xfrm>
            <a:custGeom>
              <a:avLst/>
              <a:gdLst/>
              <a:ahLst/>
              <a:cxnLst/>
              <a:rect l="0" t="0" r="0" b="0"/>
              <a:pathLst>
                <a:path w="97445" h="111387">
                  <a:moveTo>
                    <a:pt x="50800" y="3371"/>
                  </a:moveTo>
                  <a:lnTo>
                    <a:pt x="50800" y="3371"/>
                  </a:lnTo>
                  <a:lnTo>
                    <a:pt x="44058" y="0"/>
                  </a:lnTo>
                  <a:lnTo>
                    <a:pt x="36985" y="227"/>
                  </a:lnTo>
                  <a:lnTo>
                    <a:pt x="29138" y="3385"/>
                  </a:lnTo>
                  <a:lnTo>
                    <a:pt x="20946" y="9492"/>
                  </a:lnTo>
                  <a:lnTo>
                    <a:pt x="8401" y="27606"/>
                  </a:lnTo>
                  <a:lnTo>
                    <a:pt x="2489" y="54218"/>
                  </a:lnTo>
                  <a:lnTo>
                    <a:pt x="4108" y="81074"/>
                  </a:lnTo>
                  <a:lnTo>
                    <a:pt x="10997" y="94586"/>
                  </a:lnTo>
                  <a:lnTo>
                    <a:pt x="15798" y="100164"/>
                  </a:lnTo>
                  <a:lnTo>
                    <a:pt x="30540" y="108244"/>
                  </a:lnTo>
                  <a:lnTo>
                    <a:pt x="39410" y="111386"/>
                  </a:lnTo>
                  <a:lnTo>
                    <a:pt x="56792" y="111115"/>
                  </a:lnTo>
                  <a:lnTo>
                    <a:pt x="65378" y="109067"/>
                  </a:lnTo>
                  <a:lnTo>
                    <a:pt x="80563" y="99265"/>
                  </a:lnTo>
                  <a:lnTo>
                    <a:pt x="87575" y="92701"/>
                  </a:lnTo>
                  <a:lnTo>
                    <a:pt x="95367" y="77881"/>
                  </a:lnTo>
                  <a:lnTo>
                    <a:pt x="97444" y="69977"/>
                  </a:lnTo>
                  <a:lnTo>
                    <a:pt x="96007" y="62592"/>
                  </a:lnTo>
                  <a:lnTo>
                    <a:pt x="86885" y="48741"/>
                  </a:lnTo>
                  <a:lnTo>
                    <a:pt x="69660" y="41175"/>
                  </a:lnTo>
                  <a:lnTo>
                    <a:pt x="24108" y="36317"/>
                  </a:lnTo>
                  <a:lnTo>
                    <a:pt x="0" y="35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62"/>
            <p:cNvSpPr/>
            <p:nvPr>
              <p:custDataLst>
                <p:tags r:id="rId34"/>
              </p:custDataLst>
            </p:nvPr>
          </p:nvSpPr>
          <p:spPr>
            <a:xfrm>
              <a:off x="3625850" y="2946400"/>
              <a:ext cx="1327151" cy="95251"/>
            </a:xfrm>
            <a:custGeom>
              <a:avLst/>
              <a:gdLst/>
              <a:ahLst/>
              <a:cxnLst/>
              <a:rect l="0" t="0" r="0" b="0"/>
              <a:pathLst>
                <a:path w="1327151" h="95251">
                  <a:moveTo>
                    <a:pt x="0" y="95250"/>
                  </a:moveTo>
                  <a:lnTo>
                    <a:pt x="0" y="95250"/>
                  </a:lnTo>
                  <a:lnTo>
                    <a:pt x="40800" y="90224"/>
                  </a:lnTo>
                  <a:lnTo>
                    <a:pt x="85867" y="87372"/>
                  </a:lnTo>
                  <a:lnTo>
                    <a:pt x="118628" y="83648"/>
                  </a:lnTo>
                  <a:lnTo>
                    <a:pt x="155285" y="79048"/>
                  </a:lnTo>
                  <a:lnTo>
                    <a:pt x="201595" y="73866"/>
                  </a:lnTo>
                  <a:lnTo>
                    <a:pt x="254342" y="68294"/>
                  </a:lnTo>
                  <a:lnTo>
                    <a:pt x="311378" y="62462"/>
                  </a:lnTo>
                  <a:lnTo>
                    <a:pt x="375507" y="56458"/>
                  </a:lnTo>
                  <a:lnTo>
                    <a:pt x="444366" y="50339"/>
                  </a:lnTo>
                  <a:lnTo>
                    <a:pt x="516377" y="44143"/>
                  </a:lnTo>
                  <a:lnTo>
                    <a:pt x="590490" y="38601"/>
                  </a:lnTo>
                  <a:lnTo>
                    <a:pt x="666004" y="33495"/>
                  </a:lnTo>
                  <a:lnTo>
                    <a:pt x="742453" y="28680"/>
                  </a:lnTo>
                  <a:lnTo>
                    <a:pt x="815291" y="24059"/>
                  </a:lnTo>
                  <a:lnTo>
                    <a:pt x="885722" y="19567"/>
                  </a:lnTo>
                  <a:lnTo>
                    <a:pt x="954548" y="15161"/>
                  </a:lnTo>
                  <a:lnTo>
                    <a:pt x="1017365" y="11518"/>
                  </a:lnTo>
                  <a:lnTo>
                    <a:pt x="1076177" y="8384"/>
                  </a:lnTo>
                  <a:lnTo>
                    <a:pt x="1132318" y="5590"/>
                  </a:lnTo>
                  <a:lnTo>
                    <a:pt x="1178917" y="3726"/>
                  </a:lnTo>
                  <a:lnTo>
                    <a:pt x="1219156" y="2484"/>
                  </a:lnTo>
                  <a:lnTo>
                    <a:pt x="1255154" y="1656"/>
                  </a:lnTo>
                  <a:lnTo>
                    <a:pt x="132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63"/>
            <p:cNvSpPr/>
            <p:nvPr>
              <p:custDataLst>
                <p:tags r:id="rId35"/>
              </p:custDataLst>
            </p:nvPr>
          </p:nvSpPr>
          <p:spPr>
            <a:xfrm>
              <a:off x="4318105" y="3108174"/>
              <a:ext cx="95146" cy="94078"/>
            </a:xfrm>
            <a:custGeom>
              <a:avLst/>
              <a:gdLst/>
              <a:ahLst/>
              <a:cxnLst/>
              <a:rect l="0" t="0" r="0" b="0"/>
              <a:pathLst>
                <a:path w="95146" h="94078">
                  <a:moveTo>
                    <a:pt x="31645" y="22376"/>
                  </a:moveTo>
                  <a:lnTo>
                    <a:pt x="31645" y="22376"/>
                  </a:lnTo>
                  <a:lnTo>
                    <a:pt x="28274" y="19005"/>
                  </a:lnTo>
                  <a:lnTo>
                    <a:pt x="25870" y="18717"/>
                  </a:lnTo>
                  <a:lnTo>
                    <a:pt x="19436" y="20280"/>
                  </a:lnTo>
                  <a:lnTo>
                    <a:pt x="17155" y="22390"/>
                  </a:lnTo>
                  <a:lnTo>
                    <a:pt x="14622" y="28497"/>
                  </a:lnTo>
                  <a:lnTo>
                    <a:pt x="2588" y="72240"/>
                  </a:lnTo>
                  <a:lnTo>
                    <a:pt x="131" y="93944"/>
                  </a:lnTo>
                  <a:lnTo>
                    <a:pt x="52" y="94077"/>
                  </a:lnTo>
                  <a:lnTo>
                    <a:pt x="0" y="93460"/>
                  </a:lnTo>
                  <a:lnTo>
                    <a:pt x="21563" y="48268"/>
                  </a:lnTo>
                  <a:lnTo>
                    <a:pt x="42294" y="8713"/>
                  </a:lnTo>
                  <a:lnTo>
                    <a:pt x="50724" y="2192"/>
                  </a:lnTo>
                  <a:lnTo>
                    <a:pt x="54948" y="454"/>
                  </a:lnTo>
                  <a:lnTo>
                    <a:pt x="57763" y="0"/>
                  </a:lnTo>
                  <a:lnTo>
                    <a:pt x="59641" y="403"/>
                  </a:lnTo>
                  <a:lnTo>
                    <a:pt x="72334" y="13080"/>
                  </a:lnTo>
                  <a:lnTo>
                    <a:pt x="95145" y="41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64"/>
            <p:cNvSpPr/>
            <p:nvPr>
              <p:custDataLst>
                <p:tags r:id="rId36"/>
              </p:custDataLst>
            </p:nvPr>
          </p:nvSpPr>
          <p:spPr>
            <a:xfrm>
              <a:off x="4696743" y="3162300"/>
              <a:ext cx="103858" cy="323851"/>
            </a:xfrm>
            <a:custGeom>
              <a:avLst/>
              <a:gdLst/>
              <a:ahLst/>
              <a:cxnLst/>
              <a:rect l="0" t="0" r="0" b="0"/>
              <a:pathLst>
                <a:path w="103858" h="323851">
                  <a:moveTo>
                    <a:pt x="103857" y="0"/>
                  </a:moveTo>
                  <a:lnTo>
                    <a:pt x="103857" y="0"/>
                  </a:lnTo>
                  <a:lnTo>
                    <a:pt x="77342" y="12209"/>
                  </a:lnTo>
                  <a:lnTo>
                    <a:pt x="55705" y="33878"/>
                  </a:lnTo>
                  <a:lnTo>
                    <a:pt x="31421" y="72754"/>
                  </a:lnTo>
                  <a:lnTo>
                    <a:pt x="16630" y="107594"/>
                  </a:lnTo>
                  <a:lnTo>
                    <a:pt x="5117" y="147303"/>
                  </a:lnTo>
                  <a:lnTo>
                    <a:pt x="0" y="190822"/>
                  </a:lnTo>
                  <a:lnTo>
                    <a:pt x="3370" y="230389"/>
                  </a:lnTo>
                  <a:lnTo>
                    <a:pt x="13335" y="264673"/>
                  </a:lnTo>
                  <a:lnTo>
                    <a:pt x="29523" y="291669"/>
                  </a:lnTo>
                  <a:lnTo>
                    <a:pt x="50358" y="307901"/>
                  </a:lnTo>
                  <a:lnTo>
                    <a:pt x="84807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65"/>
            <p:cNvSpPr/>
            <p:nvPr>
              <p:custDataLst>
                <p:tags r:id="rId37"/>
              </p:custDataLst>
            </p:nvPr>
          </p:nvSpPr>
          <p:spPr>
            <a:xfrm>
              <a:off x="4882321" y="3265150"/>
              <a:ext cx="184980" cy="197306"/>
            </a:xfrm>
            <a:custGeom>
              <a:avLst/>
              <a:gdLst/>
              <a:ahLst/>
              <a:cxnLst/>
              <a:rect l="0" t="0" r="0" b="0"/>
              <a:pathLst>
                <a:path w="184980" h="197306">
                  <a:moveTo>
                    <a:pt x="108779" y="11450"/>
                  </a:moveTo>
                  <a:lnTo>
                    <a:pt x="108779" y="11450"/>
                  </a:lnTo>
                  <a:lnTo>
                    <a:pt x="98666" y="4708"/>
                  </a:lnTo>
                  <a:lnTo>
                    <a:pt x="88056" y="3280"/>
                  </a:lnTo>
                  <a:lnTo>
                    <a:pt x="63998" y="8111"/>
                  </a:lnTo>
                  <a:lnTo>
                    <a:pt x="38439" y="20573"/>
                  </a:lnTo>
                  <a:lnTo>
                    <a:pt x="15265" y="44414"/>
                  </a:lnTo>
                  <a:lnTo>
                    <a:pt x="1736" y="83933"/>
                  </a:lnTo>
                  <a:lnTo>
                    <a:pt x="0" y="124649"/>
                  </a:lnTo>
                  <a:lnTo>
                    <a:pt x="10697" y="160153"/>
                  </a:lnTo>
                  <a:lnTo>
                    <a:pt x="25205" y="178434"/>
                  </a:lnTo>
                  <a:lnTo>
                    <a:pt x="43413" y="191498"/>
                  </a:lnTo>
                  <a:lnTo>
                    <a:pt x="63264" y="197305"/>
                  </a:lnTo>
                  <a:lnTo>
                    <a:pt x="90903" y="197203"/>
                  </a:lnTo>
                  <a:lnTo>
                    <a:pt x="116966" y="185962"/>
                  </a:lnTo>
                  <a:lnTo>
                    <a:pt x="130292" y="169444"/>
                  </a:lnTo>
                  <a:lnTo>
                    <a:pt x="139507" y="146581"/>
                  </a:lnTo>
                  <a:lnTo>
                    <a:pt x="143283" y="99859"/>
                  </a:lnTo>
                  <a:lnTo>
                    <a:pt x="139166" y="59444"/>
                  </a:lnTo>
                  <a:lnTo>
                    <a:pt x="125543" y="20026"/>
                  </a:lnTo>
                  <a:lnTo>
                    <a:pt x="112232" y="6325"/>
                  </a:lnTo>
                  <a:lnTo>
                    <a:pt x="104731" y="1683"/>
                  </a:lnTo>
                  <a:lnTo>
                    <a:pt x="96908" y="0"/>
                  </a:lnTo>
                  <a:lnTo>
                    <a:pt x="80690" y="1892"/>
                  </a:lnTo>
                  <a:lnTo>
                    <a:pt x="55693" y="14263"/>
                  </a:lnTo>
                  <a:lnTo>
                    <a:pt x="44498" y="31044"/>
                  </a:lnTo>
                  <a:lnTo>
                    <a:pt x="40525" y="41446"/>
                  </a:lnTo>
                  <a:lnTo>
                    <a:pt x="39874" y="60530"/>
                  </a:lnTo>
                  <a:lnTo>
                    <a:pt x="41675" y="69570"/>
                  </a:lnTo>
                  <a:lnTo>
                    <a:pt x="51203" y="85259"/>
                  </a:lnTo>
                  <a:lnTo>
                    <a:pt x="57695" y="92406"/>
                  </a:lnTo>
                  <a:lnTo>
                    <a:pt x="76197" y="102228"/>
                  </a:lnTo>
                  <a:lnTo>
                    <a:pt x="87058" y="105835"/>
                  </a:lnTo>
                  <a:lnTo>
                    <a:pt x="108533" y="106081"/>
                  </a:lnTo>
                  <a:lnTo>
                    <a:pt x="151064" y="94740"/>
                  </a:lnTo>
                  <a:lnTo>
                    <a:pt x="166613" y="85156"/>
                  </a:lnTo>
                  <a:lnTo>
                    <a:pt x="184979" y="6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66"/>
            <p:cNvSpPr/>
            <p:nvPr>
              <p:custDataLst>
                <p:tags r:id="rId38"/>
              </p:custDataLst>
            </p:nvPr>
          </p:nvSpPr>
          <p:spPr>
            <a:xfrm>
              <a:off x="4903176" y="3096904"/>
              <a:ext cx="75225" cy="82765"/>
            </a:xfrm>
            <a:custGeom>
              <a:avLst/>
              <a:gdLst/>
              <a:ahLst/>
              <a:cxnLst/>
              <a:rect l="0" t="0" r="0" b="0"/>
              <a:pathLst>
                <a:path w="75225" h="82765">
                  <a:moveTo>
                    <a:pt x="11724" y="39996"/>
                  </a:moveTo>
                  <a:lnTo>
                    <a:pt x="11724" y="39996"/>
                  </a:lnTo>
                  <a:lnTo>
                    <a:pt x="11724" y="36625"/>
                  </a:lnTo>
                  <a:lnTo>
                    <a:pt x="12430" y="35632"/>
                  </a:lnTo>
                  <a:lnTo>
                    <a:pt x="13605" y="34970"/>
                  </a:lnTo>
                  <a:lnTo>
                    <a:pt x="15095" y="34529"/>
                  </a:lnTo>
                  <a:lnTo>
                    <a:pt x="15382" y="35645"/>
                  </a:lnTo>
                  <a:lnTo>
                    <a:pt x="3966" y="75930"/>
                  </a:lnTo>
                  <a:lnTo>
                    <a:pt x="0" y="82764"/>
                  </a:lnTo>
                  <a:lnTo>
                    <a:pt x="381" y="82619"/>
                  </a:lnTo>
                  <a:lnTo>
                    <a:pt x="2684" y="80576"/>
                  </a:lnTo>
                  <a:lnTo>
                    <a:pt x="21117" y="34211"/>
                  </a:lnTo>
                  <a:lnTo>
                    <a:pt x="35425" y="4229"/>
                  </a:lnTo>
                  <a:lnTo>
                    <a:pt x="38108" y="1334"/>
                  </a:lnTo>
                  <a:lnTo>
                    <a:pt x="40602" y="110"/>
                  </a:lnTo>
                  <a:lnTo>
                    <a:pt x="42971" y="0"/>
                  </a:lnTo>
                  <a:lnTo>
                    <a:pt x="45255" y="632"/>
                  </a:lnTo>
                  <a:lnTo>
                    <a:pt x="55212" y="15005"/>
                  </a:lnTo>
                  <a:lnTo>
                    <a:pt x="65443" y="40077"/>
                  </a:lnTo>
                  <a:lnTo>
                    <a:pt x="70078" y="61649"/>
                  </a:lnTo>
                  <a:lnTo>
                    <a:pt x="75224" y="717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67"/>
            <p:cNvSpPr/>
            <p:nvPr>
              <p:custDataLst>
                <p:tags r:id="rId39"/>
              </p:custDataLst>
            </p:nvPr>
          </p:nvSpPr>
          <p:spPr>
            <a:xfrm>
              <a:off x="5086350" y="3136900"/>
              <a:ext cx="92278" cy="292101"/>
            </a:xfrm>
            <a:custGeom>
              <a:avLst/>
              <a:gdLst/>
              <a:ahLst/>
              <a:cxnLst/>
              <a:rect l="0" t="0" r="0" b="0"/>
              <a:pathLst>
                <a:path w="92278" h="292101">
                  <a:moveTo>
                    <a:pt x="57150" y="0"/>
                  </a:moveTo>
                  <a:lnTo>
                    <a:pt x="57150" y="0"/>
                  </a:lnTo>
                  <a:lnTo>
                    <a:pt x="76101" y="39999"/>
                  </a:lnTo>
                  <a:lnTo>
                    <a:pt x="86974" y="73751"/>
                  </a:lnTo>
                  <a:lnTo>
                    <a:pt x="92277" y="115328"/>
                  </a:lnTo>
                  <a:lnTo>
                    <a:pt x="85227" y="162029"/>
                  </a:lnTo>
                  <a:lnTo>
                    <a:pt x="73751" y="187042"/>
                  </a:lnTo>
                  <a:lnTo>
                    <a:pt x="57634" y="212889"/>
                  </a:lnTo>
                  <a:lnTo>
                    <a:pt x="25615" y="256895"/>
                  </a:lnTo>
                  <a:lnTo>
                    <a:pt x="0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38"/>
          <p:cNvGrpSpPr/>
          <p:nvPr/>
        </p:nvGrpSpPr>
        <p:grpSpPr>
          <a:xfrm>
            <a:off x="4178300" y="3315922"/>
            <a:ext cx="349251" cy="195239"/>
            <a:chOff x="4178300" y="3315922"/>
            <a:chExt cx="349251" cy="195239"/>
          </a:xfrm>
        </p:grpSpPr>
        <p:sp>
          <p:nvSpPr>
            <p:cNvPr id="65" name="SMARTInkShape-168"/>
            <p:cNvSpPr/>
            <p:nvPr>
              <p:custDataLst>
                <p:tags r:id="rId30"/>
              </p:custDataLst>
            </p:nvPr>
          </p:nvSpPr>
          <p:spPr>
            <a:xfrm>
              <a:off x="4178300" y="3315922"/>
              <a:ext cx="139701" cy="195239"/>
            </a:xfrm>
            <a:custGeom>
              <a:avLst/>
              <a:gdLst/>
              <a:ahLst/>
              <a:cxnLst/>
              <a:rect l="0" t="0" r="0" b="0"/>
              <a:pathLst>
                <a:path w="139701" h="195239">
                  <a:moveTo>
                    <a:pt x="139700" y="17828"/>
                  </a:moveTo>
                  <a:lnTo>
                    <a:pt x="139700" y="17828"/>
                  </a:lnTo>
                  <a:lnTo>
                    <a:pt x="133925" y="12759"/>
                  </a:lnTo>
                  <a:lnTo>
                    <a:pt x="115935" y="2901"/>
                  </a:lnTo>
                  <a:lnTo>
                    <a:pt x="93461" y="0"/>
                  </a:lnTo>
                  <a:lnTo>
                    <a:pt x="58626" y="4794"/>
                  </a:lnTo>
                  <a:lnTo>
                    <a:pt x="30933" y="15456"/>
                  </a:lnTo>
                  <a:lnTo>
                    <a:pt x="18216" y="25946"/>
                  </a:lnTo>
                  <a:lnTo>
                    <a:pt x="6495" y="43752"/>
                  </a:lnTo>
                  <a:lnTo>
                    <a:pt x="4768" y="54279"/>
                  </a:lnTo>
                  <a:lnTo>
                    <a:pt x="5295" y="59062"/>
                  </a:lnTo>
                  <a:lnTo>
                    <a:pt x="13407" y="70021"/>
                  </a:lnTo>
                  <a:lnTo>
                    <a:pt x="59651" y="101824"/>
                  </a:lnTo>
                  <a:lnTo>
                    <a:pt x="93235" y="126064"/>
                  </a:lnTo>
                  <a:lnTo>
                    <a:pt x="101410" y="138605"/>
                  </a:lnTo>
                  <a:lnTo>
                    <a:pt x="103590" y="144912"/>
                  </a:lnTo>
                  <a:lnTo>
                    <a:pt x="102221" y="151234"/>
                  </a:lnTo>
                  <a:lnTo>
                    <a:pt x="93174" y="163903"/>
                  </a:lnTo>
                  <a:lnTo>
                    <a:pt x="72214" y="182935"/>
                  </a:lnTo>
                  <a:lnTo>
                    <a:pt x="44759" y="195238"/>
                  </a:lnTo>
                  <a:lnTo>
                    <a:pt x="26478" y="195219"/>
                  </a:lnTo>
                  <a:lnTo>
                    <a:pt x="17652" y="193239"/>
                  </a:lnTo>
                  <a:lnTo>
                    <a:pt x="11768" y="189097"/>
                  </a:lnTo>
                  <a:lnTo>
                    <a:pt x="7845" y="183512"/>
                  </a:lnTo>
                  <a:lnTo>
                    <a:pt x="0" y="163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69"/>
            <p:cNvSpPr/>
            <p:nvPr>
              <p:custDataLst>
                <p:tags r:id="rId31"/>
              </p:custDataLst>
            </p:nvPr>
          </p:nvSpPr>
          <p:spPr>
            <a:xfrm>
              <a:off x="4375792" y="3328403"/>
              <a:ext cx="151759" cy="123129"/>
            </a:xfrm>
            <a:custGeom>
              <a:avLst/>
              <a:gdLst/>
              <a:ahLst/>
              <a:cxnLst/>
              <a:rect l="0" t="0" r="0" b="0"/>
              <a:pathLst>
                <a:path w="151759" h="123129">
                  <a:moveTo>
                    <a:pt x="24758" y="62497"/>
                  </a:moveTo>
                  <a:lnTo>
                    <a:pt x="24758" y="62497"/>
                  </a:lnTo>
                  <a:lnTo>
                    <a:pt x="24758" y="83512"/>
                  </a:lnTo>
                  <a:lnTo>
                    <a:pt x="26169" y="84974"/>
                  </a:lnTo>
                  <a:lnTo>
                    <a:pt x="31500" y="86597"/>
                  </a:lnTo>
                  <a:lnTo>
                    <a:pt x="40455" y="81675"/>
                  </a:lnTo>
                  <a:lnTo>
                    <a:pt x="87551" y="39712"/>
                  </a:lnTo>
                  <a:lnTo>
                    <a:pt x="94999" y="23677"/>
                  </a:lnTo>
                  <a:lnTo>
                    <a:pt x="96985" y="15451"/>
                  </a:lnTo>
                  <a:lnTo>
                    <a:pt x="95487" y="9261"/>
                  </a:lnTo>
                  <a:lnTo>
                    <a:pt x="91667" y="4428"/>
                  </a:lnTo>
                  <a:lnTo>
                    <a:pt x="86297" y="501"/>
                  </a:lnTo>
                  <a:lnTo>
                    <a:pt x="78484" y="0"/>
                  </a:lnTo>
                  <a:lnTo>
                    <a:pt x="58514" y="5087"/>
                  </a:lnTo>
                  <a:lnTo>
                    <a:pt x="26842" y="23223"/>
                  </a:lnTo>
                  <a:lnTo>
                    <a:pt x="5228" y="46470"/>
                  </a:lnTo>
                  <a:lnTo>
                    <a:pt x="321" y="62900"/>
                  </a:lnTo>
                  <a:lnTo>
                    <a:pt x="0" y="71233"/>
                  </a:lnTo>
                  <a:lnTo>
                    <a:pt x="5288" y="88016"/>
                  </a:lnTo>
                  <a:lnTo>
                    <a:pt x="9661" y="96443"/>
                  </a:lnTo>
                  <a:lnTo>
                    <a:pt x="23928" y="109570"/>
                  </a:lnTo>
                  <a:lnTo>
                    <a:pt x="42734" y="118696"/>
                  </a:lnTo>
                  <a:lnTo>
                    <a:pt x="77827" y="123128"/>
                  </a:lnTo>
                  <a:lnTo>
                    <a:pt x="116368" y="120286"/>
                  </a:lnTo>
                  <a:lnTo>
                    <a:pt x="151758" y="113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SMARTInkShape-170"/>
          <p:cNvSpPr/>
          <p:nvPr>
            <p:custDataLst>
              <p:tags r:id="rId3"/>
            </p:custDataLst>
          </p:nvPr>
        </p:nvSpPr>
        <p:spPr>
          <a:xfrm>
            <a:off x="6464300" y="305435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0" y="0"/>
                </a:lnTo>
                <a:lnTo>
                  <a:pt x="6350" y="63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SMARTInkShape-Group40"/>
          <p:cNvGrpSpPr/>
          <p:nvPr/>
        </p:nvGrpSpPr>
        <p:grpSpPr>
          <a:xfrm>
            <a:off x="7712164" y="2553447"/>
            <a:ext cx="282487" cy="494107"/>
            <a:chOff x="7712164" y="2553447"/>
            <a:chExt cx="282487" cy="494107"/>
          </a:xfrm>
        </p:grpSpPr>
        <p:sp>
          <p:nvSpPr>
            <p:cNvPr id="69" name="SMARTInkShape-171"/>
            <p:cNvSpPr/>
            <p:nvPr>
              <p:custDataLst>
                <p:tags r:id="rId27"/>
              </p:custDataLst>
            </p:nvPr>
          </p:nvSpPr>
          <p:spPr>
            <a:xfrm>
              <a:off x="7823200" y="28321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0" y="6350"/>
                  </a:moveTo>
                  <a:lnTo>
                    <a:pt x="0" y="635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72"/>
            <p:cNvSpPr/>
            <p:nvPr>
              <p:custDataLst>
                <p:tags r:id="rId28"/>
              </p:custDataLst>
            </p:nvPr>
          </p:nvSpPr>
          <p:spPr>
            <a:xfrm>
              <a:off x="7712164" y="2775603"/>
              <a:ext cx="238037" cy="271951"/>
            </a:xfrm>
            <a:custGeom>
              <a:avLst/>
              <a:gdLst/>
              <a:ahLst/>
              <a:cxnLst/>
              <a:rect l="0" t="0" r="0" b="0"/>
              <a:pathLst>
                <a:path w="238037" h="271951">
                  <a:moveTo>
                    <a:pt x="142786" y="37447"/>
                  </a:moveTo>
                  <a:lnTo>
                    <a:pt x="142786" y="37447"/>
                  </a:lnTo>
                  <a:lnTo>
                    <a:pt x="142786" y="17053"/>
                  </a:lnTo>
                  <a:lnTo>
                    <a:pt x="139023" y="10509"/>
                  </a:lnTo>
                  <a:lnTo>
                    <a:pt x="136044" y="6788"/>
                  </a:lnTo>
                  <a:lnTo>
                    <a:pt x="127090" y="2654"/>
                  </a:lnTo>
                  <a:lnTo>
                    <a:pt x="104093" y="0"/>
                  </a:lnTo>
                  <a:lnTo>
                    <a:pt x="78718" y="9653"/>
                  </a:lnTo>
                  <a:lnTo>
                    <a:pt x="52228" y="29290"/>
                  </a:lnTo>
                  <a:lnTo>
                    <a:pt x="26506" y="63096"/>
                  </a:lnTo>
                  <a:lnTo>
                    <a:pt x="7752" y="107762"/>
                  </a:lnTo>
                  <a:lnTo>
                    <a:pt x="0" y="153374"/>
                  </a:lnTo>
                  <a:lnTo>
                    <a:pt x="1074" y="198169"/>
                  </a:lnTo>
                  <a:lnTo>
                    <a:pt x="12602" y="235979"/>
                  </a:lnTo>
                  <a:lnTo>
                    <a:pt x="25424" y="252918"/>
                  </a:lnTo>
                  <a:lnTo>
                    <a:pt x="41942" y="264445"/>
                  </a:lnTo>
                  <a:lnTo>
                    <a:pt x="63394" y="271920"/>
                  </a:lnTo>
                  <a:lnTo>
                    <a:pt x="87039" y="271950"/>
                  </a:lnTo>
                  <a:lnTo>
                    <a:pt x="110954" y="265848"/>
                  </a:lnTo>
                  <a:lnTo>
                    <a:pt x="144251" y="245135"/>
                  </a:lnTo>
                  <a:lnTo>
                    <a:pt x="165780" y="224297"/>
                  </a:lnTo>
                  <a:lnTo>
                    <a:pt x="190991" y="178653"/>
                  </a:lnTo>
                  <a:lnTo>
                    <a:pt x="208496" y="138395"/>
                  </a:lnTo>
                  <a:lnTo>
                    <a:pt x="212442" y="115239"/>
                  </a:lnTo>
                  <a:lnTo>
                    <a:pt x="211138" y="94599"/>
                  </a:lnTo>
                  <a:lnTo>
                    <a:pt x="205856" y="78370"/>
                  </a:lnTo>
                  <a:lnTo>
                    <a:pt x="188206" y="53962"/>
                  </a:lnTo>
                  <a:lnTo>
                    <a:pt x="161731" y="35599"/>
                  </a:lnTo>
                  <a:lnTo>
                    <a:pt x="131543" y="27962"/>
                  </a:lnTo>
                  <a:lnTo>
                    <a:pt x="110742" y="33702"/>
                  </a:lnTo>
                  <a:lnTo>
                    <a:pt x="91150" y="46366"/>
                  </a:lnTo>
                  <a:lnTo>
                    <a:pt x="75386" y="63753"/>
                  </a:lnTo>
                  <a:lnTo>
                    <a:pt x="61353" y="93376"/>
                  </a:lnTo>
                  <a:lnTo>
                    <a:pt x="60968" y="112164"/>
                  </a:lnTo>
                  <a:lnTo>
                    <a:pt x="62840" y="121125"/>
                  </a:lnTo>
                  <a:lnTo>
                    <a:pt x="67617" y="127804"/>
                  </a:lnTo>
                  <a:lnTo>
                    <a:pt x="82332" y="137108"/>
                  </a:lnTo>
                  <a:lnTo>
                    <a:pt x="102512" y="139831"/>
                  </a:lnTo>
                  <a:lnTo>
                    <a:pt x="126297" y="137279"/>
                  </a:lnTo>
                  <a:lnTo>
                    <a:pt x="166750" y="123942"/>
                  </a:lnTo>
                  <a:lnTo>
                    <a:pt x="213058" y="100472"/>
                  </a:lnTo>
                  <a:lnTo>
                    <a:pt x="238036" y="81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73"/>
            <p:cNvSpPr/>
            <p:nvPr>
              <p:custDataLst>
                <p:tags r:id="rId29"/>
              </p:custDataLst>
            </p:nvPr>
          </p:nvSpPr>
          <p:spPr>
            <a:xfrm>
              <a:off x="7804572" y="2553447"/>
              <a:ext cx="190079" cy="132604"/>
            </a:xfrm>
            <a:custGeom>
              <a:avLst/>
              <a:gdLst/>
              <a:ahLst/>
              <a:cxnLst/>
              <a:rect l="0" t="0" r="0" b="0"/>
              <a:pathLst>
                <a:path w="190079" h="132604">
                  <a:moveTo>
                    <a:pt x="18628" y="56403"/>
                  </a:moveTo>
                  <a:lnTo>
                    <a:pt x="18628" y="56403"/>
                  </a:lnTo>
                  <a:lnTo>
                    <a:pt x="18627" y="47565"/>
                  </a:lnTo>
                  <a:lnTo>
                    <a:pt x="20509" y="43538"/>
                  </a:lnTo>
                  <a:lnTo>
                    <a:pt x="22286" y="40807"/>
                  </a:lnTo>
                  <a:lnTo>
                    <a:pt x="21772" y="41067"/>
                  </a:lnTo>
                  <a:lnTo>
                    <a:pt x="20724" y="41946"/>
                  </a:lnTo>
                  <a:lnTo>
                    <a:pt x="9317" y="86925"/>
                  </a:lnTo>
                  <a:lnTo>
                    <a:pt x="0" y="123918"/>
                  </a:lnTo>
                  <a:lnTo>
                    <a:pt x="9800" y="109878"/>
                  </a:lnTo>
                  <a:lnTo>
                    <a:pt x="36184" y="62461"/>
                  </a:lnTo>
                  <a:lnTo>
                    <a:pt x="66441" y="19082"/>
                  </a:lnTo>
                  <a:lnTo>
                    <a:pt x="77742" y="5478"/>
                  </a:lnTo>
                  <a:lnTo>
                    <a:pt x="83437" y="1992"/>
                  </a:lnTo>
                  <a:lnTo>
                    <a:pt x="95410" y="0"/>
                  </a:lnTo>
                  <a:lnTo>
                    <a:pt x="107786" y="5229"/>
                  </a:lnTo>
                  <a:lnTo>
                    <a:pt x="119637" y="15315"/>
                  </a:lnTo>
                  <a:lnTo>
                    <a:pt x="148212" y="61823"/>
                  </a:lnTo>
                  <a:lnTo>
                    <a:pt x="171539" y="101506"/>
                  </a:lnTo>
                  <a:lnTo>
                    <a:pt x="190078" y="1326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41"/>
          <p:cNvGrpSpPr/>
          <p:nvPr/>
        </p:nvGrpSpPr>
        <p:grpSpPr>
          <a:xfrm>
            <a:off x="8538930" y="2671574"/>
            <a:ext cx="217990" cy="363853"/>
            <a:chOff x="8538930" y="2671574"/>
            <a:chExt cx="217990" cy="363853"/>
          </a:xfrm>
        </p:grpSpPr>
        <p:sp>
          <p:nvSpPr>
            <p:cNvPr id="73" name="SMARTInkShape-174"/>
            <p:cNvSpPr/>
            <p:nvPr>
              <p:custDataLst>
                <p:tags r:id="rId25"/>
              </p:custDataLst>
            </p:nvPr>
          </p:nvSpPr>
          <p:spPr>
            <a:xfrm>
              <a:off x="8608770" y="2671574"/>
              <a:ext cx="148150" cy="363853"/>
            </a:xfrm>
            <a:custGeom>
              <a:avLst/>
              <a:gdLst/>
              <a:ahLst/>
              <a:cxnLst/>
              <a:rect l="0" t="0" r="0" b="0"/>
              <a:pathLst>
                <a:path w="148150" h="363853">
                  <a:moveTo>
                    <a:pt x="46280" y="14476"/>
                  </a:moveTo>
                  <a:lnTo>
                    <a:pt x="46280" y="14476"/>
                  </a:lnTo>
                  <a:lnTo>
                    <a:pt x="51306" y="2543"/>
                  </a:lnTo>
                  <a:lnTo>
                    <a:pt x="51747" y="170"/>
                  </a:lnTo>
                  <a:lnTo>
                    <a:pt x="52748" y="0"/>
                  </a:lnTo>
                  <a:lnTo>
                    <a:pt x="55739" y="3574"/>
                  </a:lnTo>
                  <a:lnTo>
                    <a:pt x="48201" y="39761"/>
                  </a:lnTo>
                  <a:lnTo>
                    <a:pt x="41018" y="70869"/>
                  </a:lnTo>
                  <a:lnTo>
                    <a:pt x="31241" y="109625"/>
                  </a:lnTo>
                  <a:lnTo>
                    <a:pt x="20546" y="152720"/>
                  </a:lnTo>
                  <a:lnTo>
                    <a:pt x="11089" y="197743"/>
                  </a:lnTo>
                  <a:lnTo>
                    <a:pt x="4063" y="241743"/>
                  </a:lnTo>
                  <a:lnTo>
                    <a:pt x="0" y="281995"/>
                  </a:lnTo>
                  <a:lnTo>
                    <a:pt x="1679" y="327044"/>
                  </a:lnTo>
                  <a:lnTo>
                    <a:pt x="4821" y="349069"/>
                  </a:lnTo>
                  <a:lnTo>
                    <a:pt x="8762" y="356071"/>
                  </a:lnTo>
                  <a:lnTo>
                    <a:pt x="14213" y="360740"/>
                  </a:lnTo>
                  <a:lnTo>
                    <a:pt x="20668" y="363852"/>
                  </a:lnTo>
                  <a:lnTo>
                    <a:pt x="27794" y="363810"/>
                  </a:lnTo>
                  <a:lnTo>
                    <a:pt x="43238" y="358119"/>
                  </a:lnTo>
                  <a:lnTo>
                    <a:pt x="67799" y="332901"/>
                  </a:lnTo>
                  <a:lnTo>
                    <a:pt x="89580" y="291877"/>
                  </a:lnTo>
                  <a:lnTo>
                    <a:pt x="102697" y="247345"/>
                  </a:lnTo>
                  <a:lnTo>
                    <a:pt x="107675" y="220584"/>
                  </a:lnTo>
                  <a:lnTo>
                    <a:pt x="106965" y="220320"/>
                  </a:lnTo>
                  <a:lnTo>
                    <a:pt x="77122" y="262533"/>
                  </a:lnTo>
                  <a:lnTo>
                    <a:pt x="63294" y="297066"/>
                  </a:lnTo>
                  <a:lnTo>
                    <a:pt x="60897" y="311522"/>
                  </a:lnTo>
                  <a:lnTo>
                    <a:pt x="62375" y="317634"/>
                  </a:lnTo>
                  <a:lnTo>
                    <a:pt x="69661" y="328189"/>
                  </a:lnTo>
                  <a:lnTo>
                    <a:pt x="75273" y="330863"/>
                  </a:lnTo>
                  <a:lnTo>
                    <a:pt x="89034" y="331952"/>
                  </a:lnTo>
                  <a:lnTo>
                    <a:pt x="112649" y="325227"/>
                  </a:lnTo>
                  <a:lnTo>
                    <a:pt x="130778" y="314297"/>
                  </a:lnTo>
                  <a:lnTo>
                    <a:pt x="145086" y="298751"/>
                  </a:lnTo>
                  <a:lnTo>
                    <a:pt x="147428" y="292892"/>
                  </a:lnTo>
                  <a:lnTo>
                    <a:pt x="148149" y="280739"/>
                  </a:lnTo>
                  <a:lnTo>
                    <a:pt x="142356" y="268282"/>
                  </a:lnTo>
                  <a:lnTo>
                    <a:pt x="132725" y="257101"/>
                  </a:lnTo>
                  <a:lnTo>
                    <a:pt x="121389" y="249779"/>
                  </a:lnTo>
                  <a:lnTo>
                    <a:pt x="103107" y="245063"/>
                  </a:lnTo>
                  <a:lnTo>
                    <a:pt x="70375" y="241456"/>
                  </a:lnTo>
                  <a:lnTo>
                    <a:pt x="58980" y="236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75"/>
            <p:cNvSpPr/>
            <p:nvPr>
              <p:custDataLst>
                <p:tags r:id="rId26"/>
              </p:custDataLst>
            </p:nvPr>
          </p:nvSpPr>
          <p:spPr>
            <a:xfrm>
              <a:off x="8538930" y="2787650"/>
              <a:ext cx="179621" cy="31751"/>
            </a:xfrm>
            <a:custGeom>
              <a:avLst/>
              <a:gdLst/>
              <a:ahLst/>
              <a:cxnLst/>
              <a:rect l="0" t="0" r="0" b="0"/>
              <a:pathLst>
                <a:path w="179621" h="31751">
                  <a:moveTo>
                    <a:pt x="8170" y="31750"/>
                  </a:moveTo>
                  <a:lnTo>
                    <a:pt x="8170" y="31750"/>
                  </a:lnTo>
                  <a:lnTo>
                    <a:pt x="148" y="27386"/>
                  </a:lnTo>
                  <a:lnTo>
                    <a:pt x="0" y="26724"/>
                  </a:lnTo>
                  <a:lnTo>
                    <a:pt x="607" y="26283"/>
                  </a:lnTo>
                  <a:lnTo>
                    <a:pt x="35525" y="19799"/>
                  </a:lnTo>
                  <a:lnTo>
                    <a:pt x="71598" y="13268"/>
                  </a:lnTo>
                  <a:lnTo>
                    <a:pt x="179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42"/>
          <p:cNvGrpSpPr/>
          <p:nvPr/>
        </p:nvGrpSpPr>
        <p:grpSpPr>
          <a:xfrm>
            <a:off x="9220200" y="2648833"/>
            <a:ext cx="285751" cy="373575"/>
            <a:chOff x="9220200" y="2648833"/>
            <a:chExt cx="285751" cy="373575"/>
          </a:xfrm>
        </p:grpSpPr>
        <p:sp>
          <p:nvSpPr>
            <p:cNvPr id="76" name="SMARTInkShape-176"/>
            <p:cNvSpPr/>
            <p:nvPr>
              <p:custDataLst>
                <p:tags r:id="rId23"/>
              </p:custDataLst>
            </p:nvPr>
          </p:nvSpPr>
          <p:spPr>
            <a:xfrm>
              <a:off x="9220200" y="2648833"/>
              <a:ext cx="135762" cy="373575"/>
            </a:xfrm>
            <a:custGeom>
              <a:avLst/>
              <a:gdLst/>
              <a:ahLst/>
              <a:cxnLst/>
              <a:rect l="0" t="0" r="0" b="0"/>
              <a:pathLst>
                <a:path w="135762" h="373575">
                  <a:moveTo>
                    <a:pt x="50800" y="5467"/>
                  </a:moveTo>
                  <a:lnTo>
                    <a:pt x="50800" y="5467"/>
                  </a:lnTo>
                  <a:lnTo>
                    <a:pt x="50799" y="2096"/>
                  </a:lnTo>
                  <a:lnTo>
                    <a:pt x="50095" y="1103"/>
                  </a:lnTo>
                  <a:lnTo>
                    <a:pt x="48919" y="441"/>
                  </a:lnTo>
                  <a:lnTo>
                    <a:pt x="47429" y="0"/>
                  </a:lnTo>
                  <a:lnTo>
                    <a:pt x="45774" y="8917"/>
                  </a:lnTo>
                  <a:lnTo>
                    <a:pt x="41340" y="50128"/>
                  </a:lnTo>
                  <a:lnTo>
                    <a:pt x="37658" y="84818"/>
                  </a:lnTo>
                  <a:lnTo>
                    <a:pt x="33670" y="126812"/>
                  </a:lnTo>
                  <a:lnTo>
                    <a:pt x="29545" y="173698"/>
                  </a:lnTo>
                  <a:lnTo>
                    <a:pt x="25360" y="220877"/>
                  </a:lnTo>
                  <a:lnTo>
                    <a:pt x="20443" y="265599"/>
                  </a:lnTo>
                  <a:lnTo>
                    <a:pt x="13554" y="304290"/>
                  </a:lnTo>
                  <a:lnTo>
                    <a:pt x="5114" y="347693"/>
                  </a:lnTo>
                  <a:lnTo>
                    <a:pt x="674" y="373478"/>
                  </a:lnTo>
                  <a:lnTo>
                    <a:pt x="449" y="373574"/>
                  </a:lnTo>
                  <a:lnTo>
                    <a:pt x="17715" y="331655"/>
                  </a:lnTo>
                  <a:lnTo>
                    <a:pt x="39795" y="286191"/>
                  </a:lnTo>
                  <a:lnTo>
                    <a:pt x="54611" y="269227"/>
                  </a:lnTo>
                  <a:lnTo>
                    <a:pt x="72484" y="258396"/>
                  </a:lnTo>
                  <a:lnTo>
                    <a:pt x="90776" y="252640"/>
                  </a:lnTo>
                  <a:lnTo>
                    <a:pt x="105961" y="252435"/>
                  </a:lnTo>
                  <a:lnTo>
                    <a:pt x="126411" y="259657"/>
                  </a:lnTo>
                  <a:lnTo>
                    <a:pt x="130840" y="264532"/>
                  </a:lnTo>
                  <a:lnTo>
                    <a:pt x="135761" y="277476"/>
                  </a:lnTo>
                  <a:lnTo>
                    <a:pt x="135162" y="300630"/>
                  </a:lnTo>
                  <a:lnTo>
                    <a:pt x="128511" y="315156"/>
                  </a:lnTo>
                  <a:lnTo>
                    <a:pt x="123774" y="321993"/>
                  </a:lnTo>
                  <a:lnTo>
                    <a:pt x="96880" y="341728"/>
                  </a:lnTo>
                  <a:lnTo>
                    <a:pt x="65473" y="354240"/>
                  </a:lnTo>
                  <a:lnTo>
                    <a:pt x="37195" y="355673"/>
                  </a:lnTo>
                  <a:lnTo>
                    <a:pt x="21471" y="349498"/>
                  </a:lnTo>
                  <a:lnTo>
                    <a:pt x="0" y="335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77"/>
            <p:cNvSpPr/>
            <p:nvPr>
              <p:custDataLst>
                <p:tags r:id="rId24"/>
              </p:custDataLst>
            </p:nvPr>
          </p:nvSpPr>
          <p:spPr>
            <a:xfrm>
              <a:off x="9420168" y="2864760"/>
              <a:ext cx="85783" cy="131827"/>
            </a:xfrm>
            <a:custGeom>
              <a:avLst/>
              <a:gdLst/>
              <a:ahLst/>
              <a:cxnLst/>
              <a:rect l="0" t="0" r="0" b="0"/>
              <a:pathLst>
                <a:path w="85783" h="131827">
                  <a:moveTo>
                    <a:pt x="41332" y="43540"/>
                  </a:moveTo>
                  <a:lnTo>
                    <a:pt x="41332" y="43540"/>
                  </a:lnTo>
                  <a:lnTo>
                    <a:pt x="53265" y="38514"/>
                  </a:lnTo>
                  <a:lnTo>
                    <a:pt x="55637" y="38073"/>
                  </a:lnTo>
                  <a:lnTo>
                    <a:pt x="71691" y="25373"/>
                  </a:lnTo>
                  <a:lnTo>
                    <a:pt x="74271" y="22962"/>
                  </a:lnTo>
                  <a:lnTo>
                    <a:pt x="77138" y="14639"/>
                  </a:lnTo>
                  <a:lnTo>
                    <a:pt x="77707" y="6000"/>
                  </a:lnTo>
                  <a:lnTo>
                    <a:pt x="76871" y="3697"/>
                  </a:lnTo>
                  <a:lnTo>
                    <a:pt x="75608" y="2161"/>
                  </a:lnTo>
                  <a:lnTo>
                    <a:pt x="68560" y="455"/>
                  </a:lnTo>
                  <a:lnTo>
                    <a:pt x="63717" y="0"/>
                  </a:lnTo>
                  <a:lnTo>
                    <a:pt x="58372" y="2519"/>
                  </a:lnTo>
                  <a:lnTo>
                    <a:pt x="24997" y="37894"/>
                  </a:lnTo>
                  <a:lnTo>
                    <a:pt x="7408" y="67659"/>
                  </a:lnTo>
                  <a:lnTo>
                    <a:pt x="0" y="95450"/>
                  </a:lnTo>
                  <a:lnTo>
                    <a:pt x="2031" y="111061"/>
                  </a:lnTo>
                  <a:lnTo>
                    <a:pt x="4547" y="118188"/>
                  </a:lnTo>
                  <a:lnTo>
                    <a:pt x="10459" y="123644"/>
                  </a:lnTo>
                  <a:lnTo>
                    <a:pt x="28316" y="131588"/>
                  </a:lnTo>
                  <a:lnTo>
                    <a:pt x="50363" y="131826"/>
                  </a:lnTo>
                  <a:lnTo>
                    <a:pt x="85782" y="126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43"/>
          <p:cNvGrpSpPr/>
          <p:nvPr/>
        </p:nvGrpSpPr>
        <p:grpSpPr>
          <a:xfrm>
            <a:off x="9785312" y="2748780"/>
            <a:ext cx="584239" cy="249981"/>
            <a:chOff x="9785312" y="2748780"/>
            <a:chExt cx="584239" cy="249981"/>
          </a:xfrm>
        </p:grpSpPr>
        <p:sp>
          <p:nvSpPr>
            <p:cNvPr id="79" name="SMARTInkShape-178"/>
            <p:cNvSpPr/>
            <p:nvPr>
              <p:custDataLst>
                <p:tags r:id="rId19"/>
              </p:custDataLst>
            </p:nvPr>
          </p:nvSpPr>
          <p:spPr>
            <a:xfrm>
              <a:off x="9785312" y="2748780"/>
              <a:ext cx="215939" cy="249981"/>
            </a:xfrm>
            <a:custGeom>
              <a:avLst/>
              <a:gdLst/>
              <a:ahLst/>
              <a:cxnLst/>
              <a:rect l="0" t="0" r="0" b="0"/>
              <a:pathLst>
                <a:path w="215939" h="249981">
                  <a:moveTo>
                    <a:pt x="107988" y="32520"/>
                  </a:moveTo>
                  <a:lnTo>
                    <a:pt x="107988" y="32520"/>
                  </a:lnTo>
                  <a:lnTo>
                    <a:pt x="95779" y="48100"/>
                  </a:lnTo>
                  <a:lnTo>
                    <a:pt x="75080" y="87809"/>
                  </a:lnTo>
                  <a:lnTo>
                    <a:pt x="56138" y="132471"/>
                  </a:lnTo>
                  <a:lnTo>
                    <a:pt x="33672" y="180041"/>
                  </a:lnTo>
                  <a:lnTo>
                    <a:pt x="14002" y="219458"/>
                  </a:lnTo>
                  <a:lnTo>
                    <a:pt x="1039" y="243366"/>
                  </a:lnTo>
                  <a:lnTo>
                    <a:pt x="0" y="247168"/>
                  </a:lnTo>
                  <a:lnTo>
                    <a:pt x="12" y="249702"/>
                  </a:lnTo>
                  <a:lnTo>
                    <a:pt x="726" y="249980"/>
                  </a:lnTo>
                  <a:lnTo>
                    <a:pt x="26782" y="214780"/>
                  </a:lnTo>
                  <a:lnTo>
                    <a:pt x="44851" y="184786"/>
                  </a:lnTo>
                  <a:lnTo>
                    <a:pt x="66522" y="142762"/>
                  </a:lnTo>
                  <a:lnTo>
                    <a:pt x="90970" y="96333"/>
                  </a:lnTo>
                  <a:lnTo>
                    <a:pt x="118298" y="54531"/>
                  </a:lnTo>
                  <a:lnTo>
                    <a:pt x="155102" y="8489"/>
                  </a:lnTo>
                  <a:lnTo>
                    <a:pt x="166792" y="673"/>
                  </a:lnTo>
                  <a:lnTo>
                    <a:pt x="171885" y="0"/>
                  </a:lnTo>
                  <a:lnTo>
                    <a:pt x="181308" y="3014"/>
                  </a:lnTo>
                  <a:lnTo>
                    <a:pt x="190198" y="12821"/>
                  </a:lnTo>
                  <a:lnTo>
                    <a:pt x="194545" y="19388"/>
                  </a:lnTo>
                  <a:lnTo>
                    <a:pt x="204033" y="55597"/>
                  </a:lnTo>
                  <a:lnTo>
                    <a:pt x="209001" y="87932"/>
                  </a:lnTo>
                  <a:lnTo>
                    <a:pt x="212854" y="122764"/>
                  </a:lnTo>
                  <a:lnTo>
                    <a:pt x="214567" y="157060"/>
                  </a:lnTo>
                  <a:lnTo>
                    <a:pt x="215532" y="197989"/>
                  </a:lnTo>
                  <a:lnTo>
                    <a:pt x="215938" y="229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79"/>
            <p:cNvSpPr/>
            <p:nvPr>
              <p:custDataLst>
                <p:tags r:id="rId20"/>
              </p:custDataLst>
            </p:nvPr>
          </p:nvSpPr>
          <p:spPr>
            <a:xfrm>
              <a:off x="9864242" y="2876550"/>
              <a:ext cx="168759" cy="12550"/>
            </a:xfrm>
            <a:custGeom>
              <a:avLst/>
              <a:gdLst/>
              <a:ahLst/>
              <a:cxnLst/>
              <a:rect l="0" t="0" r="0" b="0"/>
              <a:pathLst>
                <a:path w="168759" h="12550">
                  <a:moveTo>
                    <a:pt x="3658" y="0"/>
                  </a:moveTo>
                  <a:lnTo>
                    <a:pt x="3658" y="0"/>
                  </a:lnTo>
                  <a:lnTo>
                    <a:pt x="287" y="0"/>
                  </a:lnTo>
                  <a:lnTo>
                    <a:pt x="0" y="705"/>
                  </a:lnTo>
                  <a:lnTo>
                    <a:pt x="1561" y="3371"/>
                  </a:lnTo>
                  <a:lnTo>
                    <a:pt x="13150" y="8838"/>
                  </a:lnTo>
                  <a:lnTo>
                    <a:pt x="54723" y="12191"/>
                  </a:lnTo>
                  <a:lnTo>
                    <a:pt x="94518" y="12549"/>
                  </a:lnTo>
                  <a:lnTo>
                    <a:pt x="133825" y="10774"/>
                  </a:lnTo>
                  <a:lnTo>
                    <a:pt x="16875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80"/>
            <p:cNvSpPr/>
            <p:nvPr>
              <p:custDataLst>
                <p:tags r:id="rId21"/>
              </p:custDataLst>
            </p:nvPr>
          </p:nvSpPr>
          <p:spPr>
            <a:xfrm>
              <a:off x="10128612" y="2749550"/>
              <a:ext cx="183789" cy="238369"/>
            </a:xfrm>
            <a:custGeom>
              <a:avLst/>
              <a:gdLst/>
              <a:ahLst/>
              <a:cxnLst/>
              <a:rect l="0" t="0" r="0" b="0"/>
              <a:pathLst>
                <a:path w="183789" h="238369">
                  <a:moveTo>
                    <a:pt x="25038" y="69850"/>
                  </a:moveTo>
                  <a:lnTo>
                    <a:pt x="25038" y="69850"/>
                  </a:lnTo>
                  <a:lnTo>
                    <a:pt x="21667" y="76592"/>
                  </a:lnTo>
                  <a:lnTo>
                    <a:pt x="19080" y="120066"/>
                  </a:lnTo>
                  <a:lnTo>
                    <a:pt x="16922" y="160458"/>
                  </a:lnTo>
                  <a:lnTo>
                    <a:pt x="11816" y="199943"/>
                  </a:lnTo>
                  <a:lnTo>
                    <a:pt x="5833" y="226459"/>
                  </a:lnTo>
                  <a:lnTo>
                    <a:pt x="861" y="238368"/>
                  </a:lnTo>
                  <a:lnTo>
                    <a:pt x="453" y="237229"/>
                  </a:lnTo>
                  <a:lnTo>
                    <a:pt x="0" y="230318"/>
                  </a:lnTo>
                  <a:lnTo>
                    <a:pt x="13500" y="183131"/>
                  </a:lnTo>
                  <a:lnTo>
                    <a:pt x="22732" y="151241"/>
                  </a:lnTo>
                  <a:lnTo>
                    <a:pt x="36243" y="111198"/>
                  </a:lnTo>
                  <a:lnTo>
                    <a:pt x="47892" y="76938"/>
                  </a:lnTo>
                  <a:lnTo>
                    <a:pt x="57773" y="51834"/>
                  </a:lnTo>
                  <a:lnTo>
                    <a:pt x="66868" y="40676"/>
                  </a:lnTo>
                  <a:lnTo>
                    <a:pt x="70564" y="39818"/>
                  </a:lnTo>
                  <a:lnTo>
                    <a:pt x="73733" y="41362"/>
                  </a:lnTo>
                  <a:lnTo>
                    <a:pt x="79842" y="50133"/>
                  </a:lnTo>
                  <a:lnTo>
                    <a:pt x="90507" y="77022"/>
                  </a:lnTo>
                  <a:lnTo>
                    <a:pt x="98451" y="119090"/>
                  </a:lnTo>
                  <a:lnTo>
                    <a:pt x="105273" y="161737"/>
                  </a:lnTo>
                  <a:lnTo>
                    <a:pt x="116029" y="209298"/>
                  </a:lnTo>
                  <a:lnTo>
                    <a:pt x="120276" y="216494"/>
                  </a:lnTo>
                  <a:lnTo>
                    <a:pt x="122397" y="218412"/>
                  </a:lnTo>
                  <a:lnTo>
                    <a:pt x="124516" y="218280"/>
                  </a:lnTo>
                  <a:lnTo>
                    <a:pt x="126634" y="216782"/>
                  </a:lnTo>
                  <a:lnTo>
                    <a:pt x="130870" y="210647"/>
                  </a:lnTo>
                  <a:lnTo>
                    <a:pt x="144824" y="169974"/>
                  </a:lnTo>
                  <a:lnTo>
                    <a:pt x="156642" y="122800"/>
                  </a:lnTo>
                  <a:lnTo>
                    <a:pt x="166784" y="88915"/>
                  </a:lnTo>
                  <a:lnTo>
                    <a:pt x="178750" y="47511"/>
                  </a:lnTo>
                  <a:lnTo>
                    <a:pt x="183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81"/>
            <p:cNvSpPr/>
            <p:nvPr>
              <p:custDataLst>
                <p:tags r:id="rId22"/>
              </p:custDataLst>
            </p:nvPr>
          </p:nvSpPr>
          <p:spPr>
            <a:xfrm>
              <a:off x="10369550" y="29337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SMARTInkShape-182"/>
          <p:cNvSpPr/>
          <p:nvPr>
            <p:custDataLst>
              <p:tags r:id="rId4"/>
            </p:custDataLst>
          </p:nvPr>
        </p:nvSpPr>
        <p:spPr>
          <a:xfrm>
            <a:off x="7473950" y="3246615"/>
            <a:ext cx="882651" cy="91546"/>
          </a:xfrm>
          <a:custGeom>
            <a:avLst/>
            <a:gdLst/>
            <a:ahLst/>
            <a:cxnLst/>
            <a:rect l="0" t="0" r="0" b="0"/>
            <a:pathLst>
              <a:path w="882651" h="91546">
                <a:moveTo>
                  <a:pt x="0" y="10935"/>
                </a:moveTo>
                <a:lnTo>
                  <a:pt x="0" y="10935"/>
                </a:lnTo>
                <a:lnTo>
                  <a:pt x="0" y="0"/>
                </a:lnTo>
                <a:lnTo>
                  <a:pt x="13484" y="5500"/>
                </a:lnTo>
                <a:lnTo>
                  <a:pt x="55580" y="30140"/>
                </a:lnTo>
                <a:lnTo>
                  <a:pt x="87497" y="45811"/>
                </a:lnTo>
                <a:lnTo>
                  <a:pt x="126612" y="56539"/>
                </a:lnTo>
                <a:lnTo>
                  <a:pt x="169160" y="62248"/>
                </a:lnTo>
                <a:lnTo>
                  <a:pt x="211589" y="62433"/>
                </a:lnTo>
                <a:lnTo>
                  <a:pt x="248321" y="56401"/>
                </a:lnTo>
                <a:lnTo>
                  <a:pt x="294885" y="41104"/>
                </a:lnTo>
                <a:lnTo>
                  <a:pt x="338433" y="27085"/>
                </a:lnTo>
                <a:lnTo>
                  <a:pt x="346271" y="28052"/>
                </a:lnTo>
                <a:lnTo>
                  <a:pt x="360626" y="34770"/>
                </a:lnTo>
                <a:lnTo>
                  <a:pt x="406740" y="72182"/>
                </a:lnTo>
                <a:lnTo>
                  <a:pt x="453318" y="86937"/>
                </a:lnTo>
                <a:lnTo>
                  <a:pt x="488976" y="91545"/>
                </a:lnTo>
                <a:lnTo>
                  <a:pt x="521416" y="90506"/>
                </a:lnTo>
                <a:lnTo>
                  <a:pt x="561705" y="82989"/>
                </a:lnTo>
                <a:lnTo>
                  <a:pt x="607364" y="72592"/>
                </a:lnTo>
                <a:lnTo>
                  <a:pt x="654467" y="61621"/>
                </a:lnTo>
                <a:lnTo>
                  <a:pt x="698920" y="52042"/>
                </a:lnTo>
                <a:lnTo>
                  <a:pt x="738432" y="46843"/>
                </a:lnTo>
                <a:lnTo>
                  <a:pt x="774103" y="44533"/>
                </a:lnTo>
                <a:lnTo>
                  <a:pt x="806419" y="43506"/>
                </a:lnTo>
                <a:lnTo>
                  <a:pt x="852380" y="46300"/>
                </a:lnTo>
                <a:lnTo>
                  <a:pt x="882650" y="4903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SMARTInkShape-Group45"/>
          <p:cNvGrpSpPr/>
          <p:nvPr/>
        </p:nvGrpSpPr>
        <p:grpSpPr>
          <a:xfrm>
            <a:off x="7407222" y="3491650"/>
            <a:ext cx="1235129" cy="413220"/>
            <a:chOff x="7407222" y="3491650"/>
            <a:chExt cx="1235129" cy="413220"/>
          </a:xfrm>
        </p:grpSpPr>
        <p:sp>
          <p:nvSpPr>
            <p:cNvPr id="85" name="SMARTInkShape-183"/>
            <p:cNvSpPr/>
            <p:nvPr>
              <p:custDataLst>
                <p:tags r:id="rId11"/>
              </p:custDataLst>
            </p:nvPr>
          </p:nvSpPr>
          <p:spPr>
            <a:xfrm>
              <a:off x="7407222" y="3587925"/>
              <a:ext cx="149279" cy="316945"/>
            </a:xfrm>
            <a:custGeom>
              <a:avLst/>
              <a:gdLst/>
              <a:ahLst/>
              <a:cxnLst/>
              <a:rect l="0" t="0" r="0" b="0"/>
              <a:pathLst>
                <a:path w="149279" h="316945">
                  <a:moveTo>
                    <a:pt x="111178" y="241125"/>
                  </a:moveTo>
                  <a:lnTo>
                    <a:pt x="111178" y="241125"/>
                  </a:lnTo>
                  <a:lnTo>
                    <a:pt x="111177" y="232287"/>
                  </a:lnTo>
                  <a:lnTo>
                    <a:pt x="109296" y="228260"/>
                  </a:lnTo>
                  <a:lnTo>
                    <a:pt x="107807" y="226198"/>
                  </a:lnTo>
                  <a:lnTo>
                    <a:pt x="105403" y="224824"/>
                  </a:lnTo>
                  <a:lnTo>
                    <a:pt x="61636" y="206539"/>
                  </a:lnTo>
                  <a:lnTo>
                    <a:pt x="25034" y="190157"/>
                  </a:lnTo>
                  <a:lnTo>
                    <a:pt x="18471" y="189507"/>
                  </a:lnTo>
                  <a:lnTo>
                    <a:pt x="7416" y="192549"/>
                  </a:lnTo>
                  <a:lnTo>
                    <a:pt x="3902" y="196041"/>
                  </a:lnTo>
                  <a:lnTo>
                    <a:pt x="0" y="205566"/>
                  </a:lnTo>
                  <a:lnTo>
                    <a:pt x="2564" y="243430"/>
                  </a:lnTo>
                  <a:lnTo>
                    <a:pt x="11746" y="283731"/>
                  </a:lnTo>
                  <a:lnTo>
                    <a:pt x="15257" y="292813"/>
                  </a:lnTo>
                  <a:lnTo>
                    <a:pt x="26683" y="306666"/>
                  </a:lnTo>
                  <a:lnTo>
                    <a:pt x="33681" y="312335"/>
                  </a:lnTo>
                  <a:lnTo>
                    <a:pt x="40463" y="315409"/>
                  </a:lnTo>
                  <a:lnTo>
                    <a:pt x="53644" y="316944"/>
                  </a:lnTo>
                  <a:lnTo>
                    <a:pt x="68438" y="309629"/>
                  </a:lnTo>
                  <a:lnTo>
                    <a:pt x="84421" y="294854"/>
                  </a:lnTo>
                  <a:lnTo>
                    <a:pt x="107875" y="256653"/>
                  </a:lnTo>
                  <a:lnTo>
                    <a:pt x="119352" y="220980"/>
                  </a:lnTo>
                  <a:lnTo>
                    <a:pt x="122977" y="198061"/>
                  </a:lnTo>
                  <a:lnTo>
                    <a:pt x="125395" y="172199"/>
                  </a:lnTo>
                  <a:lnTo>
                    <a:pt x="127006" y="144375"/>
                  </a:lnTo>
                  <a:lnTo>
                    <a:pt x="127374" y="116652"/>
                  </a:lnTo>
                  <a:lnTo>
                    <a:pt x="126914" y="88999"/>
                  </a:lnTo>
                  <a:lnTo>
                    <a:pt x="124521" y="41574"/>
                  </a:lnTo>
                  <a:lnTo>
                    <a:pt x="119208" y="8354"/>
                  </a:lnTo>
                  <a:lnTo>
                    <a:pt x="115217" y="88"/>
                  </a:lnTo>
                  <a:lnTo>
                    <a:pt x="112459" y="0"/>
                  </a:lnTo>
                  <a:lnTo>
                    <a:pt x="105633" y="5547"/>
                  </a:lnTo>
                  <a:lnTo>
                    <a:pt x="101657" y="20712"/>
                  </a:lnTo>
                  <a:lnTo>
                    <a:pt x="101301" y="58695"/>
                  </a:lnTo>
                  <a:lnTo>
                    <a:pt x="104671" y="93017"/>
                  </a:lnTo>
                  <a:lnTo>
                    <a:pt x="110873" y="131790"/>
                  </a:lnTo>
                  <a:lnTo>
                    <a:pt x="120214" y="168778"/>
                  </a:lnTo>
                  <a:lnTo>
                    <a:pt x="133611" y="215691"/>
                  </a:lnTo>
                  <a:lnTo>
                    <a:pt x="146065" y="261895"/>
                  </a:lnTo>
                  <a:lnTo>
                    <a:pt x="149278" y="27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84"/>
            <p:cNvSpPr/>
            <p:nvPr>
              <p:custDataLst>
                <p:tags r:id="rId12"/>
              </p:custDataLst>
            </p:nvPr>
          </p:nvSpPr>
          <p:spPr>
            <a:xfrm>
              <a:off x="7644040" y="3717562"/>
              <a:ext cx="102961" cy="138957"/>
            </a:xfrm>
            <a:custGeom>
              <a:avLst/>
              <a:gdLst/>
              <a:ahLst/>
              <a:cxnLst/>
              <a:rect l="0" t="0" r="0" b="0"/>
              <a:pathLst>
                <a:path w="102961" h="138957">
                  <a:moveTo>
                    <a:pt x="20410" y="67038"/>
                  </a:moveTo>
                  <a:lnTo>
                    <a:pt x="20410" y="67038"/>
                  </a:lnTo>
                  <a:lnTo>
                    <a:pt x="20410" y="61571"/>
                  </a:lnTo>
                  <a:lnTo>
                    <a:pt x="21115" y="61276"/>
                  </a:lnTo>
                  <a:lnTo>
                    <a:pt x="31241" y="60034"/>
                  </a:lnTo>
                  <a:lnTo>
                    <a:pt x="41609" y="51856"/>
                  </a:lnTo>
                  <a:lnTo>
                    <a:pt x="47936" y="39021"/>
                  </a:lnTo>
                  <a:lnTo>
                    <a:pt x="50909" y="21813"/>
                  </a:lnTo>
                  <a:lnTo>
                    <a:pt x="47841" y="11425"/>
                  </a:lnTo>
                  <a:lnTo>
                    <a:pt x="45046" y="6679"/>
                  </a:lnTo>
                  <a:lnTo>
                    <a:pt x="41774" y="3516"/>
                  </a:lnTo>
                  <a:lnTo>
                    <a:pt x="34373" y="0"/>
                  </a:lnTo>
                  <a:lnTo>
                    <a:pt x="30424" y="474"/>
                  </a:lnTo>
                  <a:lnTo>
                    <a:pt x="22273" y="4763"/>
                  </a:lnTo>
                  <a:lnTo>
                    <a:pt x="9751" y="21854"/>
                  </a:lnTo>
                  <a:lnTo>
                    <a:pt x="475" y="44791"/>
                  </a:lnTo>
                  <a:lnTo>
                    <a:pt x="0" y="76204"/>
                  </a:lnTo>
                  <a:lnTo>
                    <a:pt x="7698" y="105580"/>
                  </a:lnTo>
                  <a:lnTo>
                    <a:pt x="18759" y="121562"/>
                  </a:lnTo>
                  <a:lnTo>
                    <a:pt x="25659" y="128787"/>
                  </a:lnTo>
                  <a:lnTo>
                    <a:pt x="42733" y="136816"/>
                  </a:lnTo>
                  <a:lnTo>
                    <a:pt x="52226" y="138956"/>
                  </a:lnTo>
                  <a:lnTo>
                    <a:pt x="72180" y="135690"/>
                  </a:lnTo>
                  <a:lnTo>
                    <a:pt x="102960" y="124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85"/>
            <p:cNvSpPr/>
            <p:nvPr>
              <p:custDataLst>
                <p:tags r:id="rId13"/>
              </p:custDataLst>
            </p:nvPr>
          </p:nvSpPr>
          <p:spPr>
            <a:xfrm>
              <a:off x="7799019" y="3491650"/>
              <a:ext cx="125782" cy="407251"/>
            </a:xfrm>
            <a:custGeom>
              <a:avLst/>
              <a:gdLst/>
              <a:ahLst/>
              <a:cxnLst/>
              <a:rect l="0" t="0" r="0" b="0"/>
              <a:pathLst>
                <a:path w="125782" h="407251">
                  <a:moveTo>
                    <a:pt x="125781" y="45300"/>
                  </a:moveTo>
                  <a:lnTo>
                    <a:pt x="125781" y="45300"/>
                  </a:lnTo>
                  <a:lnTo>
                    <a:pt x="125781" y="35187"/>
                  </a:lnTo>
                  <a:lnTo>
                    <a:pt x="123664" y="30797"/>
                  </a:lnTo>
                  <a:lnTo>
                    <a:pt x="102637" y="9358"/>
                  </a:lnTo>
                  <a:lnTo>
                    <a:pt x="83097" y="0"/>
                  </a:lnTo>
                  <a:lnTo>
                    <a:pt x="67535" y="707"/>
                  </a:lnTo>
                  <a:lnTo>
                    <a:pt x="59434" y="2872"/>
                  </a:lnTo>
                  <a:lnTo>
                    <a:pt x="42906" y="14684"/>
                  </a:lnTo>
                  <a:lnTo>
                    <a:pt x="19616" y="43049"/>
                  </a:lnTo>
                  <a:lnTo>
                    <a:pt x="12672" y="54382"/>
                  </a:lnTo>
                  <a:lnTo>
                    <a:pt x="4954" y="85791"/>
                  </a:lnTo>
                  <a:lnTo>
                    <a:pt x="1525" y="124679"/>
                  </a:lnTo>
                  <a:lnTo>
                    <a:pt x="0" y="170185"/>
                  </a:lnTo>
                  <a:lnTo>
                    <a:pt x="3086" y="216751"/>
                  </a:lnTo>
                  <a:lnTo>
                    <a:pt x="8456" y="261200"/>
                  </a:lnTo>
                  <a:lnTo>
                    <a:pt x="13193" y="299771"/>
                  </a:lnTo>
                  <a:lnTo>
                    <a:pt x="15770" y="333846"/>
                  </a:lnTo>
                  <a:lnTo>
                    <a:pt x="17220" y="375152"/>
                  </a:lnTo>
                  <a:lnTo>
                    <a:pt x="17831" y="407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86"/>
            <p:cNvSpPr/>
            <p:nvPr>
              <p:custDataLst>
                <p:tags r:id="rId14"/>
              </p:custDataLst>
            </p:nvPr>
          </p:nvSpPr>
          <p:spPr>
            <a:xfrm>
              <a:off x="7747000" y="36957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0" y="50800"/>
                  </a:lnTo>
                  <a:lnTo>
                    <a:pt x="43509" y="36297"/>
                  </a:lnTo>
                  <a:lnTo>
                    <a:pt x="81565" y="24081"/>
                  </a:lnTo>
                  <a:lnTo>
                    <a:pt x="124506" y="1139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87"/>
            <p:cNvSpPr/>
            <p:nvPr>
              <p:custDataLst>
                <p:tags r:id="rId15"/>
              </p:custDataLst>
            </p:nvPr>
          </p:nvSpPr>
          <p:spPr>
            <a:xfrm>
              <a:off x="7928680" y="3685294"/>
              <a:ext cx="97721" cy="188207"/>
            </a:xfrm>
            <a:custGeom>
              <a:avLst/>
              <a:gdLst/>
              <a:ahLst/>
              <a:cxnLst/>
              <a:rect l="0" t="0" r="0" b="0"/>
              <a:pathLst>
                <a:path w="97721" h="188207">
                  <a:moveTo>
                    <a:pt x="97720" y="86606"/>
                  </a:moveTo>
                  <a:lnTo>
                    <a:pt x="97720" y="86606"/>
                  </a:lnTo>
                  <a:lnTo>
                    <a:pt x="90978" y="86606"/>
                  </a:lnTo>
                  <a:lnTo>
                    <a:pt x="88992" y="85900"/>
                  </a:lnTo>
                  <a:lnTo>
                    <a:pt x="87668" y="84724"/>
                  </a:lnTo>
                  <a:lnTo>
                    <a:pt x="80299" y="75775"/>
                  </a:lnTo>
                  <a:lnTo>
                    <a:pt x="66768" y="62035"/>
                  </a:lnTo>
                  <a:lnTo>
                    <a:pt x="48038" y="20133"/>
                  </a:lnTo>
                  <a:lnTo>
                    <a:pt x="39413" y="5448"/>
                  </a:lnTo>
                  <a:lnTo>
                    <a:pt x="34646" y="1147"/>
                  </a:lnTo>
                  <a:lnTo>
                    <a:pt x="32387" y="0"/>
                  </a:lnTo>
                  <a:lnTo>
                    <a:pt x="30176" y="646"/>
                  </a:lnTo>
                  <a:lnTo>
                    <a:pt x="25837" y="5128"/>
                  </a:lnTo>
                  <a:lnTo>
                    <a:pt x="12939" y="31052"/>
                  </a:lnTo>
                  <a:lnTo>
                    <a:pt x="2866" y="75475"/>
                  </a:lnTo>
                  <a:lnTo>
                    <a:pt x="0" y="108708"/>
                  </a:lnTo>
                  <a:lnTo>
                    <a:pt x="2783" y="125357"/>
                  </a:lnTo>
                  <a:lnTo>
                    <a:pt x="8723" y="135108"/>
                  </a:lnTo>
                  <a:lnTo>
                    <a:pt x="14186" y="139912"/>
                  </a:lnTo>
                  <a:lnTo>
                    <a:pt x="16630" y="141193"/>
                  </a:lnTo>
                  <a:lnTo>
                    <a:pt x="19671" y="139931"/>
                  </a:lnTo>
                  <a:lnTo>
                    <a:pt x="34691" y="122696"/>
                  </a:lnTo>
                  <a:lnTo>
                    <a:pt x="47875" y="98909"/>
                  </a:lnTo>
                  <a:lnTo>
                    <a:pt x="52796" y="71284"/>
                  </a:lnTo>
                  <a:lnTo>
                    <a:pt x="55133" y="115086"/>
                  </a:lnTo>
                  <a:lnTo>
                    <a:pt x="62053" y="140905"/>
                  </a:lnTo>
                  <a:lnTo>
                    <a:pt x="77034" y="168593"/>
                  </a:lnTo>
                  <a:lnTo>
                    <a:pt x="97720" y="1882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88"/>
            <p:cNvSpPr/>
            <p:nvPr>
              <p:custDataLst>
                <p:tags r:id="rId16"/>
              </p:custDataLst>
            </p:nvPr>
          </p:nvSpPr>
          <p:spPr>
            <a:xfrm>
              <a:off x="8092591" y="3543947"/>
              <a:ext cx="333860" cy="351402"/>
            </a:xfrm>
            <a:custGeom>
              <a:avLst/>
              <a:gdLst/>
              <a:ahLst/>
              <a:cxnLst/>
              <a:rect l="0" t="0" r="0" b="0"/>
              <a:pathLst>
                <a:path w="333860" h="351402">
                  <a:moveTo>
                    <a:pt x="3659" y="183503"/>
                  </a:moveTo>
                  <a:lnTo>
                    <a:pt x="3659" y="183503"/>
                  </a:lnTo>
                  <a:lnTo>
                    <a:pt x="2953" y="194348"/>
                  </a:lnTo>
                  <a:lnTo>
                    <a:pt x="0" y="211646"/>
                  </a:lnTo>
                  <a:lnTo>
                    <a:pt x="6408" y="258505"/>
                  </a:lnTo>
                  <a:lnTo>
                    <a:pt x="15684" y="282866"/>
                  </a:lnTo>
                  <a:lnTo>
                    <a:pt x="27369" y="300120"/>
                  </a:lnTo>
                  <a:lnTo>
                    <a:pt x="31460" y="302875"/>
                  </a:lnTo>
                  <a:lnTo>
                    <a:pt x="35599" y="304006"/>
                  </a:lnTo>
                  <a:lnTo>
                    <a:pt x="39768" y="304055"/>
                  </a:lnTo>
                  <a:lnTo>
                    <a:pt x="43254" y="301971"/>
                  </a:lnTo>
                  <a:lnTo>
                    <a:pt x="49009" y="294011"/>
                  </a:lnTo>
                  <a:lnTo>
                    <a:pt x="57746" y="262220"/>
                  </a:lnTo>
                  <a:lnTo>
                    <a:pt x="60404" y="233022"/>
                  </a:lnTo>
                  <a:lnTo>
                    <a:pt x="59834" y="232038"/>
                  </a:lnTo>
                  <a:lnTo>
                    <a:pt x="58748" y="232088"/>
                  </a:lnTo>
                  <a:lnTo>
                    <a:pt x="57319" y="232826"/>
                  </a:lnTo>
                  <a:lnTo>
                    <a:pt x="56365" y="234729"/>
                  </a:lnTo>
                  <a:lnTo>
                    <a:pt x="55306" y="240607"/>
                  </a:lnTo>
                  <a:lnTo>
                    <a:pt x="63372" y="276328"/>
                  </a:lnTo>
                  <a:lnTo>
                    <a:pt x="71120" y="288493"/>
                  </a:lnTo>
                  <a:lnTo>
                    <a:pt x="89970" y="304431"/>
                  </a:lnTo>
                  <a:lnTo>
                    <a:pt x="94361" y="305044"/>
                  </a:lnTo>
                  <a:lnTo>
                    <a:pt x="103003" y="301962"/>
                  </a:lnTo>
                  <a:lnTo>
                    <a:pt x="119171" y="288922"/>
                  </a:lnTo>
                  <a:lnTo>
                    <a:pt x="133998" y="261540"/>
                  </a:lnTo>
                  <a:lnTo>
                    <a:pt x="139197" y="231121"/>
                  </a:lnTo>
                  <a:lnTo>
                    <a:pt x="142215" y="190555"/>
                  </a:lnTo>
                  <a:lnTo>
                    <a:pt x="144007" y="164921"/>
                  </a:lnTo>
                  <a:lnTo>
                    <a:pt x="145908" y="137248"/>
                  </a:lnTo>
                  <a:lnTo>
                    <a:pt x="149292" y="109628"/>
                  </a:lnTo>
                  <a:lnTo>
                    <a:pt x="153664" y="82042"/>
                  </a:lnTo>
                  <a:lnTo>
                    <a:pt x="162050" y="34692"/>
                  </a:lnTo>
                  <a:lnTo>
                    <a:pt x="167433" y="323"/>
                  </a:lnTo>
                  <a:lnTo>
                    <a:pt x="167875" y="0"/>
                  </a:lnTo>
                  <a:lnTo>
                    <a:pt x="159151" y="37084"/>
                  </a:lnTo>
                  <a:lnTo>
                    <a:pt x="154376" y="71391"/>
                  </a:lnTo>
                  <a:lnTo>
                    <a:pt x="151783" y="115801"/>
                  </a:lnTo>
                  <a:lnTo>
                    <a:pt x="151092" y="140485"/>
                  </a:lnTo>
                  <a:lnTo>
                    <a:pt x="151337" y="165408"/>
                  </a:lnTo>
                  <a:lnTo>
                    <a:pt x="152206" y="190489"/>
                  </a:lnTo>
                  <a:lnTo>
                    <a:pt x="155757" y="238114"/>
                  </a:lnTo>
                  <a:lnTo>
                    <a:pt x="162039" y="278095"/>
                  </a:lnTo>
                  <a:lnTo>
                    <a:pt x="173510" y="325595"/>
                  </a:lnTo>
                  <a:lnTo>
                    <a:pt x="181689" y="343787"/>
                  </a:lnTo>
                  <a:lnTo>
                    <a:pt x="185846" y="349625"/>
                  </a:lnTo>
                  <a:lnTo>
                    <a:pt x="190028" y="351401"/>
                  </a:lnTo>
                  <a:lnTo>
                    <a:pt x="194227" y="350468"/>
                  </a:lnTo>
                  <a:lnTo>
                    <a:pt x="198438" y="347730"/>
                  </a:lnTo>
                  <a:lnTo>
                    <a:pt x="217847" y="323649"/>
                  </a:lnTo>
                  <a:lnTo>
                    <a:pt x="229617" y="292122"/>
                  </a:lnTo>
                  <a:lnTo>
                    <a:pt x="240257" y="249417"/>
                  </a:lnTo>
                  <a:lnTo>
                    <a:pt x="246057" y="223212"/>
                  </a:lnTo>
                  <a:lnTo>
                    <a:pt x="252042" y="195159"/>
                  </a:lnTo>
                  <a:lnTo>
                    <a:pt x="258853" y="169402"/>
                  </a:lnTo>
                  <a:lnTo>
                    <a:pt x="273947" y="121967"/>
                  </a:lnTo>
                  <a:lnTo>
                    <a:pt x="288181" y="84893"/>
                  </a:lnTo>
                  <a:lnTo>
                    <a:pt x="306213" y="43983"/>
                  </a:lnTo>
                  <a:lnTo>
                    <a:pt x="322143" y="12599"/>
                  </a:lnTo>
                  <a:lnTo>
                    <a:pt x="321109" y="11712"/>
                  </a:lnTo>
                  <a:lnTo>
                    <a:pt x="319010" y="11825"/>
                  </a:lnTo>
                  <a:lnTo>
                    <a:pt x="305941" y="25470"/>
                  </a:lnTo>
                  <a:lnTo>
                    <a:pt x="288662" y="60870"/>
                  </a:lnTo>
                  <a:lnTo>
                    <a:pt x="276377" y="98661"/>
                  </a:lnTo>
                  <a:lnTo>
                    <a:pt x="265273" y="142973"/>
                  </a:lnTo>
                  <a:lnTo>
                    <a:pt x="257985" y="188538"/>
                  </a:lnTo>
                  <a:lnTo>
                    <a:pt x="254276" y="229015"/>
                  </a:lnTo>
                  <a:lnTo>
                    <a:pt x="255951" y="276010"/>
                  </a:lnTo>
                  <a:lnTo>
                    <a:pt x="258637" y="287508"/>
                  </a:lnTo>
                  <a:lnTo>
                    <a:pt x="263250" y="295878"/>
                  </a:lnTo>
                  <a:lnTo>
                    <a:pt x="275901" y="307061"/>
                  </a:lnTo>
                  <a:lnTo>
                    <a:pt x="283226" y="308208"/>
                  </a:lnTo>
                  <a:lnTo>
                    <a:pt x="298890" y="303839"/>
                  </a:lnTo>
                  <a:lnTo>
                    <a:pt x="333859" y="2724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89"/>
            <p:cNvSpPr/>
            <p:nvPr>
              <p:custDataLst>
                <p:tags r:id="rId17"/>
              </p:custDataLst>
            </p:nvPr>
          </p:nvSpPr>
          <p:spPr>
            <a:xfrm>
              <a:off x="8305800" y="367030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0" y="38100"/>
                  </a:lnTo>
                  <a:lnTo>
                    <a:pt x="36628" y="25891"/>
                  </a:lnTo>
                  <a:lnTo>
                    <a:pt x="81408" y="1096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90"/>
            <p:cNvSpPr/>
            <p:nvPr>
              <p:custDataLst>
                <p:tags r:id="rId18"/>
              </p:custDataLst>
            </p:nvPr>
          </p:nvSpPr>
          <p:spPr>
            <a:xfrm>
              <a:off x="8636000" y="38163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SMARTInkShape-191"/>
          <p:cNvSpPr/>
          <p:nvPr>
            <p:custDataLst>
              <p:tags r:id="rId5"/>
            </p:custDataLst>
          </p:nvPr>
        </p:nvSpPr>
        <p:spPr>
          <a:xfrm>
            <a:off x="8648700" y="368300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0" y="0"/>
                </a:lnTo>
                <a:lnTo>
                  <a:pt x="63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Shape-192"/>
          <p:cNvSpPr/>
          <p:nvPr>
            <p:custDataLst>
              <p:tags r:id="rId6"/>
            </p:custDataLst>
          </p:nvPr>
        </p:nvSpPr>
        <p:spPr>
          <a:xfrm>
            <a:off x="8947149" y="3684496"/>
            <a:ext cx="431802" cy="159141"/>
          </a:xfrm>
          <a:custGeom>
            <a:avLst/>
            <a:gdLst/>
            <a:ahLst/>
            <a:cxnLst/>
            <a:rect l="0" t="0" r="0" b="0"/>
            <a:pathLst>
              <a:path w="431802" h="159141">
                <a:moveTo>
                  <a:pt x="1" y="23904"/>
                </a:moveTo>
                <a:lnTo>
                  <a:pt x="1" y="23904"/>
                </a:lnTo>
                <a:lnTo>
                  <a:pt x="0" y="17815"/>
                </a:lnTo>
                <a:lnTo>
                  <a:pt x="4365" y="34931"/>
                </a:lnTo>
                <a:lnTo>
                  <a:pt x="5959" y="76882"/>
                </a:lnTo>
                <a:lnTo>
                  <a:pt x="9997" y="111568"/>
                </a:lnTo>
                <a:lnTo>
                  <a:pt x="24004" y="148151"/>
                </a:lnTo>
                <a:lnTo>
                  <a:pt x="32070" y="156736"/>
                </a:lnTo>
                <a:lnTo>
                  <a:pt x="36197" y="159025"/>
                </a:lnTo>
                <a:lnTo>
                  <a:pt x="41064" y="159140"/>
                </a:lnTo>
                <a:lnTo>
                  <a:pt x="52118" y="155505"/>
                </a:lnTo>
                <a:lnTo>
                  <a:pt x="62205" y="145423"/>
                </a:lnTo>
                <a:lnTo>
                  <a:pt x="70686" y="130829"/>
                </a:lnTo>
                <a:lnTo>
                  <a:pt x="81880" y="92715"/>
                </a:lnTo>
                <a:lnTo>
                  <a:pt x="88490" y="63801"/>
                </a:lnTo>
                <a:lnTo>
                  <a:pt x="92236" y="97515"/>
                </a:lnTo>
                <a:lnTo>
                  <a:pt x="101099" y="118387"/>
                </a:lnTo>
                <a:lnTo>
                  <a:pt x="110550" y="127750"/>
                </a:lnTo>
                <a:lnTo>
                  <a:pt x="122512" y="133557"/>
                </a:lnTo>
                <a:lnTo>
                  <a:pt x="137235" y="136139"/>
                </a:lnTo>
                <a:lnTo>
                  <a:pt x="161391" y="130850"/>
                </a:lnTo>
                <a:lnTo>
                  <a:pt x="186422" y="113604"/>
                </a:lnTo>
                <a:lnTo>
                  <a:pt x="208343" y="83878"/>
                </a:lnTo>
                <a:lnTo>
                  <a:pt x="221501" y="44888"/>
                </a:lnTo>
                <a:lnTo>
                  <a:pt x="226493" y="9861"/>
                </a:lnTo>
                <a:lnTo>
                  <a:pt x="225784" y="6075"/>
                </a:lnTo>
                <a:lnTo>
                  <a:pt x="224607" y="3552"/>
                </a:lnTo>
                <a:lnTo>
                  <a:pt x="222411" y="1869"/>
                </a:lnTo>
                <a:lnTo>
                  <a:pt x="216206" y="0"/>
                </a:lnTo>
                <a:lnTo>
                  <a:pt x="213283" y="207"/>
                </a:lnTo>
                <a:lnTo>
                  <a:pt x="208152" y="2318"/>
                </a:lnTo>
                <a:lnTo>
                  <a:pt x="203520" y="9372"/>
                </a:lnTo>
                <a:lnTo>
                  <a:pt x="199814" y="19562"/>
                </a:lnTo>
                <a:lnTo>
                  <a:pt x="198435" y="37904"/>
                </a:lnTo>
                <a:lnTo>
                  <a:pt x="202886" y="60900"/>
                </a:lnTo>
                <a:lnTo>
                  <a:pt x="220650" y="102354"/>
                </a:lnTo>
                <a:lnTo>
                  <a:pt x="226245" y="120918"/>
                </a:lnTo>
                <a:lnTo>
                  <a:pt x="225672" y="130756"/>
                </a:lnTo>
                <a:lnTo>
                  <a:pt x="222360" y="139833"/>
                </a:lnTo>
                <a:lnTo>
                  <a:pt x="213268" y="151465"/>
                </a:lnTo>
                <a:lnTo>
                  <a:pt x="204665" y="156492"/>
                </a:lnTo>
                <a:lnTo>
                  <a:pt x="205733" y="153152"/>
                </a:lnTo>
                <a:lnTo>
                  <a:pt x="209971" y="146259"/>
                </a:lnTo>
                <a:lnTo>
                  <a:pt x="235842" y="121914"/>
                </a:lnTo>
                <a:lnTo>
                  <a:pt x="275030" y="98689"/>
                </a:lnTo>
                <a:lnTo>
                  <a:pt x="315592" y="69538"/>
                </a:lnTo>
                <a:lnTo>
                  <a:pt x="352397" y="41829"/>
                </a:lnTo>
                <a:lnTo>
                  <a:pt x="357704" y="32812"/>
                </a:lnTo>
                <a:lnTo>
                  <a:pt x="358181" y="24100"/>
                </a:lnTo>
                <a:lnTo>
                  <a:pt x="357321" y="19801"/>
                </a:lnTo>
                <a:lnTo>
                  <a:pt x="352602" y="13143"/>
                </a:lnTo>
                <a:lnTo>
                  <a:pt x="349369" y="10380"/>
                </a:lnTo>
                <a:lnTo>
                  <a:pt x="345802" y="9244"/>
                </a:lnTo>
                <a:lnTo>
                  <a:pt x="338075" y="9862"/>
                </a:lnTo>
                <a:lnTo>
                  <a:pt x="322421" y="17548"/>
                </a:lnTo>
                <a:lnTo>
                  <a:pt x="307747" y="35505"/>
                </a:lnTo>
                <a:lnTo>
                  <a:pt x="297834" y="72184"/>
                </a:lnTo>
                <a:lnTo>
                  <a:pt x="300294" y="93339"/>
                </a:lnTo>
                <a:lnTo>
                  <a:pt x="303913" y="101944"/>
                </a:lnTo>
                <a:lnTo>
                  <a:pt x="315460" y="113387"/>
                </a:lnTo>
                <a:lnTo>
                  <a:pt x="345868" y="126482"/>
                </a:lnTo>
                <a:lnTo>
                  <a:pt x="388486" y="130087"/>
                </a:lnTo>
                <a:lnTo>
                  <a:pt x="431801" y="12550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SMARTInkShape-Group48"/>
          <p:cNvGrpSpPr/>
          <p:nvPr/>
        </p:nvGrpSpPr>
        <p:grpSpPr>
          <a:xfrm>
            <a:off x="9722327" y="3607805"/>
            <a:ext cx="780574" cy="299740"/>
            <a:chOff x="9722327" y="3607805"/>
            <a:chExt cx="780574" cy="299740"/>
          </a:xfrm>
        </p:grpSpPr>
        <p:sp>
          <p:nvSpPr>
            <p:cNvPr id="96" name="SMARTInkShape-193"/>
            <p:cNvSpPr/>
            <p:nvPr>
              <p:custDataLst>
                <p:tags r:id="rId7"/>
              </p:custDataLst>
            </p:nvPr>
          </p:nvSpPr>
          <p:spPr>
            <a:xfrm>
              <a:off x="9722327" y="3607805"/>
              <a:ext cx="227940" cy="259346"/>
            </a:xfrm>
            <a:custGeom>
              <a:avLst/>
              <a:gdLst/>
              <a:ahLst/>
              <a:cxnLst/>
              <a:rect l="0" t="0" r="0" b="0"/>
              <a:pathLst>
                <a:path w="227940" h="259346">
                  <a:moveTo>
                    <a:pt x="37623" y="56145"/>
                  </a:moveTo>
                  <a:lnTo>
                    <a:pt x="37623" y="56145"/>
                  </a:lnTo>
                  <a:lnTo>
                    <a:pt x="37622" y="50678"/>
                  </a:lnTo>
                  <a:lnTo>
                    <a:pt x="44365" y="56798"/>
                  </a:lnTo>
                  <a:lnTo>
                    <a:pt x="47675" y="65607"/>
                  </a:lnTo>
                  <a:lnTo>
                    <a:pt x="48440" y="77284"/>
                  </a:lnTo>
                  <a:lnTo>
                    <a:pt x="37959" y="122708"/>
                  </a:lnTo>
                  <a:lnTo>
                    <a:pt x="26511" y="162023"/>
                  </a:lnTo>
                  <a:lnTo>
                    <a:pt x="10707" y="208005"/>
                  </a:lnTo>
                  <a:lnTo>
                    <a:pt x="1135" y="235625"/>
                  </a:lnTo>
                  <a:lnTo>
                    <a:pt x="598" y="236476"/>
                  </a:lnTo>
                  <a:lnTo>
                    <a:pt x="239" y="236338"/>
                  </a:lnTo>
                  <a:lnTo>
                    <a:pt x="0" y="235540"/>
                  </a:lnTo>
                  <a:lnTo>
                    <a:pt x="10462" y="201020"/>
                  </a:lnTo>
                  <a:lnTo>
                    <a:pt x="20612" y="167571"/>
                  </a:lnTo>
                  <a:lnTo>
                    <a:pt x="30299" y="123542"/>
                  </a:lnTo>
                  <a:lnTo>
                    <a:pt x="39306" y="78337"/>
                  </a:lnTo>
                  <a:lnTo>
                    <a:pt x="51605" y="31911"/>
                  </a:lnTo>
                  <a:lnTo>
                    <a:pt x="60032" y="9375"/>
                  </a:lnTo>
                  <a:lnTo>
                    <a:pt x="64751" y="3608"/>
                  </a:lnTo>
                  <a:lnTo>
                    <a:pt x="66997" y="2776"/>
                  </a:lnTo>
                  <a:lnTo>
                    <a:pt x="69201" y="2927"/>
                  </a:lnTo>
                  <a:lnTo>
                    <a:pt x="71374" y="3733"/>
                  </a:lnTo>
                  <a:lnTo>
                    <a:pt x="88966" y="32762"/>
                  </a:lnTo>
                  <a:lnTo>
                    <a:pt x="105462" y="61639"/>
                  </a:lnTo>
                  <a:lnTo>
                    <a:pt x="115752" y="71051"/>
                  </a:lnTo>
                  <a:lnTo>
                    <a:pt x="127381" y="76881"/>
                  </a:lnTo>
                  <a:lnTo>
                    <a:pt x="139604" y="79472"/>
                  </a:lnTo>
                  <a:lnTo>
                    <a:pt x="153973" y="74980"/>
                  </a:lnTo>
                  <a:lnTo>
                    <a:pt x="169768" y="64516"/>
                  </a:lnTo>
                  <a:lnTo>
                    <a:pt x="207939" y="19034"/>
                  </a:lnTo>
                  <a:lnTo>
                    <a:pt x="221045" y="1562"/>
                  </a:lnTo>
                  <a:lnTo>
                    <a:pt x="223404" y="0"/>
                  </a:lnTo>
                  <a:lnTo>
                    <a:pt x="224977" y="371"/>
                  </a:lnTo>
                  <a:lnTo>
                    <a:pt x="226025" y="2029"/>
                  </a:lnTo>
                  <a:lnTo>
                    <a:pt x="227708" y="37224"/>
                  </a:lnTo>
                  <a:lnTo>
                    <a:pt x="227939" y="68196"/>
                  </a:lnTo>
                  <a:lnTo>
                    <a:pt x="224278" y="103129"/>
                  </a:lnTo>
                  <a:lnTo>
                    <a:pt x="218653" y="139116"/>
                  </a:lnTo>
                  <a:lnTo>
                    <a:pt x="213801" y="173925"/>
                  </a:lnTo>
                  <a:lnTo>
                    <a:pt x="207103" y="218513"/>
                  </a:lnTo>
                  <a:lnTo>
                    <a:pt x="196373" y="2593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94"/>
            <p:cNvSpPr/>
            <p:nvPr>
              <p:custDataLst>
                <p:tags r:id="rId8"/>
              </p:custDataLst>
            </p:nvPr>
          </p:nvSpPr>
          <p:spPr>
            <a:xfrm>
              <a:off x="10061558" y="3647591"/>
              <a:ext cx="142893" cy="237645"/>
            </a:xfrm>
            <a:custGeom>
              <a:avLst/>
              <a:gdLst/>
              <a:ahLst/>
              <a:cxnLst/>
              <a:rect l="0" t="0" r="0" b="0"/>
              <a:pathLst>
                <a:path w="142893" h="237645">
                  <a:moveTo>
                    <a:pt x="111142" y="3659"/>
                  </a:moveTo>
                  <a:lnTo>
                    <a:pt x="111142" y="3659"/>
                  </a:lnTo>
                  <a:lnTo>
                    <a:pt x="111142" y="288"/>
                  </a:lnTo>
                  <a:lnTo>
                    <a:pt x="110436" y="0"/>
                  </a:lnTo>
                  <a:lnTo>
                    <a:pt x="107771" y="1563"/>
                  </a:lnTo>
                  <a:lnTo>
                    <a:pt x="76347" y="46885"/>
                  </a:lnTo>
                  <a:lnTo>
                    <a:pt x="54972" y="85140"/>
                  </a:lnTo>
                  <a:lnTo>
                    <a:pt x="33350" y="130342"/>
                  </a:lnTo>
                  <a:lnTo>
                    <a:pt x="12834" y="173134"/>
                  </a:lnTo>
                  <a:lnTo>
                    <a:pt x="0" y="218777"/>
                  </a:lnTo>
                  <a:lnTo>
                    <a:pt x="128" y="231676"/>
                  </a:lnTo>
                  <a:lnTo>
                    <a:pt x="1149" y="236103"/>
                  </a:lnTo>
                  <a:lnTo>
                    <a:pt x="3947" y="237644"/>
                  </a:lnTo>
                  <a:lnTo>
                    <a:pt x="7928" y="237260"/>
                  </a:lnTo>
                  <a:lnTo>
                    <a:pt x="18703" y="234481"/>
                  </a:lnTo>
                  <a:lnTo>
                    <a:pt x="60129" y="229181"/>
                  </a:lnTo>
                  <a:lnTo>
                    <a:pt x="104594" y="221486"/>
                  </a:lnTo>
                  <a:lnTo>
                    <a:pt x="142892" y="2132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95"/>
            <p:cNvSpPr/>
            <p:nvPr>
              <p:custDataLst>
                <p:tags r:id="rId9"/>
              </p:custDataLst>
            </p:nvPr>
          </p:nvSpPr>
          <p:spPr>
            <a:xfrm>
              <a:off x="10318863" y="3658324"/>
              <a:ext cx="184038" cy="249221"/>
            </a:xfrm>
            <a:custGeom>
              <a:avLst/>
              <a:gdLst/>
              <a:ahLst/>
              <a:cxnLst/>
              <a:rect l="0" t="0" r="0" b="0"/>
              <a:pathLst>
                <a:path w="184038" h="249221">
                  <a:moveTo>
                    <a:pt x="184037" y="37376"/>
                  </a:moveTo>
                  <a:lnTo>
                    <a:pt x="184037" y="37376"/>
                  </a:lnTo>
                  <a:lnTo>
                    <a:pt x="143561" y="11645"/>
                  </a:lnTo>
                  <a:lnTo>
                    <a:pt x="123595" y="2941"/>
                  </a:lnTo>
                  <a:lnTo>
                    <a:pt x="97466" y="0"/>
                  </a:lnTo>
                  <a:lnTo>
                    <a:pt x="83472" y="3361"/>
                  </a:lnTo>
                  <a:lnTo>
                    <a:pt x="57241" y="17016"/>
                  </a:lnTo>
                  <a:lnTo>
                    <a:pt x="41419" y="35890"/>
                  </a:lnTo>
                  <a:lnTo>
                    <a:pt x="24134" y="74033"/>
                  </a:lnTo>
                  <a:lnTo>
                    <a:pt x="15616" y="112834"/>
                  </a:lnTo>
                  <a:lnTo>
                    <a:pt x="8624" y="151456"/>
                  </a:lnTo>
                  <a:lnTo>
                    <a:pt x="1823" y="198670"/>
                  </a:lnTo>
                  <a:lnTo>
                    <a:pt x="0" y="240472"/>
                  </a:lnTo>
                  <a:lnTo>
                    <a:pt x="1373" y="243329"/>
                  </a:lnTo>
                  <a:lnTo>
                    <a:pt x="6663" y="248384"/>
                  </a:lnTo>
                  <a:lnTo>
                    <a:pt x="17479" y="249220"/>
                  </a:lnTo>
                  <a:lnTo>
                    <a:pt x="59929" y="246523"/>
                  </a:lnTo>
                  <a:lnTo>
                    <a:pt x="84862" y="241240"/>
                  </a:lnTo>
                  <a:lnTo>
                    <a:pt x="107837" y="227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96"/>
            <p:cNvSpPr/>
            <p:nvPr>
              <p:custDataLst>
                <p:tags r:id="rId10"/>
              </p:custDataLst>
            </p:nvPr>
          </p:nvSpPr>
          <p:spPr>
            <a:xfrm>
              <a:off x="10293349" y="3771900"/>
              <a:ext cx="190502" cy="12701"/>
            </a:xfrm>
            <a:custGeom>
              <a:avLst/>
              <a:gdLst/>
              <a:ahLst/>
              <a:cxnLst/>
              <a:rect l="0" t="0" r="0" b="0"/>
              <a:pathLst>
                <a:path w="190502" h="12701">
                  <a:moveTo>
                    <a:pt x="1" y="12700"/>
                  </a:moveTo>
                  <a:lnTo>
                    <a:pt x="1" y="12700"/>
                  </a:lnTo>
                  <a:lnTo>
                    <a:pt x="0" y="9329"/>
                  </a:lnTo>
                  <a:lnTo>
                    <a:pt x="2118" y="8336"/>
                  </a:lnTo>
                  <a:lnTo>
                    <a:pt x="46741" y="3240"/>
                  </a:lnTo>
                  <a:lnTo>
                    <a:pt x="83804" y="1440"/>
                  </a:lnTo>
                  <a:lnTo>
                    <a:pt x="123324" y="640"/>
                  </a:lnTo>
                  <a:lnTo>
                    <a:pt x="168402" y="190"/>
                  </a:lnTo>
                  <a:lnTo>
                    <a:pt x="19050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3124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MARTInkShape-Group49"/>
          <p:cNvGrpSpPr/>
          <p:nvPr/>
        </p:nvGrpSpPr>
        <p:grpSpPr>
          <a:xfrm>
            <a:off x="984250" y="363076"/>
            <a:ext cx="1619251" cy="678245"/>
            <a:chOff x="984250" y="363076"/>
            <a:chExt cx="1619251" cy="678245"/>
          </a:xfrm>
        </p:grpSpPr>
        <p:sp>
          <p:nvSpPr>
            <p:cNvPr id="2" name="SMARTInkShape-197"/>
            <p:cNvSpPr/>
            <p:nvPr>
              <p:custDataLst>
                <p:tags r:id="rId152"/>
              </p:custDataLst>
            </p:nvPr>
          </p:nvSpPr>
          <p:spPr>
            <a:xfrm>
              <a:off x="2590800" y="61595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0" y="6350"/>
                  </a:moveTo>
                  <a:lnTo>
                    <a:pt x="0" y="635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98"/>
            <p:cNvSpPr/>
            <p:nvPr>
              <p:custDataLst>
                <p:tags r:id="rId153"/>
              </p:custDataLst>
            </p:nvPr>
          </p:nvSpPr>
          <p:spPr>
            <a:xfrm>
              <a:off x="2590800" y="5016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12700" y="0"/>
                  </a:moveTo>
                  <a:lnTo>
                    <a:pt x="12700" y="0"/>
                  </a:lnTo>
                  <a:lnTo>
                    <a:pt x="12700" y="337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99"/>
            <p:cNvSpPr/>
            <p:nvPr>
              <p:custDataLst>
                <p:tags r:id="rId154"/>
              </p:custDataLst>
            </p:nvPr>
          </p:nvSpPr>
          <p:spPr>
            <a:xfrm>
              <a:off x="1514279" y="787400"/>
              <a:ext cx="860622" cy="138818"/>
            </a:xfrm>
            <a:custGeom>
              <a:avLst/>
              <a:gdLst/>
              <a:ahLst/>
              <a:cxnLst/>
              <a:rect l="0" t="0" r="0" b="0"/>
              <a:pathLst>
                <a:path w="860622" h="138818">
                  <a:moveTo>
                    <a:pt x="3371" y="133350"/>
                  </a:moveTo>
                  <a:lnTo>
                    <a:pt x="3371" y="133350"/>
                  </a:lnTo>
                  <a:lnTo>
                    <a:pt x="0" y="136721"/>
                  </a:lnTo>
                  <a:lnTo>
                    <a:pt x="418" y="137714"/>
                  </a:lnTo>
                  <a:lnTo>
                    <a:pt x="4646" y="138817"/>
                  </a:lnTo>
                  <a:lnTo>
                    <a:pt x="52040" y="136067"/>
                  </a:lnTo>
                  <a:lnTo>
                    <a:pt x="79562" y="133045"/>
                  </a:lnTo>
                  <a:lnTo>
                    <a:pt x="112020" y="128913"/>
                  </a:lnTo>
                  <a:lnTo>
                    <a:pt x="147770" y="124042"/>
                  </a:lnTo>
                  <a:lnTo>
                    <a:pt x="187832" y="118678"/>
                  </a:lnTo>
                  <a:lnTo>
                    <a:pt x="230767" y="112985"/>
                  </a:lnTo>
                  <a:lnTo>
                    <a:pt x="275618" y="107074"/>
                  </a:lnTo>
                  <a:lnTo>
                    <a:pt x="323863" y="100310"/>
                  </a:lnTo>
                  <a:lnTo>
                    <a:pt x="374371" y="92979"/>
                  </a:lnTo>
                  <a:lnTo>
                    <a:pt x="426388" y="85269"/>
                  </a:lnTo>
                  <a:lnTo>
                    <a:pt x="476588" y="78013"/>
                  </a:lnTo>
                  <a:lnTo>
                    <a:pt x="525577" y="71059"/>
                  </a:lnTo>
                  <a:lnTo>
                    <a:pt x="573758" y="64306"/>
                  </a:lnTo>
                  <a:lnTo>
                    <a:pt x="617873" y="56276"/>
                  </a:lnTo>
                  <a:lnTo>
                    <a:pt x="659278" y="47395"/>
                  </a:lnTo>
                  <a:lnTo>
                    <a:pt x="698876" y="37947"/>
                  </a:lnTo>
                  <a:lnTo>
                    <a:pt x="734446" y="29531"/>
                  </a:lnTo>
                  <a:lnTo>
                    <a:pt x="767332" y="21804"/>
                  </a:lnTo>
                  <a:lnTo>
                    <a:pt x="798428" y="14536"/>
                  </a:lnTo>
                  <a:lnTo>
                    <a:pt x="8606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00"/>
            <p:cNvSpPr/>
            <p:nvPr>
              <p:custDataLst>
                <p:tags r:id="rId155"/>
              </p:custDataLst>
            </p:nvPr>
          </p:nvSpPr>
          <p:spPr>
            <a:xfrm>
              <a:off x="1203129" y="812800"/>
              <a:ext cx="1038422" cy="105663"/>
            </a:xfrm>
            <a:custGeom>
              <a:avLst/>
              <a:gdLst/>
              <a:ahLst/>
              <a:cxnLst/>
              <a:rect l="0" t="0" r="0" b="0"/>
              <a:pathLst>
                <a:path w="1038422" h="105663">
                  <a:moveTo>
                    <a:pt x="3371" y="82550"/>
                  </a:moveTo>
                  <a:lnTo>
                    <a:pt x="3371" y="82550"/>
                  </a:lnTo>
                  <a:lnTo>
                    <a:pt x="0" y="89292"/>
                  </a:lnTo>
                  <a:lnTo>
                    <a:pt x="1124" y="92689"/>
                  </a:lnTo>
                  <a:lnTo>
                    <a:pt x="8017" y="100227"/>
                  </a:lnTo>
                  <a:lnTo>
                    <a:pt x="44023" y="105662"/>
                  </a:lnTo>
                  <a:lnTo>
                    <a:pt x="88467" y="105051"/>
                  </a:lnTo>
                  <a:lnTo>
                    <a:pt x="115135" y="103901"/>
                  </a:lnTo>
                  <a:lnTo>
                    <a:pt x="148436" y="101723"/>
                  </a:lnTo>
                  <a:lnTo>
                    <a:pt x="186159" y="98860"/>
                  </a:lnTo>
                  <a:lnTo>
                    <a:pt x="226829" y="95540"/>
                  </a:lnTo>
                  <a:lnTo>
                    <a:pt x="271582" y="91210"/>
                  </a:lnTo>
                  <a:lnTo>
                    <a:pt x="319056" y="86206"/>
                  </a:lnTo>
                  <a:lnTo>
                    <a:pt x="368344" y="80754"/>
                  </a:lnTo>
                  <a:lnTo>
                    <a:pt x="421664" y="75708"/>
                  </a:lnTo>
                  <a:lnTo>
                    <a:pt x="477672" y="70933"/>
                  </a:lnTo>
                  <a:lnTo>
                    <a:pt x="535472" y="66339"/>
                  </a:lnTo>
                  <a:lnTo>
                    <a:pt x="592349" y="61159"/>
                  </a:lnTo>
                  <a:lnTo>
                    <a:pt x="648612" y="55589"/>
                  </a:lnTo>
                  <a:lnTo>
                    <a:pt x="704465" y="49760"/>
                  </a:lnTo>
                  <a:lnTo>
                    <a:pt x="755812" y="43756"/>
                  </a:lnTo>
                  <a:lnTo>
                    <a:pt x="804154" y="37638"/>
                  </a:lnTo>
                  <a:lnTo>
                    <a:pt x="850493" y="31442"/>
                  </a:lnTo>
                  <a:lnTo>
                    <a:pt x="891969" y="25194"/>
                  </a:lnTo>
                  <a:lnTo>
                    <a:pt x="930203" y="18913"/>
                  </a:lnTo>
                  <a:lnTo>
                    <a:pt x="966275" y="12609"/>
                  </a:lnTo>
                  <a:lnTo>
                    <a:pt x="10384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01"/>
            <p:cNvSpPr/>
            <p:nvPr>
              <p:custDataLst>
                <p:tags r:id="rId156"/>
              </p:custDataLst>
            </p:nvPr>
          </p:nvSpPr>
          <p:spPr>
            <a:xfrm>
              <a:off x="2063750" y="493352"/>
              <a:ext cx="385125" cy="192449"/>
            </a:xfrm>
            <a:custGeom>
              <a:avLst/>
              <a:gdLst/>
              <a:ahLst/>
              <a:cxnLst/>
              <a:rect l="0" t="0" r="0" b="0"/>
              <a:pathLst>
                <a:path w="385125" h="192449">
                  <a:moveTo>
                    <a:pt x="0" y="46398"/>
                  </a:moveTo>
                  <a:lnTo>
                    <a:pt x="0" y="46398"/>
                  </a:lnTo>
                  <a:lnTo>
                    <a:pt x="0" y="36978"/>
                  </a:lnTo>
                  <a:lnTo>
                    <a:pt x="0" y="78611"/>
                  </a:lnTo>
                  <a:lnTo>
                    <a:pt x="6481" y="125355"/>
                  </a:lnTo>
                  <a:lnTo>
                    <a:pt x="20264" y="165591"/>
                  </a:lnTo>
                  <a:lnTo>
                    <a:pt x="29232" y="176984"/>
                  </a:lnTo>
                  <a:lnTo>
                    <a:pt x="33599" y="178611"/>
                  </a:lnTo>
                  <a:lnTo>
                    <a:pt x="37922" y="178284"/>
                  </a:lnTo>
                  <a:lnTo>
                    <a:pt x="42214" y="176656"/>
                  </a:lnTo>
                  <a:lnTo>
                    <a:pt x="50747" y="167320"/>
                  </a:lnTo>
                  <a:lnTo>
                    <a:pt x="54998" y="160879"/>
                  </a:lnTo>
                  <a:lnTo>
                    <a:pt x="60981" y="131589"/>
                  </a:lnTo>
                  <a:lnTo>
                    <a:pt x="63003" y="87293"/>
                  </a:lnTo>
                  <a:lnTo>
                    <a:pt x="63402" y="71854"/>
                  </a:lnTo>
                  <a:lnTo>
                    <a:pt x="63435" y="71835"/>
                  </a:lnTo>
                  <a:lnTo>
                    <a:pt x="63481" y="81922"/>
                  </a:lnTo>
                  <a:lnTo>
                    <a:pt x="70236" y="98316"/>
                  </a:lnTo>
                  <a:lnTo>
                    <a:pt x="84546" y="116579"/>
                  </a:lnTo>
                  <a:lnTo>
                    <a:pt x="102191" y="128654"/>
                  </a:lnTo>
                  <a:lnTo>
                    <a:pt x="124196" y="133329"/>
                  </a:lnTo>
                  <a:lnTo>
                    <a:pt x="145219" y="131344"/>
                  </a:lnTo>
                  <a:lnTo>
                    <a:pt x="156499" y="124368"/>
                  </a:lnTo>
                  <a:lnTo>
                    <a:pt x="166216" y="112801"/>
                  </a:lnTo>
                  <a:lnTo>
                    <a:pt x="178209" y="86456"/>
                  </a:lnTo>
                  <a:lnTo>
                    <a:pt x="181684" y="56307"/>
                  </a:lnTo>
                  <a:lnTo>
                    <a:pt x="179997" y="35515"/>
                  </a:lnTo>
                  <a:lnTo>
                    <a:pt x="177148" y="27854"/>
                  </a:lnTo>
                  <a:lnTo>
                    <a:pt x="168338" y="17460"/>
                  </a:lnTo>
                  <a:lnTo>
                    <a:pt x="163731" y="17228"/>
                  </a:lnTo>
                  <a:lnTo>
                    <a:pt x="159248" y="19896"/>
                  </a:lnTo>
                  <a:lnTo>
                    <a:pt x="150505" y="31091"/>
                  </a:lnTo>
                  <a:lnTo>
                    <a:pt x="139060" y="57228"/>
                  </a:lnTo>
                  <a:lnTo>
                    <a:pt x="135888" y="77082"/>
                  </a:lnTo>
                  <a:lnTo>
                    <a:pt x="138241" y="95783"/>
                  </a:lnTo>
                  <a:lnTo>
                    <a:pt x="144696" y="112091"/>
                  </a:lnTo>
                  <a:lnTo>
                    <a:pt x="154620" y="124043"/>
                  </a:lnTo>
                  <a:lnTo>
                    <a:pt x="175479" y="135334"/>
                  </a:lnTo>
                  <a:lnTo>
                    <a:pt x="202904" y="136406"/>
                  </a:lnTo>
                  <a:lnTo>
                    <a:pt x="230002" y="128884"/>
                  </a:lnTo>
                  <a:lnTo>
                    <a:pt x="255905" y="110977"/>
                  </a:lnTo>
                  <a:lnTo>
                    <a:pt x="284872" y="69502"/>
                  </a:lnTo>
                  <a:lnTo>
                    <a:pt x="307214" y="24308"/>
                  </a:lnTo>
                  <a:lnTo>
                    <a:pt x="316145" y="84"/>
                  </a:lnTo>
                  <a:lnTo>
                    <a:pt x="316597" y="0"/>
                  </a:lnTo>
                  <a:lnTo>
                    <a:pt x="316898" y="649"/>
                  </a:lnTo>
                  <a:lnTo>
                    <a:pt x="315351" y="3252"/>
                  </a:lnTo>
                  <a:lnTo>
                    <a:pt x="313950" y="4934"/>
                  </a:lnTo>
                  <a:lnTo>
                    <a:pt x="308609" y="17414"/>
                  </a:lnTo>
                  <a:lnTo>
                    <a:pt x="308750" y="22137"/>
                  </a:lnTo>
                  <a:lnTo>
                    <a:pt x="322811" y="54265"/>
                  </a:lnTo>
                  <a:lnTo>
                    <a:pt x="358738" y="99001"/>
                  </a:lnTo>
                  <a:lnTo>
                    <a:pt x="375339" y="119871"/>
                  </a:lnTo>
                  <a:lnTo>
                    <a:pt x="385069" y="143258"/>
                  </a:lnTo>
                  <a:lnTo>
                    <a:pt x="385124" y="152599"/>
                  </a:lnTo>
                  <a:lnTo>
                    <a:pt x="382338" y="160238"/>
                  </a:lnTo>
                  <a:lnTo>
                    <a:pt x="377659" y="166741"/>
                  </a:lnTo>
                  <a:lnTo>
                    <a:pt x="357407" y="177730"/>
                  </a:lnTo>
                  <a:lnTo>
                    <a:pt x="317500" y="1924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02"/>
            <p:cNvSpPr/>
            <p:nvPr>
              <p:custDataLst>
                <p:tags r:id="rId157"/>
              </p:custDataLst>
            </p:nvPr>
          </p:nvSpPr>
          <p:spPr>
            <a:xfrm>
              <a:off x="1761411" y="363076"/>
              <a:ext cx="228695" cy="355390"/>
            </a:xfrm>
            <a:custGeom>
              <a:avLst/>
              <a:gdLst/>
              <a:ahLst/>
              <a:cxnLst/>
              <a:rect l="0" t="0" r="0" b="0"/>
              <a:pathLst>
                <a:path w="228695" h="355390">
                  <a:moveTo>
                    <a:pt x="143589" y="259224"/>
                  </a:moveTo>
                  <a:lnTo>
                    <a:pt x="143589" y="259224"/>
                  </a:lnTo>
                  <a:lnTo>
                    <a:pt x="143589" y="255853"/>
                  </a:lnTo>
                  <a:lnTo>
                    <a:pt x="140218" y="247015"/>
                  </a:lnTo>
                  <a:lnTo>
                    <a:pt x="132919" y="241333"/>
                  </a:lnTo>
                  <a:lnTo>
                    <a:pt x="92536" y="219958"/>
                  </a:lnTo>
                  <a:lnTo>
                    <a:pt x="53438" y="226423"/>
                  </a:lnTo>
                  <a:lnTo>
                    <a:pt x="30850" y="239942"/>
                  </a:lnTo>
                  <a:lnTo>
                    <a:pt x="15166" y="258415"/>
                  </a:lnTo>
                  <a:lnTo>
                    <a:pt x="3075" y="291910"/>
                  </a:lnTo>
                  <a:lnTo>
                    <a:pt x="0" y="313733"/>
                  </a:lnTo>
                  <a:lnTo>
                    <a:pt x="6158" y="333309"/>
                  </a:lnTo>
                  <a:lnTo>
                    <a:pt x="17598" y="348595"/>
                  </a:lnTo>
                  <a:lnTo>
                    <a:pt x="29737" y="355389"/>
                  </a:lnTo>
                  <a:lnTo>
                    <a:pt x="44069" y="354646"/>
                  </a:lnTo>
                  <a:lnTo>
                    <a:pt x="59847" y="348906"/>
                  </a:lnTo>
                  <a:lnTo>
                    <a:pt x="76267" y="339299"/>
                  </a:lnTo>
                  <a:lnTo>
                    <a:pt x="87327" y="324211"/>
                  </a:lnTo>
                  <a:lnTo>
                    <a:pt x="100177" y="285780"/>
                  </a:lnTo>
                  <a:lnTo>
                    <a:pt x="110490" y="245479"/>
                  </a:lnTo>
                  <a:lnTo>
                    <a:pt x="110939" y="245827"/>
                  </a:lnTo>
                  <a:lnTo>
                    <a:pt x="113668" y="290910"/>
                  </a:lnTo>
                  <a:lnTo>
                    <a:pt x="120612" y="314474"/>
                  </a:lnTo>
                  <a:lnTo>
                    <a:pt x="135601" y="338028"/>
                  </a:lnTo>
                  <a:lnTo>
                    <a:pt x="143802" y="343637"/>
                  </a:lnTo>
                  <a:lnTo>
                    <a:pt x="147964" y="345133"/>
                  </a:lnTo>
                  <a:lnTo>
                    <a:pt x="152856" y="344013"/>
                  </a:lnTo>
                  <a:lnTo>
                    <a:pt x="163935" y="337125"/>
                  </a:lnTo>
                  <a:lnTo>
                    <a:pt x="182073" y="317975"/>
                  </a:lnTo>
                  <a:lnTo>
                    <a:pt x="197482" y="284315"/>
                  </a:lnTo>
                  <a:lnTo>
                    <a:pt x="206582" y="251561"/>
                  </a:lnTo>
                  <a:lnTo>
                    <a:pt x="214625" y="210662"/>
                  </a:lnTo>
                  <a:lnTo>
                    <a:pt x="217757" y="185927"/>
                  </a:lnTo>
                  <a:lnTo>
                    <a:pt x="220551" y="159560"/>
                  </a:lnTo>
                  <a:lnTo>
                    <a:pt x="225537" y="113329"/>
                  </a:lnTo>
                  <a:lnTo>
                    <a:pt x="228694" y="74437"/>
                  </a:lnTo>
                  <a:lnTo>
                    <a:pt x="225798" y="34120"/>
                  </a:lnTo>
                  <a:lnTo>
                    <a:pt x="219873" y="15950"/>
                  </a:lnTo>
                  <a:lnTo>
                    <a:pt x="212535" y="4582"/>
                  </a:lnTo>
                  <a:lnTo>
                    <a:pt x="208603" y="563"/>
                  </a:lnTo>
                  <a:lnTo>
                    <a:pt x="204571" y="0"/>
                  </a:lnTo>
                  <a:lnTo>
                    <a:pt x="200471" y="1741"/>
                  </a:lnTo>
                  <a:lnTo>
                    <a:pt x="196327" y="5019"/>
                  </a:lnTo>
                  <a:lnTo>
                    <a:pt x="187124" y="33229"/>
                  </a:lnTo>
                  <a:lnTo>
                    <a:pt x="184105" y="66589"/>
                  </a:lnTo>
                  <a:lnTo>
                    <a:pt x="183468" y="106581"/>
                  </a:lnTo>
                  <a:lnTo>
                    <a:pt x="185537" y="147873"/>
                  </a:lnTo>
                  <a:lnTo>
                    <a:pt x="190690" y="187863"/>
                  </a:lnTo>
                  <a:lnTo>
                    <a:pt x="197684" y="224686"/>
                  </a:lnTo>
                  <a:lnTo>
                    <a:pt x="208849" y="267100"/>
                  </a:lnTo>
                  <a:lnTo>
                    <a:pt x="219789" y="3036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03"/>
            <p:cNvSpPr/>
            <p:nvPr>
              <p:custDataLst>
                <p:tags r:id="rId158"/>
              </p:custDataLst>
            </p:nvPr>
          </p:nvSpPr>
          <p:spPr>
            <a:xfrm>
              <a:off x="1530350" y="577850"/>
              <a:ext cx="146051" cy="169058"/>
            </a:xfrm>
            <a:custGeom>
              <a:avLst/>
              <a:gdLst/>
              <a:ahLst/>
              <a:cxnLst/>
              <a:rect l="0" t="0" r="0" b="0"/>
              <a:pathLst>
                <a:path w="146051" h="169058">
                  <a:moveTo>
                    <a:pt x="0" y="6350"/>
                  </a:moveTo>
                  <a:lnTo>
                    <a:pt x="0" y="6350"/>
                  </a:lnTo>
                  <a:lnTo>
                    <a:pt x="21047" y="18559"/>
                  </a:lnTo>
                  <a:lnTo>
                    <a:pt x="46037" y="65944"/>
                  </a:lnTo>
                  <a:lnTo>
                    <a:pt x="63970" y="104206"/>
                  </a:lnTo>
                  <a:lnTo>
                    <a:pt x="85622" y="147897"/>
                  </a:lnTo>
                  <a:lnTo>
                    <a:pt x="99139" y="163374"/>
                  </a:lnTo>
                  <a:lnTo>
                    <a:pt x="105915" y="167861"/>
                  </a:lnTo>
                  <a:lnTo>
                    <a:pt x="108710" y="169057"/>
                  </a:lnTo>
                  <a:lnTo>
                    <a:pt x="111985" y="167033"/>
                  </a:lnTo>
                  <a:lnTo>
                    <a:pt x="119386" y="157257"/>
                  </a:lnTo>
                  <a:lnTo>
                    <a:pt x="128115" y="125774"/>
                  </a:lnTo>
                  <a:lnTo>
                    <a:pt x="131023" y="93529"/>
                  </a:lnTo>
                  <a:lnTo>
                    <a:pt x="134542" y="46998"/>
                  </a:lnTo>
                  <a:lnTo>
                    <a:pt x="139398" y="5869"/>
                  </a:lnTo>
                  <a:lnTo>
                    <a:pt x="140204" y="3913"/>
                  </a:lnTo>
                  <a:lnTo>
                    <a:pt x="141447" y="2608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04"/>
            <p:cNvSpPr/>
            <p:nvPr>
              <p:custDataLst>
                <p:tags r:id="rId159"/>
              </p:custDataLst>
            </p:nvPr>
          </p:nvSpPr>
          <p:spPr>
            <a:xfrm>
              <a:off x="1282700" y="679450"/>
              <a:ext cx="107951" cy="12701"/>
            </a:xfrm>
            <a:custGeom>
              <a:avLst/>
              <a:gdLst/>
              <a:ahLst/>
              <a:cxnLst/>
              <a:rect l="0" t="0" r="0" b="0"/>
              <a:pathLst>
                <a:path w="107951" h="12701">
                  <a:moveTo>
                    <a:pt x="0" y="12700"/>
                  </a:moveTo>
                  <a:lnTo>
                    <a:pt x="0" y="12700"/>
                  </a:lnTo>
                  <a:lnTo>
                    <a:pt x="40495" y="5792"/>
                  </a:lnTo>
                  <a:lnTo>
                    <a:pt x="84277" y="1144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05"/>
            <p:cNvSpPr/>
            <p:nvPr>
              <p:custDataLst>
                <p:tags r:id="rId160"/>
              </p:custDataLst>
            </p:nvPr>
          </p:nvSpPr>
          <p:spPr>
            <a:xfrm>
              <a:off x="984250" y="552682"/>
              <a:ext cx="167501" cy="488639"/>
            </a:xfrm>
            <a:custGeom>
              <a:avLst/>
              <a:gdLst/>
              <a:ahLst/>
              <a:cxnLst/>
              <a:rect l="0" t="0" r="0" b="0"/>
              <a:pathLst>
                <a:path w="167501" h="488639">
                  <a:moveTo>
                    <a:pt x="31750" y="145818"/>
                  </a:moveTo>
                  <a:lnTo>
                    <a:pt x="31750" y="145818"/>
                  </a:lnTo>
                  <a:lnTo>
                    <a:pt x="31750" y="140351"/>
                  </a:lnTo>
                  <a:lnTo>
                    <a:pt x="43959" y="167335"/>
                  </a:lnTo>
                  <a:lnTo>
                    <a:pt x="55515" y="205972"/>
                  </a:lnTo>
                  <a:lnTo>
                    <a:pt x="63714" y="238876"/>
                  </a:lnTo>
                  <a:lnTo>
                    <a:pt x="72767" y="276077"/>
                  </a:lnTo>
                  <a:lnTo>
                    <a:pt x="83847" y="318481"/>
                  </a:lnTo>
                  <a:lnTo>
                    <a:pt x="92063" y="361316"/>
                  </a:lnTo>
                  <a:lnTo>
                    <a:pt x="98067" y="401756"/>
                  </a:lnTo>
                  <a:lnTo>
                    <a:pt x="103087" y="436192"/>
                  </a:lnTo>
                  <a:lnTo>
                    <a:pt x="111353" y="480512"/>
                  </a:lnTo>
                  <a:lnTo>
                    <a:pt x="112990" y="488598"/>
                  </a:lnTo>
                  <a:lnTo>
                    <a:pt x="114133" y="488638"/>
                  </a:lnTo>
                  <a:lnTo>
                    <a:pt x="117283" y="483038"/>
                  </a:lnTo>
                  <a:lnTo>
                    <a:pt x="116281" y="447759"/>
                  </a:lnTo>
                  <a:lnTo>
                    <a:pt x="111418" y="401605"/>
                  </a:lnTo>
                  <a:lnTo>
                    <a:pt x="108145" y="373492"/>
                  </a:lnTo>
                  <a:lnTo>
                    <a:pt x="104552" y="340640"/>
                  </a:lnTo>
                  <a:lnTo>
                    <a:pt x="100746" y="304627"/>
                  </a:lnTo>
                  <a:lnTo>
                    <a:pt x="96797" y="266507"/>
                  </a:lnTo>
                  <a:lnTo>
                    <a:pt x="94870" y="229805"/>
                  </a:lnTo>
                  <a:lnTo>
                    <a:pt x="94291" y="194048"/>
                  </a:lnTo>
                  <a:lnTo>
                    <a:pt x="94611" y="158922"/>
                  </a:lnTo>
                  <a:lnTo>
                    <a:pt x="96235" y="130565"/>
                  </a:lnTo>
                  <a:lnTo>
                    <a:pt x="101803" y="85887"/>
                  </a:lnTo>
                  <a:lnTo>
                    <a:pt x="106129" y="43080"/>
                  </a:lnTo>
                  <a:lnTo>
                    <a:pt x="114152" y="15894"/>
                  </a:lnTo>
                  <a:lnTo>
                    <a:pt x="122096" y="1175"/>
                  </a:lnTo>
                  <a:lnTo>
                    <a:pt x="125847" y="0"/>
                  </a:lnTo>
                  <a:lnTo>
                    <a:pt x="135660" y="2458"/>
                  </a:lnTo>
                  <a:lnTo>
                    <a:pt x="145195" y="13899"/>
                  </a:lnTo>
                  <a:lnTo>
                    <a:pt x="153431" y="32859"/>
                  </a:lnTo>
                  <a:lnTo>
                    <a:pt x="162034" y="75974"/>
                  </a:lnTo>
                  <a:lnTo>
                    <a:pt x="166795" y="110543"/>
                  </a:lnTo>
                  <a:lnTo>
                    <a:pt x="167500" y="147073"/>
                  </a:lnTo>
                  <a:lnTo>
                    <a:pt x="163344" y="182359"/>
                  </a:lnTo>
                  <a:lnTo>
                    <a:pt x="144432" y="226025"/>
                  </a:lnTo>
                  <a:lnTo>
                    <a:pt x="115388" y="264363"/>
                  </a:lnTo>
                  <a:lnTo>
                    <a:pt x="76131" y="292107"/>
                  </a:lnTo>
                  <a:lnTo>
                    <a:pt x="36041" y="304325"/>
                  </a:lnTo>
                  <a:lnTo>
                    <a:pt x="0" y="3045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50"/>
          <p:cNvGrpSpPr/>
          <p:nvPr/>
        </p:nvGrpSpPr>
        <p:grpSpPr>
          <a:xfrm>
            <a:off x="3327400" y="452117"/>
            <a:ext cx="1577381" cy="526400"/>
            <a:chOff x="3327400" y="452117"/>
            <a:chExt cx="1577381" cy="526400"/>
          </a:xfrm>
        </p:grpSpPr>
        <p:sp>
          <p:nvSpPr>
            <p:cNvPr id="12" name="SMARTInkShape-206"/>
            <p:cNvSpPr/>
            <p:nvPr>
              <p:custDataLst>
                <p:tags r:id="rId138"/>
              </p:custDataLst>
            </p:nvPr>
          </p:nvSpPr>
          <p:spPr>
            <a:xfrm>
              <a:off x="4782842" y="612292"/>
              <a:ext cx="121939" cy="366225"/>
            </a:xfrm>
            <a:custGeom>
              <a:avLst/>
              <a:gdLst/>
              <a:ahLst/>
              <a:cxnLst/>
              <a:rect l="0" t="0" r="0" b="0"/>
              <a:pathLst>
                <a:path w="121939" h="366225">
                  <a:moveTo>
                    <a:pt x="17758" y="3658"/>
                  </a:moveTo>
                  <a:lnTo>
                    <a:pt x="17758" y="3658"/>
                  </a:lnTo>
                  <a:lnTo>
                    <a:pt x="21129" y="287"/>
                  </a:lnTo>
                  <a:lnTo>
                    <a:pt x="22122" y="0"/>
                  </a:lnTo>
                  <a:lnTo>
                    <a:pt x="22784" y="513"/>
                  </a:lnTo>
                  <a:lnTo>
                    <a:pt x="23225" y="1562"/>
                  </a:lnTo>
                  <a:lnTo>
                    <a:pt x="22109" y="2966"/>
                  </a:lnTo>
                  <a:lnTo>
                    <a:pt x="9725" y="12312"/>
                  </a:lnTo>
                  <a:lnTo>
                    <a:pt x="3070" y="25272"/>
                  </a:lnTo>
                  <a:lnTo>
                    <a:pt x="0" y="39147"/>
                  </a:lnTo>
                  <a:lnTo>
                    <a:pt x="3045" y="49770"/>
                  </a:lnTo>
                  <a:lnTo>
                    <a:pt x="5833" y="55566"/>
                  </a:lnTo>
                  <a:lnTo>
                    <a:pt x="14574" y="63887"/>
                  </a:lnTo>
                  <a:lnTo>
                    <a:pt x="19869" y="67094"/>
                  </a:lnTo>
                  <a:lnTo>
                    <a:pt x="31396" y="68776"/>
                  </a:lnTo>
                  <a:lnTo>
                    <a:pt x="44280" y="66466"/>
                  </a:lnTo>
                  <a:lnTo>
                    <a:pt x="59414" y="60736"/>
                  </a:lnTo>
                  <a:lnTo>
                    <a:pt x="69904" y="51604"/>
                  </a:lnTo>
                  <a:lnTo>
                    <a:pt x="82386" y="28494"/>
                  </a:lnTo>
                  <a:lnTo>
                    <a:pt x="87149" y="11956"/>
                  </a:lnTo>
                  <a:lnTo>
                    <a:pt x="83859" y="31377"/>
                  </a:lnTo>
                  <a:lnTo>
                    <a:pt x="86658" y="70334"/>
                  </a:lnTo>
                  <a:lnTo>
                    <a:pt x="91090" y="109962"/>
                  </a:lnTo>
                  <a:lnTo>
                    <a:pt x="99458" y="155570"/>
                  </a:lnTo>
                  <a:lnTo>
                    <a:pt x="106406" y="200363"/>
                  </a:lnTo>
                  <a:lnTo>
                    <a:pt x="112933" y="244915"/>
                  </a:lnTo>
                  <a:lnTo>
                    <a:pt x="119336" y="287514"/>
                  </a:lnTo>
                  <a:lnTo>
                    <a:pt x="121938" y="323184"/>
                  </a:lnTo>
                  <a:lnTo>
                    <a:pt x="116497" y="353779"/>
                  </a:lnTo>
                  <a:lnTo>
                    <a:pt x="110796" y="362232"/>
                  </a:lnTo>
                  <a:lnTo>
                    <a:pt x="107299" y="365474"/>
                  </a:lnTo>
                  <a:lnTo>
                    <a:pt x="102853" y="366224"/>
                  </a:lnTo>
                  <a:lnTo>
                    <a:pt x="92267" y="363295"/>
                  </a:lnTo>
                  <a:lnTo>
                    <a:pt x="55858" y="327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07"/>
            <p:cNvSpPr/>
            <p:nvPr>
              <p:custDataLst>
                <p:tags r:id="rId139"/>
              </p:custDataLst>
            </p:nvPr>
          </p:nvSpPr>
          <p:spPr>
            <a:xfrm>
              <a:off x="4581042" y="641350"/>
              <a:ext cx="117959" cy="19051"/>
            </a:xfrm>
            <a:custGeom>
              <a:avLst/>
              <a:gdLst/>
              <a:ahLst/>
              <a:cxnLst/>
              <a:rect l="0" t="0" r="0" b="0"/>
              <a:pathLst>
                <a:path w="117959" h="19051">
                  <a:moveTo>
                    <a:pt x="3658" y="19050"/>
                  </a:moveTo>
                  <a:lnTo>
                    <a:pt x="3658" y="19050"/>
                  </a:lnTo>
                  <a:lnTo>
                    <a:pt x="0" y="19050"/>
                  </a:lnTo>
                  <a:lnTo>
                    <a:pt x="10252" y="17169"/>
                  </a:lnTo>
                  <a:lnTo>
                    <a:pt x="45569" y="13583"/>
                  </a:lnTo>
                  <a:lnTo>
                    <a:pt x="87729" y="6220"/>
                  </a:lnTo>
                  <a:lnTo>
                    <a:pt x="1179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08"/>
            <p:cNvSpPr/>
            <p:nvPr>
              <p:custDataLst>
                <p:tags r:id="rId140"/>
              </p:custDataLst>
            </p:nvPr>
          </p:nvSpPr>
          <p:spPr>
            <a:xfrm>
              <a:off x="4675578" y="469900"/>
              <a:ext cx="86923" cy="292789"/>
            </a:xfrm>
            <a:custGeom>
              <a:avLst/>
              <a:gdLst/>
              <a:ahLst/>
              <a:cxnLst/>
              <a:rect l="0" t="0" r="0" b="0"/>
              <a:pathLst>
                <a:path w="86923" h="292789">
                  <a:moveTo>
                    <a:pt x="86922" y="0"/>
                  </a:moveTo>
                  <a:lnTo>
                    <a:pt x="86922" y="0"/>
                  </a:lnTo>
                  <a:lnTo>
                    <a:pt x="83551" y="0"/>
                  </a:lnTo>
                  <a:lnTo>
                    <a:pt x="74713" y="3371"/>
                  </a:lnTo>
                  <a:lnTo>
                    <a:pt x="63156" y="15580"/>
                  </a:lnTo>
                  <a:lnTo>
                    <a:pt x="37382" y="60526"/>
                  </a:lnTo>
                  <a:lnTo>
                    <a:pt x="21914" y="100013"/>
                  </a:lnTo>
                  <a:lnTo>
                    <a:pt x="7688" y="147461"/>
                  </a:lnTo>
                  <a:lnTo>
                    <a:pt x="2318" y="179838"/>
                  </a:lnTo>
                  <a:lnTo>
                    <a:pt x="0" y="224422"/>
                  </a:lnTo>
                  <a:lnTo>
                    <a:pt x="5181" y="268044"/>
                  </a:lnTo>
                  <a:lnTo>
                    <a:pt x="9671" y="282114"/>
                  </a:lnTo>
                  <a:lnTo>
                    <a:pt x="16369" y="290719"/>
                  </a:lnTo>
                  <a:lnTo>
                    <a:pt x="20131" y="292590"/>
                  </a:lnTo>
                  <a:lnTo>
                    <a:pt x="28074" y="292788"/>
                  </a:lnTo>
                  <a:lnTo>
                    <a:pt x="47221" y="265336"/>
                  </a:lnTo>
                  <a:lnTo>
                    <a:pt x="48822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09"/>
            <p:cNvSpPr/>
            <p:nvPr>
              <p:custDataLst>
                <p:tags r:id="rId141"/>
              </p:custDataLst>
            </p:nvPr>
          </p:nvSpPr>
          <p:spPr>
            <a:xfrm>
              <a:off x="4546600" y="5207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10"/>
            <p:cNvSpPr/>
            <p:nvPr>
              <p:custDataLst>
                <p:tags r:id="rId142"/>
              </p:custDataLst>
            </p:nvPr>
          </p:nvSpPr>
          <p:spPr>
            <a:xfrm>
              <a:off x="4521200" y="660400"/>
              <a:ext cx="12701" cy="69851"/>
            </a:xfrm>
            <a:custGeom>
              <a:avLst/>
              <a:gdLst/>
              <a:ahLst/>
              <a:cxnLst/>
              <a:rect l="0" t="0" r="0" b="0"/>
              <a:pathLst>
                <a:path w="12701" h="69851">
                  <a:moveTo>
                    <a:pt x="12700" y="0"/>
                  </a:moveTo>
                  <a:lnTo>
                    <a:pt x="12700" y="0"/>
                  </a:lnTo>
                  <a:lnTo>
                    <a:pt x="7631" y="37563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11"/>
            <p:cNvSpPr/>
            <p:nvPr>
              <p:custDataLst>
                <p:tags r:id="rId143"/>
              </p:custDataLst>
            </p:nvPr>
          </p:nvSpPr>
          <p:spPr>
            <a:xfrm>
              <a:off x="4464050" y="469900"/>
              <a:ext cx="31751" cy="298451"/>
            </a:xfrm>
            <a:custGeom>
              <a:avLst/>
              <a:gdLst/>
              <a:ahLst/>
              <a:cxnLst/>
              <a:rect l="0" t="0" r="0" b="0"/>
              <a:pathLst>
                <a:path w="31751" h="298451">
                  <a:moveTo>
                    <a:pt x="31750" y="0"/>
                  </a:moveTo>
                  <a:lnTo>
                    <a:pt x="31750" y="0"/>
                  </a:lnTo>
                  <a:lnTo>
                    <a:pt x="28379" y="3371"/>
                  </a:lnTo>
                  <a:lnTo>
                    <a:pt x="26283" y="18951"/>
                  </a:lnTo>
                  <a:lnTo>
                    <a:pt x="25792" y="48639"/>
                  </a:lnTo>
                  <a:lnTo>
                    <a:pt x="25574" y="87234"/>
                  </a:lnTo>
                  <a:lnTo>
                    <a:pt x="25477" y="123202"/>
                  </a:lnTo>
                  <a:lnTo>
                    <a:pt x="23552" y="159884"/>
                  </a:lnTo>
                  <a:lnTo>
                    <a:pt x="20345" y="196649"/>
                  </a:lnTo>
                  <a:lnTo>
                    <a:pt x="16568" y="231803"/>
                  </a:lnTo>
                  <a:lnTo>
                    <a:pt x="7104" y="273215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12"/>
            <p:cNvSpPr/>
            <p:nvPr>
              <p:custDataLst>
                <p:tags r:id="rId144"/>
              </p:custDataLst>
            </p:nvPr>
          </p:nvSpPr>
          <p:spPr>
            <a:xfrm>
              <a:off x="4305300" y="5969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13"/>
            <p:cNvSpPr/>
            <p:nvPr>
              <p:custDataLst>
                <p:tags r:id="rId145"/>
              </p:custDataLst>
            </p:nvPr>
          </p:nvSpPr>
          <p:spPr>
            <a:xfrm>
              <a:off x="4349750" y="666750"/>
              <a:ext cx="1" cy="88901"/>
            </a:xfrm>
            <a:custGeom>
              <a:avLst/>
              <a:gdLst/>
              <a:ahLst/>
              <a:cxnLst/>
              <a:rect l="0" t="0" r="0" b="0"/>
              <a:pathLst>
                <a:path w="1" h="88901">
                  <a:moveTo>
                    <a:pt x="0" y="0"/>
                  </a:moveTo>
                  <a:lnTo>
                    <a:pt x="0" y="0"/>
                  </a:lnTo>
                  <a:lnTo>
                    <a:pt x="0" y="40477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14"/>
            <p:cNvSpPr/>
            <p:nvPr>
              <p:custDataLst>
                <p:tags r:id="rId146"/>
              </p:custDataLst>
            </p:nvPr>
          </p:nvSpPr>
          <p:spPr>
            <a:xfrm>
              <a:off x="4099118" y="539394"/>
              <a:ext cx="100629" cy="248342"/>
            </a:xfrm>
            <a:custGeom>
              <a:avLst/>
              <a:gdLst/>
              <a:ahLst/>
              <a:cxnLst/>
              <a:rect l="0" t="0" r="0" b="0"/>
              <a:pathLst>
                <a:path w="100629" h="248342">
                  <a:moveTo>
                    <a:pt x="22032" y="70206"/>
                  </a:moveTo>
                  <a:lnTo>
                    <a:pt x="22032" y="70206"/>
                  </a:lnTo>
                  <a:lnTo>
                    <a:pt x="25690" y="41905"/>
                  </a:lnTo>
                  <a:lnTo>
                    <a:pt x="21082" y="15619"/>
                  </a:lnTo>
                  <a:lnTo>
                    <a:pt x="15401" y="2997"/>
                  </a:lnTo>
                  <a:lnTo>
                    <a:pt x="13377" y="0"/>
                  </a:lnTo>
                  <a:lnTo>
                    <a:pt x="11324" y="119"/>
                  </a:lnTo>
                  <a:lnTo>
                    <a:pt x="9249" y="2314"/>
                  </a:lnTo>
                  <a:lnTo>
                    <a:pt x="7160" y="5895"/>
                  </a:lnTo>
                  <a:lnTo>
                    <a:pt x="1651" y="50413"/>
                  </a:lnTo>
                  <a:lnTo>
                    <a:pt x="0" y="94680"/>
                  </a:lnTo>
                  <a:lnTo>
                    <a:pt x="2362" y="129061"/>
                  </a:lnTo>
                  <a:lnTo>
                    <a:pt x="5764" y="163156"/>
                  </a:lnTo>
                  <a:lnTo>
                    <a:pt x="13696" y="209347"/>
                  </a:lnTo>
                  <a:lnTo>
                    <a:pt x="20795" y="231609"/>
                  </a:lnTo>
                  <a:lnTo>
                    <a:pt x="27029" y="186696"/>
                  </a:lnTo>
                  <a:lnTo>
                    <a:pt x="30838" y="166664"/>
                  </a:lnTo>
                  <a:lnTo>
                    <a:pt x="35664" y="158500"/>
                  </a:lnTo>
                  <a:lnTo>
                    <a:pt x="50433" y="145667"/>
                  </a:lnTo>
                  <a:lnTo>
                    <a:pt x="57194" y="143091"/>
                  </a:lnTo>
                  <a:lnTo>
                    <a:pt x="63112" y="142785"/>
                  </a:lnTo>
                  <a:lnTo>
                    <a:pt x="73451" y="146208"/>
                  </a:lnTo>
                  <a:lnTo>
                    <a:pt x="82750" y="152433"/>
                  </a:lnTo>
                  <a:lnTo>
                    <a:pt x="89704" y="163666"/>
                  </a:lnTo>
                  <a:lnTo>
                    <a:pt x="99919" y="193873"/>
                  </a:lnTo>
                  <a:lnTo>
                    <a:pt x="100628" y="208425"/>
                  </a:lnTo>
                  <a:lnTo>
                    <a:pt x="97886" y="221242"/>
                  </a:lnTo>
                  <a:lnTo>
                    <a:pt x="91963" y="231642"/>
                  </a:lnTo>
                  <a:lnTo>
                    <a:pt x="77324" y="245431"/>
                  </a:lnTo>
                  <a:lnTo>
                    <a:pt x="70888" y="247700"/>
                  </a:lnTo>
                  <a:lnTo>
                    <a:pt x="56211" y="248341"/>
                  </a:lnTo>
                  <a:lnTo>
                    <a:pt x="24233" y="241143"/>
                  </a:lnTo>
                  <a:lnTo>
                    <a:pt x="19266" y="239197"/>
                  </a:lnTo>
                  <a:lnTo>
                    <a:pt x="15955" y="236489"/>
                  </a:lnTo>
                  <a:lnTo>
                    <a:pt x="9332" y="222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15"/>
            <p:cNvSpPr/>
            <p:nvPr>
              <p:custDataLst>
                <p:tags r:id="rId147"/>
              </p:custDataLst>
            </p:nvPr>
          </p:nvSpPr>
          <p:spPr>
            <a:xfrm>
              <a:off x="3932417" y="690055"/>
              <a:ext cx="163334" cy="121070"/>
            </a:xfrm>
            <a:custGeom>
              <a:avLst/>
              <a:gdLst/>
              <a:ahLst/>
              <a:cxnLst/>
              <a:rect l="0" t="0" r="0" b="0"/>
              <a:pathLst>
                <a:path w="163334" h="121070">
                  <a:moveTo>
                    <a:pt x="112533" y="46545"/>
                  </a:moveTo>
                  <a:lnTo>
                    <a:pt x="112533" y="46545"/>
                  </a:lnTo>
                  <a:lnTo>
                    <a:pt x="84172" y="17478"/>
                  </a:lnTo>
                  <a:lnTo>
                    <a:pt x="82289" y="12930"/>
                  </a:lnTo>
                  <a:lnTo>
                    <a:pt x="77689" y="8557"/>
                  </a:lnTo>
                  <a:lnTo>
                    <a:pt x="74487" y="6403"/>
                  </a:lnTo>
                  <a:lnTo>
                    <a:pt x="53126" y="0"/>
                  </a:lnTo>
                  <a:lnTo>
                    <a:pt x="45411" y="699"/>
                  </a:lnTo>
                  <a:lnTo>
                    <a:pt x="31196" y="7119"/>
                  </a:lnTo>
                  <a:lnTo>
                    <a:pt x="14663" y="22634"/>
                  </a:lnTo>
                  <a:lnTo>
                    <a:pt x="4199" y="47378"/>
                  </a:lnTo>
                  <a:lnTo>
                    <a:pt x="0" y="73681"/>
                  </a:lnTo>
                  <a:lnTo>
                    <a:pt x="2781" y="87063"/>
                  </a:lnTo>
                  <a:lnTo>
                    <a:pt x="8721" y="97008"/>
                  </a:lnTo>
                  <a:lnTo>
                    <a:pt x="16065" y="103781"/>
                  </a:lnTo>
                  <a:lnTo>
                    <a:pt x="27795" y="105379"/>
                  </a:lnTo>
                  <a:lnTo>
                    <a:pt x="34874" y="104818"/>
                  </a:lnTo>
                  <a:lnTo>
                    <a:pt x="48385" y="98550"/>
                  </a:lnTo>
                  <a:lnTo>
                    <a:pt x="54951" y="93915"/>
                  </a:lnTo>
                  <a:lnTo>
                    <a:pt x="64128" y="81239"/>
                  </a:lnTo>
                  <a:lnTo>
                    <a:pt x="71379" y="60117"/>
                  </a:lnTo>
                  <a:lnTo>
                    <a:pt x="73830" y="44130"/>
                  </a:lnTo>
                  <a:lnTo>
                    <a:pt x="73325" y="44230"/>
                  </a:lnTo>
                  <a:lnTo>
                    <a:pt x="70883" y="48103"/>
                  </a:lnTo>
                  <a:lnTo>
                    <a:pt x="64588" y="89472"/>
                  </a:lnTo>
                  <a:lnTo>
                    <a:pt x="66059" y="103018"/>
                  </a:lnTo>
                  <a:lnTo>
                    <a:pt x="70947" y="114213"/>
                  </a:lnTo>
                  <a:lnTo>
                    <a:pt x="74226" y="119173"/>
                  </a:lnTo>
                  <a:lnTo>
                    <a:pt x="81350" y="121069"/>
                  </a:lnTo>
                  <a:lnTo>
                    <a:pt x="102437" y="119413"/>
                  </a:lnTo>
                  <a:lnTo>
                    <a:pt x="122627" y="110210"/>
                  </a:lnTo>
                  <a:lnTo>
                    <a:pt x="131962" y="103805"/>
                  </a:lnTo>
                  <a:lnTo>
                    <a:pt x="146098" y="83518"/>
                  </a:lnTo>
                  <a:lnTo>
                    <a:pt x="163333" y="46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16"/>
            <p:cNvSpPr/>
            <p:nvPr>
              <p:custDataLst>
                <p:tags r:id="rId148"/>
              </p:custDataLst>
            </p:nvPr>
          </p:nvSpPr>
          <p:spPr>
            <a:xfrm>
              <a:off x="3727450" y="552450"/>
              <a:ext cx="119028" cy="269986"/>
            </a:xfrm>
            <a:custGeom>
              <a:avLst/>
              <a:gdLst/>
              <a:ahLst/>
              <a:cxnLst/>
              <a:rect l="0" t="0" r="0" b="0"/>
              <a:pathLst>
                <a:path w="119028" h="269986">
                  <a:moveTo>
                    <a:pt x="50800" y="0"/>
                  </a:moveTo>
                  <a:lnTo>
                    <a:pt x="50800" y="0"/>
                  </a:lnTo>
                  <a:lnTo>
                    <a:pt x="47429" y="0"/>
                  </a:lnTo>
                  <a:lnTo>
                    <a:pt x="43893" y="3763"/>
                  </a:lnTo>
                  <a:lnTo>
                    <a:pt x="35873" y="21048"/>
                  </a:lnTo>
                  <a:lnTo>
                    <a:pt x="36928" y="60759"/>
                  </a:lnTo>
                  <a:lnTo>
                    <a:pt x="38459" y="101180"/>
                  </a:lnTo>
                  <a:lnTo>
                    <a:pt x="42361" y="145141"/>
                  </a:lnTo>
                  <a:lnTo>
                    <a:pt x="43831" y="192191"/>
                  </a:lnTo>
                  <a:lnTo>
                    <a:pt x="44266" y="231453"/>
                  </a:lnTo>
                  <a:lnTo>
                    <a:pt x="43690" y="256021"/>
                  </a:lnTo>
                  <a:lnTo>
                    <a:pt x="40775" y="266985"/>
                  </a:lnTo>
                  <a:lnTo>
                    <a:pt x="41294" y="267596"/>
                  </a:lnTo>
                  <a:lnTo>
                    <a:pt x="42346" y="267297"/>
                  </a:lnTo>
                  <a:lnTo>
                    <a:pt x="44173" y="228478"/>
                  </a:lnTo>
                  <a:lnTo>
                    <a:pt x="47766" y="181147"/>
                  </a:lnTo>
                  <a:lnTo>
                    <a:pt x="55270" y="149377"/>
                  </a:lnTo>
                  <a:lnTo>
                    <a:pt x="59372" y="140943"/>
                  </a:lnTo>
                  <a:lnTo>
                    <a:pt x="62159" y="138412"/>
                  </a:lnTo>
                  <a:lnTo>
                    <a:pt x="69019" y="135600"/>
                  </a:lnTo>
                  <a:lnTo>
                    <a:pt x="76771" y="136231"/>
                  </a:lnTo>
                  <a:lnTo>
                    <a:pt x="80814" y="137388"/>
                  </a:lnTo>
                  <a:lnTo>
                    <a:pt x="89069" y="144317"/>
                  </a:lnTo>
                  <a:lnTo>
                    <a:pt x="105867" y="166012"/>
                  </a:lnTo>
                  <a:lnTo>
                    <a:pt x="115172" y="187791"/>
                  </a:lnTo>
                  <a:lnTo>
                    <a:pt x="119027" y="208747"/>
                  </a:lnTo>
                  <a:lnTo>
                    <a:pt x="103314" y="241846"/>
                  </a:lnTo>
                  <a:lnTo>
                    <a:pt x="85899" y="257535"/>
                  </a:lnTo>
                  <a:lnTo>
                    <a:pt x="66399" y="266154"/>
                  </a:lnTo>
                  <a:lnTo>
                    <a:pt x="45974" y="269985"/>
                  </a:lnTo>
                  <a:lnTo>
                    <a:pt x="27018" y="266043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17"/>
            <p:cNvSpPr/>
            <p:nvPr>
              <p:custDataLst>
                <p:tags r:id="rId149"/>
              </p:custDataLst>
            </p:nvPr>
          </p:nvSpPr>
          <p:spPr>
            <a:xfrm>
              <a:off x="3575050" y="680594"/>
              <a:ext cx="113598" cy="141561"/>
            </a:xfrm>
            <a:custGeom>
              <a:avLst/>
              <a:gdLst/>
              <a:ahLst/>
              <a:cxnLst/>
              <a:rect l="0" t="0" r="0" b="0"/>
              <a:pathLst>
                <a:path w="113598" h="141561">
                  <a:moveTo>
                    <a:pt x="107950" y="11556"/>
                  </a:moveTo>
                  <a:lnTo>
                    <a:pt x="107950" y="11556"/>
                  </a:lnTo>
                  <a:lnTo>
                    <a:pt x="102175" y="6486"/>
                  </a:lnTo>
                  <a:lnTo>
                    <a:pt x="95740" y="2718"/>
                  </a:lnTo>
                  <a:lnTo>
                    <a:pt x="80814" y="0"/>
                  </a:lnTo>
                  <a:lnTo>
                    <a:pt x="62985" y="2566"/>
                  </a:lnTo>
                  <a:lnTo>
                    <a:pt x="44298" y="11166"/>
                  </a:lnTo>
                  <a:lnTo>
                    <a:pt x="25355" y="29393"/>
                  </a:lnTo>
                  <a:lnTo>
                    <a:pt x="9708" y="56039"/>
                  </a:lnTo>
                  <a:lnTo>
                    <a:pt x="2876" y="86276"/>
                  </a:lnTo>
                  <a:lnTo>
                    <a:pt x="5041" y="105208"/>
                  </a:lnTo>
                  <a:lnTo>
                    <a:pt x="11412" y="121618"/>
                  </a:lnTo>
                  <a:lnTo>
                    <a:pt x="21300" y="133615"/>
                  </a:lnTo>
                  <a:lnTo>
                    <a:pt x="36513" y="139888"/>
                  </a:lnTo>
                  <a:lnTo>
                    <a:pt x="45508" y="141560"/>
                  </a:lnTo>
                  <a:lnTo>
                    <a:pt x="64911" y="137775"/>
                  </a:lnTo>
                  <a:lnTo>
                    <a:pt x="83882" y="128331"/>
                  </a:lnTo>
                  <a:lnTo>
                    <a:pt x="99370" y="114726"/>
                  </a:lnTo>
                  <a:lnTo>
                    <a:pt x="109546" y="97391"/>
                  </a:lnTo>
                  <a:lnTo>
                    <a:pt x="113247" y="87829"/>
                  </a:lnTo>
                  <a:lnTo>
                    <a:pt x="113597" y="69679"/>
                  </a:lnTo>
                  <a:lnTo>
                    <a:pt x="111714" y="60888"/>
                  </a:lnTo>
                  <a:lnTo>
                    <a:pt x="102097" y="47357"/>
                  </a:lnTo>
                  <a:lnTo>
                    <a:pt x="87710" y="37346"/>
                  </a:lnTo>
                  <a:lnTo>
                    <a:pt x="59777" y="28448"/>
                  </a:lnTo>
                  <a:lnTo>
                    <a:pt x="14997" y="24808"/>
                  </a:lnTo>
                  <a:lnTo>
                    <a:pt x="0" y="24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8"/>
            <p:cNvSpPr/>
            <p:nvPr>
              <p:custDataLst>
                <p:tags r:id="rId150"/>
              </p:custDataLst>
            </p:nvPr>
          </p:nvSpPr>
          <p:spPr>
            <a:xfrm>
              <a:off x="3448050" y="679450"/>
              <a:ext cx="88901" cy="158722"/>
            </a:xfrm>
            <a:custGeom>
              <a:avLst/>
              <a:gdLst/>
              <a:ahLst/>
              <a:cxnLst/>
              <a:rect l="0" t="0" r="0" b="0"/>
              <a:pathLst>
                <a:path w="88901" h="158722">
                  <a:moveTo>
                    <a:pt x="0" y="44450"/>
                  </a:moveTo>
                  <a:lnTo>
                    <a:pt x="0" y="44450"/>
                  </a:lnTo>
                  <a:lnTo>
                    <a:pt x="0" y="41079"/>
                  </a:lnTo>
                  <a:lnTo>
                    <a:pt x="1881" y="37542"/>
                  </a:lnTo>
                  <a:lnTo>
                    <a:pt x="3371" y="35612"/>
                  </a:lnTo>
                  <a:lnTo>
                    <a:pt x="10670" y="33466"/>
                  </a:lnTo>
                  <a:lnTo>
                    <a:pt x="29232" y="32089"/>
                  </a:lnTo>
                  <a:lnTo>
                    <a:pt x="39803" y="37545"/>
                  </a:lnTo>
                  <a:lnTo>
                    <a:pt x="63836" y="61666"/>
                  </a:lnTo>
                  <a:lnTo>
                    <a:pt x="70705" y="79148"/>
                  </a:lnTo>
                  <a:lnTo>
                    <a:pt x="75114" y="115745"/>
                  </a:lnTo>
                  <a:lnTo>
                    <a:pt x="72507" y="138247"/>
                  </a:lnTo>
                  <a:lnTo>
                    <a:pt x="67268" y="149872"/>
                  </a:lnTo>
                  <a:lnTo>
                    <a:pt x="63895" y="154948"/>
                  </a:lnTo>
                  <a:lnTo>
                    <a:pt x="60236" y="157627"/>
                  </a:lnTo>
                  <a:lnTo>
                    <a:pt x="56385" y="158707"/>
                  </a:lnTo>
                  <a:lnTo>
                    <a:pt x="52406" y="158721"/>
                  </a:lnTo>
                  <a:lnTo>
                    <a:pt x="49049" y="156614"/>
                  </a:lnTo>
                  <a:lnTo>
                    <a:pt x="43436" y="148628"/>
                  </a:lnTo>
                  <a:lnTo>
                    <a:pt x="36310" y="118749"/>
                  </a:lnTo>
                  <a:lnTo>
                    <a:pt x="39843" y="81987"/>
                  </a:lnTo>
                  <a:lnTo>
                    <a:pt x="58043" y="38119"/>
                  </a:lnTo>
                  <a:lnTo>
                    <a:pt x="76901" y="7581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9"/>
            <p:cNvSpPr/>
            <p:nvPr>
              <p:custDataLst>
                <p:tags r:id="rId151"/>
              </p:custDataLst>
            </p:nvPr>
          </p:nvSpPr>
          <p:spPr>
            <a:xfrm>
              <a:off x="3327400" y="452117"/>
              <a:ext cx="117465" cy="432470"/>
            </a:xfrm>
            <a:custGeom>
              <a:avLst/>
              <a:gdLst/>
              <a:ahLst/>
              <a:cxnLst/>
              <a:rect l="0" t="0" r="0" b="0"/>
              <a:pathLst>
                <a:path w="117465" h="432470">
                  <a:moveTo>
                    <a:pt x="25400" y="170183"/>
                  </a:moveTo>
                  <a:lnTo>
                    <a:pt x="25400" y="170183"/>
                  </a:lnTo>
                  <a:lnTo>
                    <a:pt x="32307" y="215373"/>
                  </a:lnTo>
                  <a:lnTo>
                    <a:pt x="38265" y="256715"/>
                  </a:lnTo>
                  <a:lnTo>
                    <a:pt x="41701" y="288369"/>
                  </a:lnTo>
                  <a:lnTo>
                    <a:pt x="43228" y="321253"/>
                  </a:lnTo>
                  <a:lnTo>
                    <a:pt x="44088" y="364757"/>
                  </a:lnTo>
                  <a:lnTo>
                    <a:pt x="44378" y="406539"/>
                  </a:lnTo>
                  <a:lnTo>
                    <a:pt x="44440" y="432469"/>
                  </a:lnTo>
                  <a:lnTo>
                    <a:pt x="43738" y="431824"/>
                  </a:lnTo>
                  <a:lnTo>
                    <a:pt x="39378" y="418686"/>
                  </a:lnTo>
                  <a:lnTo>
                    <a:pt x="32207" y="384689"/>
                  </a:lnTo>
                  <a:lnTo>
                    <a:pt x="22781" y="345247"/>
                  </a:lnTo>
                  <a:lnTo>
                    <a:pt x="15299" y="299495"/>
                  </a:lnTo>
                  <a:lnTo>
                    <a:pt x="11033" y="253760"/>
                  </a:lnTo>
                  <a:lnTo>
                    <a:pt x="11488" y="214619"/>
                  </a:lnTo>
                  <a:lnTo>
                    <a:pt x="15925" y="178408"/>
                  </a:lnTo>
                  <a:lnTo>
                    <a:pt x="21894" y="142794"/>
                  </a:lnTo>
                  <a:lnTo>
                    <a:pt x="26899" y="105799"/>
                  </a:lnTo>
                  <a:lnTo>
                    <a:pt x="31475" y="71953"/>
                  </a:lnTo>
                  <a:lnTo>
                    <a:pt x="38019" y="30776"/>
                  </a:lnTo>
                  <a:lnTo>
                    <a:pt x="44426" y="6346"/>
                  </a:lnTo>
                  <a:lnTo>
                    <a:pt x="46550" y="1691"/>
                  </a:lnTo>
                  <a:lnTo>
                    <a:pt x="49378" y="0"/>
                  </a:lnTo>
                  <a:lnTo>
                    <a:pt x="52674" y="283"/>
                  </a:lnTo>
                  <a:lnTo>
                    <a:pt x="56282" y="1883"/>
                  </a:lnTo>
                  <a:lnTo>
                    <a:pt x="71475" y="17619"/>
                  </a:lnTo>
                  <a:lnTo>
                    <a:pt x="95571" y="62723"/>
                  </a:lnTo>
                  <a:lnTo>
                    <a:pt x="112278" y="100478"/>
                  </a:lnTo>
                  <a:lnTo>
                    <a:pt x="117464" y="137065"/>
                  </a:lnTo>
                  <a:lnTo>
                    <a:pt x="116176" y="157110"/>
                  </a:lnTo>
                  <a:lnTo>
                    <a:pt x="109489" y="173545"/>
                  </a:lnTo>
                  <a:lnTo>
                    <a:pt x="104743" y="180891"/>
                  </a:lnTo>
                  <a:lnTo>
                    <a:pt x="88180" y="192816"/>
                  </a:lnTo>
                  <a:lnTo>
                    <a:pt x="43053" y="208599"/>
                  </a:lnTo>
                  <a:lnTo>
                    <a:pt x="10699" y="212736"/>
                  </a:lnTo>
                  <a:lnTo>
                    <a:pt x="7133" y="211957"/>
                  </a:lnTo>
                  <a:lnTo>
                    <a:pt x="0" y="208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SMARTInkShape-220"/>
          <p:cNvSpPr/>
          <p:nvPr>
            <p:custDataLst>
              <p:tags r:id="rId1"/>
            </p:custDataLst>
          </p:nvPr>
        </p:nvSpPr>
        <p:spPr>
          <a:xfrm>
            <a:off x="5419366" y="531608"/>
            <a:ext cx="270235" cy="457845"/>
          </a:xfrm>
          <a:custGeom>
            <a:avLst/>
            <a:gdLst/>
            <a:ahLst/>
            <a:cxnLst/>
            <a:rect l="0" t="0" r="0" b="0"/>
            <a:pathLst>
              <a:path w="270235" h="457845">
                <a:moveTo>
                  <a:pt x="79734" y="141492"/>
                </a:moveTo>
                <a:lnTo>
                  <a:pt x="79734" y="141492"/>
                </a:lnTo>
                <a:lnTo>
                  <a:pt x="79734" y="138121"/>
                </a:lnTo>
                <a:lnTo>
                  <a:pt x="75971" y="134584"/>
                </a:lnTo>
                <a:lnTo>
                  <a:pt x="65429" y="126565"/>
                </a:lnTo>
                <a:lnTo>
                  <a:pt x="56551" y="114528"/>
                </a:lnTo>
                <a:lnTo>
                  <a:pt x="52262" y="111869"/>
                </a:lnTo>
                <a:lnTo>
                  <a:pt x="44240" y="114450"/>
                </a:lnTo>
                <a:lnTo>
                  <a:pt x="33620" y="121712"/>
                </a:lnTo>
                <a:lnTo>
                  <a:pt x="21845" y="134347"/>
                </a:lnTo>
                <a:lnTo>
                  <a:pt x="6687" y="167441"/>
                </a:lnTo>
                <a:lnTo>
                  <a:pt x="0" y="205155"/>
                </a:lnTo>
                <a:lnTo>
                  <a:pt x="4760" y="236398"/>
                </a:lnTo>
                <a:lnTo>
                  <a:pt x="13251" y="250936"/>
                </a:lnTo>
                <a:lnTo>
                  <a:pt x="18479" y="256788"/>
                </a:lnTo>
                <a:lnTo>
                  <a:pt x="31813" y="263290"/>
                </a:lnTo>
                <a:lnTo>
                  <a:pt x="39320" y="265024"/>
                </a:lnTo>
                <a:lnTo>
                  <a:pt x="45736" y="264063"/>
                </a:lnTo>
                <a:lnTo>
                  <a:pt x="56628" y="257351"/>
                </a:lnTo>
                <a:lnTo>
                  <a:pt x="70692" y="234931"/>
                </a:lnTo>
                <a:lnTo>
                  <a:pt x="77055" y="202574"/>
                </a:lnTo>
                <a:lnTo>
                  <a:pt x="68827" y="166175"/>
                </a:lnTo>
                <a:lnTo>
                  <a:pt x="52984" y="138693"/>
                </a:lnTo>
                <a:lnTo>
                  <a:pt x="41034" y="129665"/>
                </a:lnTo>
                <a:lnTo>
                  <a:pt x="18196" y="122865"/>
                </a:lnTo>
                <a:lnTo>
                  <a:pt x="18248" y="122724"/>
                </a:lnTo>
                <a:lnTo>
                  <a:pt x="20186" y="122567"/>
                </a:lnTo>
                <a:lnTo>
                  <a:pt x="42388" y="110916"/>
                </a:lnTo>
                <a:lnTo>
                  <a:pt x="88970" y="74915"/>
                </a:lnTo>
                <a:lnTo>
                  <a:pt x="128410" y="46820"/>
                </a:lnTo>
                <a:lnTo>
                  <a:pt x="173023" y="20930"/>
                </a:lnTo>
                <a:lnTo>
                  <a:pt x="187494" y="7384"/>
                </a:lnTo>
                <a:lnTo>
                  <a:pt x="191128" y="1220"/>
                </a:lnTo>
                <a:lnTo>
                  <a:pt x="189980" y="0"/>
                </a:lnTo>
                <a:lnTo>
                  <a:pt x="183060" y="525"/>
                </a:lnTo>
                <a:lnTo>
                  <a:pt x="163892" y="11530"/>
                </a:lnTo>
                <a:lnTo>
                  <a:pt x="140340" y="34938"/>
                </a:lnTo>
                <a:lnTo>
                  <a:pt x="118858" y="70958"/>
                </a:lnTo>
                <a:lnTo>
                  <a:pt x="105589" y="102382"/>
                </a:lnTo>
                <a:lnTo>
                  <a:pt x="94047" y="138927"/>
                </a:lnTo>
                <a:lnTo>
                  <a:pt x="86566" y="181039"/>
                </a:lnTo>
                <a:lnTo>
                  <a:pt x="80889" y="225626"/>
                </a:lnTo>
                <a:lnTo>
                  <a:pt x="77425" y="271313"/>
                </a:lnTo>
                <a:lnTo>
                  <a:pt x="78237" y="317488"/>
                </a:lnTo>
                <a:lnTo>
                  <a:pt x="82832" y="360118"/>
                </a:lnTo>
                <a:lnTo>
                  <a:pt x="89578" y="397409"/>
                </a:lnTo>
                <a:lnTo>
                  <a:pt x="105406" y="444449"/>
                </a:lnTo>
                <a:lnTo>
                  <a:pt x="109548" y="451414"/>
                </a:lnTo>
                <a:lnTo>
                  <a:pt x="114427" y="455351"/>
                </a:lnTo>
                <a:lnTo>
                  <a:pt x="119796" y="457270"/>
                </a:lnTo>
                <a:lnTo>
                  <a:pt x="125492" y="457844"/>
                </a:lnTo>
                <a:lnTo>
                  <a:pt x="130700" y="455404"/>
                </a:lnTo>
                <a:lnTo>
                  <a:pt x="140250" y="445168"/>
                </a:lnTo>
                <a:lnTo>
                  <a:pt x="153561" y="413425"/>
                </a:lnTo>
                <a:lnTo>
                  <a:pt x="159699" y="376111"/>
                </a:lnTo>
                <a:lnTo>
                  <a:pt x="152340" y="332057"/>
                </a:lnTo>
                <a:lnTo>
                  <a:pt x="143360" y="305272"/>
                </a:lnTo>
                <a:lnTo>
                  <a:pt x="138351" y="298244"/>
                </a:lnTo>
                <a:lnTo>
                  <a:pt x="126328" y="289091"/>
                </a:lnTo>
                <a:lnTo>
                  <a:pt x="145420" y="293145"/>
                </a:lnTo>
                <a:lnTo>
                  <a:pt x="179910" y="287264"/>
                </a:lnTo>
                <a:lnTo>
                  <a:pt x="215249" y="272172"/>
                </a:lnTo>
                <a:lnTo>
                  <a:pt x="270234" y="24309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SMARTInkShape-Group52"/>
          <p:cNvGrpSpPr/>
          <p:nvPr/>
        </p:nvGrpSpPr>
        <p:grpSpPr>
          <a:xfrm>
            <a:off x="6171077" y="565150"/>
            <a:ext cx="1443931" cy="512215"/>
            <a:chOff x="6171077" y="565150"/>
            <a:chExt cx="1443931" cy="512215"/>
          </a:xfrm>
        </p:grpSpPr>
        <p:sp>
          <p:nvSpPr>
            <p:cNvPr id="28" name="SMARTInkShape-221"/>
            <p:cNvSpPr/>
            <p:nvPr>
              <p:custDataLst>
                <p:tags r:id="rId128"/>
              </p:custDataLst>
            </p:nvPr>
          </p:nvSpPr>
          <p:spPr>
            <a:xfrm>
              <a:off x="7366080" y="703828"/>
              <a:ext cx="248928" cy="373537"/>
            </a:xfrm>
            <a:custGeom>
              <a:avLst/>
              <a:gdLst/>
              <a:ahLst/>
              <a:cxnLst/>
              <a:rect l="0" t="0" r="0" b="0"/>
              <a:pathLst>
                <a:path w="248928" h="373537">
                  <a:moveTo>
                    <a:pt x="12620" y="26422"/>
                  </a:moveTo>
                  <a:lnTo>
                    <a:pt x="12620" y="26422"/>
                  </a:lnTo>
                  <a:lnTo>
                    <a:pt x="9249" y="29793"/>
                  </a:lnTo>
                  <a:lnTo>
                    <a:pt x="6662" y="58128"/>
                  </a:lnTo>
                  <a:lnTo>
                    <a:pt x="1278" y="104439"/>
                  </a:lnTo>
                  <a:lnTo>
                    <a:pt x="39" y="123304"/>
                  </a:lnTo>
                  <a:lnTo>
                    <a:pt x="0" y="122760"/>
                  </a:lnTo>
                  <a:lnTo>
                    <a:pt x="8765" y="79672"/>
                  </a:lnTo>
                  <a:lnTo>
                    <a:pt x="26362" y="34118"/>
                  </a:lnTo>
                  <a:lnTo>
                    <a:pt x="40524" y="11064"/>
                  </a:lnTo>
                  <a:lnTo>
                    <a:pt x="51832" y="2427"/>
                  </a:lnTo>
                  <a:lnTo>
                    <a:pt x="56400" y="548"/>
                  </a:lnTo>
                  <a:lnTo>
                    <a:pt x="60152" y="0"/>
                  </a:lnTo>
                  <a:lnTo>
                    <a:pt x="63357" y="341"/>
                  </a:lnTo>
                  <a:lnTo>
                    <a:pt x="66200" y="2685"/>
                  </a:lnTo>
                  <a:lnTo>
                    <a:pt x="71240" y="10933"/>
                  </a:lnTo>
                  <a:lnTo>
                    <a:pt x="82384" y="53406"/>
                  </a:lnTo>
                  <a:lnTo>
                    <a:pt x="87549" y="94468"/>
                  </a:lnTo>
                  <a:lnTo>
                    <a:pt x="88746" y="140114"/>
                  </a:lnTo>
                  <a:lnTo>
                    <a:pt x="88798" y="144305"/>
                  </a:lnTo>
                  <a:lnTo>
                    <a:pt x="88810" y="142785"/>
                  </a:lnTo>
                  <a:lnTo>
                    <a:pt x="134322" y="121030"/>
                  </a:lnTo>
                  <a:lnTo>
                    <a:pt x="177254" y="96216"/>
                  </a:lnTo>
                  <a:lnTo>
                    <a:pt x="213304" y="72103"/>
                  </a:lnTo>
                  <a:lnTo>
                    <a:pt x="218229" y="62247"/>
                  </a:lnTo>
                  <a:lnTo>
                    <a:pt x="221391" y="42044"/>
                  </a:lnTo>
                  <a:lnTo>
                    <a:pt x="218061" y="33130"/>
                  </a:lnTo>
                  <a:lnTo>
                    <a:pt x="211877" y="25170"/>
                  </a:lnTo>
                  <a:lnTo>
                    <a:pt x="204425" y="19280"/>
                  </a:lnTo>
                  <a:lnTo>
                    <a:pt x="196410" y="16192"/>
                  </a:lnTo>
                  <a:lnTo>
                    <a:pt x="192296" y="15369"/>
                  </a:lnTo>
                  <a:lnTo>
                    <a:pt x="188143" y="16231"/>
                  </a:lnTo>
                  <a:lnTo>
                    <a:pt x="179766" y="20952"/>
                  </a:lnTo>
                  <a:lnTo>
                    <a:pt x="163744" y="38285"/>
                  </a:lnTo>
                  <a:lnTo>
                    <a:pt x="157397" y="51450"/>
                  </a:lnTo>
                  <a:lnTo>
                    <a:pt x="155282" y="65062"/>
                  </a:lnTo>
                  <a:lnTo>
                    <a:pt x="156693" y="80519"/>
                  </a:lnTo>
                  <a:lnTo>
                    <a:pt x="160175" y="86476"/>
                  </a:lnTo>
                  <a:lnTo>
                    <a:pt x="171568" y="94976"/>
                  </a:lnTo>
                  <a:lnTo>
                    <a:pt x="190479" y="103727"/>
                  </a:lnTo>
                  <a:lnTo>
                    <a:pt x="205028" y="104760"/>
                  </a:lnTo>
                  <a:lnTo>
                    <a:pt x="212858" y="104047"/>
                  </a:lnTo>
                  <a:lnTo>
                    <a:pt x="227203" y="97611"/>
                  </a:lnTo>
                  <a:lnTo>
                    <a:pt x="239223" y="87695"/>
                  </a:lnTo>
                  <a:lnTo>
                    <a:pt x="246918" y="76232"/>
                  </a:lnTo>
                  <a:lnTo>
                    <a:pt x="248927" y="65964"/>
                  </a:lnTo>
                  <a:lnTo>
                    <a:pt x="248474" y="61250"/>
                  </a:lnTo>
                  <a:lnTo>
                    <a:pt x="247467" y="58813"/>
                  </a:lnTo>
                  <a:lnTo>
                    <a:pt x="246090" y="57894"/>
                  </a:lnTo>
                  <a:lnTo>
                    <a:pt x="244466" y="57986"/>
                  </a:lnTo>
                  <a:lnTo>
                    <a:pt x="240781" y="63734"/>
                  </a:lnTo>
                  <a:lnTo>
                    <a:pt x="228481" y="107431"/>
                  </a:lnTo>
                  <a:lnTo>
                    <a:pt x="224040" y="144028"/>
                  </a:lnTo>
                  <a:lnTo>
                    <a:pt x="224605" y="188033"/>
                  </a:lnTo>
                  <a:lnTo>
                    <a:pt x="226780" y="220310"/>
                  </a:lnTo>
                  <a:lnTo>
                    <a:pt x="227747" y="253470"/>
                  </a:lnTo>
                  <a:lnTo>
                    <a:pt x="226295" y="288905"/>
                  </a:lnTo>
                  <a:lnTo>
                    <a:pt x="223297" y="322998"/>
                  </a:lnTo>
                  <a:lnTo>
                    <a:pt x="216232" y="359202"/>
                  </a:lnTo>
                  <a:lnTo>
                    <a:pt x="206831" y="371410"/>
                  </a:lnTo>
                  <a:lnTo>
                    <a:pt x="199949" y="373536"/>
                  </a:lnTo>
                  <a:lnTo>
                    <a:pt x="182896" y="372136"/>
                  </a:lnTo>
                  <a:lnTo>
                    <a:pt x="165439" y="361165"/>
                  </a:lnTo>
                  <a:lnTo>
                    <a:pt x="141625" y="333274"/>
                  </a:lnTo>
                  <a:lnTo>
                    <a:pt x="120570" y="299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22"/>
            <p:cNvSpPr/>
            <p:nvPr>
              <p:custDataLst>
                <p:tags r:id="rId129"/>
              </p:custDataLst>
            </p:nvPr>
          </p:nvSpPr>
          <p:spPr>
            <a:xfrm>
              <a:off x="7277100" y="730250"/>
              <a:ext cx="6329" cy="146051"/>
            </a:xfrm>
            <a:custGeom>
              <a:avLst/>
              <a:gdLst/>
              <a:ahLst/>
              <a:cxnLst/>
              <a:rect l="0" t="0" r="0" b="0"/>
              <a:pathLst>
                <a:path w="6329" h="1460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3" y="706"/>
                  </a:lnTo>
                  <a:lnTo>
                    <a:pt x="5025" y="1881"/>
                  </a:lnTo>
                  <a:lnTo>
                    <a:pt x="5958" y="8789"/>
                  </a:lnTo>
                  <a:lnTo>
                    <a:pt x="6328" y="48335"/>
                  </a:lnTo>
                  <a:lnTo>
                    <a:pt x="5639" y="85852"/>
                  </a:lnTo>
                  <a:lnTo>
                    <a:pt x="881" y="130997"/>
                  </a:lnTo>
                  <a:lnTo>
                    <a:pt x="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23"/>
            <p:cNvSpPr/>
            <p:nvPr>
              <p:custDataLst>
                <p:tags r:id="rId130"/>
              </p:custDataLst>
            </p:nvPr>
          </p:nvSpPr>
          <p:spPr>
            <a:xfrm>
              <a:off x="7277100" y="64135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24"/>
            <p:cNvSpPr/>
            <p:nvPr>
              <p:custDataLst>
                <p:tags r:id="rId131"/>
              </p:custDataLst>
            </p:nvPr>
          </p:nvSpPr>
          <p:spPr>
            <a:xfrm>
              <a:off x="7308850" y="717550"/>
              <a:ext cx="6351" cy="44451"/>
            </a:xfrm>
            <a:custGeom>
              <a:avLst/>
              <a:gdLst/>
              <a:ahLst/>
              <a:cxnLst/>
              <a:rect l="0" t="0" r="0" b="0"/>
              <a:pathLst>
                <a:path w="6351" h="44451">
                  <a:moveTo>
                    <a:pt x="6350" y="0"/>
                  </a:moveTo>
                  <a:lnTo>
                    <a:pt x="6350" y="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25"/>
            <p:cNvSpPr/>
            <p:nvPr>
              <p:custDataLst>
                <p:tags r:id="rId132"/>
              </p:custDataLst>
            </p:nvPr>
          </p:nvSpPr>
          <p:spPr>
            <a:xfrm>
              <a:off x="7105650" y="686062"/>
              <a:ext cx="63501" cy="152863"/>
            </a:xfrm>
            <a:custGeom>
              <a:avLst/>
              <a:gdLst/>
              <a:ahLst/>
              <a:cxnLst/>
              <a:rect l="0" t="0" r="0" b="0"/>
              <a:pathLst>
                <a:path w="63501" h="152863">
                  <a:moveTo>
                    <a:pt x="0" y="6088"/>
                  </a:moveTo>
                  <a:lnTo>
                    <a:pt x="0" y="6088"/>
                  </a:lnTo>
                  <a:lnTo>
                    <a:pt x="0" y="0"/>
                  </a:lnTo>
                  <a:lnTo>
                    <a:pt x="3370" y="38485"/>
                  </a:lnTo>
                  <a:lnTo>
                    <a:pt x="10831" y="82965"/>
                  </a:lnTo>
                  <a:lnTo>
                    <a:pt x="19099" y="124572"/>
                  </a:lnTo>
                  <a:lnTo>
                    <a:pt x="25415" y="145852"/>
                  </a:lnTo>
                  <a:lnTo>
                    <a:pt x="28934" y="152166"/>
                  </a:lnTo>
                  <a:lnTo>
                    <a:pt x="29873" y="152862"/>
                  </a:lnTo>
                  <a:lnTo>
                    <a:pt x="30498" y="152621"/>
                  </a:lnTo>
                  <a:lnTo>
                    <a:pt x="38493" y="115783"/>
                  </a:lnTo>
                  <a:lnTo>
                    <a:pt x="50015" y="72049"/>
                  </a:lnTo>
                  <a:lnTo>
                    <a:pt x="63500" y="25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26"/>
            <p:cNvSpPr/>
            <p:nvPr>
              <p:custDataLst>
                <p:tags r:id="rId133"/>
              </p:custDataLst>
            </p:nvPr>
          </p:nvSpPr>
          <p:spPr>
            <a:xfrm>
              <a:off x="6858000" y="665576"/>
              <a:ext cx="133351" cy="173352"/>
            </a:xfrm>
            <a:custGeom>
              <a:avLst/>
              <a:gdLst/>
              <a:ahLst/>
              <a:cxnLst/>
              <a:rect l="0" t="0" r="0" b="0"/>
              <a:pathLst>
                <a:path w="133351" h="173352">
                  <a:moveTo>
                    <a:pt x="0" y="45624"/>
                  </a:moveTo>
                  <a:lnTo>
                    <a:pt x="0" y="45624"/>
                  </a:lnTo>
                  <a:lnTo>
                    <a:pt x="0" y="40157"/>
                  </a:lnTo>
                  <a:lnTo>
                    <a:pt x="27789" y="39351"/>
                  </a:lnTo>
                  <a:lnTo>
                    <a:pt x="42690" y="43071"/>
                  </a:lnTo>
                  <a:lnTo>
                    <a:pt x="56367" y="50134"/>
                  </a:lnTo>
                  <a:lnTo>
                    <a:pt x="69502" y="60328"/>
                  </a:lnTo>
                  <a:lnTo>
                    <a:pt x="85426" y="84710"/>
                  </a:lnTo>
                  <a:lnTo>
                    <a:pt x="92339" y="114277"/>
                  </a:lnTo>
                  <a:lnTo>
                    <a:pt x="90193" y="133051"/>
                  </a:lnTo>
                  <a:lnTo>
                    <a:pt x="84536" y="149392"/>
                  </a:lnTo>
                  <a:lnTo>
                    <a:pt x="68691" y="172657"/>
                  </a:lnTo>
                  <a:lnTo>
                    <a:pt x="66256" y="173351"/>
                  </a:lnTo>
                  <a:lnTo>
                    <a:pt x="63926" y="172403"/>
                  </a:lnTo>
                  <a:lnTo>
                    <a:pt x="61667" y="170360"/>
                  </a:lnTo>
                  <a:lnTo>
                    <a:pt x="58488" y="150630"/>
                  </a:lnTo>
                  <a:lnTo>
                    <a:pt x="60917" y="108957"/>
                  </a:lnTo>
                  <a:lnTo>
                    <a:pt x="67997" y="74478"/>
                  </a:lnTo>
                  <a:lnTo>
                    <a:pt x="78904" y="41514"/>
                  </a:lnTo>
                  <a:lnTo>
                    <a:pt x="99501" y="9913"/>
                  </a:lnTo>
                  <a:lnTo>
                    <a:pt x="110309" y="1530"/>
                  </a:lnTo>
                  <a:lnTo>
                    <a:pt x="115167" y="0"/>
                  </a:lnTo>
                  <a:lnTo>
                    <a:pt x="133350" y="1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27"/>
            <p:cNvSpPr/>
            <p:nvPr>
              <p:custDataLst>
                <p:tags r:id="rId134"/>
              </p:custDataLst>
            </p:nvPr>
          </p:nvSpPr>
          <p:spPr>
            <a:xfrm>
              <a:off x="6730936" y="709590"/>
              <a:ext cx="120715" cy="140696"/>
            </a:xfrm>
            <a:custGeom>
              <a:avLst/>
              <a:gdLst/>
              <a:ahLst/>
              <a:cxnLst/>
              <a:rect l="0" t="0" r="0" b="0"/>
              <a:pathLst>
                <a:path w="120715" h="140696">
                  <a:moveTo>
                    <a:pt x="12764" y="65110"/>
                  </a:moveTo>
                  <a:lnTo>
                    <a:pt x="12764" y="65110"/>
                  </a:lnTo>
                  <a:lnTo>
                    <a:pt x="16134" y="68481"/>
                  </a:lnTo>
                  <a:lnTo>
                    <a:pt x="21552" y="70136"/>
                  </a:lnTo>
                  <a:lnTo>
                    <a:pt x="29370" y="70166"/>
                  </a:lnTo>
                  <a:lnTo>
                    <a:pt x="54357" y="62544"/>
                  </a:lnTo>
                  <a:lnTo>
                    <a:pt x="67578" y="49768"/>
                  </a:lnTo>
                  <a:lnTo>
                    <a:pt x="77062" y="29206"/>
                  </a:lnTo>
                  <a:lnTo>
                    <a:pt x="78265" y="17168"/>
                  </a:lnTo>
                  <a:lnTo>
                    <a:pt x="76448" y="7819"/>
                  </a:lnTo>
                  <a:lnTo>
                    <a:pt x="73288" y="1312"/>
                  </a:lnTo>
                  <a:lnTo>
                    <a:pt x="70047" y="0"/>
                  </a:lnTo>
                  <a:lnTo>
                    <a:pt x="54666" y="1525"/>
                  </a:lnTo>
                  <a:lnTo>
                    <a:pt x="40324" y="4630"/>
                  </a:lnTo>
                  <a:lnTo>
                    <a:pt x="26424" y="14006"/>
                  </a:lnTo>
                  <a:lnTo>
                    <a:pt x="13896" y="28286"/>
                  </a:lnTo>
                  <a:lnTo>
                    <a:pt x="3625" y="46392"/>
                  </a:lnTo>
                  <a:lnTo>
                    <a:pt x="0" y="66198"/>
                  </a:lnTo>
                  <a:lnTo>
                    <a:pt x="2152" y="86055"/>
                  </a:lnTo>
                  <a:lnTo>
                    <a:pt x="10164" y="104287"/>
                  </a:lnTo>
                  <a:lnTo>
                    <a:pt x="33317" y="127048"/>
                  </a:lnTo>
                  <a:lnTo>
                    <a:pt x="65891" y="140455"/>
                  </a:lnTo>
                  <a:lnTo>
                    <a:pt x="88116" y="140695"/>
                  </a:lnTo>
                  <a:lnTo>
                    <a:pt x="120714" y="134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28"/>
            <p:cNvSpPr/>
            <p:nvPr>
              <p:custDataLst>
                <p:tags r:id="rId135"/>
              </p:custDataLst>
            </p:nvPr>
          </p:nvSpPr>
          <p:spPr>
            <a:xfrm>
              <a:off x="6617799" y="692257"/>
              <a:ext cx="87887" cy="167338"/>
            </a:xfrm>
            <a:custGeom>
              <a:avLst/>
              <a:gdLst/>
              <a:ahLst/>
              <a:cxnLst/>
              <a:rect l="0" t="0" r="0" b="0"/>
              <a:pathLst>
                <a:path w="87887" h="167338">
                  <a:moveTo>
                    <a:pt x="68751" y="18943"/>
                  </a:moveTo>
                  <a:lnTo>
                    <a:pt x="68751" y="18943"/>
                  </a:lnTo>
                  <a:lnTo>
                    <a:pt x="68751" y="4016"/>
                  </a:lnTo>
                  <a:lnTo>
                    <a:pt x="67339" y="2642"/>
                  </a:lnTo>
                  <a:lnTo>
                    <a:pt x="62009" y="1115"/>
                  </a:lnTo>
                  <a:lnTo>
                    <a:pt x="30058" y="0"/>
                  </a:lnTo>
                  <a:lnTo>
                    <a:pt x="11425" y="6667"/>
                  </a:lnTo>
                  <a:lnTo>
                    <a:pt x="7250" y="10053"/>
                  </a:lnTo>
                  <a:lnTo>
                    <a:pt x="2612" y="17579"/>
                  </a:lnTo>
                  <a:lnTo>
                    <a:pt x="0" y="29749"/>
                  </a:lnTo>
                  <a:lnTo>
                    <a:pt x="1750" y="33908"/>
                  </a:lnTo>
                  <a:lnTo>
                    <a:pt x="9339" y="42292"/>
                  </a:lnTo>
                  <a:lnTo>
                    <a:pt x="55701" y="71864"/>
                  </a:lnTo>
                  <a:lnTo>
                    <a:pt x="74292" y="85266"/>
                  </a:lnTo>
                  <a:lnTo>
                    <a:pt x="84384" y="96398"/>
                  </a:lnTo>
                  <a:lnTo>
                    <a:pt x="86934" y="101624"/>
                  </a:lnTo>
                  <a:lnTo>
                    <a:pt x="87886" y="111194"/>
                  </a:lnTo>
                  <a:lnTo>
                    <a:pt x="82194" y="122032"/>
                  </a:lnTo>
                  <a:lnTo>
                    <a:pt x="56018" y="151078"/>
                  </a:lnTo>
                  <a:lnTo>
                    <a:pt x="33042" y="166392"/>
                  </a:lnTo>
                  <a:lnTo>
                    <a:pt x="28717" y="167337"/>
                  </a:lnTo>
                  <a:lnTo>
                    <a:pt x="20149" y="166505"/>
                  </a:lnTo>
                  <a:lnTo>
                    <a:pt x="17299" y="165295"/>
                  </a:lnTo>
                  <a:lnTo>
                    <a:pt x="15400" y="163783"/>
                  </a:lnTo>
                  <a:lnTo>
                    <a:pt x="11601" y="158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29"/>
            <p:cNvSpPr/>
            <p:nvPr>
              <p:custDataLst>
                <p:tags r:id="rId136"/>
              </p:custDataLst>
            </p:nvPr>
          </p:nvSpPr>
          <p:spPr>
            <a:xfrm>
              <a:off x="6373652" y="565150"/>
              <a:ext cx="126310" cy="293084"/>
            </a:xfrm>
            <a:custGeom>
              <a:avLst/>
              <a:gdLst/>
              <a:ahLst/>
              <a:cxnLst/>
              <a:rect l="0" t="0" r="0" b="0"/>
              <a:pathLst>
                <a:path w="126310" h="293084">
                  <a:moveTo>
                    <a:pt x="20798" y="0"/>
                  </a:moveTo>
                  <a:lnTo>
                    <a:pt x="20798" y="0"/>
                  </a:lnTo>
                  <a:lnTo>
                    <a:pt x="15331" y="0"/>
                  </a:lnTo>
                  <a:lnTo>
                    <a:pt x="15036" y="706"/>
                  </a:lnTo>
                  <a:lnTo>
                    <a:pt x="14710" y="3371"/>
                  </a:lnTo>
                  <a:lnTo>
                    <a:pt x="20225" y="50925"/>
                  </a:lnTo>
                  <a:lnTo>
                    <a:pt x="20628" y="94189"/>
                  </a:lnTo>
                  <a:lnTo>
                    <a:pt x="20722" y="126293"/>
                  </a:lnTo>
                  <a:lnTo>
                    <a:pt x="20765" y="161258"/>
                  </a:lnTo>
                  <a:lnTo>
                    <a:pt x="20784" y="195142"/>
                  </a:lnTo>
                  <a:lnTo>
                    <a:pt x="22676" y="241877"/>
                  </a:lnTo>
                  <a:lnTo>
                    <a:pt x="26265" y="261797"/>
                  </a:lnTo>
                  <a:lnTo>
                    <a:pt x="27264" y="262020"/>
                  </a:lnTo>
                  <a:lnTo>
                    <a:pt x="30257" y="258505"/>
                  </a:lnTo>
                  <a:lnTo>
                    <a:pt x="36833" y="218174"/>
                  </a:lnTo>
                  <a:lnTo>
                    <a:pt x="51090" y="177387"/>
                  </a:lnTo>
                  <a:lnTo>
                    <a:pt x="59191" y="165152"/>
                  </a:lnTo>
                  <a:lnTo>
                    <a:pt x="75889" y="151548"/>
                  </a:lnTo>
                  <a:lnTo>
                    <a:pt x="80103" y="151126"/>
                  </a:lnTo>
                  <a:lnTo>
                    <a:pt x="88548" y="154421"/>
                  </a:lnTo>
                  <a:lnTo>
                    <a:pt x="101235" y="167580"/>
                  </a:lnTo>
                  <a:lnTo>
                    <a:pt x="117460" y="196765"/>
                  </a:lnTo>
                  <a:lnTo>
                    <a:pt x="126309" y="233888"/>
                  </a:lnTo>
                  <a:lnTo>
                    <a:pt x="126253" y="251411"/>
                  </a:lnTo>
                  <a:lnTo>
                    <a:pt x="121524" y="268607"/>
                  </a:lnTo>
                  <a:lnTo>
                    <a:pt x="116877" y="275027"/>
                  </a:lnTo>
                  <a:lnTo>
                    <a:pt x="104187" y="284041"/>
                  </a:lnTo>
                  <a:lnTo>
                    <a:pt x="74433" y="293083"/>
                  </a:lnTo>
                  <a:lnTo>
                    <a:pt x="28570" y="292320"/>
                  </a:lnTo>
                  <a:lnTo>
                    <a:pt x="11553" y="289140"/>
                  </a:lnTo>
                  <a:lnTo>
                    <a:pt x="6168" y="286599"/>
                  </a:lnTo>
                  <a:lnTo>
                    <a:pt x="2577" y="283494"/>
                  </a:lnTo>
                  <a:lnTo>
                    <a:pt x="185" y="280013"/>
                  </a:lnTo>
                  <a:lnTo>
                    <a:pt x="0" y="276986"/>
                  </a:lnTo>
                  <a:lnTo>
                    <a:pt x="1288" y="274263"/>
                  </a:lnTo>
                  <a:lnTo>
                    <a:pt x="8098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30"/>
            <p:cNvSpPr/>
            <p:nvPr>
              <p:custDataLst>
                <p:tags r:id="rId137"/>
              </p:custDataLst>
            </p:nvPr>
          </p:nvSpPr>
          <p:spPr>
            <a:xfrm>
              <a:off x="6171077" y="737744"/>
              <a:ext cx="146043" cy="135839"/>
            </a:xfrm>
            <a:custGeom>
              <a:avLst/>
              <a:gdLst/>
              <a:ahLst/>
              <a:cxnLst/>
              <a:rect l="0" t="0" r="0" b="0"/>
              <a:pathLst>
                <a:path w="146043" h="135839">
                  <a:moveTo>
                    <a:pt x="96373" y="11556"/>
                  </a:moveTo>
                  <a:lnTo>
                    <a:pt x="96373" y="11556"/>
                  </a:lnTo>
                  <a:lnTo>
                    <a:pt x="90598" y="6486"/>
                  </a:lnTo>
                  <a:lnTo>
                    <a:pt x="80472" y="1430"/>
                  </a:lnTo>
                  <a:lnTo>
                    <a:pt x="72607" y="0"/>
                  </a:lnTo>
                  <a:lnTo>
                    <a:pt x="53505" y="2566"/>
                  </a:lnTo>
                  <a:lnTo>
                    <a:pt x="33342" y="11166"/>
                  </a:lnTo>
                  <a:lnTo>
                    <a:pt x="13962" y="26022"/>
                  </a:lnTo>
                  <a:lnTo>
                    <a:pt x="4948" y="41504"/>
                  </a:lnTo>
                  <a:lnTo>
                    <a:pt x="0" y="60144"/>
                  </a:lnTo>
                  <a:lnTo>
                    <a:pt x="154" y="80188"/>
                  </a:lnTo>
                  <a:lnTo>
                    <a:pt x="10948" y="111305"/>
                  </a:lnTo>
                  <a:lnTo>
                    <a:pt x="18257" y="118978"/>
                  </a:lnTo>
                  <a:lnTo>
                    <a:pt x="37665" y="129384"/>
                  </a:lnTo>
                  <a:lnTo>
                    <a:pt x="69022" y="135838"/>
                  </a:lnTo>
                  <a:lnTo>
                    <a:pt x="90097" y="131704"/>
                  </a:lnTo>
                  <a:lnTo>
                    <a:pt x="110516" y="121399"/>
                  </a:lnTo>
                  <a:lnTo>
                    <a:pt x="129000" y="105060"/>
                  </a:lnTo>
                  <a:lnTo>
                    <a:pt x="140977" y="86039"/>
                  </a:lnTo>
                  <a:lnTo>
                    <a:pt x="145160" y="76028"/>
                  </a:lnTo>
                  <a:lnTo>
                    <a:pt x="146042" y="55497"/>
                  </a:lnTo>
                  <a:lnTo>
                    <a:pt x="144303" y="45084"/>
                  </a:lnTo>
                  <a:lnTo>
                    <a:pt x="134843" y="27868"/>
                  </a:lnTo>
                  <a:lnTo>
                    <a:pt x="128369" y="20314"/>
                  </a:lnTo>
                  <a:lnTo>
                    <a:pt x="109887" y="10039"/>
                  </a:lnTo>
                  <a:lnTo>
                    <a:pt x="88268" y="4532"/>
                  </a:lnTo>
                  <a:lnTo>
                    <a:pt x="56264" y="6104"/>
                  </a:lnTo>
                  <a:lnTo>
                    <a:pt x="13823" y="17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53"/>
          <p:cNvGrpSpPr/>
          <p:nvPr/>
        </p:nvGrpSpPr>
        <p:grpSpPr>
          <a:xfrm>
            <a:off x="8057993" y="744249"/>
            <a:ext cx="1047908" cy="185458"/>
            <a:chOff x="8057993" y="744249"/>
            <a:chExt cx="1047908" cy="185458"/>
          </a:xfrm>
        </p:grpSpPr>
        <p:sp>
          <p:nvSpPr>
            <p:cNvPr id="39" name="SMARTInkShape-231"/>
            <p:cNvSpPr/>
            <p:nvPr>
              <p:custDataLst>
                <p:tags r:id="rId123"/>
              </p:custDataLst>
            </p:nvPr>
          </p:nvSpPr>
          <p:spPr>
            <a:xfrm>
              <a:off x="8900198" y="762917"/>
              <a:ext cx="205703" cy="166073"/>
            </a:xfrm>
            <a:custGeom>
              <a:avLst/>
              <a:gdLst/>
              <a:ahLst/>
              <a:cxnLst/>
              <a:rect l="0" t="0" r="0" b="0"/>
              <a:pathLst>
                <a:path w="205703" h="166073">
                  <a:moveTo>
                    <a:pt x="53302" y="68933"/>
                  </a:moveTo>
                  <a:lnTo>
                    <a:pt x="53302" y="68933"/>
                  </a:lnTo>
                  <a:lnTo>
                    <a:pt x="56672" y="72304"/>
                  </a:lnTo>
                  <a:lnTo>
                    <a:pt x="59076" y="72591"/>
                  </a:lnTo>
                  <a:lnTo>
                    <a:pt x="65511" y="71029"/>
                  </a:lnTo>
                  <a:lnTo>
                    <a:pt x="80438" y="62812"/>
                  </a:lnTo>
                  <a:lnTo>
                    <a:pt x="88411" y="53513"/>
                  </a:lnTo>
                  <a:lnTo>
                    <a:pt x="106043" y="9528"/>
                  </a:lnTo>
                  <a:lnTo>
                    <a:pt x="106102" y="6046"/>
                  </a:lnTo>
                  <a:lnTo>
                    <a:pt x="104729" y="3725"/>
                  </a:lnTo>
                  <a:lnTo>
                    <a:pt x="102404" y="2178"/>
                  </a:lnTo>
                  <a:lnTo>
                    <a:pt x="89017" y="0"/>
                  </a:lnTo>
                  <a:lnTo>
                    <a:pt x="64904" y="9468"/>
                  </a:lnTo>
                  <a:lnTo>
                    <a:pt x="26560" y="41769"/>
                  </a:lnTo>
                  <a:lnTo>
                    <a:pt x="11078" y="61564"/>
                  </a:lnTo>
                  <a:lnTo>
                    <a:pt x="2786" y="84002"/>
                  </a:lnTo>
                  <a:lnTo>
                    <a:pt x="0" y="118554"/>
                  </a:lnTo>
                  <a:lnTo>
                    <a:pt x="833" y="129530"/>
                  </a:lnTo>
                  <a:lnTo>
                    <a:pt x="4918" y="138964"/>
                  </a:lnTo>
                  <a:lnTo>
                    <a:pt x="18862" y="155091"/>
                  </a:lnTo>
                  <a:lnTo>
                    <a:pt x="42463" y="163670"/>
                  </a:lnTo>
                  <a:lnTo>
                    <a:pt x="73178" y="166072"/>
                  </a:lnTo>
                  <a:lnTo>
                    <a:pt x="110349" y="162435"/>
                  </a:lnTo>
                  <a:lnTo>
                    <a:pt x="148506" y="154234"/>
                  </a:lnTo>
                  <a:lnTo>
                    <a:pt x="205702" y="1387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32"/>
            <p:cNvSpPr/>
            <p:nvPr>
              <p:custDataLst>
                <p:tags r:id="rId124"/>
              </p:custDataLst>
            </p:nvPr>
          </p:nvSpPr>
          <p:spPr>
            <a:xfrm>
              <a:off x="8826500" y="772819"/>
              <a:ext cx="76201" cy="147913"/>
            </a:xfrm>
            <a:custGeom>
              <a:avLst/>
              <a:gdLst/>
              <a:ahLst/>
              <a:cxnLst/>
              <a:rect l="0" t="0" r="0" b="0"/>
              <a:pathLst>
                <a:path w="76201" h="147913">
                  <a:moveTo>
                    <a:pt x="0" y="14581"/>
                  </a:moveTo>
                  <a:lnTo>
                    <a:pt x="0" y="14581"/>
                  </a:lnTo>
                  <a:lnTo>
                    <a:pt x="3370" y="14581"/>
                  </a:lnTo>
                  <a:lnTo>
                    <a:pt x="12209" y="17952"/>
                  </a:lnTo>
                  <a:lnTo>
                    <a:pt x="23764" y="30161"/>
                  </a:lnTo>
                  <a:lnTo>
                    <a:pt x="28201" y="43143"/>
                  </a:lnTo>
                  <a:lnTo>
                    <a:pt x="31283" y="87800"/>
                  </a:lnTo>
                  <a:lnTo>
                    <a:pt x="30201" y="117258"/>
                  </a:lnTo>
                  <a:lnTo>
                    <a:pt x="22275" y="138607"/>
                  </a:lnTo>
                  <a:lnTo>
                    <a:pt x="17425" y="146845"/>
                  </a:lnTo>
                  <a:lnTo>
                    <a:pt x="15146" y="147912"/>
                  </a:lnTo>
                  <a:lnTo>
                    <a:pt x="12919" y="147213"/>
                  </a:lnTo>
                  <a:lnTo>
                    <a:pt x="10729" y="145336"/>
                  </a:lnTo>
                  <a:lnTo>
                    <a:pt x="8296" y="135724"/>
                  </a:lnTo>
                  <a:lnTo>
                    <a:pt x="10106" y="96444"/>
                  </a:lnTo>
                  <a:lnTo>
                    <a:pt x="15311" y="65781"/>
                  </a:lnTo>
                  <a:lnTo>
                    <a:pt x="23032" y="35220"/>
                  </a:lnTo>
                  <a:lnTo>
                    <a:pt x="33520" y="14582"/>
                  </a:lnTo>
                  <a:lnTo>
                    <a:pt x="45236" y="3998"/>
                  </a:lnTo>
                  <a:lnTo>
                    <a:pt x="56793" y="0"/>
                  </a:lnTo>
                  <a:lnTo>
                    <a:pt x="76200" y="1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33"/>
            <p:cNvSpPr/>
            <p:nvPr>
              <p:custDataLst>
                <p:tags r:id="rId125"/>
              </p:custDataLst>
            </p:nvPr>
          </p:nvSpPr>
          <p:spPr>
            <a:xfrm>
              <a:off x="8685905" y="791148"/>
              <a:ext cx="116149" cy="138559"/>
            </a:xfrm>
            <a:custGeom>
              <a:avLst/>
              <a:gdLst/>
              <a:ahLst/>
              <a:cxnLst/>
              <a:rect l="0" t="0" r="0" b="0"/>
              <a:pathLst>
                <a:path w="116149" h="138559">
                  <a:moveTo>
                    <a:pt x="89795" y="21652"/>
                  </a:moveTo>
                  <a:lnTo>
                    <a:pt x="89795" y="21652"/>
                  </a:lnTo>
                  <a:lnTo>
                    <a:pt x="89794" y="12814"/>
                  </a:lnTo>
                  <a:lnTo>
                    <a:pt x="87914" y="8787"/>
                  </a:lnTo>
                  <a:lnTo>
                    <a:pt x="86424" y="6725"/>
                  </a:lnTo>
                  <a:lnTo>
                    <a:pt x="77586" y="453"/>
                  </a:lnTo>
                  <a:lnTo>
                    <a:pt x="66259" y="0"/>
                  </a:lnTo>
                  <a:lnTo>
                    <a:pt x="51817" y="3562"/>
                  </a:lnTo>
                  <a:lnTo>
                    <a:pt x="35992" y="12201"/>
                  </a:lnTo>
                  <a:lnTo>
                    <a:pt x="14586" y="35707"/>
                  </a:lnTo>
                  <a:lnTo>
                    <a:pt x="1581" y="68385"/>
                  </a:lnTo>
                  <a:lnTo>
                    <a:pt x="0" y="101507"/>
                  </a:lnTo>
                  <a:lnTo>
                    <a:pt x="8022" y="119232"/>
                  </a:lnTo>
                  <a:lnTo>
                    <a:pt x="14114" y="126922"/>
                  </a:lnTo>
                  <a:lnTo>
                    <a:pt x="32170" y="135466"/>
                  </a:lnTo>
                  <a:lnTo>
                    <a:pt x="53600" y="138558"/>
                  </a:lnTo>
                  <a:lnTo>
                    <a:pt x="74884" y="137581"/>
                  </a:lnTo>
                  <a:lnTo>
                    <a:pt x="94222" y="129150"/>
                  </a:lnTo>
                  <a:lnTo>
                    <a:pt x="103329" y="122951"/>
                  </a:lnTo>
                  <a:lnTo>
                    <a:pt x="109402" y="115290"/>
                  </a:lnTo>
                  <a:lnTo>
                    <a:pt x="116148" y="97371"/>
                  </a:lnTo>
                  <a:lnTo>
                    <a:pt x="115383" y="77647"/>
                  </a:lnTo>
                  <a:lnTo>
                    <a:pt x="113204" y="67449"/>
                  </a:lnTo>
                  <a:lnTo>
                    <a:pt x="101375" y="50473"/>
                  </a:lnTo>
                  <a:lnTo>
                    <a:pt x="85064" y="37989"/>
                  </a:lnTo>
                  <a:lnTo>
                    <a:pt x="60720" y="30961"/>
                  </a:lnTo>
                  <a:lnTo>
                    <a:pt x="32645" y="28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34"/>
            <p:cNvSpPr/>
            <p:nvPr>
              <p:custDataLst>
                <p:tags r:id="rId126"/>
              </p:custDataLst>
            </p:nvPr>
          </p:nvSpPr>
          <p:spPr>
            <a:xfrm>
              <a:off x="8483600" y="773308"/>
              <a:ext cx="162586" cy="128393"/>
            </a:xfrm>
            <a:custGeom>
              <a:avLst/>
              <a:gdLst/>
              <a:ahLst/>
              <a:cxnLst/>
              <a:rect l="0" t="0" r="0" b="0"/>
              <a:pathLst>
                <a:path w="162586" h="128393">
                  <a:moveTo>
                    <a:pt x="0" y="14092"/>
                  </a:moveTo>
                  <a:lnTo>
                    <a:pt x="0" y="14092"/>
                  </a:lnTo>
                  <a:lnTo>
                    <a:pt x="3370" y="10721"/>
                  </a:lnTo>
                  <a:lnTo>
                    <a:pt x="8789" y="9066"/>
                  </a:lnTo>
                  <a:lnTo>
                    <a:pt x="12209" y="8625"/>
                  </a:lnTo>
                  <a:lnTo>
                    <a:pt x="17891" y="10016"/>
                  </a:lnTo>
                  <a:lnTo>
                    <a:pt x="20394" y="11375"/>
                  </a:lnTo>
                  <a:lnTo>
                    <a:pt x="23175" y="20410"/>
                  </a:lnTo>
                  <a:lnTo>
                    <a:pt x="24402" y="57963"/>
                  </a:lnTo>
                  <a:lnTo>
                    <a:pt x="16553" y="95482"/>
                  </a:lnTo>
                  <a:lnTo>
                    <a:pt x="7693" y="122203"/>
                  </a:lnTo>
                  <a:lnTo>
                    <a:pt x="7245" y="122855"/>
                  </a:lnTo>
                  <a:lnTo>
                    <a:pt x="6947" y="122584"/>
                  </a:lnTo>
                  <a:lnTo>
                    <a:pt x="6526" y="112090"/>
                  </a:lnTo>
                  <a:lnTo>
                    <a:pt x="22069" y="65890"/>
                  </a:lnTo>
                  <a:lnTo>
                    <a:pt x="41676" y="24402"/>
                  </a:lnTo>
                  <a:lnTo>
                    <a:pt x="46834" y="18849"/>
                  </a:lnTo>
                  <a:lnTo>
                    <a:pt x="58209" y="12678"/>
                  </a:lnTo>
                  <a:lnTo>
                    <a:pt x="68439" y="11817"/>
                  </a:lnTo>
                  <a:lnTo>
                    <a:pt x="73143" y="12576"/>
                  </a:lnTo>
                  <a:lnTo>
                    <a:pt x="76279" y="15198"/>
                  </a:lnTo>
                  <a:lnTo>
                    <a:pt x="79763" y="23756"/>
                  </a:lnTo>
                  <a:lnTo>
                    <a:pt x="82305" y="53366"/>
                  </a:lnTo>
                  <a:lnTo>
                    <a:pt x="78677" y="63532"/>
                  </a:lnTo>
                  <a:lnTo>
                    <a:pt x="71594" y="74815"/>
                  </a:lnTo>
                  <a:lnTo>
                    <a:pt x="71013" y="75035"/>
                  </a:lnTo>
                  <a:lnTo>
                    <a:pt x="70624" y="74476"/>
                  </a:lnTo>
                  <a:lnTo>
                    <a:pt x="70366" y="73398"/>
                  </a:lnTo>
                  <a:lnTo>
                    <a:pt x="87572" y="32707"/>
                  </a:lnTo>
                  <a:lnTo>
                    <a:pt x="103088" y="12866"/>
                  </a:lnTo>
                  <a:lnTo>
                    <a:pt x="117720" y="1421"/>
                  </a:lnTo>
                  <a:lnTo>
                    <a:pt x="122224" y="0"/>
                  </a:lnTo>
                  <a:lnTo>
                    <a:pt x="130992" y="303"/>
                  </a:lnTo>
                  <a:lnTo>
                    <a:pt x="139592" y="8434"/>
                  </a:lnTo>
                  <a:lnTo>
                    <a:pt x="156612" y="36650"/>
                  </a:lnTo>
                  <a:lnTo>
                    <a:pt x="162585" y="64442"/>
                  </a:lnTo>
                  <a:lnTo>
                    <a:pt x="159533" y="95299"/>
                  </a:lnTo>
                  <a:lnTo>
                    <a:pt x="152400" y="1283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35"/>
            <p:cNvSpPr/>
            <p:nvPr>
              <p:custDataLst>
                <p:tags r:id="rId127"/>
              </p:custDataLst>
            </p:nvPr>
          </p:nvSpPr>
          <p:spPr>
            <a:xfrm>
              <a:off x="8057993" y="744249"/>
              <a:ext cx="139858" cy="123247"/>
            </a:xfrm>
            <a:custGeom>
              <a:avLst/>
              <a:gdLst/>
              <a:ahLst/>
              <a:cxnLst/>
              <a:rect l="0" t="0" r="0" b="0"/>
              <a:pathLst>
                <a:path w="139858" h="123247">
                  <a:moveTo>
                    <a:pt x="95407" y="24101"/>
                  </a:moveTo>
                  <a:lnTo>
                    <a:pt x="95407" y="24101"/>
                  </a:lnTo>
                  <a:lnTo>
                    <a:pt x="95407" y="17359"/>
                  </a:lnTo>
                  <a:lnTo>
                    <a:pt x="93526" y="12167"/>
                  </a:lnTo>
                  <a:lnTo>
                    <a:pt x="86568" y="3086"/>
                  </a:lnTo>
                  <a:lnTo>
                    <a:pt x="78778" y="650"/>
                  </a:lnTo>
                  <a:lnTo>
                    <a:pt x="73738" y="0"/>
                  </a:lnTo>
                  <a:lnTo>
                    <a:pt x="62493" y="3041"/>
                  </a:lnTo>
                  <a:lnTo>
                    <a:pt x="44262" y="14568"/>
                  </a:lnTo>
                  <a:lnTo>
                    <a:pt x="25455" y="35152"/>
                  </a:lnTo>
                  <a:lnTo>
                    <a:pt x="3508" y="73713"/>
                  </a:lnTo>
                  <a:lnTo>
                    <a:pt x="0" y="92482"/>
                  </a:lnTo>
                  <a:lnTo>
                    <a:pt x="52" y="101439"/>
                  </a:lnTo>
                  <a:lnTo>
                    <a:pt x="2203" y="108115"/>
                  </a:lnTo>
                  <a:lnTo>
                    <a:pt x="10239" y="117415"/>
                  </a:lnTo>
                  <a:lnTo>
                    <a:pt x="20865" y="122018"/>
                  </a:lnTo>
                  <a:lnTo>
                    <a:pt x="26662" y="123246"/>
                  </a:lnTo>
                  <a:lnTo>
                    <a:pt x="40629" y="118965"/>
                  </a:lnTo>
                  <a:lnTo>
                    <a:pt x="48305" y="114860"/>
                  </a:lnTo>
                  <a:lnTo>
                    <a:pt x="69221" y="88857"/>
                  </a:lnTo>
                  <a:lnTo>
                    <a:pt x="85112" y="44967"/>
                  </a:lnTo>
                  <a:lnTo>
                    <a:pt x="91337" y="26442"/>
                  </a:lnTo>
                  <a:lnTo>
                    <a:pt x="91283" y="23545"/>
                  </a:lnTo>
                  <a:lnTo>
                    <a:pt x="90541" y="21614"/>
                  </a:lnTo>
                  <a:lnTo>
                    <a:pt x="89341" y="21032"/>
                  </a:lnTo>
                  <a:lnTo>
                    <a:pt x="87835" y="21349"/>
                  </a:lnTo>
                  <a:lnTo>
                    <a:pt x="86126" y="22266"/>
                  </a:lnTo>
                  <a:lnTo>
                    <a:pt x="85691" y="24995"/>
                  </a:lnTo>
                  <a:lnTo>
                    <a:pt x="91845" y="53826"/>
                  </a:lnTo>
                  <a:lnTo>
                    <a:pt x="104843" y="80145"/>
                  </a:lnTo>
                  <a:lnTo>
                    <a:pt x="117566" y="95113"/>
                  </a:lnTo>
                  <a:lnTo>
                    <a:pt x="139857" y="113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54"/>
          <p:cNvGrpSpPr/>
          <p:nvPr/>
        </p:nvGrpSpPr>
        <p:grpSpPr>
          <a:xfrm>
            <a:off x="9408167" y="599592"/>
            <a:ext cx="1056634" cy="333859"/>
            <a:chOff x="9408167" y="599592"/>
            <a:chExt cx="1056634" cy="333859"/>
          </a:xfrm>
        </p:grpSpPr>
        <p:sp>
          <p:nvSpPr>
            <p:cNvPr id="45" name="SMARTInkShape-236"/>
            <p:cNvSpPr/>
            <p:nvPr>
              <p:custDataLst>
                <p:tags r:id="rId115"/>
              </p:custDataLst>
            </p:nvPr>
          </p:nvSpPr>
          <p:spPr>
            <a:xfrm>
              <a:off x="10280650" y="721713"/>
              <a:ext cx="184151" cy="162309"/>
            </a:xfrm>
            <a:custGeom>
              <a:avLst/>
              <a:gdLst/>
              <a:ahLst/>
              <a:cxnLst/>
              <a:rect l="0" t="0" r="0" b="0"/>
              <a:pathLst>
                <a:path w="184151" h="162309">
                  <a:moveTo>
                    <a:pt x="0" y="97437"/>
                  </a:moveTo>
                  <a:lnTo>
                    <a:pt x="0" y="97437"/>
                  </a:lnTo>
                  <a:lnTo>
                    <a:pt x="11933" y="83622"/>
                  </a:lnTo>
                  <a:lnTo>
                    <a:pt x="16940" y="73588"/>
                  </a:lnTo>
                  <a:lnTo>
                    <a:pt x="17643" y="70954"/>
                  </a:lnTo>
                  <a:lnTo>
                    <a:pt x="17407" y="69199"/>
                  </a:lnTo>
                  <a:lnTo>
                    <a:pt x="16543" y="68028"/>
                  </a:lnTo>
                  <a:lnTo>
                    <a:pt x="13459" y="66149"/>
                  </a:lnTo>
                  <a:lnTo>
                    <a:pt x="13912" y="65995"/>
                  </a:lnTo>
                  <a:lnTo>
                    <a:pt x="49985" y="64284"/>
                  </a:lnTo>
                  <a:lnTo>
                    <a:pt x="70314" y="54845"/>
                  </a:lnTo>
                  <a:lnTo>
                    <a:pt x="92487" y="38250"/>
                  </a:lnTo>
                  <a:lnTo>
                    <a:pt x="109572" y="13361"/>
                  </a:lnTo>
                  <a:lnTo>
                    <a:pt x="111148" y="9636"/>
                  </a:lnTo>
                  <a:lnTo>
                    <a:pt x="110788" y="6448"/>
                  </a:lnTo>
                  <a:lnTo>
                    <a:pt x="109135" y="3616"/>
                  </a:lnTo>
                  <a:lnTo>
                    <a:pt x="106624" y="1023"/>
                  </a:lnTo>
                  <a:lnTo>
                    <a:pt x="102832" y="0"/>
                  </a:lnTo>
                  <a:lnTo>
                    <a:pt x="92976" y="745"/>
                  </a:lnTo>
                  <a:lnTo>
                    <a:pt x="68784" y="11873"/>
                  </a:lnTo>
                  <a:lnTo>
                    <a:pt x="46015" y="35317"/>
                  </a:lnTo>
                  <a:lnTo>
                    <a:pt x="20770" y="75550"/>
                  </a:lnTo>
                  <a:lnTo>
                    <a:pt x="13229" y="98998"/>
                  </a:lnTo>
                  <a:lnTo>
                    <a:pt x="15052" y="119768"/>
                  </a:lnTo>
                  <a:lnTo>
                    <a:pt x="18501" y="129258"/>
                  </a:lnTo>
                  <a:lnTo>
                    <a:pt x="31741" y="143565"/>
                  </a:lnTo>
                  <a:lnTo>
                    <a:pt x="51502" y="153921"/>
                  </a:lnTo>
                  <a:lnTo>
                    <a:pt x="93655" y="162308"/>
                  </a:lnTo>
                  <a:lnTo>
                    <a:pt x="136327" y="160951"/>
                  </a:lnTo>
                  <a:lnTo>
                    <a:pt x="184150" y="154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37"/>
            <p:cNvSpPr/>
            <p:nvPr>
              <p:custDataLst>
                <p:tags r:id="rId116"/>
              </p:custDataLst>
            </p:nvPr>
          </p:nvSpPr>
          <p:spPr>
            <a:xfrm>
              <a:off x="10029812" y="717834"/>
              <a:ext cx="249393" cy="166851"/>
            </a:xfrm>
            <a:custGeom>
              <a:avLst/>
              <a:gdLst/>
              <a:ahLst/>
              <a:cxnLst/>
              <a:rect l="0" t="0" r="0" b="0"/>
              <a:pathLst>
                <a:path w="249393" h="166851">
                  <a:moveTo>
                    <a:pt x="15888" y="75916"/>
                  </a:moveTo>
                  <a:lnTo>
                    <a:pt x="15888" y="75916"/>
                  </a:lnTo>
                  <a:lnTo>
                    <a:pt x="15887" y="79287"/>
                  </a:lnTo>
                  <a:lnTo>
                    <a:pt x="16593" y="80280"/>
                  </a:lnTo>
                  <a:lnTo>
                    <a:pt x="17769" y="80942"/>
                  </a:lnTo>
                  <a:lnTo>
                    <a:pt x="24677" y="81874"/>
                  </a:lnTo>
                  <a:lnTo>
                    <a:pt x="28097" y="82005"/>
                  </a:lnTo>
                  <a:lnTo>
                    <a:pt x="35660" y="78387"/>
                  </a:lnTo>
                  <a:lnTo>
                    <a:pt x="55385" y="61195"/>
                  </a:lnTo>
                  <a:lnTo>
                    <a:pt x="66710" y="40196"/>
                  </a:lnTo>
                  <a:lnTo>
                    <a:pt x="71163" y="16100"/>
                  </a:lnTo>
                  <a:lnTo>
                    <a:pt x="70377" y="9933"/>
                  </a:lnTo>
                  <a:lnTo>
                    <a:pt x="65740" y="1200"/>
                  </a:lnTo>
                  <a:lnTo>
                    <a:pt x="61117" y="0"/>
                  </a:lnTo>
                  <a:lnTo>
                    <a:pt x="48454" y="2429"/>
                  </a:lnTo>
                  <a:lnTo>
                    <a:pt x="25458" y="18472"/>
                  </a:lnTo>
                  <a:lnTo>
                    <a:pt x="7513" y="47842"/>
                  </a:lnTo>
                  <a:lnTo>
                    <a:pt x="0" y="86726"/>
                  </a:lnTo>
                  <a:lnTo>
                    <a:pt x="4517" y="122785"/>
                  </a:lnTo>
                  <a:lnTo>
                    <a:pt x="18163" y="149070"/>
                  </a:lnTo>
                  <a:lnTo>
                    <a:pt x="24460" y="154319"/>
                  </a:lnTo>
                  <a:lnTo>
                    <a:pt x="38983" y="160150"/>
                  </a:lnTo>
                  <a:lnTo>
                    <a:pt x="56727" y="157098"/>
                  </a:lnTo>
                  <a:lnTo>
                    <a:pt x="66397" y="153321"/>
                  </a:lnTo>
                  <a:lnTo>
                    <a:pt x="93491" y="127778"/>
                  </a:lnTo>
                  <a:lnTo>
                    <a:pt x="112651" y="86657"/>
                  </a:lnTo>
                  <a:lnTo>
                    <a:pt x="132417" y="40685"/>
                  </a:lnTo>
                  <a:lnTo>
                    <a:pt x="133789" y="37612"/>
                  </a:lnTo>
                  <a:lnTo>
                    <a:pt x="134000" y="35563"/>
                  </a:lnTo>
                  <a:lnTo>
                    <a:pt x="133435" y="34198"/>
                  </a:lnTo>
                  <a:lnTo>
                    <a:pt x="132352" y="33287"/>
                  </a:lnTo>
                  <a:lnTo>
                    <a:pt x="130926" y="34797"/>
                  </a:lnTo>
                  <a:lnTo>
                    <a:pt x="114414" y="79275"/>
                  </a:lnTo>
                  <a:lnTo>
                    <a:pt x="100131" y="123616"/>
                  </a:lnTo>
                  <a:lnTo>
                    <a:pt x="92559" y="166850"/>
                  </a:lnTo>
                  <a:lnTo>
                    <a:pt x="106684" y="120323"/>
                  </a:lnTo>
                  <a:lnTo>
                    <a:pt x="115273" y="85775"/>
                  </a:lnTo>
                  <a:lnTo>
                    <a:pt x="125675" y="53016"/>
                  </a:lnTo>
                  <a:lnTo>
                    <a:pt x="142859" y="11969"/>
                  </a:lnTo>
                  <a:lnTo>
                    <a:pt x="145691" y="8590"/>
                  </a:lnTo>
                  <a:lnTo>
                    <a:pt x="148284" y="7043"/>
                  </a:lnTo>
                  <a:lnTo>
                    <a:pt x="150719" y="6718"/>
                  </a:lnTo>
                  <a:lnTo>
                    <a:pt x="153046" y="9323"/>
                  </a:lnTo>
                  <a:lnTo>
                    <a:pt x="163998" y="38105"/>
                  </a:lnTo>
                  <a:lnTo>
                    <a:pt x="167018" y="60323"/>
                  </a:lnTo>
                  <a:lnTo>
                    <a:pt x="162452" y="90185"/>
                  </a:lnTo>
                  <a:lnTo>
                    <a:pt x="162281" y="90368"/>
                  </a:lnTo>
                  <a:lnTo>
                    <a:pt x="162167" y="89784"/>
                  </a:lnTo>
                  <a:lnTo>
                    <a:pt x="188683" y="43099"/>
                  </a:lnTo>
                  <a:lnTo>
                    <a:pt x="206786" y="21742"/>
                  </a:lnTo>
                  <a:lnTo>
                    <a:pt x="219265" y="13504"/>
                  </a:lnTo>
                  <a:lnTo>
                    <a:pt x="225555" y="13141"/>
                  </a:lnTo>
                  <a:lnTo>
                    <a:pt x="238190" y="18383"/>
                  </a:lnTo>
                  <a:lnTo>
                    <a:pt x="242406" y="24860"/>
                  </a:lnTo>
                  <a:lnTo>
                    <a:pt x="248340" y="54203"/>
                  </a:lnTo>
                  <a:lnTo>
                    <a:pt x="249392" y="89709"/>
                  </a:lnTo>
                  <a:lnTo>
                    <a:pt x="243784" y="133987"/>
                  </a:lnTo>
                  <a:lnTo>
                    <a:pt x="239943" y="147587"/>
                  </a:lnTo>
                  <a:lnTo>
                    <a:pt x="235882" y="153631"/>
                  </a:lnTo>
                  <a:lnTo>
                    <a:pt x="233813" y="153831"/>
                  </a:lnTo>
                  <a:lnTo>
                    <a:pt x="231727" y="152554"/>
                  </a:lnTo>
                  <a:lnTo>
                    <a:pt x="225438" y="145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38"/>
            <p:cNvSpPr/>
            <p:nvPr>
              <p:custDataLst>
                <p:tags r:id="rId117"/>
              </p:custDataLst>
            </p:nvPr>
          </p:nvSpPr>
          <p:spPr>
            <a:xfrm>
              <a:off x="9906000" y="723900"/>
              <a:ext cx="101601" cy="167719"/>
            </a:xfrm>
            <a:custGeom>
              <a:avLst/>
              <a:gdLst/>
              <a:ahLst/>
              <a:cxnLst/>
              <a:rect l="0" t="0" r="0" b="0"/>
              <a:pathLst>
                <a:path w="101601" h="167719">
                  <a:moveTo>
                    <a:pt x="0" y="25400"/>
                  </a:moveTo>
                  <a:lnTo>
                    <a:pt x="0" y="25400"/>
                  </a:lnTo>
                  <a:lnTo>
                    <a:pt x="10112" y="25400"/>
                  </a:lnTo>
                  <a:lnTo>
                    <a:pt x="29885" y="32142"/>
                  </a:lnTo>
                  <a:lnTo>
                    <a:pt x="50247" y="46448"/>
                  </a:lnTo>
                  <a:lnTo>
                    <a:pt x="66315" y="67463"/>
                  </a:lnTo>
                  <a:lnTo>
                    <a:pt x="76642" y="101677"/>
                  </a:lnTo>
                  <a:lnTo>
                    <a:pt x="76161" y="125153"/>
                  </a:lnTo>
                  <a:lnTo>
                    <a:pt x="71244" y="145229"/>
                  </a:lnTo>
                  <a:lnTo>
                    <a:pt x="64355" y="158855"/>
                  </a:lnTo>
                  <a:lnTo>
                    <a:pt x="56588" y="165852"/>
                  </a:lnTo>
                  <a:lnTo>
                    <a:pt x="52542" y="167718"/>
                  </a:lnTo>
                  <a:lnTo>
                    <a:pt x="49139" y="166845"/>
                  </a:lnTo>
                  <a:lnTo>
                    <a:pt x="46165" y="164147"/>
                  </a:lnTo>
                  <a:lnTo>
                    <a:pt x="43476" y="160231"/>
                  </a:lnTo>
                  <a:lnTo>
                    <a:pt x="39693" y="134494"/>
                  </a:lnTo>
                  <a:lnTo>
                    <a:pt x="40689" y="104460"/>
                  </a:lnTo>
                  <a:lnTo>
                    <a:pt x="46305" y="69710"/>
                  </a:lnTo>
                  <a:lnTo>
                    <a:pt x="67891" y="26613"/>
                  </a:lnTo>
                  <a:lnTo>
                    <a:pt x="86909" y="8199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39"/>
            <p:cNvSpPr/>
            <p:nvPr>
              <p:custDataLst>
                <p:tags r:id="rId118"/>
              </p:custDataLst>
            </p:nvPr>
          </p:nvSpPr>
          <p:spPr>
            <a:xfrm>
              <a:off x="9696450" y="749300"/>
              <a:ext cx="120651" cy="11818"/>
            </a:xfrm>
            <a:custGeom>
              <a:avLst/>
              <a:gdLst/>
              <a:ahLst/>
              <a:cxnLst/>
              <a:rect l="0" t="0" r="0" b="0"/>
              <a:pathLst>
                <a:path w="120651" h="11818">
                  <a:moveTo>
                    <a:pt x="0" y="6350"/>
                  </a:moveTo>
                  <a:lnTo>
                    <a:pt x="0" y="6350"/>
                  </a:lnTo>
                  <a:lnTo>
                    <a:pt x="0" y="9721"/>
                  </a:lnTo>
                  <a:lnTo>
                    <a:pt x="2116" y="10714"/>
                  </a:lnTo>
                  <a:lnTo>
                    <a:pt x="10113" y="11817"/>
                  </a:lnTo>
                  <a:lnTo>
                    <a:pt x="54183" y="7456"/>
                  </a:lnTo>
                  <a:lnTo>
                    <a:pt x="98134" y="2523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40"/>
            <p:cNvSpPr/>
            <p:nvPr>
              <p:custDataLst>
                <p:tags r:id="rId119"/>
              </p:custDataLst>
            </p:nvPr>
          </p:nvSpPr>
          <p:spPr>
            <a:xfrm>
              <a:off x="9765588" y="599592"/>
              <a:ext cx="83263" cy="291112"/>
            </a:xfrm>
            <a:custGeom>
              <a:avLst/>
              <a:gdLst/>
              <a:ahLst/>
              <a:cxnLst/>
              <a:rect l="0" t="0" r="0" b="0"/>
              <a:pathLst>
                <a:path w="83263" h="291112">
                  <a:moveTo>
                    <a:pt x="64212" y="3658"/>
                  </a:moveTo>
                  <a:lnTo>
                    <a:pt x="64212" y="3658"/>
                  </a:lnTo>
                  <a:lnTo>
                    <a:pt x="64212" y="287"/>
                  </a:lnTo>
                  <a:lnTo>
                    <a:pt x="63506" y="0"/>
                  </a:lnTo>
                  <a:lnTo>
                    <a:pt x="60841" y="1562"/>
                  </a:lnTo>
                  <a:lnTo>
                    <a:pt x="48311" y="14794"/>
                  </a:lnTo>
                  <a:lnTo>
                    <a:pt x="32247" y="48766"/>
                  </a:lnTo>
                  <a:lnTo>
                    <a:pt x="19698" y="90166"/>
                  </a:lnTo>
                  <a:lnTo>
                    <a:pt x="11266" y="122539"/>
                  </a:lnTo>
                  <a:lnTo>
                    <a:pt x="2816" y="158094"/>
                  </a:lnTo>
                  <a:lnTo>
                    <a:pt x="0" y="193181"/>
                  </a:lnTo>
                  <a:lnTo>
                    <a:pt x="2383" y="239024"/>
                  </a:lnTo>
                  <a:lnTo>
                    <a:pt x="7099" y="262076"/>
                  </a:lnTo>
                  <a:lnTo>
                    <a:pt x="16251" y="279377"/>
                  </a:lnTo>
                  <a:lnTo>
                    <a:pt x="27373" y="288478"/>
                  </a:lnTo>
                  <a:lnTo>
                    <a:pt x="33303" y="290904"/>
                  </a:lnTo>
                  <a:lnTo>
                    <a:pt x="39372" y="291111"/>
                  </a:lnTo>
                  <a:lnTo>
                    <a:pt x="51760" y="287578"/>
                  </a:lnTo>
                  <a:lnTo>
                    <a:pt x="70636" y="270913"/>
                  </a:lnTo>
                  <a:lnTo>
                    <a:pt x="77651" y="256023"/>
                  </a:lnTo>
                  <a:lnTo>
                    <a:pt x="83262" y="232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41"/>
            <p:cNvSpPr/>
            <p:nvPr>
              <p:custDataLst>
                <p:tags r:id="rId120"/>
              </p:custDataLst>
            </p:nvPr>
          </p:nvSpPr>
          <p:spPr>
            <a:xfrm>
              <a:off x="9575800" y="778503"/>
              <a:ext cx="101601" cy="154948"/>
            </a:xfrm>
            <a:custGeom>
              <a:avLst/>
              <a:gdLst/>
              <a:ahLst/>
              <a:cxnLst/>
              <a:rect l="0" t="0" r="0" b="0"/>
              <a:pathLst>
                <a:path w="101601" h="154948">
                  <a:moveTo>
                    <a:pt x="101600" y="27947"/>
                  </a:moveTo>
                  <a:lnTo>
                    <a:pt x="101600" y="27947"/>
                  </a:lnTo>
                  <a:lnTo>
                    <a:pt x="101600" y="17834"/>
                  </a:lnTo>
                  <a:lnTo>
                    <a:pt x="100188" y="14149"/>
                  </a:lnTo>
                  <a:lnTo>
                    <a:pt x="87294" y="843"/>
                  </a:lnTo>
                  <a:lnTo>
                    <a:pt x="85007" y="0"/>
                  </a:lnTo>
                  <a:lnTo>
                    <a:pt x="82777" y="143"/>
                  </a:lnTo>
                  <a:lnTo>
                    <a:pt x="80585" y="945"/>
                  </a:lnTo>
                  <a:lnTo>
                    <a:pt x="67386" y="12185"/>
                  </a:lnTo>
                  <a:lnTo>
                    <a:pt x="48327" y="50155"/>
                  </a:lnTo>
                  <a:lnTo>
                    <a:pt x="26793" y="96539"/>
                  </a:lnTo>
                  <a:lnTo>
                    <a:pt x="5828" y="142656"/>
                  </a:lnTo>
                  <a:lnTo>
                    <a:pt x="0" y="1549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42"/>
            <p:cNvSpPr/>
            <p:nvPr>
              <p:custDataLst>
                <p:tags r:id="rId121"/>
              </p:custDataLst>
            </p:nvPr>
          </p:nvSpPr>
          <p:spPr>
            <a:xfrm>
              <a:off x="9551282" y="777392"/>
              <a:ext cx="113419" cy="130659"/>
            </a:xfrm>
            <a:custGeom>
              <a:avLst/>
              <a:gdLst/>
              <a:ahLst/>
              <a:cxnLst/>
              <a:rect l="0" t="0" r="0" b="0"/>
              <a:pathLst>
                <a:path w="113419" h="130659">
                  <a:moveTo>
                    <a:pt x="5468" y="3658"/>
                  </a:moveTo>
                  <a:lnTo>
                    <a:pt x="5468" y="3658"/>
                  </a:lnTo>
                  <a:lnTo>
                    <a:pt x="2097" y="287"/>
                  </a:lnTo>
                  <a:lnTo>
                    <a:pt x="1104" y="0"/>
                  </a:lnTo>
                  <a:lnTo>
                    <a:pt x="442" y="513"/>
                  </a:lnTo>
                  <a:lnTo>
                    <a:pt x="0" y="1562"/>
                  </a:lnTo>
                  <a:lnTo>
                    <a:pt x="3272" y="6489"/>
                  </a:lnTo>
                  <a:lnTo>
                    <a:pt x="38698" y="45003"/>
                  </a:lnTo>
                  <a:lnTo>
                    <a:pt x="74677" y="89327"/>
                  </a:lnTo>
                  <a:lnTo>
                    <a:pt x="113418" y="130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43"/>
            <p:cNvSpPr/>
            <p:nvPr>
              <p:custDataLst>
                <p:tags r:id="rId122"/>
              </p:custDataLst>
            </p:nvPr>
          </p:nvSpPr>
          <p:spPr>
            <a:xfrm>
              <a:off x="9408167" y="772244"/>
              <a:ext cx="142234" cy="138806"/>
            </a:xfrm>
            <a:custGeom>
              <a:avLst/>
              <a:gdLst/>
              <a:ahLst/>
              <a:cxnLst/>
              <a:rect l="0" t="0" r="0" b="0"/>
              <a:pathLst>
                <a:path w="142234" h="138806">
                  <a:moveTo>
                    <a:pt x="40633" y="59606"/>
                  </a:moveTo>
                  <a:lnTo>
                    <a:pt x="40633" y="59606"/>
                  </a:lnTo>
                  <a:lnTo>
                    <a:pt x="37262" y="62977"/>
                  </a:lnTo>
                  <a:lnTo>
                    <a:pt x="36974" y="63970"/>
                  </a:lnTo>
                  <a:lnTo>
                    <a:pt x="37489" y="64632"/>
                  </a:lnTo>
                  <a:lnTo>
                    <a:pt x="39941" y="65368"/>
                  </a:lnTo>
                  <a:lnTo>
                    <a:pt x="43382" y="65694"/>
                  </a:lnTo>
                  <a:lnTo>
                    <a:pt x="49146" y="62077"/>
                  </a:lnTo>
                  <a:lnTo>
                    <a:pt x="55705" y="55765"/>
                  </a:lnTo>
                  <a:lnTo>
                    <a:pt x="60971" y="48256"/>
                  </a:lnTo>
                  <a:lnTo>
                    <a:pt x="64534" y="29354"/>
                  </a:lnTo>
                  <a:lnTo>
                    <a:pt x="65588" y="9250"/>
                  </a:lnTo>
                  <a:lnTo>
                    <a:pt x="62209" y="4868"/>
                  </a:lnTo>
                  <a:lnTo>
                    <a:pt x="49046" y="0"/>
                  </a:lnTo>
                  <a:lnTo>
                    <a:pt x="35201" y="1600"/>
                  </a:lnTo>
                  <a:lnTo>
                    <a:pt x="28545" y="4002"/>
                  </a:lnTo>
                  <a:lnTo>
                    <a:pt x="15504" y="16078"/>
                  </a:lnTo>
                  <a:lnTo>
                    <a:pt x="4770" y="33205"/>
                  </a:lnTo>
                  <a:lnTo>
                    <a:pt x="0" y="52576"/>
                  </a:lnTo>
                  <a:lnTo>
                    <a:pt x="684" y="83315"/>
                  </a:lnTo>
                  <a:lnTo>
                    <a:pt x="12098" y="111394"/>
                  </a:lnTo>
                  <a:lnTo>
                    <a:pt x="26776" y="125192"/>
                  </a:lnTo>
                  <a:lnTo>
                    <a:pt x="45057" y="134616"/>
                  </a:lnTo>
                  <a:lnTo>
                    <a:pt x="64942" y="138805"/>
                  </a:lnTo>
                  <a:lnTo>
                    <a:pt x="95970" y="134421"/>
                  </a:lnTo>
                  <a:lnTo>
                    <a:pt x="142233" y="104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55"/>
          <p:cNvGrpSpPr/>
          <p:nvPr/>
        </p:nvGrpSpPr>
        <p:grpSpPr>
          <a:xfrm>
            <a:off x="10853103" y="641350"/>
            <a:ext cx="1008698" cy="300987"/>
            <a:chOff x="10853103" y="641350"/>
            <a:chExt cx="1008698" cy="300987"/>
          </a:xfrm>
        </p:grpSpPr>
        <p:sp>
          <p:nvSpPr>
            <p:cNvPr id="54" name="SMARTInkShape-244"/>
            <p:cNvSpPr/>
            <p:nvPr>
              <p:custDataLst>
                <p:tags r:id="rId101"/>
              </p:custDataLst>
            </p:nvPr>
          </p:nvSpPr>
          <p:spPr>
            <a:xfrm>
              <a:off x="11794494" y="763144"/>
              <a:ext cx="67307" cy="130165"/>
            </a:xfrm>
            <a:custGeom>
              <a:avLst/>
              <a:gdLst/>
              <a:ahLst/>
              <a:cxnLst/>
              <a:rect l="0" t="0" r="0" b="0"/>
              <a:pathLst>
                <a:path w="67307" h="130165">
                  <a:moveTo>
                    <a:pt x="41906" y="11556"/>
                  </a:moveTo>
                  <a:lnTo>
                    <a:pt x="41906" y="11556"/>
                  </a:lnTo>
                  <a:lnTo>
                    <a:pt x="45276" y="8185"/>
                  </a:lnTo>
                  <a:lnTo>
                    <a:pt x="46932" y="4648"/>
                  </a:lnTo>
                  <a:lnTo>
                    <a:pt x="47992" y="0"/>
                  </a:lnTo>
                  <a:lnTo>
                    <a:pt x="46258" y="1246"/>
                  </a:lnTo>
                  <a:lnTo>
                    <a:pt x="6037" y="43829"/>
                  </a:lnTo>
                  <a:lnTo>
                    <a:pt x="0" y="69253"/>
                  </a:lnTo>
                  <a:lnTo>
                    <a:pt x="3028" y="99310"/>
                  </a:lnTo>
                  <a:lnTo>
                    <a:pt x="10420" y="121867"/>
                  </a:lnTo>
                  <a:lnTo>
                    <a:pt x="12449" y="125313"/>
                  </a:lnTo>
                  <a:lnTo>
                    <a:pt x="15918" y="127611"/>
                  </a:lnTo>
                  <a:lnTo>
                    <a:pt x="25415" y="130164"/>
                  </a:lnTo>
                  <a:lnTo>
                    <a:pt x="42664" y="128230"/>
                  </a:lnTo>
                  <a:lnTo>
                    <a:pt x="67306" y="119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45"/>
            <p:cNvSpPr/>
            <p:nvPr>
              <p:custDataLst>
                <p:tags r:id="rId102"/>
              </p:custDataLst>
            </p:nvPr>
          </p:nvSpPr>
          <p:spPr>
            <a:xfrm>
              <a:off x="11741412" y="723900"/>
              <a:ext cx="12439" cy="6351"/>
            </a:xfrm>
            <a:custGeom>
              <a:avLst/>
              <a:gdLst/>
              <a:ahLst/>
              <a:cxnLst/>
              <a:rect l="0" t="0" r="0" b="0"/>
              <a:pathLst>
                <a:path w="12439" h="6351">
                  <a:moveTo>
                    <a:pt x="6088" y="6350"/>
                  </a:moveTo>
                  <a:lnTo>
                    <a:pt x="6088" y="6350"/>
                  </a:lnTo>
                  <a:lnTo>
                    <a:pt x="0" y="261"/>
                  </a:lnTo>
                  <a:lnTo>
                    <a:pt x="124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46"/>
            <p:cNvSpPr/>
            <p:nvPr>
              <p:custDataLst>
                <p:tags r:id="rId103"/>
              </p:custDataLst>
            </p:nvPr>
          </p:nvSpPr>
          <p:spPr>
            <a:xfrm>
              <a:off x="11715750" y="78105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0" y="0"/>
                  </a:moveTo>
                  <a:lnTo>
                    <a:pt x="0" y="0"/>
                  </a:lnTo>
                  <a:lnTo>
                    <a:pt x="3370" y="45434"/>
                  </a:lnTo>
                  <a:lnTo>
                    <a:pt x="10985" y="91895"/>
                  </a:lnTo>
                  <a:lnTo>
                    <a:pt x="127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47"/>
            <p:cNvSpPr/>
            <p:nvPr>
              <p:custDataLst>
                <p:tags r:id="rId104"/>
              </p:custDataLst>
            </p:nvPr>
          </p:nvSpPr>
          <p:spPr>
            <a:xfrm>
              <a:off x="11578337" y="774700"/>
              <a:ext cx="112014" cy="25401"/>
            </a:xfrm>
            <a:custGeom>
              <a:avLst/>
              <a:gdLst/>
              <a:ahLst/>
              <a:cxnLst/>
              <a:rect l="0" t="0" r="0" b="0"/>
              <a:pathLst>
                <a:path w="112014" h="25401">
                  <a:moveTo>
                    <a:pt x="23113" y="25400"/>
                  </a:moveTo>
                  <a:lnTo>
                    <a:pt x="23113" y="25400"/>
                  </a:lnTo>
                  <a:lnTo>
                    <a:pt x="12973" y="21036"/>
                  </a:lnTo>
                  <a:lnTo>
                    <a:pt x="0" y="19311"/>
                  </a:lnTo>
                  <a:lnTo>
                    <a:pt x="39835" y="15686"/>
                  </a:lnTo>
                  <a:lnTo>
                    <a:pt x="85541" y="6186"/>
                  </a:lnTo>
                  <a:lnTo>
                    <a:pt x="1120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48"/>
            <p:cNvSpPr/>
            <p:nvPr>
              <p:custDataLst>
                <p:tags r:id="rId105"/>
              </p:custDataLst>
            </p:nvPr>
          </p:nvSpPr>
          <p:spPr>
            <a:xfrm>
              <a:off x="11615394" y="641350"/>
              <a:ext cx="36857" cy="257757"/>
            </a:xfrm>
            <a:custGeom>
              <a:avLst/>
              <a:gdLst/>
              <a:ahLst/>
              <a:cxnLst/>
              <a:rect l="0" t="0" r="0" b="0"/>
              <a:pathLst>
                <a:path w="36857" h="257757">
                  <a:moveTo>
                    <a:pt x="24156" y="0"/>
                  </a:moveTo>
                  <a:lnTo>
                    <a:pt x="24156" y="0"/>
                  </a:lnTo>
                  <a:lnTo>
                    <a:pt x="19087" y="40094"/>
                  </a:lnTo>
                  <a:lnTo>
                    <a:pt x="13325" y="77888"/>
                  </a:lnTo>
                  <a:lnTo>
                    <a:pt x="7149" y="125227"/>
                  </a:lnTo>
                  <a:lnTo>
                    <a:pt x="2957" y="160784"/>
                  </a:lnTo>
                  <a:lnTo>
                    <a:pt x="0" y="203019"/>
                  </a:lnTo>
                  <a:lnTo>
                    <a:pt x="4071" y="241708"/>
                  </a:lnTo>
                  <a:lnTo>
                    <a:pt x="7704" y="251594"/>
                  </a:lnTo>
                  <a:lnTo>
                    <a:pt x="10365" y="254513"/>
                  </a:lnTo>
                  <a:lnTo>
                    <a:pt x="17087" y="257756"/>
                  </a:lnTo>
                  <a:lnTo>
                    <a:pt x="20854" y="257209"/>
                  </a:lnTo>
                  <a:lnTo>
                    <a:pt x="36856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49"/>
            <p:cNvSpPr/>
            <p:nvPr>
              <p:custDataLst>
                <p:tags r:id="rId106"/>
              </p:custDataLst>
            </p:nvPr>
          </p:nvSpPr>
          <p:spPr>
            <a:xfrm>
              <a:off x="11474450" y="749716"/>
              <a:ext cx="50078" cy="151316"/>
            </a:xfrm>
            <a:custGeom>
              <a:avLst/>
              <a:gdLst/>
              <a:ahLst/>
              <a:cxnLst/>
              <a:rect l="0" t="0" r="0" b="0"/>
              <a:pathLst>
                <a:path w="50078" h="151316">
                  <a:moveTo>
                    <a:pt x="38100" y="18634"/>
                  </a:moveTo>
                  <a:lnTo>
                    <a:pt x="38100" y="18634"/>
                  </a:lnTo>
                  <a:lnTo>
                    <a:pt x="41470" y="11892"/>
                  </a:lnTo>
                  <a:lnTo>
                    <a:pt x="41759" y="9200"/>
                  </a:lnTo>
                  <a:lnTo>
                    <a:pt x="38720" y="990"/>
                  </a:lnTo>
                  <a:lnTo>
                    <a:pt x="31541" y="0"/>
                  </a:lnTo>
                  <a:lnTo>
                    <a:pt x="28788" y="1273"/>
                  </a:lnTo>
                  <a:lnTo>
                    <a:pt x="23848" y="6449"/>
                  </a:lnTo>
                  <a:lnTo>
                    <a:pt x="17101" y="20668"/>
                  </a:lnTo>
                  <a:lnTo>
                    <a:pt x="13086" y="59009"/>
                  </a:lnTo>
                  <a:lnTo>
                    <a:pt x="16635" y="70445"/>
                  </a:lnTo>
                  <a:lnTo>
                    <a:pt x="38445" y="105741"/>
                  </a:lnTo>
                  <a:lnTo>
                    <a:pt x="45308" y="115204"/>
                  </a:lnTo>
                  <a:lnTo>
                    <a:pt x="49716" y="130895"/>
                  </a:lnTo>
                  <a:lnTo>
                    <a:pt x="50077" y="133691"/>
                  </a:lnTo>
                  <a:lnTo>
                    <a:pt x="46717" y="140561"/>
                  </a:lnTo>
                  <a:lnTo>
                    <a:pt x="43845" y="144369"/>
                  </a:lnTo>
                  <a:lnTo>
                    <a:pt x="36889" y="148600"/>
                  </a:lnTo>
                  <a:lnTo>
                    <a:pt x="20927" y="151315"/>
                  </a:lnTo>
                  <a:lnTo>
                    <a:pt x="16773" y="149422"/>
                  </a:lnTo>
                  <a:lnTo>
                    <a:pt x="0" y="132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50"/>
            <p:cNvSpPr/>
            <p:nvPr>
              <p:custDataLst>
                <p:tags r:id="rId107"/>
              </p:custDataLst>
            </p:nvPr>
          </p:nvSpPr>
          <p:spPr>
            <a:xfrm>
              <a:off x="11411832" y="731133"/>
              <a:ext cx="11819" cy="5468"/>
            </a:xfrm>
            <a:custGeom>
              <a:avLst/>
              <a:gdLst/>
              <a:ahLst/>
              <a:cxnLst/>
              <a:rect l="0" t="0" r="0" b="0"/>
              <a:pathLst>
                <a:path w="11819" h="5468">
                  <a:moveTo>
                    <a:pt x="5468" y="5467"/>
                  </a:moveTo>
                  <a:lnTo>
                    <a:pt x="5468" y="5467"/>
                  </a:lnTo>
                  <a:lnTo>
                    <a:pt x="0" y="0"/>
                  </a:lnTo>
                  <a:lnTo>
                    <a:pt x="11818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51"/>
            <p:cNvSpPr/>
            <p:nvPr>
              <p:custDataLst>
                <p:tags r:id="rId108"/>
              </p:custDataLst>
            </p:nvPr>
          </p:nvSpPr>
          <p:spPr>
            <a:xfrm>
              <a:off x="11398250" y="81280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0" y="0"/>
                  </a:moveTo>
                  <a:lnTo>
                    <a:pt x="0" y="0"/>
                  </a:lnTo>
                  <a:lnTo>
                    <a:pt x="1881" y="20722"/>
                  </a:lnTo>
                  <a:lnTo>
                    <a:pt x="1270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52"/>
            <p:cNvSpPr/>
            <p:nvPr>
              <p:custDataLst>
                <p:tags r:id="rId109"/>
              </p:custDataLst>
            </p:nvPr>
          </p:nvSpPr>
          <p:spPr>
            <a:xfrm>
              <a:off x="11277600" y="7874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0" y="12700"/>
                  </a:lnTo>
                  <a:lnTo>
                    <a:pt x="46453" y="10818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53"/>
            <p:cNvSpPr/>
            <p:nvPr>
              <p:custDataLst>
                <p:tags r:id="rId110"/>
              </p:custDataLst>
            </p:nvPr>
          </p:nvSpPr>
          <p:spPr>
            <a:xfrm>
              <a:off x="11287042" y="659212"/>
              <a:ext cx="60409" cy="262532"/>
            </a:xfrm>
            <a:custGeom>
              <a:avLst/>
              <a:gdLst/>
              <a:ahLst/>
              <a:cxnLst/>
              <a:rect l="0" t="0" r="0" b="0"/>
              <a:pathLst>
                <a:path w="60409" h="262532">
                  <a:moveTo>
                    <a:pt x="22308" y="20238"/>
                  </a:moveTo>
                  <a:lnTo>
                    <a:pt x="22308" y="20238"/>
                  </a:lnTo>
                  <a:lnTo>
                    <a:pt x="21603" y="6441"/>
                  </a:lnTo>
                  <a:lnTo>
                    <a:pt x="18938" y="465"/>
                  </a:lnTo>
                  <a:lnTo>
                    <a:pt x="16533" y="0"/>
                  </a:lnTo>
                  <a:lnTo>
                    <a:pt x="10099" y="3247"/>
                  </a:lnTo>
                  <a:lnTo>
                    <a:pt x="6299" y="16920"/>
                  </a:lnTo>
                  <a:lnTo>
                    <a:pt x="2278" y="54062"/>
                  </a:lnTo>
                  <a:lnTo>
                    <a:pt x="0" y="86776"/>
                  </a:lnTo>
                  <a:lnTo>
                    <a:pt x="1340" y="120131"/>
                  </a:lnTo>
                  <a:lnTo>
                    <a:pt x="6169" y="153770"/>
                  </a:lnTo>
                  <a:lnTo>
                    <a:pt x="13018" y="186830"/>
                  </a:lnTo>
                  <a:lnTo>
                    <a:pt x="24808" y="230387"/>
                  </a:lnTo>
                  <a:lnTo>
                    <a:pt x="36533" y="255836"/>
                  </a:lnTo>
                  <a:lnTo>
                    <a:pt x="42271" y="262531"/>
                  </a:lnTo>
                  <a:lnTo>
                    <a:pt x="45494" y="262200"/>
                  </a:lnTo>
                  <a:lnTo>
                    <a:pt x="60408" y="248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54"/>
            <p:cNvSpPr/>
            <p:nvPr>
              <p:custDataLst>
                <p:tags r:id="rId111"/>
              </p:custDataLst>
            </p:nvPr>
          </p:nvSpPr>
          <p:spPr>
            <a:xfrm>
              <a:off x="11151929" y="808733"/>
              <a:ext cx="112972" cy="100534"/>
            </a:xfrm>
            <a:custGeom>
              <a:avLst/>
              <a:gdLst/>
              <a:ahLst/>
              <a:cxnLst/>
              <a:rect l="0" t="0" r="0" b="0"/>
              <a:pathLst>
                <a:path w="112972" h="100534">
                  <a:moveTo>
                    <a:pt x="43121" y="29467"/>
                  </a:moveTo>
                  <a:lnTo>
                    <a:pt x="43121" y="29467"/>
                  </a:lnTo>
                  <a:lnTo>
                    <a:pt x="39751" y="26096"/>
                  </a:lnTo>
                  <a:lnTo>
                    <a:pt x="38095" y="20678"/>
                  </a:lnTo>
                  <a:lnTo>
                    <a:pt x="35281" y="9694"/>
                  </a:lnTo>
                  <a:lnTo>
                    <a:pt x="31877" y="3040"/>
                  </a:lnTo>
                  <a:lnTo>
                    <a:pt x="28010" y="83"/>
                  </a:lnTo>
                  <a:lnTo>
                    <a:pt x="25285" y="0"/>
                  </a:lnTo>
                  <a:lnTo>
                    <a:pt x="18496" y="1789"/>
                  </a:lnTo>
                  <a:lnTo>
                    <a:pt x="12655" y="8699"/>
                  </a:lnTo>
                  <a:lnTo>
                    <a:pt x="3158" y="33753"/>
                  </a:lnTo>
                  <a:lnTo>
                    <a:pt x="0" y="60997"/>
                  </a:lnTo>
                  <a:lnTo>
                    <a:pt x="3023" y="77347"/>
                  </a:lnTo>
                  <a:lnTo>
                    <a:pt x="13093" y="98348"/>
                  </a:lnTo>
                  <a:lnTo>
                    <a:pt x="16047" y="100082"/>
                  </a:lnTo>
                  <a:lnTo>
                    <a:pt x="19427" y="100533"/>
                  </a:lnTo>
                  <a:lnTo>
                    <a:pt x="23092" y="100127"/>
                  </a:lnTo>
                  <a:lnTo>
                    <a:pt x="26241" y="97741"/>
                  </a:lnTo>
                  <a:lnTo>
                    <a:pt x="31621" y="89444"/>
                  </a:lnTo>
                  <a:lnTo>
                    <a:pt x="45890" y="47488"/>
                  </a:lnTo>
                  <a:lnTo>
                    <a:pt x="44960" y="58011"/>
                  </a:lnTo>
                  <a:lnTo>
                    <a:pt x="46995" y="68965"/>
                  </a:lnTo>
                  <a:lnTo>
                    <a:pt x="55480" y="83660"/>
                  </a:lnTo>
                  <a:lnTo>
                    <a:pt x="64842" y="90712"/>
                  </a:lnTo>
                  <a:lnTo>
                    <a:pt x="70301" y="93580"/>
                  </a:lnTo>
                  <a:lnTo>
                    <a:pt x="75352" y="94081"/>
                  </a:lnTo>
                  <a:lnTo>
                    <a:pt x="84727" y="90875"/>
                  </a:lnTo>
                  <a:lnTo>
                    <a:pt x="112971" y="67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55"/>
            <p:cNvSpPr/>
            <p:nvPr>
              <p:custDataLst>
                <p:tags r:id="rId112"/>
              </p:custDataLst>
            </p:nvPr>
          </p:nvSpPr>
          <p:spPr>
            <a:xfrm>
              <a:off x="11010900" y="793750"/>
              <a:ext cx="82551" cy="12701"/>
            </a:xfrm>
            <a:custGeom>
              <a:avLst/>
              <a:gdLst/>
              <a:ahLst/>
              <a:cxnLst/>
              <a:rect l="0" t="0" r="0" b="0"/>
              <a:pathLst>
                <a:path w="82551" h="12701">
                  <a:moveTo>
                    <a:pt x="0" y="12700"/>
                  </a:moveTo>
                  <a:lnTo>
                    <a:pt x="0" y="12700"/>
                  </a:lnTo>
                  <a:lnTo>
                    <a:pt x="44159" y="7233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56"/>
            <p:cNvSpPr/>
            <p:nvPr>
              <p:custDataLst>
                <p:tags r:id="rId113"/>
              </p:custDataLst>
            </p:nvPr>
          </p:nvSpPr>
          <p:spPr>
            <a:xfrm>
              <a:off x="11007242" y="673100"/>
              <a:ext cx="79859" cy="269237"/>
            </a:xfrm>
            <a:custGeom>
              <a:avLst/>
              <a:gdLst/>
              <a:ahLst/>
              <a:cxnLst/>
              <a:rect l="0" t="0" r="0" b="0"/>
              <a:pathLst>
                <a:path w="79859" h="269237">
                  <a:moveTo>
                    <a:pt x="3658" y="0"/>
                  </a:moveTo>
                  <a:lnTo>
                    <a:pt x="3658" y="0"/>
                  </a:lnTo>
                  <a:lnTo>
                    <a:pt x="2952" y="38974"/>
                  </a:lnTo>
                  <a:lnTo>
                    <a:pt x="0" y="73402"/>
                  </a:lnTo>
                  <a:lnTo>
                    <a:pt x="2260" y="119429"/>
                  </a:lnTo>
                  <a:lnTo>
                    <a:pt x="3037" y="154679"/>
                  </a:lnTo>
                  <a:lnTo>
                    <a:pt x="10216" y="200112"/>
                  </a:lnTo>
                  <a:lnTo>
                    <a:pt x="25989" y="246204"/>
                  </a:lnTo>
                  <a:lnTo>
                    <a:pt x="36866" y="260178"/>
                  </a:lnTo>
                  <a:lnTo>
                    <a:pt x="48756" y="267329"/>
                  </a:lnTo>
                  <a:lnTo>
                    <a:pt x="54890" y="269236"/>
                  </a:lnTo>
                  <a:lnTo>
                    <a:pt x="60390" y="267685"/>
                  </a:lnTo>
                  <a:lnTo>
                    <a:pt x="79858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57"/>
            <p:cNvSpPr/>
            <p:nvPr>
              <p:custDataLst>
                <p:tags r:id="rId114"/>
              </p:custDataLst>
            </p:nvPr>
          </p:nvSpPr>
          <p:spPr>
            <a:xfrm>
              <a:off x="10853103" y="744249"/>
              <a:ext cx="72390" cy="185353"/>
            </a:xfrm>
            <a:custGeom>
              <a:avLst/>
              <a:gdLst/>
              <a:ahLst/>
              <a:cxnLst/>
              <a:rect l="0" t="0" r="0" b="0"/>
              <a:pathLst>
                <a:path w="72390" h="185353">
                  <a:moveTo>
                    <a:pt x="30797" y="24101"/>
                  </a:moveTo>
                  <a:lnTo>
                    <a:pt x="30797" y="24101"/>
                  </a:lnTo>
                  <a:lnTo>
                    <a:pt x="30796" y="17359"/>
                  </a:lnTo>
                  <a:lnTo>
                    <a:pt x="28916" y="12167"/>
                  </a:lnTo>
                  <a:lnTo>
                    <a:pt x="21959" y="3086"/>
                  </a:lnTo>
                  <a:lnTo>
                    <a:pt x="17931" y="650"/>
                  </a:lnTo>
                  <a:lnTo>
                    <a:pt x="15869" y="0"/>
                  </a:lnTo>
                  <a:lnTo>
                    <a:pt x="13790" y="273"/>
                  </a:lnTo>
                  <a:lnTo>
                    <a:pt x="9598" y="2457"/>
                  </a:lnTo>
                  <a:lnTo>
                    <a:pt x="3270" y="7653"/>
                  </a:lnTo>
                  <a:lnTo>
                    <a:pt x="924" y="15380"/>
                  </a:lnTo>
                  <a:lnTo>
                    <a:pt x="0" y="43675"/>
                  </a:lnTo>
                  <a:lnTo>
                    <a:pt x="2527" y="56084"/>
                  </a:lnTo>
                  <a:lnTo>
                    <a:pt x="14660" y="74970"/>
                  </a:lnTo>
                  <a:lnTo>
                    <a:pt x="55662" y="119355"/>
                  </a:lnTo>
                  <a:lnTo>
                    <a:pt x="68817" y="138402"/>
                  </a:lnTo>
                  <a:lnTo>
                    <a:pt x="72389" y="151101"/>
                  </a:lnTo>
                  <a:lnTo>
                    <a:pt x="72095" y="161920"/>
                  </a:lnTo>
                  <a:lnTo>
                    <a:pt x="71029" y="166780"/>
                  </a:lnTo>
                  <a:lnTo>
                    <a:pt x="66082" y="174062"/>
                  </a:lnTo>
                  <a:lnTo>
                    <a:pt x="51408" y="184486"/>
                  </a:lnTo>
                  <a:lnTo>
                    <a:pt x="47360" y="185352"/>
                  </a:lnTo>
                  <a:lnTo>
                    <a:pt x="39098" y="184433"/>
                  </a:lnTo>
                  <a:lnTo>
                    <a:pt x="24447" y="176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56"/>
          <p:cNvGrpSpPr/>
          <p:nvPr/>
        </p:nvGrpSpPr>
        <p:grpSpPr>
          <a:xfrm>
            <a:off x="3347333" y="1280879"/>
            <a:ext cx="691268" cy="413482"/>
            <a:chOff x="3347333" y="1280879"/>
            <a:chExt cx="691268" cy="413482"/>
          </a:xfrm>
        </p:grpSpPr>
        <p:sp>
          <p:nvSpPr>
            <p:cNvPr id="69" name="SMARTInkShape-258"/>
            <p:cNvSpPr/>
            <p:nvPr>
              <p:custDataLst>
                <p:tags r:id="rId97"/>
              </p:custDataLst>
            </p:nvPr>
          </p:nvSpPr>
          <p:spPr>
            <a:xfrm>
              <a:off x="3704044" y="1507756"/>
              <a:ext cx="334557" cy="119155"/>
            </a:xfrm>
            <a:custGeom>
              <a:avLst/>
              <a:gdLst/>
              <a:ahLst/>
              <a:cxnLst/>
              <a:rect l="0" t="0" r="0" b="0"/>
              <a:pathLst>
                <a:path w="334557" h="119155">
                  <a:moveTo>
                    <a:pt x="118656" y="22594"/>
                  </a:moveTo>
                  <a:lnTo>
                    <a:pt x="118656" y="22594"/>
                  </a:lnTo>
                  <a:lnTo>
                    <a:pt x="118656" y="15852"/>
                  </a:lnTo>
                  <a:lnTo>
                    <a:pt x="116774" y="10660"/>
                  </a:lnTo>
                  <a:lnTo>
                    <a:pt x="115285" y="8288"/>
                  </a:lnTo>
                  <a:lnTo>
                    <a:pt x="99705" y="1579"/>
                  </a:lnTo>
                  <a:lnTo>
                    <a:pt x="73844" y="1864"/>
                  </a:lnTo>
                  <a:lnTo>
                    <a:pt x="43838" y="9788"/>
                  </a:lnTo>
                  <a:lnTo>
                    <a:pt x="26842" y="22782"/>
                  </a:lnTo>
                  <a:lnTo>
                    <a:pt x="7256" y="49931"/>
                  </a:lnTo>
                  <a:lnTo>
                    <a:pt x="2056" y="59869"/>
                  </a:lnTo>
                  <a:lnTo>
                    <a:pt x="0" y="68610"/>
                  </a:lnTo>
                  <a:lnTo>
                    <a:pt x="1479" y="83968"/>
                  </a:lnTo>
                  <a:lnTo>
                    <a:pt x="5260" y="89616"/>
                  </a:lnTo>
                  <a:lnTo>
                    <a:pt x="16988" y="97772"/>
                  </a:lnTo>
                  <a:lnTo>
                    <a:pt x="33488" y="98105"/>
                  </a:lnTo>
                  <a:lnTo>
                    <a:pt x="62612" y="88477"/>
                  </a:lnTo>
                  <a:lnTo>
                    <a:pt x="72827" y="83449"/>
                  </a:lnTo>
                  <a:lnTo>
                    <a:pt x="87939" y="68455"/>
                  </a:lnTo>
                  <a:lnTo>
                    <a:pt x="110369" y="32278"/>
                  </a:lnTo>
                  <a:lnTo>
                    <a:pt x="110309" y="31873"/>
                  </a:lnTo>
                  <a:lnTo>
                    <a:pt x="108361" y="33303"/>
                  </a:lnTo>
                  <a:lnTo>
                    <a:pt x="106668" y="44817"/>
                  </a:lnTo>
                  <a:lnTo>
                    <a:pt x="106166" y="61634"/>
                  </a:lnTo>
                  <a:lnTo>
                    <a:pt x="109813" y="73812"/>
                  </a:lnTo>
                  <a:lnTo>
                    <a:pt x="116137" y="84869"/>
                  </a:lnTo>
                  <a:lnTo>
                    <a:pt x="123651" y="92134"/>
                  </a:lnTo>
                  <a:lnTo>
                    <a:pt x="128336" y="93649"/>
                  </a:lnTo>
                  <a:lnTo>
                    <a:pt x="139186" y="93450"/>
                  </a:lnTo>
                  <a:lnTo>
                    <a:pt x="160565" y="86000"/>
                  </a:lnTo>
                  <a:lnTo>
                    <a:pt x="191662" y="61407"/>
                  </a:lnTo>
                  <a:lnTo>
                    <a:pt x="216837" y="29843"/>
                  </a:lnTo>
                  <a:lnTo>
                    <a:pt x="219387" y="28838"/>
                  </a:lnTo>
                  <a:lnTo>
                    <a:pt x="221794" y="28873"/>
                  </a:lnTo>
                  <a:lnTo>
                    <a:pt x="223398" y="30308"/>
                  </a:lnTo>
                  <a:lnTo>
                    <a:pt x="225180" y="35665"/>
                  </a:lnTo>
                  <a:lnTo>
                    <a:pt x="217642" y="81940"/>
                  </a:lnTo>
                  <a:lnTo>
                    <a:pt x="207491" y="113534"/>
                  </a:lnTo>
                  <a:lnTo>
                    <a:pt x="203999" y="118751"/>
                  </a:lnTo>
                  <a:lnTo>
                    <a:pt x="203068" y="119154"/>
                  </a:lnTo>
                  <a:lnTo>
                    <a:pt x="202447" y="118717"/>
                  </a:lnTo>
                  <a:lnTo>
                    <a:pt x="212815" y="74557"/>
                  </a:lnTo>
                  <a:lnTo>
                    <a:pt x="224009" y="42224"/>
                  </a:lnTo>
                  <a:lnTo>
                    <a:pt x="249129" y="7828"/>
                  </a:lnTo>
                  <a:lnTo>
                    <a:pt x="261781" y="1920"/>
                  </a:lnTo>
                  <a:lnTo>
                    <a:pt x="275400" y="0"/>
                  </a:lnTo>
                  <a:lnTo>
                    <a:pt x="286157" y="1499"/>
                  </a:lnTo>
                  <a:lnTo>
                    <a:pt x="295642" y="10161"/>
                  </a:lnTo>
                  <a:lnTo>
                    <a:pt x="303855" y="24124"/>
                  </a:lnTo>
                  <a:lnTo>
                    <a:pt x="317203" y="68665"/>
                  </a:lnTo>
                  <a:lnTo>
                    <a:pt x="334556" y="117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59"/>
            <p:cNvSpPr/>
            <p:nvPr>
              <p:custDataLst>
                <p:tags r:id="rId98"/>
              </p:custDataLst>
            </p:nvPr>
          </p:nvSpPr>
          <p:spPr>
            <a:xfrm>
              <a:off x="3564302" y="1280879"/>
              <a:ext cx="112349" cy="369688"/>
            </a:xfrm>
            <a:custGeom>
              <a:avLst/>
              <a:gdLst/>
              <a:ahLst/>
              <a:cxnLst/>
              <a:rect l="0" t="0" r="0" b="0"/>
              <a:pathLst>
                <a:path w="112349" h="369688">
                  <a:moveTo>
                    <a:pt x="55198" y="8171"/>
                  </a:moveTo>
                  <a:lnTo>
                    <a:pt x="55198" y="8171"/>
                  </a:lnTo>
                  <a:lnTo>
                    <a:pt x="59562" y="148"/>
                  </a:lnTo>
                  <a:lnTo>
                    <a:pt x="60224" y="0"/>
                  </a:lnTo>
                  <a:lnTo>
                    <a:pt x="60665" y="607"/>
                  </a:lnTo>
                  <a:lnTo>
                    <a:pt x="61470" y="45084"/>
                  </a:lnTo>
                  <a:lnTo>
                    <a:pt x="59632" y="78670"/>
                  </a:lnTo>
                  <a:lnTo>
                    <a:pt x="55757" y="118526"/>
                  </a:lnTo>
                  <a:lnTo>
                    <a:pt x="49332" y="164462"/>
                  </a:lnTo>
                  <a:lnTo>
                    <a:pt x="44937" y="188565"/>
                  </a:lnTo>
                  <a:lnTo>
                    <a:pt x="39891" y="213100"/>
                  </a:lnTo>
                  <a:lnTo>
                    <a:pt x="34410" y="237924"/>
                  </a:lnTo>
                  <a:lnTo>
                    <a:pt x="22676" y="282439"/>
                  </a:lnTo>
                  <a:lnTo>
                    <a:pt x="11816" y="320568"/>
                  </a:lnTo>
                  <a:lnTo>
                    <a:pt x="977" y="364383"/>
                  </a:lnTo>
                  <a:lnTo>
                    <a:pt x="0" y="368412"/>
                  </a:lnTo>
                  <a:lnTo>
                    <a:pt x="55" y="369687"/>
                  </a:lnTo>
                  <a:lnTo>
                    <a:pt x="797" y="369126"/>
                  </a:lnTo>
                  <a:lnTo>
                    <a:pt x="1997" y="367341"/>
                  </a:lnTo>
                  <a:lnTo>
                    <a:pt x="5963" y="322796"/>
                  </a:lnTo>
                  <a:lnTo>
                    <a:pt x="10738" y="300405"/>
                  </a:lnTo>
                  <a:lnTo>
                    <a:pt x="29169" y="266797"/>
                  </a:lnTo>
                  <a:lnTo>
                    <a:pt x="38690" y="256466"/>
                  </a:lnTo>
                  <a:lnTo>
                    <a:pt x="49978" y="249522"/>
                  </a:lnTo>
                  <a:lnTo>
                    <a:pt x="62050" y="247847"/>
                  </a:lnTo>
                  <a:lnTo>
                    <a:pt x="68233" y="248389"/>
                  </a:lnTo>
                  <a:lnTo>
                    <a:pt x="80746" y="254634"/>
                  </a:lnTo>
                  <a:lnTo>
                    <a:pt x="91953" y="264466"/>
                  </a:lnTo>
                  <a:lnTo>
                    <a:pt x="102228" y="282606"/>
                  </a:lnTo>
                  <a:lnTo>
                    <a:pt x="110140" y="311781"/>
                  </a:lnTo>
                  <a:lnTo>
                    <a:pt x="112348" y="351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60"/>
            <p:cNvSpPr/>
            <p:nvPr>
              <p:custDataLst>
                <p:tags r:id="rId99"/>
              </p:custDataLst>
            </p:nvPr>
          </p:nvSpPr>
          <p:spPr>
            <a:xfrm>
              <a:off x="3347333" y="1498600"/>
              <a:ext cx="145168" cy="63501"/>
            </a:xfrm>
            <a:custGeom>
              <a:avLst/>
              <a:gdLst/>
              <a:ahLst/>
              <a:cxnLst/>
              <a:rect l="0" t="0" r="0" b="0"/>
              <a:pathLst>
                <a:path w="145168" h="63501">
                  <a:moveTo>
                    <a:pt x="5467" y="63500"/>
                  </a:moveTo>
                  <a:lnTo>
                    <a:pt x="5467" y="63500"/>
                  </a:lnTo>
                  <a:lnTo>
                    <a:pt x="2096" y="60129"/>
                  </a:lnTo>
                  <a:lnTo>
                    <a:pt x="441" y="56593"/>
                  </a:lnTo>
                  <a:lnTo>
                    <a:pt x="0" y="54662"/>
                  </a:lnTo>
                  <a:lnTo>
                    <a:pt x="1822" y="52669"/>
                  </a:lnTo>
                  <a:lnTo>
                    <a:pt x="43212" y="35125"/>
                  </a:lnTo>
                  <a:lnTo>
                    <a:pt x="82659" y="22324"/>
                  </a:lnTo>
                  <a:lnTo>
                    <a:pt x="124138" y="7555"/>
                  </a:lnTo>
                  <a:lnTo>
                    <a:pt x="1451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61"/>
            <p:cNvSpPr/>
            <p:nvPr>
              <p:custDataLst>
                <p:tags r:id="rId100"/>
              </p:custDataLst>
            </p:nvPr>
          </p:nvSpPr>
          <p:spPr>
            <a:xfrm>
              <a:off x="3423305" y="1320800"/>
              <a:ext cx="75636" cy="373561"/>
            </a:xfrm>
            <a:custGeom>
              <a:avLst/>
              <a:gdLst/>
              <a:ahLst/>
              <a:cxnLst/>
              <a:rect l="0" t="0" r="0" b="0"/>
              <a:pathLst>
                <a:path w="75636" h="373561">
                  <a:moveTo>
                    <a:pt x="12045" y="0"/>
                  </a:moveTo>
                  <a:lnTo>
                    <a:pt x="12045" y="0"/>
                  </a:lnTo>
                  <a:lnTo>
                    <a:pt x="15416" y="3371"/>
                  </a:lnTo>
                  <a:lnTo>
                    <a:pt x="17071" y="8789"/>
                  </a:lnTo>
                  <a:lnTo>
                    <a:pt x="17515" y="48822"/>
                  </a:lnTo>
                  <a:lnTo>
                    <a:pt x="13274" y="90117"/>
                  </a:lnTo>
                  <a:lnTo>
                    <a:pt x="9533" y="124013"/>
                  </a:lnTo>
                  <a:lnTo>
                    <a:pt x="7401" y="162126"/>
                  </a:lnTo>
                  <a:lnTo>
                    <a:pt x="5748" y="201878"/>
                  </a:lnTo>
                  <a:lnTo>
                    <a:pt x="2661" y="240713"/>
                  </a:lnTo>
                  <a:lnTo>
                    <a:pt x="819" y="279139"/>
                  </a:lnTo>
                  <a:lnTo>
                    <a:pt x="0" y="314562"/>
                  </a:lnTo>
                  <a:lnTo>
                    <a:pt x="950" y="352221"/>
                  </a:lnTo>
                  <a:lnTo>
                    <a:pt x="6173" y="367268"/>
                  </a:lnTo>
                  <a:lnTo>
                    <a:pt x="9541" y="371140"/>
                  </a:lnTo>
                  <a:lnTo>
                    <a:pt x="13198" y="373016"/>
                  </a:lnTo>
                  <a:lnTo>
                    <a:pt x="17047" y="373560"/>
                  </a:lnTo>
                  <a:lnTo>
                    <a:pt x="35948" y="367585"/>
                  </a:lnTo>
                  <a:lnTo>
                    <a:pt x="56051" y="350136"/>
                  </a:lnTo>
                  <a:lnTo>
                    <a:pt x="72043" y="323720"/>
                  </a:lnTo>
                  <a:lnTo>
                    <a:pt x="75635" y="307565"/>
                  </a:lnTo>
                  <a:lnTo>
                    <a:pt x="75545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57"/>
          <p:cNvGrpSpPr/>
          <p:nvPr/>
        </p:nvGrpSpPr>
        <p:grpSpPr>
          <a:xfrm>
            <a:off x="4503033" y="1372483"/>
            <a:ext cx="513468" cy="293560"/>
            <a:chOff x="4503033" y="1372483"/>
            <a:chExt cx="513468" cy="293560"/>
          </a:xfrm>
        </p:grpSpPr>
        <p:sp>
          <p:nvSpPr>
            <p:cNvPr id="74" name="SMARTInkShape-262"/>
            <p:cNvSpPr/>
            <p:nvPr>
              <p:custDataLst>
                <p:tags r:id="rId95"/>
              </p:custDataLst>
            </p:nvPr>
          </p:nvSpPr>
          <p:spPr>
            <a:xfrm>
              <a:off x="4503033" y="1399517"/>
              <a:ext cx="513468" cy="265906"/>
            </a:xfrm>
            <a:custGeom>
              <a:avLst/>
              <a:gdLst/>
              <a:ahLst/>
              <a:cxnLst/>
              <a:rect l="0" t="0" r="0" b="0"/>
              <a:pathLst>
                <a:path w="513468" h="265906">
                  <a:moveTo>
                    <a:pt x="5467" y="162583"/>
                  </a:moveTo>
                  <a:lnTo>
                    <a:pt x="5467" y="162583"/>
                  </a:lnTo>
                  <a:lnTo>
                    <a:pt x="2096" y="162583"/>
                  </a:lnTo>
                  <a:lnTo>
                    <a:pt x="1103" y="161877"/>
                  </a:lnTo>
                  <a:lnTo>
                    <a:pt x="441" y="160701"/>
                  </a:lnTo>
                  <a:lnTo>
                    <a:pt x="0" y="159212"/>
                  </a:lnTo>
                  <a:lnTo>
                    <a:pt x="1116" y="158219"/>
                  </a:lnTo>
                  <a:lnTo>
                    <a:pt x="42459" y="142534"/>
                  </a:lnTo>
                  <a:lnTo>
                    <a:pt x="78752" y="132419"/>
                  </a:lnTo>
                  <a:lnTo>
                    <a:pt x="118903" y="121190"/>
                  </a:lnTo>
                  <a:lnTo>
                    <a:pt x="163654" y="101803"/>
                  </a:lnTo>
                  <a:lnTo>
                    <a:pt x="184198" y="85307"/>
                  </a:lnTo>
                  <a:lnTo>
                    <a:pt x="195851" y="63643"/>
                  </a:lnTo>
                  <a:lnTo>
                    <a:pt x="207217" y="21020"/>
                  </a:lnTo>
                  <a:lnTo>
                    <a:pt x="208582" y="0"/>
                  </a:lnTo>
                  <a:lnTo>
                    <a:pt x="208662" y="38703"/>
                  </a:lnTo>
                  <a:lnTo>
                    <a:pt x="210548" y="84720"/>
                  </a:lnTo>
                  <a:lnTo>
                    <a:pt x="212325" y="119511"/>
                  </a:lnTo>
                  <a:lnTo>
                    <a:pt x="210763" y="153788"/>
                  </a:lnTo>
                  <a:lnTo>
                    <a:pt x="209288" y="198077"/>
                  </a:lnTo>
                  <a:lnTo>
                    <a:pt x="208722" y="245494"/>
                  </a:lnTo>
                  <a:lnTo>
                    <a:pt x="208704" y="246079"/>
                  </a:lnTo>
                  <a:lnTo>
                    <a:pt x="210556" y="233116"/>
                  </a:lnTo>
                  <a:lnTo>
                    <a:pt x="220877" y="200426"/>
                  </a:lnTo>
                  <a:lnTo>
                    <a:pt x="230322" y="186223"/>
                  </a:lnTo>
                  <a:lnTo>
                    <a:pt x="240869" y="176617"/>
                  </a:lnTo>
                  <a:lnTo>
                    <a:pt x="250260" y="172348"/>
                  </a:lnTo>
                  <a:lnTo>
                    <a:pt x="255446" y="172621"/>
                  </a:lnTo>
                  <a:lnTo>
                    <a:pt x="266852" y="176687"/>
                  </a:lnTo>
                  <a:lnTo>
                    <a:pt x="275214" y="185079"/>
                  </a:lnTo>
                  <a:lnTo>
                    <a:pt x="283888" y="203586"/>
                  </a:lnTo>
                  <a:lnTo>
                    <a:pt x="296511" y="235123"/>
                  </a:lnTo>
                  <a:lnTo>
                    <a:pt x="311836" y="253377"/>
                  </a:lnTo>
                  <a:lnTo>
                    <a:pt x="329781" y="264352"/>
                  </a:lnTo>
                  <a:lnTo>
                    <a:pt x="342223" y="265905"/>
                  </a:lnTo>
                  <a:lnTo>
                    <a:pt x="348505" y="265331"/>
                  </a:lnTo>
                  <a:lnTo>
                    <a:pt x="363010" y="257167"/>
                  </a:lnTo>
                  <a:lnTo>
                    <a:pt x="370829" y="251039"/>
                  </a:lnTo>
                  <a:lnTo>
                    <a:pt x="388575" y="222189"/>
                  </a:lnTo>
                  <a:lnTo>
                    <a:pt x="400733" y="182405"/>
                  </a:lnTo>
                  <a:lnTo>
                    <a:pt x="400333" y="171863"/>
                  </a:lnTo>
                  <a:lnTo>
                    <a:pt x="397828" y="168064"/>
                  </a:lnTo>
                  <a:lnTo>
                    <a:pt x="389400" y="161962"/>
                  </a:lnTo>
                  <a:lnTo>
                    <a:pt x="378598" y="160660"/>
                  </a:lnTo>
                  <a:lnTo>
                    <a:pt x="372754" y="161301"/>
                  </a:lnTo>
                  <a:lnTo>
                    <a:pt x="360617" y="167658"/>
                  </a:lnTo>
                  <a:lnTo>
                    <a:pt x="349578" y="177538"/>
                  </a:lnTo>
                  <a:lnTo>
                    <a:pt x="342320" y="188986"/>
                  </a:lnTo>
                  <a:lnTo>
                    <a:pt x="340505" y="203010"/>
                  </a:lnTo>
                  <a:lnTo>
                    <a:pt x="341009" y="210701"/>
                  </a:lnTo>
                  <a:lnTo>
                    <a:pt x="349095" y="224891"/>
                  </a:lnTo>
                  <a:lnTo>
                    <a:pt x="362801" y="237548"/>
                  </a:lnTo>
                  <a:lnTo>
                    <a:pt x="380653" y="247876"/>
                  </a:lnTo>
                  <a:lnTo>
                    <a:pt x="420649" y="251512"/>
                  </a:lnTo>
                  <a:lnTo>
                    <a:pt x="455752" y="245851"/>
                  </a:lnTo>
                  <a:lnTo>
                    <a:pt x="513467" y="232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63"/>
            <p:cNvSpPr/>
            <p:nvPr>
              <p:custDataLst>
                <p:tags r:id="rId96"/>
              </p:custDataLst>
            </p:nvPr>
          </p:nvSpPr>
          <p:spPr>
            <a:xfrm>
              <a:off x="4556527" y="1372483"/>
              <a:ext cx="91674" cy="293560"/>
            </a:xfrm>
            <a:custGeom>
              <a:avLst/>
              <a:gdLst/>
              <a:ahLst/>
              <a:cxnLst/>
              <a:rect l="0" t="0" r="0" b="0"/>
              <a:pathLst>
                <a:path w="91674" h="293560">
                  <a:moveTo>
                    <a:pt x="34523" y="5467"/>
                  </a:moveTo>
                  <a:lnTo>
                    <a:pt x="34523" y="5467"/>
                  </a:lnTo>
                  <a:lnTo>
                    <a:pt x="39990" y="0"/>
                  </a:lnTo>
                  <a:lnTo>
                    <a:pt x="29285" y="37451"/>
                  </a:lnTo>
                  <a:lnTo>
                    <a:pt x="19487" y="77189"/>
                  </a:lnTo>
                  <a:lnTo>
                    <a:pt x="14199" y="110721"/>
                  </a:lnTo>
                  <a:lnTo>
                    <a:pt x="9498" y="146791"/>
                  </a:lnTo>
                  <a:lnTo>
                    <a:pt x="5056" y="182578"/>
                  </a:lnTo>
                  <a:lnTo>
                    <a:pt x="0" y="229081"/>
                  </a:lnTo>
                  <a:lnTo>
                    <a:pt x="3049" y="264418"/>
                  </a:lnTo>
                  <a:lnTo>
                    <a:pt x="9010" y="281423"/>
                  </a:lnTo>
                  <a:lnTo>
                    <a:pt x="13281" y="286804"/>
                  </a:lnTo>
                  <a:lnTo>
                    <a:pt x="23671" y="292783"/>
                  </a:lnTo>
                  <a:lnTo>
                    <a:pt x="35344" y="293559"/>
                  </a:lnTo>
                  <a:lnTo>
                    <a:pt x="41420" y="292779"/>
                  </a:lnTo>
                  <a:lnTo>
                    <a:pt x="63456" y="278196"/>
                  </a:lnTo>
                  <a:lnTo>
                    <a:pt x="91673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58"/>
          <p:cNvGrpSpPr/>
          <p:nvPr/>
        </p:nvGrpSpPr>
        <p:grpSpPr>
          <a:xfrm>
            <a:off x="5355728" y="1512522"/>
            <a:ext cx="435473" cy="138641"/>
            <a:chOff x="5355728" y="1512522"/>
            <a:chExt cx="435473" cy="138641"/>
          </a:xfrm>
        </p:grpSpPr>
        <p:sp>
          <p:nvSpPr>
            <p:cNvPr id="77" name="SMARTInkShape-264"/>
            <p:cNvSpPr/>
            <p:nvPr>
              <p:custDataLst>
                <p:tags r:id="rId93"/>
              </p:custDataLst>
            </p:nvPr>
          </p:nvSpPr>
          <p:spPr>
            <a:xfrm>
              <a:off x="5487169" y="1520259"/>
              <a:ext cx="304032" cy="130904"/>
            </a:xfrm>
            <a:custGeom>
              <a:avLst/>
              <a:gdLst/>
              <a:ahLst/>
              <a:cxnLst/>
              <a:rect l="0" t="0" r="0" b="0"/>
              <a:pathLst>
                <a:path w="304032" h="130904">
                  <a:moveTo>
                    <a:pt x="11931" y="22791"/>
                  </a:moveTo>
                  <a:lnTo>
                    <a:pt x="11931" y="22791"/>
                  </a:lnTo>
                  <a:lnTo>
                    <a:pt x="24108" y="16703"/>
                  </a:lnTo>
                  <a:lnTo>
                    <a:pt x="15747" y="40883"/>
                  </a:lnTo>
                  <a:lnTo>
                    <a:pt x="12433" y="85398"/>
                  </a:lnTo>
                  <a:lnTo>
                    <a:pt x="8659" y="116610"/>
                  </a:lnTo>
                  <a:lnTo>
                    <a:pt x="3122" y="129925"/>
                  </a:lnTo>
                  <a:lnTo>
                    <a:pt x="1825" y="130903"/>
                  </a:lnTo>
                  <a:lnTo>
                    <a:pt x="960" y="130143"/>
                  </a:lnTo>
                  <a:lnTo>
                    <a:pt x="0" y="124831"/>
                  </a:lnTo>
                  <a:lnTo>
                    <a:pt x="2703" y="91471"/>
                  </a:lnTo>
                  <a:lnTo>
                    <a:pt x="11470" y="55292"/>
                  </a:lnTo>
                  <a:lnTo>
                    <a:pt x="23005" y="23405"/>
                  </a:lnTo>
                  <a:lnTo>
                    <a:pt x="33080" y="10599"/>
                  </a:lnTo>
                  <a:lnTo>
                    <a:pt x="43909" y="3261"/>
                  </a:lnTo>
                  <a:lnTo>
                    <a:pt x="53425" y="0"/>
                  </a:lnTo>
                  <a:lnTo>
                    <a:pt x="57232" y="542"/>
                  </a:lnTo>
                  <a:lnTo>
                    <a:pt x="60476" y="2314"/>
                  </a:lnTo>
                  <a:lnTo>
                    <a:pt x="65962" y="8045"/>
                  </a:lnTo>
                  <a:lnTo>
                    <a:pt x="73018" y="20617"/>
                  </a:lnTo>
                  <a:lnTo>
                    <a:pt x="78870" y="42294"/>
                  </a:lnTo>
                  <a:lnTo>
                    <a:pt x="81205" y="80867"/>
                  </a:lnTo>
                  <a:lnTo>
                    <a:pt x="82937" y="99402"/>
                  </a:lnTo>
                  <a:lnTo>
                    <a:pt x="88409" y="112344"/>
                  </a:lnTo>
                  <a:lnTo>
                    <a:pt x="102795" y="127563"/>
                  </a:lnTo>
                  <a:lnTo>
                    <a:pt x="108490" y="129328"/>
                  </a:lnTo>
                  <a:lnTo>
                    <a:pt x="120463" y="127526"/>
                  </a:lnTo>
                  <a:lnTo>
                    <a:pt x="154830" y="109096"/>
                  </a:lnTo>
                  <a:lnTo>
                    <a:pt x="201432" y="64112"/>
                  </a:lnTo>
                  <a:lnTo>
                    <a:pt x="230774" y="20907"/>
                  </a:lnTo>
                  <a:lnTo>
                    <a:pt x="234026" y="15185"/>
                  </a:lnTo>
                  <a:lnTo>
                    <a:pt x="234783" y="10665"/>
                  </a:lnTo>
                  <a:lnTo>
                    <a:pt x="233877" y="6946"/>
                  </a:lnTo>
                  <a:lnTo>
                    <a:pt x="231861" y="3761"/>
                  </a:lnTo>
                  <a:lnTo>
                    <a:pt x="228401" y="3049"/>
                  </a:lnTo>
                  <a:lnTo>
                    <a:pt x="218912" y="6020"/>
                  </a:lnTo>
                  <a:lnTo>
                    <a:pt x="198299" y="22369"/>
                  </a:lnTo>
                  <a:lnTo>
                    <a:pt x="181059" y="48458"/>
                  </a:lnTo>
                  <a:lnTo>
                    <a:pt x="177175" y="66419"/>
                  </a:lnTo>
                  <a:lnTo>
                    <a:pt x="177127" y="75160"/>
                  </a:lnTo>
                  <a:lnTo>
                    <a:pt x="179212" y="82398"/>
                  </a:lnTo>
                  <a:lnTo>
                    <a:pt x="187172" y="94203"/>
                  </a:lnTo>
                  <a:lnTo>
                    <a:pt x="199648" y="102272"/>
                  </a:lnTo>
                  <a:lnTo>
                    <a:pt x="216011" y="107505"/>
                  </a:lnTo>
                  <a:lnTo>
                    <a:pt x="262891" y="108983"/>
                  </a:lnTo>
                  <a:lnTo>
                    <a:pt x="304031" y="1053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65"/>
            <p:cNvSpPr/>
            <p:nvPr>
              <p:custDataLst>
                <p:tags r:id="rId94"/>
              </p:custDataLst>
            </p:nvPr>
          </p:nvSpPr>
          <p:spPr>
            <a:xfrm>
              <a:off x="5355728" y="1512522"/>
              <a:ext cx="92573" cy="138015"/>
            </a:xfrm>
            <a:custGeom>
              <a:avLst/>
              <a:gdLst/>
              <a:ahLst/>
              <a:cxnLst/>
              <a:rect l="0" t="0" r="0" b="0"/>
              <a:pathLst>
                <a:path w="92573" h="138015">
                  <a:moveTo>
                    <a:pt x="92572" y="17828"/>
                  </a:moveTo>
                  <a:lnTo>
                    <a:pt x="92572" y="17828"/>
                  </a:lnTo>
                  <a:lnTo>
                    <a:pt x="86797" y="12758"/>
                  </a:lnTo>
                  <a:lnTo>
                    <a:pt x="68392" y="1527"/>
                  </a:lnTo>
                  <a:lnTo>
                    <a:pt x="58542" y="0"/>
                  </a:lnTo>
                  <a:lnTo>
                    <a:pt x="37726" y="2511"/>
                  </a:lnTo>
                  <a:lnTo>
                    <a:pt x="31313" y="6205"/>
                  </a:lnTo>
                  <a:lnTo>
                    <a:pt x="20426" y="17837"/>
                  </a:lnTo>
                  <a:lnTo>
                    <a:pt x="6363" y="46993"/>
                  </a:lnTo>
                  <a:lnTo>
                    <a:pt x="0" y="82444"/>
                  </a:lnTo>
                  <a:lnTo>
                    <a:pt x="4858" y="113017"/>
                  </a:lnTo>
                  <a:lnTo>
                    <a:pt x="15252" y="127397"/>
                  </a:lnTo>
                  <a:lnTo>
                    <a:pt x="21976" y="133207"/>
                  </a:lnTo>
                  <a:lnTo>
                    <a:pt x="29279" y="136375"/>
                  </a:lnTo>
                  <a:lnTo>
                    <a:pt x="44922" y="138014"/>
                  </a:lnTo>
                  <a:lnTo>
                    <a:pt x="61281" y="132627"/>
                  </a:lnTo>
                  <a:lnTo>
                    <a:pt x="69595" y="128227"/>
                  </a:lnTo>
                  <a:lnTo>
                    <a:pt x="82595" y="113931"/>
                  </a:lnTo>
                  <a:lnTo>
                    <a:pt x="88037" y="105180"/>
                  </a:lnTo>
                  <a:lnTo>
                    <a:pt x="92202" y="82286"/>
                  </a:lnTo>
                  <a:lnTo>
                    <a:pt x="90997" y="58471"/>
                  </a:lnTo>
                  <a:lnTo>
                    <a:pt x="85757" y="40830"/>
                  </a:lnTo>
                  <a:lnTo>
                    <a:pt x="78724" y="29698"/>
                  </a:lnTo>
                  <a:lnTo>
                    <a:pt x="74873" y="25741"/>
                  </a:lnTo>
                  <a:lnTo>
                    <a:pt x="70895" y="23809"/>
                  </a:lnTo>
                  <a:lnTo>
                    <a:pt x="54472" y="241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59"/>
          <p:cNvGrpSpPr/>
          <p:nvPr/>
        </p:nvGrpSpPr>
        <p:grpSpPr>
          <a:xfrm>
            <a:off x="6184899" y="1478405"/>
            <a:ext cx="304802" cy="129937"/>
            <a:chOff x="6184899" y="1478405"/>
            <a:chExt cx="304802" cy="129937"/>
          </a:xfrm>
        </p:grpSpPr>
        <p:sp>
          <p:nvSpPr>
            <p:cNvPr id="80" name="SMARTInkShape-266"/>
            <p:cNvSpPr/>
            <p:nvPr>
              <p:custDataLst>
                <p:tags r:id="rId91"/>
              </p:custDataLst>
            </p:nvPr>
          </p:nvSpPr>
          <p:spPr>
            <a:xfrm>
              <a:off x="6364292" y="1478405"/>
              <a:ext cx="125409" cy="118546"/>
            </a:xfrm>
            <a:custGeom>
              <a:avLst/>
              <a:gdLst/>
              <a:ahLst/>
              <a:cxnLst/>
              <a:rect l="0" t="0" r="0" b="0"/>
              <a:pathLst>
                <a:path w="125409" h="118546">
                  <a:moveTo>
                    <a:pt x="17458" y="64645"/>
                  </a:moveTo>
                  <a:lnTo>
                    <a:pt x="17458" y="64645"/>
                  </a:lnTo>
                  <a:lnTo>
                    <a:pt x="20829" y="68016"/>
                  </a:lnTo>
                  <a:lnTo>
                    <a:pt x="24365" y="69671"/>
                  </a:lnTo>
                  <a:lnTo>
                    <a:pt x="26297" y="70112"/>
                  </a:lnTo>
                  <a:lnTo>
                    <a:pt x="35756" y="67362"/>
                  </a:lnTo>
                  <a:lnTo>
                    <a:pt x="38123" y="65751"/>
                  </a:lnTo>
                  <a:lnTo>
                    <a:pt x="40754" y="62079"/>
                  </a:lnTo>
                  <a:lnTo>
                    <a:pt x="45606" y="52674"/>
                  </a:lnTo>
                  <a:lnTo>
                    <a:pt x="45725" y="43097"/>
                  </a:lnTo>
                  <a:lnTo>
                    <a:pt x="38166" y="10563"/>
                  </a:lnTo>
                  <a:lnTo>
                    <a:pt x="34187" y="2273"/>
                  </a:lnTo>
                  <a:lnTo>
                    <a:pt x="31434" y="486"/>
                  </a:lnTo>
                  <a:lnTo>
                    <a:pt x="28185" y="0"/>
                  </a:lnTo>
                  <a:lnTo>
                    <a:pt x="24610" y="382"/>
                  </a:lnTo>
                  <a:lnTo>
                    <a:pt x="16874" y="8332"/>
                  </a:lnTo>
                  <a:lnTo>
                    <a:pt x="9436" y="21978"/>
                  </a:lnTo>
                  <a:lnTo>
                    <a:pt x="795" y="59483"/>
                  </a:lnTo>
                  <a:lnTo>
                    <a:pt x="0" y="69671"/>
                  </a:lnTo>
                  <a:lnTo>
                    <a:pt x="4760" y="86634"/>
                  </a:lnTo>
                  <a:lnTo>
                    <a:pt x="13931" y="100524"/>
                  </a:lnTo>
                  <a:lnTo>
                    <a:pt x="25063" y="111400"/>
                  </a:lnTo>
                  <a:lnTo>
                    <a:pt x="42710" y="117175"/>
                  </a:lnTo>
                  <a:lnTo>
                    <a:pt x="80208" y="118545"/>
                  </a:lnTo>
                  <a:lnTo>
                    <a:pt x="125408" y="115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67"/>
            <p:cNvSpPr/>
            <p:nvPr>
              <p:custDataLst>
                <p:tags r:id="rId92"/>
              </p:custDataLst>
            </p:nvPr>
          </p:nvSpPr>
          <p:spPr>
            <a:xfrm>
              <a:off x="6184899" y="1492250"/>
              <a:ext cx="130237" cy="116092"/>
            </a:xfrm>
            <a:custGeom>
              <a:avLst/>
              <a:gdLst/>
              <a:ahLst/>
              <a:cxnLst/>
              <a:rect l="0" t="0" r="0" b="0"/>
              <a:pathLst>
                <a:path w="130237" h="116092">
                  <a:moveTo>
                    <a:pt x="1" y="6350"/>
                  </a:moveTo>
                  <a:lnTo>
                    <a:pt x="1" y="6350"/>
                  </a:lnTo>
                  <a:lnTo>
                    <a:pt x="0" y="9721"/>
                  </a:lnTo>
                  <a:lnTo>
                    <a:pt x="5468" y="36857"/>
                  </a:lnTo>
                  <a:lnTo>
                    <a:pt x="6235" y="79738"/>
                  </a:lnTo>
                  <a:lnTo>
                    <a:pt x="7041" y="108155"/>
                  </a:lnTo>
                  <a:lnTo>
                    <a:pt x="9715" y="114626"/>
                  </a:lnTo>
                  <a:lnTo>
                    <a:pt x="12122" y="115928"/>
                  </a:lnTo>
                  <a:lnTo>
                    <a:pt x="15137" y="116091"/>
                  </a:lnTo>
                  <a:lnTo>
                    <a:pt x="18559" y="115494"/>
                  </a:lnTo>
                  <a:lnTo>
                    <a:pt x="30115" y="107912"/>
                  </a:lnTo>
                  <a:lnTo>
                    <a:pt x="36434" y="96879"/>
                  </a:lnTo>
                  <a:lnTo>
                    <a:pt x="44101" y="70901"/>
                  </a:lnTo>
                  <a:lnTo>
                    <a:pt x="45628" y="69845"/>
                  </a:lnTo>
                  <a:lnTo>
                    <a:pt x="47353" y="69847"/>
                  </a:lnTo>
                  <a:lnTo>
                    <a:pt x="49208" y="71259"/>
                  </a:lnTo>
                  <a:lnTo>
                    <a:pt x="75465" y="98725"/>
                  </a:lnTo>
                  <a:lnTo>
                    <a:pt x="92989" y="109499"/>
                  </a:lnTo>
                  <a:lnTo>
                    <a:pt x="97976" y="109688"/>
                  </a:lnTo>
                  <a:lnTo>
                    <a:pt x="109162" y="106135"/>
                  </a:lnTo>
                  <a:lnTo>
                    <a:pt x="119308" y="96090"/>
                  </a:lnTo>
                  <a:lnTo>
                    <a:pt x="123989" y="89460"/>
                  </a:lnTo>
                  <a:lnTo>
                    <a:pt x="129190" y="72686"/>
                  </a:lnTo>
                  <a:lnTo>
                    <a:pt x="130236" y="45290"/>
                  </a:lnTo>
                  <a:lnTo>
                    <a:pt x="124268" y="17491"/>
                  </a:lnTo>
                  <a:lnTo>
                    <a:pt x="1143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60"/>
          <p:cNvGrpSpPr/>
          <p:nvPr/>
        </p:nvGrpSpPr>
        <p:grpSpPr>
          <a:xfrm>
            <a:off x="6871129" y="1320800"/>
            <a:ext cx="609172" cy="322770"/>
            <a:chOff x="6871129" y="1320800"/>
            <a:chExt cx="609172" cy="322770"/>
          </a:xfrm>
        </p:grpSpPr>
        <p:sp>
          <p:nvSpPr>
            <p:cNvPr id="83" name="SMARTInkShape-268"/>
            <p:cNvSpPr/>
            <p:nvPr>
              <p:custDataLst>
                <p:tags r:id="rId88"/>
              </p:custDataLst>
            </p:nvPr>
          </p:nvSpPr>
          <p:spPr>
            <a:xfrm>
              <a:off x="7321550" y="1475182"/>
              <a:ext cx="158751" cy="113175"/>
            </a:xfrm>
            <a:custGeom>
              <a:avLst/>
              <a:gdLst/>
              <a:ahLst/>
              <a:cxnLst/>
              <a:rect l="0" t="0" r="0" b="0"/>
              <a:pathLst>
                <a:path w="158751" h="113175">
                  <a:moveTo>
                    <a:pt x="0" y="74218"/>
                  </a:moveTo>
                  <a:lnTo>
                    <a:pt x="0" y="74218"/>
                  </a:lnTo>
                  <a:lnTo>
                    <a:pt x="19773" y="74218"/>
                  </a:lnTo>
                  <a:lnTo>
                    <a:pt x="33845" y="67476"/>
                  </a:lnTo>
                  <a:lnTo>
                    <a:pt x="52494" y="47486"/>
                  </a:lnTo>
                  <a:lnTo>
                    <a:pt x="70657" y="16893"/>
                  </a:lnTo>
                  <a:lnTo>
                    <a:pt x="75713" y="0"/>
                  </a:lnTo>
                  <a:lnTo>
                    <a:pt x="65943" y="5347"/>
                  </a:lnTo>
                  <a:lnTo>
                    <a:pt x="49642" y="22611"/>
                  </a:lnTo>
                  <a:lnTo>
                    <a:pt x="34778" y="48971"/>
                  </a:lnTo>
                  <a:lnTo>
                    <a:pt x="28178" y="75753"/>
                  </a:lnTo>
                  <a:lnTo>
                    <a:pt x="29369" y="83708"/>
                  </a:lnTo>
                  <a:lnTo>
                    <a:pt x="36336" y="98191"/>
                  </a:lnTo>
                  <a:lnTo>
                    <a:pt x="48370" y="107921"/>
                  </a:lnTo>
                  <a:lnTo>
                    <a:pt x="55529" y="111503"/>
                  </a:lnTo>
                  <a:lnTo>
                    <a:pt x="85833" y="113174"/>
                  </a:lnTo>
                  <a:lnTo>
                    <a:pt x="128364" y="102459"/>
                  </a:lnTo>
                  <a:lnTo>
                    <a:pt x="158750" y="932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69"/>
            <p:cNvSpPr/>
            <p:nvPr>
              <p:custDataLst>
                <p:tags r:id="rId89"/>
              </p:custDataLst>
            </p:nvPr>
          </p:nvSpPr>
          <p:spPr>
            <a:xfrm>
              <a:off x="6996215" y="1482301"/>
              <a:ext cx="242786" cy="105342"/>
            </a:xfrm>
            <a:custGeom>
              <a:avLst/>
              <a:gdLst/>
              <a:ahLst/>
              <a:cxnLst/>
              <a:rect l="0" t="0" r="0" b="0"/>
              <a:pathLst>
                <a:path w="242786" h="105342">
                  <a:moveTo>
                    <a:pt x="122135" y="54399"/>
                  </a:moveTo>
                  <a:lnTo>
                    <a:pt x="122135" y="54399"/>
                  </a:lnTo>
                  <a:lnTo>
                    <a:pt x="125505" y="54399"/>
                  </a:lnTo>
                  <a:lnTo>
                    <a:pt x="126499" y="52988"/>
                  </a:lnTo>
                  <a:lnTo>
                    <a:pt x="127602" y="47657"/>
                  </a:lnTo>
                  <a:lnTo>
                    <a:pt x="124329" y="40584"/>
                  </a:lnTo>
                  <a:lnTo>
                    <a:pt x="107359" y="21174"/>
                  </a:lnTo>
                  <a:lnTo>
                    <a:pt x="83027" y="6533"/>
                  </a:lnTo>
                  <a:lnTo>
                    <a:pt x="56847" y="0"/>
                  </a:lnTo>
                  <a:lnTo>
                    <a:pt x="39730" y="2235"/>
                  </a:lnTo>
                  <a:lnTo>
                    <a:pt x="31215" y="4806"/>
                  </a:lnTo>
                  <a:lnTo>
                    <a:pt x="17991" y="17071"/>
                  </a:lnTo>
                  <a:lnTo>
                    <a:pt x="8115" y="34281"/>
                  </a:lnTo>
                  <a:lnTo>
                    <a:pt x="0" y="62392"/>
                  </a:lnTo>
                  <a:lnTo>
                    <a:pt x="355" y="77707"/>
                  </a:lnTo>
                  <a:lnTo>
                    <a:pt x="6627" y="89688"/>
                  </a:lnTo>
                  <a:lnTo>
                    <a:pt x="11263" y="94858"/>
                  </a:lnTo>
                  <a:lnTo>
                    <a:pt x="17176" y="97599"/>
                  </a:lnTo>
                  <a:lnTo>
                    <a:pt x="31272" y="98764"/>
                  </a:lnTo>
                  <a:lnTo>
                    <a:pt x="45062" y="93167"/>
                  </a:lnTo>
                  <a:lnTo>
                    <a:pt x="62845" y="78115"/>
                  </a:lnTo>
                  <a:lnTo>
                    <a:pt x="82283" y="50831"/>
                  </a:lnTo>
                  <a:lnTo>
                    <a:pt x="82867" y="50609"/>
                  </a:lnTo>
                  <a:lnTo>
                    <a:pt x="83257" y="51167"/>
                  </a:lnTo>
                  <a:lnTo>
                    <a:pt x="83516" y="52244"/>
                  </a:lnTo>
                  <a:lnTo>
                    <a:pt x="80274" y="69182"/>
                  </a:lnTo>
                  <a:lnTo>
                    <a:pt x="83313" y="86061"/>
                  </a:lnTo>
                  <a:lnTo>
                    <a:pt x="86771" y="95752"/>
                  </a:lnTo>
                  <a:lnTo>
                    <a:pt x="89387" y="98901"/>
                  </a:lnTo>
                  <a:lnTo>
                    <a:pt x="96056" y="102400"/>
                  </a:lnTo>
                  <a:lnTo>
                    <a:pt x="105605" y="102074"/>
                  </a:lnTo>
                  <a:lnTo>
                    <a:pt x="111116" y="100999"/>
                  </a:lnTo>
                  <a:lnTo>
                    <a:pt x="122882" y="92278"/>
                  </a:lnTo>
                  <a:lnTo>
                    <a:pt x="158419" y="47472"/>
                  </a:lnTo>
                  <a:lnTo>
                    <a:pt x="170516" y="30004"/>
                  </a:lnTo>
                  <a:lnTo>
                    <a:pt x="173439" y="27552"/>
                  </a:lnTo>
                  <a:lnTo>
                    <a:pt x="175388" y="27329"/>
                  </a:lnTo>
                  <a:lnTo>
                    <a:pt x="176687" y="28591"/>
                  </a:lnTo>
                  <a:lnTo>
                    <a:pt x="177553" y="30844"/>
                  </a:lnTo>
                  <a:lnTo>
                    <a:pt x="179184" y="73340"/>
                  </a:lnTo>
                  <a:lnTo>
                    <a:pt x="179272" y="101814"/>
                  </a:lnTo>
                  <a:lnTo>
                    <a:pt x="179982" y="104353"/>
                  </a:lnTo>
                  <a:lnTo>
                    <a:pt x="181160" y="105341"/>
                  </a:lnTo>
                  <a:lnTo>
                    <a:pt x="182651" y="105293"/>
                  </a:lnTo>
                  <a:lnTo>
                    <a:pt x="191493" y="98485"/>
                  </a:lnTo>
                  <a:lnTo>
                    <a:pt x="211486" y="72698"/>
                  </a:lnTo>
                  <a:lnTo>
                    <a:pt x="230728" y="27480"/>
                  </a:lnTo>
                  <a:lnTo>
                    <a:pt x="236013" y="9048"/>
                  </a:lnTo>
                  <a:lnTo>
                    <a:pt x="237564" y="7232"/>
                  </a:lnTo>
                  <a:lnTo>
                    <a:pt x="242785" y="35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70"/>
            <p:cNvSpPr/>
            <p:nvPr>
              <p:custDataLst>
                <p:tags r:id="rId90"/>
              </p:custDataLst>
            </p:nvPr>
          </p:nvSpPr>
          <p:spPr>
            <a:xfrm>
              <a:off x="6871129" y="1320800"/>
              <a:ext cx="67655" cy="322770"/>
            </a:xfrm>
            <a:custGeom>
              <a:avLst/>
              <a:gdLst/>
              <a:ahLst/>
              <a:cxnLst/>
              <a:rect l="0" t="0" r="0" b="0"/>
              <a:pathLst>
                <a:path w="67655" h="322770">
                  <a:moveTo>
                    <a:pt x="5921" y="0"/>
                  </a:moveTo>
                  <a:lnTo>
                    <a:pt x="5921" y="0"/>
                  </a:lnTo>
                  <a:lnTo>
                    <a:pt x="9291" y="37903"/>
                  </a:lnTo>
                  <a:lnTo>
                    <a:pt x="14760" y="82884"/>
                  </a:lnTo>
                  <a:lnTo>
                    <a:pt x="18786" y="117270"/>
                  </a:lnTo>
                  <a:lnTo>
                    <a:pt x="21516" y="153720"/>
                  </a:lnTo>
                  <a:lnTo>
                    <a:pt x="20378" y="191086"/>
                  </a:lnTo>
                  <a:lnTo>
                    <a:pt x="15639" y="228861"/>
                  </a:lnTo>
                  <a:lnTo>
                    <a:pt x="9534" y="263994"/>
                  </a:lnTo>
                  <a:lnTo>
                    <a:pt x="1748" y="309649"/>
                  </a:lnTo>
                  <a:lnTo>
                    <a:pt x="216" y="322229"/>
                  </a:lnTo>
                  <a:lnTo>
                    <a:pt x="0" y="322769"/>
                  </a:lnTo>
                  <a:lnTo>
                    <a:pt x="13914" y="276193"/>
                  </a:lnTo>
                  <a:lnTo>
                    <a:pt x="20597" y="233608"/>
                  </a:lnTo>
                  <a:lnTo>
                    <a:pt x="26276" y="190245"/>
                  </a:lnTo>
                  <a:lnTo>
                    <a:pt x="29785" y="183331"/>
                  </a:lnTo>
                  <a:lnTo>
                    <a:pt x="33695" y="180258"/>
                  </a:lnTo>
                  <a:lnTo>
                    <a:pt x="43235" y="178528"/>
                  </a:lnTo>
                  <a:lnTo>
                    <a:pt x="50962" y="181887"/>
                  </a:lnTo>
                  <a:lnTo>
                    <a:pt x="54998" y="184758"/>
                  </a:lnTo>
                  <a:lnTo>
                    <a:pt x="61364" y="195474"/>
                  </a:lnTo>
                  <a:lnTo>
                    <a:pt x="65841" y="210350"/>
                  </a:lnTo>
                  <a:lnTo>
                    <a:pt x="67654" y="237147"/>
                  </a:lnTo>
                  <a:lnTo>
                    <a:pt x="63071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61"/>
          <p:cNvGrpSpPr/>
          <p:nvPr/>
        </p:nvGrpSpPr>
        <p:grpSpPr>
          <a:xfrm>
            <a:off x="7835900" y="1339850"/>
            <a:ext cx="628651" cy="264256"/>
            <a:chOff x="7835900" y="1339850"/>
            <a:chExt cx="628651" cy="264256"/>
          </a:xfrm>
        </p:grpSpPr>
        <p:sp>
          <p:nvSpPr>
            <p:cNvPr id="87" name="SMARTInkShape-271"/>
            <p:cNvSpPr/>
            <p:nvPr>
              <p:custDataLst>
                <p:tags r:id="rId85"/>
              </p:custDataLst>
            </p:nvPr>
          </p:nvSpPr>
          <p:spPr>
            <a:xfrm>
              <a:off x="8221934" y="1341943"/>
              <a:ext cx="242617" cy="262163"/>
            </a:xfrm>
            <a:custGeom>
              <a:avLst/>
              <a:gdLst/>
              <a:ahLst/>
              <a:cxnLst/>
              <a:rect l="0" t="0" r="0" b="0"/>
              <a:pathLst>
                <a:path w="242617" h="262163">
                  <a:moveTo>
                    <a:pt x="14016" y="150307"/>
                  </a:moveTo>
                  <a:lnTo>
                    <a:pt x="14016" y="150307"/>
                  </a:lnTo>
                  <a:lnTo>
                    <a:pt x="14016" y="153678"/>
                  </a:lnTo>
                  <a:lnTo>
                    <a:pt x="14721" y="154671"/>
                  </a:lnTo>
                  <a:lnTo>
                    <a:pt x="15897" y="155333"/>
                  </a:lnTo>
                  <a:lnTo>
                    <a:pt x="19483" y="156395"/>
                  </a:lnTo>
                  <a:lnTo>
                    <a:pt x="29625" y="151536"/>
                  </a:lnTo>
                  <a:lnTo>
                    <a:pt x="34594" y="147796"/>
                  </a:lnTo>
                  <a:lnTo>
                    <a:pt x="41358" y="138352"/>
                  </a:lnTo>
                  <a:lnTo>
                    <a:pt x="42122" y="135282"/>
                  </a:lnTo>
                  <a:lnTo>
                    <a:pt x="41926" y="132529"/>
                  </a:lnTo>
                  <a:lnTo>
                    <a:pt x="41089" y="129988"/>
                  </a:lnTo>
                  <a:lnTo>
                    <a:pt x="39120" y="128295"/>
                  </a:lnTo>
                  <a:lnTo>
                    <a:pt x="33169" y="126413"/>
                  </a:lnTo>
                  <a:lnTo>
                    <a:pt x="29607" y="127322"/>
                  </a:lnTo>
                  <a:lnTo>
                    <a:pt x="21886" y="132095"/>
                  </a:lnTo>
                  <a:lnTo>
                    <a:pt x="9605" y="149458"/>
                  </a:lnTo>
                  <a:lnTo>
                    <a:pt x="401" y="169105"/>
                  </a:lnTo>
                  <a:lnTo>
                    <a:pt x="0" y="175539"/>
                  </a:lnTo>
                  <a:lnTo>
                    <a:pt x="3317" y="188333"/>
                  </a:lnTo>
                  <a:lnTo>
                    <a:pt x="11377" y="199192"/>
                  </a:lnTo>
                  <a:lnTo>
                    <a:pt x="16491" y="204064"/>
                  </a:lnTo>
                  <a:lnTo>
                    <a:pt x="43913" y="214291"/>
                  </a:lnTo>
                  <a:lnTo>
                    <a:pt x="75477" y="215048"/>
                  </a:lnTo>
                  <a:lnTo>
                    <a:pt x="107172" y="207433"/>
                  </a:lnTo>
                  <a:lnTo>
                    <a:pt x="132163" y="192868"/>
                  </a:lnTo>
                  <a:lnTo>
                    <a:pt x="149604" y="171777"/>
                  </a:lnTo>
                  <a:lnTo>
                    <a:pt x="153534" y="161495"/>
                  </a:lnTo>
                  <a:lnTo>
                    <a:pt x="153594" y="157766"/>
                  </a:lnTo>
                  <a:lnTo>
                    <a:pt x="151518" y="155985"/>
                  </a:lnTo>
                  <a:lnTo>
                    <a:pt x="143567" y="155888"/>
                  </a:lnTo>
                  <a:lnTo>
                    <a:pt x="127190" y="163171"/>
                  </a:lnTo>
                  <a:lnTo>
                    <a:pt x="105562" y="184379"/>
                  </a:lnTo>
                  <a:lnTo>
                    <a:pt x="91391" y="213005"/>
                  </a:lnTo>
                  <a:lnTo>
                    <a:pt x="90973" y="231560"/>
                  </a:lnTo>
                  <a:lnTo>
                    <a:pt x="92838" y="240459"/>
                  </a:lnTo>
                  <a:lnTo>
                    <a:pt x="96196" y="247097"/>
                  </a:lnTo>
                  <a:lnTo>
                    <a:pt x="105574" y="256355"/>
                  </a:lnTo>
                  <a:lnTo>
                    <a:pt x="120560" y="260939"/>
                  </a:lnTo>
                  <a:lnTo>
                    <a:pt x="129496" y="262162"/>
                  </a:lnTo>
                  <a:lnTo>
                    <a:pt x="145068" y="257876"/>
                  </a:lnTo>
                  <a:lnTo>
                    <a:pt x="175683" y="234506"/>
                  </a:lnTo>
                  <a:lnTo>
                    <a:pt x="193778" y="194070"/>
                  </a:lnTo>
                  <a:lnTo>
                    <a:pt x="203507" y="152353"/>
                  </a:lnTo>
                  <a:lnTo>
                    <a:pt x="211828" y="105355"/>
                  </a:lnTo>
                  <a:lnTo>
                    <a:pt x="217879" y="60949"/>
                  </a:lnTo>
                  <a:lnTo>
                    <a:pt x="218510" y="19879"/>
                  </a:lnTo>
                  <a:lnTo>
                    <a:pt x="214028" y="5791"/>
                  </a:lnTo>
                  <a:lnTo>
                    <a:pt x="210857" y="1046"/>
                  </a:lnTo>
                  <a:lnTo>
                    <a:pt x="207333" y="0"/>
                  </a:lnTo>
                  <a:lnTo>
                    <a:pt x="203571" y="1419"/>
                  </a:lnTo>
                  <a:lnTo>
                    <a:pt x="199653" y="4482"/>
                  </a:lnTo>
                  <a:lnTo>
                    <a:pt x="184024" y="32389"/>
                  </a:lnTo>
                  <a:lnTo>
                    <a:pt x="172730" y="78679"/>
                  </a:lnTo>
                  <a:lnTo>
                    <a:pt x="172985" y="112358"/>
                  </a:lnTo>
                  <a:lnTo>
                    <a:pt x="179214" y="144024"/>
                  </a:lnTo>
                  <a:lnTo>
                    <a:pt x="191389" y="169857"/>
                  </a:lnTo>
                  <a:lnTo>
                    <a:pt x="242616" y="220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72"/>
            <p:cNvSpPr/>
            <p:nvPr>
              <p:custDataLst>
                <p:tags r:id="rId86"/>
              </p:custDataLst>
            </p:nvPr>
          </p:nvSpPr>
          <p:spPr>
            <a:xfrm>
              <a:off x="7984371" y="1457805"/>
              <a:ext cx="182806" cy="131564"/>
            </a:xfrm>
            <a:custGeom>
              <a:avLst/>
              <a:gdLst/>
              <a:ahLst/>
              <a:cxnLst/>
              <a:rect l="0" t="0" r="0" b="0"/>
              <a:pathLst>
                <a:path w="182806" h="131564">
                  <a:moveTo>
                    <a:pt x="54729" y="47145"/>
                  </a:moveTo>
                  <a:lnTo>
                    <a:pt x="54729" y="47145"/>
                  </a:lnTo>
                  <a:lnTo>
                    <a:pt x="54729" y="40403"/>
                  </a:lnTo>
                  <a:lnTo>
                    <a:pt x="52848" y="35211"/>
                  </a:lnTo>
                  <a:lnTo>
                    <a:pt x="43192" y="19599"/>
                  </a:lnTo>
                  <a:lnTo>
                    <a:pt x="36431" y="14206"/>
                  </a:lnTo>
                  <a:lnTo>
                    <a:pt x="33358" y="13191"/>
                  </a:lnTo>
                  <a:lnTo>
                    <a:pt x="30604" y="13220"/>
                  </a:lnTo>
                  <a:lnTo>
                    <a:pt x="28062" y="13945"/>
                  </a:lnTo>
                  <a:lnTo>
                    <a:pt x="17743" y="21707"/>
                  </a:lnTo>
                  <a:lnTo>
                    <a:pt x="5748" y="39686"/>
                  </a:lnTo>
                  <a:lnTo>
                    <a:pt x="0" y="62887"/>
                  </a:lnTo>
                  <a:lnTo>
                    <a:pt x="1667" y="80894"/>
                  </a:lnTo>
                  <a:lnTo>
                    <a:pt x="6686" y="88721"/>
                  </a:lnTo>
                  <a:lnTo>
                    <a:pt x="10001" y="91795"/>
                  </a:lnTo>
                  <a:lnTo>
                    <a:pt x="13621" y="93140"/>
                  </a:lnTo>
                  <a:lnTo>
                    <a:pt x="21406" y="92752"/>
                  </a:lnTo>
                  <a:lnTo>
                    <a:pt x="37094" y="85196"/>
                  </a:lnTo>
                  <a:lnTo>
                    <a:pt x="45244" y="76051"/>
                  </a:lnTo>
                  <a:lnTo>
                    <a:pt x="51918" y="62765"/>
                  </a:lnTo>
                  <a:lnTo>
                    <a:pt x="54173" y="55326"/>
                  </a:lnTo>
                  <a:lnTo>
                    <a:pt x="51193" y="60779"/>
                  </a:lnTo>
                  <a:lnTo>
                    <a:pt x="51511" y="69432"/>
                  </a:lnTo>
                  <a:lnTo>
                    <a:pt x="57464" y="92234"/>
                  </a:lnTo>
                  <a:lnTo>
                    <a:pt x="60786" y="96960"/>
                  </a:lnTo>
                  <a:lnTo>
                    <a:pt x="70121" y="104092"/>
                  </a:lnTo>
                  <a:lnTo>
                    <a:pt x="90648" y="108704"/>
                  </a:lnTo>
                  <a:lnTo>
                    <a:pt x="114603" y="103328"/>
                  </a:lnTo>
                  <a:lnTo>
                    <a:pt x="136205" y="89427"/>
                  </a:lnTo>
                  <a:lnTo>
                    <a:pt x="152639" y="65161"/>
                  </a:lnTo>
                  <a:lnTo>
                    <a:pt x="159704" y="35628"/>
                  </a:lnTo>
                  <a:lnTo>
                    <a:pt x="161797" y="11277"/>
                  </a:lnTo>
                  <a:lnTo>
                    <a:pt x="160680" y="6300"/>
                  </a:lnTo>
                  <a:lnTo>
                    <a:pt x="158524" y="2981"/>
                  </a:lnTo>
                  <a:lnTo>
                    <a:pt x="155676" y="769"/>
                  </a:lnTo>
                  <a:lnTo>
                    <a:pt x="152365" y="0"/>
                  </a:lnTo>
                  <a:lnTo>
                    <a:pt x="144925" y="1027"/>
                  </a:lnTo>
                  <a:lnTo>
                    <a:pt x="132803" y="8943"/>
                  </a:lnTo>
                  <a:lnTo>
                    <a:pt x="123644" y="20225"/>
                  </a:lnTo>
                  <a:lnTo>
                    <a:pt x="123250" y="24965"/>
                  </a:lnTo>
                  <a:lnTo>
                    <a:pt x="126576" y="35876"/>
                  </a:lnTo>
                  <a:lnTo>
                    <a:pt x="134638" y="45900"/>
                  </a:lnTo>
                  <a:lnTo>
                    <a:pt x="172225" y="85544"/>
                  </a:lnTo>
                  <a:lnTo>
                    <a:pt x="182284" y="104384"/>
                  </a:lnTo>
                  <a:lnTo>
                    <a:pt x="182805" y="109998"/>
                  </a:lnTo>
                  <a:lnTo>
                    <a:pt x="179621" y="120000"/>
                  </a:lnTo>
                  <a:lnTo>
                    <a:pt x="171620" y="127268"/>
                  </a:lnTo>
                  <a:lnTo>
                    <a:pt x="166522" y="130194"/>
                  </a:lnTo>
                  <a:lnTo>
                    <a:pt x="155214" y="131563"/>
                  </a:lnTo>
                  <a:lnTo>
                    <a:pt x="143839" y="129114"/>
                  </a:lnTo>
                  <a:lnTo>
                    <a:pt x="124579" y="116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73"/>
            <p:cNvSpPr/>
            <p:nvPr>
              <p:custDataLst>
                <p:tags r:id="rId87"/>
              </p:custDataLst>
            </p:nvPr>
          </p:nvSpPr>
          <p:spPr>
            <a:xfrm>
              <a:off x="7835900" y="1339850"/>
              <a:ext cx="116040" cy="259919"/>
            </a:xfrm>
            <a:custGeom>
              <a:avLst/>
              <a:gdLst/>
              <a:ahLst/>
              <a:cxnLst/>
              <a:rect l="0" t="0" r="0" b="0"/>
              <a:pathLst>
                <a:path w="116040" h="259919">
                  <a:moveTo>
                    <a:pt x="57150" y="0"/>
                  </a:moveTo>
                  <a:lnTo>
                    <a:pt x="57150" y="0"/>
                  </a:lnTo>
                  <a:lnTo>
                    <a:pt x="52081" y="5775"/>
                  </a:lnTo>
                  <a:lnTo>
                    <a:pt x="48311" y="12209"/>
                  </a:lnTo>
                  <a:lnTo>
                    <a:pt x="45593" y="33878"/>
                  </a:lnTo>
                  <a:lnTo>
                    <a:pt x="49040" y="79991"/>
                  </a:lnTo>
                  <a:lnTo>
                    <a:pt x="50017" y="112457"/>
                  </a:lnTo>
                  <a:lnTo>
                    <a:pt x="48570" y="146172"/>
                  </a:lnTo>
                  <a:lnTo>
                    <a:pt x="45671" y="191242"/>
                  </a:lnTo>
                  <a:lnTo>
                    <a:pt x="39054" y="237348"/>
                  </a:lnTo>
                  <a:lnTo>
                    <a:pt x="38382" y="226645"/>
                  </a:lnTo>
                  <a:lnTo>
                    <a:pt x="49000" y="191264"/>
                  </a:lnTo>
                  <a:lnTo>
                    <a:pt x="68867" y="149467"/>
                  </a:lnTo>
                  <a:lnTo>
                    <a:pt x="77880" y="140513"/>
                  </a:lnTo>
                  <a:lnTo>
                    <a:pt x="86589" y="136534"/>
                  </a:lnTo>
                  <a:lnTo>
                    <a:pt x="90887" y="136884"/>
                  </a:lnTo>
                  <a:lnTo>
                    <a:pt x="99425" y="141035"/>
                  </a:lnTo>
                  <a:lnTo>
                    <a:pt x="106042" y="151347"/>
                  </a:lnTo>
                  <a:lnTo>
                    <a:pt x="116039" y="184334"/>
                  </a:lnTo>
                  <a:lnTo>
                    <a:pt x="115912" y="211094"/>
                  </a:lnTo>
                  <a:lnTo>
                    <a:pt x="104664" y="236897"/>
                  </a:lnTo>
                  <a:lnTo>
                    <a:pt x="91908" y="250162"/>
                  </a:lnTo>
                  <a:lnTo>
                    <a:pt x="84555" y="255675"/>
                  </a:lnTo>
                  <a:lnTo>
                    <a:pt x="66978" y="259918"/>
                  </a:lnTo>
                  <a:lnTo>
                    <a:pt x="48818" y="258747"/>
                  </a:lnTo>
                  <a:lnTo>
                    <a:pt x="33692" y="253523"/>
                  </a:lnTo>
                  <a:lnTo>
                    <a:pt x="19913" y="240853"/>
                  </a:lnTo>
                  <a:lnTo>
                    <a:pt x="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62"/>
          <p:cNvGrpSpPr/>
          <p:nvPr/>
        </p:nvGrpSpPr>
        <p:grpSpPr>
          <a:xfrm>
            <a:off x="8775218" y="1429620"/>
            <a:ext cx="876783" cy="140390"/>
            <a:chOff x="8775218" y="1429620"/>
            <a:chExt cx="876783" cy="140390"/>
          </a:xfrm>
        </p:grpSpPr>
        <p:sp>
          <p:nvSpPr>
            <p:cNvPr id="91" name="SMARTInkShape-274"/>
            <p:cNvSpPr/>
            <p:nvPr>
              <p:custDataLst>
                <p:tags r:id="rId81"/>
              </p:custDataLst>
            </p:nvPr>
          </p:nvSpPr>
          <p:spPr>
            <a:xfrm>
              <a:off x="9361067" y="1458018"/>
              <a:ext cx="94084" cy="104848"/>
            </a:xfrm>
            <a:custGeom>
              <a:avLst/>
              <a:gdLst/>
              <a:ahLst/>
              <a:cxnLst/>
              <a:rect l="0" t="0" r="0" b="0"/>
              <a:pathLst>
                <a:path w="94084" h="104848">
                  <a:moveTo>
                    <a:pt x="17883" y="15182"/>
                  </a:moveTo>
                  <a:lnTo>
                    <a:pt x="17883" y="15182"/>
                  </a:lnTo>
                  <a:lnTo>
                    <a:pt x="12856" y="3248"/>
                  </a:lnTo>
                  <a:lnTo>
                    <a:pt x="12415" y="876"/>
                  </a:lnTo>
                  <a:lnTo>
                    <a:pt x="11415" y="0"/>
                  </a:lnTo>
                  <a:lnTo>
                    <a:pt x="10043" y="122"/>
                  </a:lnTo>
                  <a:lnTo>
                    <a:pt x="8423" y="909"/>
                  </a:lnTo>
                  <a:lnTo>
                    <a:pt x="2772" y="8758"/>
                  </a:lnTo>
                  <a:lnTo>
                    <a:pt x="0" y="23391"/>
                  </a:lnTo>
                  <a:lnTo>
                    <a:pt x="868" y="65460"/>
                  </a:lnTo>
                  <a:lnTo>
                    <a:pt x="4675" y="81272"/>
                  </a:lnTo>
                  <a:lnTo>
                    <a:pt x="19236" y="104171"/>
                  </a:lnTo>
                  <a:lnTo>
                    <a:pt x="23018" y="104847"/>
                  </a:lnTo>
                  <a:lnTo>
                    <a:pt x="32866" y="101835"/>
                  </a:lnTo>
                  <a:lnTo>
                    <a:pt x="46938" y="88835"/>
                  </a:lnTo>
                  <a:lnTo>
                    <a:pt x="56674" y="68206"/>
                  </a:lnTo>
                  <a:lnTo>
                    <a:pt x="62186" y="29937"/>
                  </a:lnTo>
                  <a:lnTo>
                    <a:pt x="63734" y="64859"/>
                  </a:lnTo>
                  <a:lnTo>
                    <a:pt x="69071" y="78183"/>
                  </a:lnTo>
                  <a:lnTo>
                    <a:pt x="78028" y="87397"/>
                  </a:lnTo>
                  <a:lnTo>
                    <a:pt x="94083" y="97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75"/>
            <p:cNvSpPr/>
            <p:nvPr>
              <p:custDataLst>
                <p:tags r:id="rId82"/>
              </p:custDataLst>
            </p:nvPr>
          </p:nvSpPr>
          <p:spPr>
            <a:xfrm>
              <a:off x="9249997" y="1448185"/>
              <a:ext cx="65454" cy="114831"/>
            </a:xfrm>
            <a:custGeom>
              <a:avLst/>
              <a:gdLst/>
              <a:ahLst/>
              <a:cxnLst/>
              <a:rect l="0" t="0" r="0" b="0"/>
              <a:pathLst>
                <a:path w="65454" h="114831">
                  <a:moveTo>
                    <a:pt x="65453" y="25015"/>
                  </a:moveTo>
                  <a:lnTo>
                    <a:pt x="65453" y="25015"/>
                  </a:lnTo>
                  <a:lnTo>
                    <a:pt x="65453" y="18273"/>
                  </a:lnTo>
                  <a:lnTo>
                    <a:pt x="63572" y="13081"/>
                  </a:lnTo>
                  <a:lnTo>
                    <a:pt x="56615" y="4000"/>
                  </a:lnTo>
                  <a:lnTo>
                    <a:pt x="50707" y="1564"/>
                  </a:lnTo>
                  <a:lnTo>
                    <a:pt x="38786" y="0"/>
                  </a:lnTo>
                  <a:lnTo>
                    <a:pt x="30318" y="7312"/>
                  </a:lnTo>
                  <a:lnTo>
                    <a:pt x="11005" y="35002"/>
                  </a:lnTo>
                  <a:lnTo>
                    <a:pt x="1264" y="62703"/>
                  </a:lnTo>
                  <a:lnTo>
                    <a:pt x="0" y="79159"/>
                  </a:lnTo>
                  <a:lnTo>
                    <a:pt x="652" y="86511"/>
                  </a:lnTo>
                  <a:lnTo>
                    <a:pt x="7019" y="98443"/>
                  </a:lnTo>
                  <a:lnTo>
                    <a:pt x="16905" y="107744"/>
                  </a:lnTo>
                  <a:lnTo>
                    <a:pt x="28353" y="114230"/>
                  </a:lnTo>
                  <a:lnTo>
                    <a:pt x="34370" y="114830"/>
                  </a:lnTo>
                  <a:lnTo>
                    <a:pt x="46699" y="111735"/>
                  </a:lnTo>
                  <a:lnTo>
                    <a:pt x="55472" y="103774"/>
                  </a:lnTo>
                  <a:lnTo>
                    <a:pt x="58799" y="98688"/>
                  </a:lnTo>
                  <a:lnTo>
                    <a:pt x="63481" y="78045"/>
                  </a:lnTo>
                  <a:lnTo>
                    <a:pt x="61497" y="57426"/>
                  </a:lnTo>
                  <a:lnTo>
                    <a:pt x="56441" y="41282"/>
                  </a:lnTo>
                  <a:lnTo>
                    <a:pt x="50628" y="33891"/>
                  </a:lnTo>
                  <a:lnTo>
                    <a:pt x="40053" y="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76"/>
            <p:cNvSpPr/>
            <p:nvPr>
              <p:custDataLst>
                <p:tags r:id="rId83"/>
              </p:custDataLst>
            </p:nvPr>
          </p:nvSpPr>
          <p:spPr>
            <a:xfrm>
              <a:off x="8775218" y="1429620"/>
              <a:ext cx="235433" cy="132481"/>
            </a:xfrm>
            <a:custGeom>
              <a:avLst/>
              <a:gdLst/>
              <a:ahLst/>
              <a:cxnLst/>
              <a:rect l="0" t="0" r="0" b="0"/>
              <a:pathLst>
                <a:path w="235433" h="132481">
                  <a:moveTo>
                    <a:pt x="102082" y="30880"/>
                  </a:moveTo>
                  <a:lnTo>
                    <a:pt x="102082" y="30880"/>
                  </a:lnTo>
                  <a:lnTo>
                    <a:pt x="98711" y="30880"/>
                  </a:lnTo>
                  <a:lnTo>
                    <a:pt x="84190" y="18947"/>
                  </a:lnTo>
                  <a:lnTo>
                    <a:pt x="81688" y="16574"/>
                  </a:lnTo>
                  <a:lnTo>
                    <a:pt x="75143" y="13938"/>
                  </a:lnTo>
                  <a:lnTo>
                    <a:pt x="71423" y="13236"/>
                  </a:lnTo>
                  <a:lnTo>
                    <a:pt x="56074" y="15618"/>
                  </a:lnTo>
                  <a:lnTo>
                    <a:pt x="38120" y="27534"/>
                  </a:lnTo>
                  <a:lnTo>
                    <a:pt x="19394" y="47841"/>
                  </a:lnTo>
                  <a:lnTo>
                    <a:pt x="7183" y="75103"/>
                  </a:lnTo>
                  <a:lnTo>
                    <a:pt x="5341" y="91457"/>
                  </a:lnTo>
                  <a:lnTo>
                    <a:pt x="5838" y="98781"/>
                  </a:lnTo>
                  <a:lnTo>
                    <a:pt x="12034" y="112564"/>
                  </a:lnTo>
                  <a:lnTo>
                    <a:pt x="16650" y="119203"/>
                  </a:lnTo>
                  <a:lnTo>
                    <a:pt x="27424" y="126579"/>
                  </a:lnTo>
                  <a:lnTo>
                    <a:pt x="33260" y="128546"/>
                  </a:lnTo>
                  <a:lnTo>
                    <a:pt x="45389" y="126969"/>
                  </a:lnTo>
                  <a:lnTo>
                    <a:pt x="51587" y="124572"/>
                  </a:lnTo>
                  <a:lnTo>
                    <a:pt x="56424" y="120153"/>
                  </a:lnTo>
                  <a:lnTo>
                    <a:pt x="63680" y="107716"/>
                  </a:lnTo>
                  <a:lnTo>
                    <a:pt x="68361" y="81476"/>
                  </a:lnTo>
                  <a:lnTo>
                    <a:pt x="63006" y="51359"/>
                  </a:lnTo>
                  <a:lnTo>
                    <a:pt x="54376" y="38100"/>
                  </a:lnTo>
                  <a:lnTo>
                    <a:pt x="43485" y="30561"/>
                  </a:lnTo>
                  <a:lnTo>
                    <a:pt x="31589" y="27211"/>
                  </a:lnTo>
                  <a:lnTo>
                    <a:pt x="12992" y="28695"/>
                  </a:lnTo>
                  <a:lnTo>
                    <a:pt x="8116" y="32245"/>
                  </a:lnTo>
                  <a:lnTo>
                    <a:pt x="818" y="43717"/>
                  </a:lnTo>
                  <a:lnTo>
                    <a:pt x="0" y="50726"/>
                  </a:lnTo>
                  <a:lnTo>
                    <a:pt x="2855" y="66041"/>
                  </a:lnTo>
                  <a:lnTo>
                    <a:pt x="12591" y="80374"/>
                  </a:lnTo>
                  <a:lnTo>
                    <a:pt x="26325" y="92388"/>
                  </a:lnTo>
                  <a:lnTo>
                    <a:pt x="41836" y="100080"/>
                  </a:lnTo>
                  <a:lnTo>
                    <a:pt x="73177" y="105006"/>
                  </a:lnTo>
                  <a:lnTo>
                    <a:pt x="95115" y="100514"/>
                  </a:lnTo>
                  <a:lnTo>
                    <a:pt x="123537" y="86085"/>
                  </a:lnTo>
                  <a:lnTo>
                    <a:pt x="137723" y="73760"/>
                  </a:lnTo>
                  <a:lnTo>
                    <a:pt x="151525" y="53071"/>
                  </a:lnTo>
                  <a:lnTo>
                    <a:pt x="152684" y="48496"/>
                  </a:lnTo>
                  <a:lnTo>
                    <a:pt x="152823" y="42450"/>
                  </a:lnTo>
                  <a:lnTo>
                    <a:pt x="152842" y="42827"/>
                  </a:lnTo>
                  <a:lnTo>
                    <a:pt x="148511" y="54276"/>
                  </a:lnTo>
                  <a:lnTo>
                    <a:pt x="141621" y="99660"/>
                  </a:lnTo>
                  <a:lnTo>
                    <a:pt x="140115" y="110838"/>
                  </a:lnTo>
                  <a:lnTo>
                    <a:pt x="138726" y="113819"/>
                  </a:lnTo>
                  <a:lnTo>
                    <a:pt x="137095" y="115806"/>
                  </a:lnTo>
                  <a:lnTo>
                    <a:pt x="136712" y="117130"/>
                  </a:lnTo>
                  <a:lnTo>
                    <a:pt x="137164" y="118014"/>
                  </a:lnTo>
                  <a:lnTo>
                    <a:pt x="138170" y="118602"/>
                  </a:lnTo>
                  <a:lnTo>
                    <a:pt x="138840" y="117584"/>
                  </a:lnTo>
                  <a:lnTo>
                    <a:pt x="153918" y="73281"/>
                  </a:lnTo>
                  <a:lnTo>
                    <a:pt x="173392" y="29221"/>
                  </a:lnTo>
                  <a:lnTo>
                    <a:pt x="191415" y="5772"/>
                  </a:lnTo>
                  <a:lnTo>
                    <a:pt x="196915" y="2147"/>
                  </a:lnTo>
                  <a:lnTo>
                    <a:pt x="201993" y="436"/>
                  </a:lnTo>
                  <a:lnTo>
                    <a:pt x="206790" y="0"/>
                  </a:lnTo>
                  <a:lnTo>
                    <a:pt x="210692" y="1121"/>
                  </a:lnTo>
                  <a:lnTo>
                    <a:pt x="216910" y="6130"/>
                  </a:lnTo>
                  <a:lnTo>
                    <a:pt x="220145" y="16822"/>
                  </a:lnTo>
                  <a:lnTo>
                    <a:pt x="226756" y="59185"/>
                  </a:lnTo>
                  <a:lnTo>
                    <a:pt x="228776" y="102672"/>
                  </a:lnTo>
                  <a:lnTo>
                    <a:pt x="235432" y="132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77"/>
            <p:cNvSpPr/>
            <p:nvPr>
              <p:custDataLst>
                <p:tags r:id="rId84"/>
              </p:custDataLst>
            </p:nvPr>
          </p:nvSpPr>
          <p:spPr>
            <a:xfrm>
              <a:off x="9512300" y="1451603"/>
              <a:ext cx="139701" cy="118407"/>
            </a:xfrm>
            <a:custGeom>
              <a:avLst/>
              <a:gdLst/>
              <a:ahLst/>
              <a:cxnLst/>
              <a:rect l="0" t="0" r="0" b="0"/>
              <a:pathLst>
                <a:path w="139701" h="118407">
                  <a:moveTo>
                    <a:pt x="0" y="27947"/>
                  </a:moveTo>
                  <a:lnTo>
                    <a:pt x="0" y="27947"/>
                  </a:lnTo>
                  <a:lnTo>
                    <a:pt x="0" y="843"/>
                  </a:lnTo>
                  <a:lnTo>
                    <a:pt x="1411" y="0"/>
                  </a:lnTo>
                  <a:lnTo>
                    <a:pt x="6742" y="945"/>
                  </a:lnTo>
                  <a:lnTo>
                    <a:pt x="17676" y="8814"/>
                  </a:lnTo>
                  <a:lnTo>
                    <a:pt x="38378" y="34960"/>
                  </a:lnTo>
                  <a:lnTo>
                    <a:pt x="56787" y="73364"/>
                  </a:lnTo>
                  <a:lnTo>
                    <a:pt x="71788" y="109527"/>
                  </a:lnTo>
                  <a:lnTo>
                    <a:pt x="71182" y="116651"/>
                  </a:lnTo>
                  <a:lnTo>
                    <a:pt x="70031" y="118127"/>
                  </a:lnTo>
                  <a:lnTo>
                    <a:pt x="68559" y="118406"/>
                  </a:lnTo>
                  <a:lnTo>
                    <a:pt x="66873" y="117886"/>
                  </a:lnTo>
                  <a:lnTo>
                    <a:pt x="65749" y="116129"/>
                  </a:lnTo>
                  <a:lnTo>
                    <a:pt x="64499" y="110413"/>
                  </a:lnTo>
                  <a:lnTo>
                    <a:pt x="70179" y="78626"/>
                  </a:lnTo>
                  <a:lnTo>
                    <a:pt x="90219" y="31895"/>
                  </a:lnTo>
                  <a:lnTo>
                    <a:pt x="102186" y="14885"/>
                  </a:lnTo>
                  <a:lnTo>
                    <a:pt x="114560" y="4973"/>
                  </a:lnTo>
                  <a:lnTo>
                    <a:pt x="120117" y="2753"/>
                  </a:lnTo>
                  <a:lnTo>
                    <a:pt x="139700" y="2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63"/>
          <p:cNvGrpSpPr/>
          <p:nvPr/>
        </p:nvGrpSpPr>
        <p:grpSpPr>
          <a:xfrm>
            <a:off x="9904672" y="1309852"/>
            <a:ext cx="658554" cy="290056"/>
            <a:chOff x="9904672" y="1309852"/>
            <a:chExt cx="658554" cy="290056"/>
          </a:xfrm>
        </p:grpSpPr>
        <p:sp>
          <p:nvSpPr>
            <p:cNvPr id="96" name="SMARTInkShape-278"/>
            <p:cNvSpPr/>
            <p:nvPr>
              <p:custDataLst>
                <p:tags r:id="rId78"/>
              </p:custDataLst>
            </p:nvPr>
          </p:nvSpPr>
          <p:spPr>
            <a:xfrm>
              <a:off x="9904672" y="1309852"/>
              <a:ext cx="553779" cy="290056"/>
            </a:xfrm>
            <a:custGeom>
              <a:avLst/>
              <a:gdLst/>
              <a:ahLst/>
              <a:cxnLst/>
              <a:rect l="0" t="0" r="0" b="0"/>
              <a:pathLst>
                <a:path w="553779" h="290056">
                  <a:moveTo>
                    <a:pt x="115628" y="201448"/>
                  </a:moveTo>
                  <a:lnTo>
                    <a:pt x="115628" y="201448"/>
                  </a:lnTo>
                  <a:lnTo>
                    <a:pt x="104071" y="180433"/>
                  </a:lnTo>
                  <a:lnTo>
                    <a:pt x="103267" y="173976"/>
                  </a:lnTo>
                  <a:lnTo>
                    <a:pt x="101743" y="171844"/>
                  </a:lnTo>
                  <a:lnTo>
                    <a:pt x="96286" y="167595"/>
                  </a:lnTo>
                  <a:lnTo>
                    <a:pt x="81910" y="164606"/>
                  </a:lnTo>
                  <a:lnTo>
                    <a:pt x="60873" y="167092"/>
                  </a:lnTo>
                  <a:lnTo>
                    <a:pt x="44960" y="177947"/>
                  </a:lnTo>
                  <a:lnTo>
                    <a:pt x="15121" y="213661"/>
                  </a:lnTo>
                  <a:lnTo>
                    <a:pt x="2044" y="240893"/>
                  </a:lnTo>
                  <a:lnTo>
                    <a:pt x="0" y="258255"/>
                  </a:lnTo>
                  <a:lnTo>
                    <a:pt x="2149" y="273968"/>
                  </a:lnTo>
                  <a:lnTo>
                    <a:pt x="7807" y="285655"/>
                  </a:lnTo>
                  <a:lnTo>
                    <a:pt x="13409" y="288630"/>
                  </a:lnTo>
                  <a:lnTo>
                    <a:pt x="29039" y="290055"/>
                  </a:lnTo>
                  <a:lnTo>
                    <a:pt x="45865" y="284573"/>
                  </a:lnTo>
                  <a:lnTo>
                    <a:pt x="62750" y="273670"/>
                  </a:lnTo>
                  <a:lnTo>
                    <a:pt x="79661" y="257065"/>
                  </a:lnTo>
                  <a:lnTo>
                    <a:pt x="101678" y="214400"/>
                  </a:lnTo>
                  <a:lnTo>
                    <a:pt x="115073" y="172162"/>
                  </a:lnTo>
                  <a:lnTo>
                    <a:pt x="127376" y="124932"/>
                  </a:lnTo>
                  <a:lnTo>
                    <a:pt x="137548" y="80422"/>
                  </a:lnTo>
                  <a:lnTo>
                    <a:pt x="145435" y="35621"/>
                  </a:lnTo>
                  <a:lnTo>
                    <a:pt x="146514" y="25912"/>
                  </a:lnTo>
                  <a:lnTo>
                    <a:pt x="146097" y="23040"/>
                  </a:lnTo>
                  <a:lnTo>
                    <a:pt x="145113" y="21126"/>
                  </a:lnTo>
                  <a:lnTo>
                    <a:pt x="143752" y="19850"/>
                  </a:lnTo>
                  <a:lnTo>
                    <a:pt x="142843" y="21116"/>
                  </a:lnTo>
                  <a:lnTo>
                    <a:pt x="134525" y="57521"/>
                  </a:lnTo>
                  <a:lnTo>
                    <a:pt x="126792" y="104240"/>
                  </a:lnTo>
                  <a:lnTo>
                    <a:pt x="130146" y="151557"/>
                  </a:lnTo>
                  <a:lnTo>
                    <a:pt x="143448" y="196857"/>
                  </a:lnTo>
                  <a:lnTo>
                    <a:pt x="167536" y="231446"/>
                  </a:lnTo>
                  <a:lnTo>
                    <a:pt x="193645" y="252826"/>
                  </a:lnTo>
                  <a:lnTo>
                    <a:pt x="210744" y="257679"/>
                  </a:lnTo>
                  <a:lnTo>
                    <a:pt x="219255" y="257985"/>
                  </a:lnTo>
                  <a:lnTo>
                    <a:pt x="234358" y="252681"/>
                  </a:lnTo>
                  <a:lnTo>
                    <a:pt x="241348" y="248304"/>
                  </a:lnTo>
                  <a:lnTo>
                    <a:pt x="252878" y="232150"/>
                  </a:lnTo>
                  <a:lnTo>
                    <a:pt x="268405" y="194029"/>
                  </a:lnTo>
                  <a:lnTo>
                    <a:pt x="266868" y="188035"/>
                  </a:lnTo>
                  <a:lnTo>
                    <a:pt x="262315" y="184039"/>
                  </a:lnTo>
                  <a:lnTo>
                    <a:pt x="255753" y="181375"/>
                  </a:lnTo>
                  <a:lnTo>
                    <a:pt x="249260" y="181716"/>
                  </a:lnTo>
                  <a:lnTo>
                    <a:pt x="236404" y="187739"/>
                  </a:lnTo>
                  <a:lnTo>
                    <a:pt x="217266" y="206402"/>
                  </a:lnTo>
                  <a:lnTo>
                    <a:pt x="204930" y="229805"/>
                  </a:lnTo>
                  <a:lnTo>
                    <a:pt x="204091" y="237286"/>
                  </a:lnTo>
                  <a:lnTo>
                    <a:pt x="206921" y="251243"/>
                  </a:lnTo>
                  <a:lnTo>
                    <a:pt x="211767" y="255811"/>
                  </a:lnTo>
                  <a:lnTo>
                    <a:pt x="226559" y="260887"/>
                  </a:lnTo>
                  <a:lnTo>
                    <a:pt x="233326" y="260830"/>
                  </a:lnTo>
                  <a:lnTo>
                    <a:pt x="244608" y="257003"/>
                  </a:lnTo>
                  <a:lnTo>
                    <a:pt x="254327" y="246835"/>
                  </a:lnTo>
                  <a:lnTo>
                    <a:pt x="263968" y="230889"/>
                  </a:lnTo>
                  <a:lnTo>
                    <a:pt x="267226" y="222550"/>
                  </a:lnTo>
                  <a:lnTo>
                    <a:pt x="266787" y="222572"/>
                  </a:lnTo>
                  <a:lnTo>
                    <a:pt x="255748" y="232888"/>
                  </a:lnTo>
                  <a:lnTo>
                    <a:pt x="251987" y="240351"/>
                  </a:lnTo>
                  <a:lnTo>
                    <a:pt x="250983" y="244317"/>
                  </a:lnTo>
                  <a:lnTo>
                    <a:pt x="251727" y="247666"/>
                  </a:lnTo>
                  <a:lnTo>
                    <a:pt x="256315" y="253269"/>
                  </a:lnTo>
                  <a:lnTo>
                    <a:pt x="264938" y="256230"/>
                  </a:lnTo>
                  <a:lnTo>
                    <a:pt x="275121" y="256840"/>
                  </a:lnTo>
                  <a:lnTo>
                    <a:pt x="284351" y="254759"/>
                  </a:lnTo>
                  <a:lnTo>
                    <a:pt x="304222" y="239508"/>
                  </a:lnTo>
                  <a:lnTo>
                    <a:pt x="332562" y="196109"/>
                  </a:lnTo>
                  <a:lnTo>
                    <a:pt x="350803" y="161445"/>
                  </a:lnTo>
                  <a:lnTo>
                    <a:pt x="370668" y="120639"/>
                  </a:lnTo>
                  <a:lnTo>
                    <a:pt x="388435" y="81572"/>
                  </a:lnTo>
                  <a:lnTo>
                    <a:pt x="405589" y="37259"/>
                  </a:lnTo>
                  <a:lnTo>
                    <a:pt x="409601" y="24758"/>
                  </a:lnTo>
                  <a:lnTo>
                    <a:pt x="409029" y="14499"/>
                  </a:lnTo>
                  <a:lnTo>
                    <a:pt x="407185" y="10493"/>
                  </a:lnTo>
                  <a:lnTo>
                    <a:pt x="401372" y="4161"/>
                  </a:lnTo>
                  <a:lnTo>
                    <a:pt x="395967" y="876"/>
                  </a:lnTo>
                  <a:lnTo>
                    <a:pt x="393537" y="0"/>
                  </a:lnTo>
                  <a:lnTo>
                    <a:pt x="391211" y="2238"/>
                  </a:lnTo>
                  <a:lnTo>
                    <a:pt x="373524" y="47239"/>
                  </a:lnTo>
                  <a:lnTo>
                    <a:pt x="365951" y="79288"/>
                  </a:lnTo>
                  <a:lnTo>
                    <a:pt x="360232" y="114699"/>
                  </a:lnTo>
                  <a:lnTo>
                    <a:pt x="355339" y="151604"/>
                  </a:lnTo>
                  <a:lnTo>
                    <a:pt x="352693" y="185410"/>
                  </a:lnTo>
                  <a:lnTo>
                    <a:pt x="353086" y="228446"/>
                  </a:lnTo>
                  <a:lnTo>
                    <a:pt x="356632" y="249430"/>
                  </a:lnTo>
                  <a:lnTo>
                    <a:pt x="362911" y="261109"/>
                  </a:lnTo>
                  <a:lnTo>
                    <a:pt x="366562" y="263800"/>
                  </a:lnTo>
                  <a:lnTo>
                    <a:pt x="370406" y="264888"/>
                  </a:lnTo>
                  <a:lnTo>
                    <a:pt x="374380" y="264908"/>
                  </a:lnTo>
                  <a:lnTo>
                    <a:pt x="384439" y="259286"/>
                  </a:lnTo>
                  <a:lnTo>
                    <a:pt x="395967" y="248320"/>
                  </a:lnTo>
                  <a:lnTo>
                    <a:pt x="420614" y="208773"/>
                  </a:lnTo>
                  <a:lnTo>
                    <a:pt x="442848" y="163077"/>
                  </a:lnTo>
                  <a:lnTo>
                    <a:pt x="443841" y="161050"/>
                  </a:lnTo>
                  <a:lnTo>
                    <a:pt x="442387" y="161111"/>
                  </a:lnTo>
                  <a:lnTo>
                    <a:pt x="435126" y="164941"/>
                  </a:lnTo>
                  <a:lnTo>
                    <a:pt x="422509" y="185143"/>
                  </a:lnTo>
                  <a:lnTo>
                    <a:pt x="407015" y="222870"/>
                  </a:lnTo>
                  <a:lnTo>
                    <a:pt x="403753" y="247463"/>
                  </a:lnTo>
                  <a:lnTo>
                    <a:pt x="405492" y="256706"/>
                  </a:lnTo>
                  <a:lnTo>
                    <a:pt x="407648" y="259454"/>
                  </a:lnTo>
                  <a:lnTo>
                    <a:pt x="413807" y="262506"/>
                  </a:lnTo>
                  <a:lnTo>
                    <a:pt x="423130" y="260100"/>
                  </a:lnTo>
                  <a:lnTo>
                    <a:pt x="434329" y="252915"/>
                  </a:lnTo>
                  <a:lnTo>
                    <a:pt x="465037" y="213983"/>
                  </a:lnTo>
                  <a:lnTo>
                    <a:pt x="476477" y="185821"/>
                  </a:lnTo>
                  <a:lnTo>
                    <a:pt x="477550" y="186091"/>
                  </a:lnTo>
                  <a:lnTo>
                    <a:pt x="480622" y="190154"/>
                  </a:lnTo>
                  <a:lnTo>
                    <a:pt x="495847" y="221179"/>
                  </a:lnTo>
                  <a:lnTo>
                    <a:pt x="505453" y="229738"/>
                  </a:lnTo>
                  <a:lnTo>
                    <a:pt x="528866" y="240981"/>
                  </a:lnTo>
                  <a:lnTo>
                    <a:pt x="539415" y="241831"/>
                  </a:lnTo>
                  <a:lnTo>
                    <a:pt x="553778" y="239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79"/>
            <p:cNvSpPr/>
            <p:nvPr>
              <p:custDataLst>
                <p:tags r:id="rId79"/>
              </p:custDataLst>
            </p:nvPr>
          </p:nvSpPr>
          <p:spPr>
            <a:xfrm>
              <a:off x="10248900" y="1377950"/>
              <a:ext cx="203201" cy="6351"/>
            </a:xfrm>
            <a:custGeom>
              <a:avLst/>
              <a:gdLst/>
              <a:ahLst/>
              <a:cxnLst/>
              <a:rect l="0" t="0" r="0" b="0"/>
              <a:pathLst>
                <a:path w="203201" h="6351">
                  <a:moveTo>
                    <a:pt x="0" y="6350"/>
                  </a:moveTo>
                  <a:lnTo>
                    <a:pt x="0" y="6350"/>
                  </a:lnTo>
                  <a:lnTo>
                    <a:pt x="0" y="2979"/>
                  </a:lnTo>
                  <a:lnTo>
                    <a:pt x="2116" y="1986"/>
                  </a:lnTo>
                  <a:lnTo>
                    <a:pt x="39998" y="262"/>
                  </a:lnTo>
                  <a:lnTo>
                    <a:pt x="73751" y="116"/>
                  </a:lnTo>
                  <a:lnTo>
                    <a:pt x="114623" y="52"/>
                  </a:lnTo>
                  <a:lnTo>
                    <a:pt x="158659" y="23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80"/>
            <p:cNvSpPr/>
            <p:nvPr>
              <p:custDataLst>
                <p:tags r:id="rId80"/>
              </p:custDataLst>
            </p:nvPr>
          </p:nvSpPr>
          <p:spPr>
            <a:xfrm>
              <a:off x="10553700" y="1511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SMARTInkShape-281"/>
          <p:cNvSpPr/>
          <p:nvPr>
            <p:custDataLst>
              <p:tags r:id="rId2"/>
            </p:custDataLst>
          </p:nvPr>
        </p:nvSpPr>
        <p:spPr>
          <a:xfrm>
            <a:off x="11906250" y="933711"/>
            <a:ext cx="75317" cy="69590"/>
          </a:xfrm>
          <a:custGeom>
            <a:avLst/>
            <a:gdLst/>
            <a:ahLst/>
            <a:cxnLst/>
            <a:rect l="0" t="0" r="0" b="0"/>
            <a:pathLst>
              <a:path w="75317" h="69590">
                <a:moveTo>
                  <a:pt x="69850" y="6089"/>
                </a:moveTo>
                <a:lnTo>
                  <a:pt x="69850" y="6089"/>
                </a:lnTo>
                <a:lnTo>
                  <a:pt x="69850" y="622"/>
                </a:lnTo>
                <a:lnTo>
                  <a:pt x="70554" y="327"/>
                </a:lnTo>
                <a:lnTo>
                  <a:pt x="73220" y="0"/>
                </a:lnTo>
                <a:lnTo>
                  <a:pt x="74214" y="619"/>
                </a:lnTo>
                <a:lnTo>
                  <a:pt x="74876" y="1737"/>
                </a:lnTo>
                <a:lnTo>
                  <a:pt x="75316" y="3187"/>
                </a:lnTo>
                <a:lnTo>
                  <a:pt x="72568" y="15342"/>
                </a:lnTo>
                <a:lnTo>
                  <a:pt x="65413" y="24548"/>
                </a:lnTo>
                <a:lnTo>
                  <a:pt x="27597" y="55513"/>
                </a:lnTo>
                <a:lnTo>
                  <a:pt x="0" y="6958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SMARTInkShape-Group65"/>
          <p:cNvGrpSpPr/>
          <p:nvPr/>
        </p:nvGrpSpPr>
        <p:grpSpPr>
          <a:xfrm>
            <a:off x="458080" y="1466850"/>
            <a:ext cx="1040521" cy="385481"/>
            <a:chOff x="458080" y="1466850"/>
            <a:chExt cx="1040521" cy="385481"/>
          </a:xfrm>
        </p:grpSpPr>
        <p:sp>
          <p:nvSpPr>
            <p:cNvPr id="101" name="SMARTInkShape-282"/>
            <p:cNvSpPr/>
            <p:nvPr>
              <p:custDataLst>
                <p:tags r:id="rId72"/>
              </p:custDataLst>
            </p:nvPr>
          </p:nvSpPr>
          <p:spPr>
            <a:xfrm>
              <a:off x="458080" y="1695873"/>
              <a:ext cx="189621" cy="156458"/>
            </a:xfrm>
            <a:custGeom>
              <a:avLst/>
              <a:gdLst/>
              <a:ahLst/>
              <a:cxnLst/>
              <a:rect l="0" t="0" r="0" b="0"/>
              <a:pathLst>
                <a:path w="189621" h="156458">
                  <a:moveTo>
                    <a:pt x="5470" y="24977"/>
                  </a:moveTo>
                  <a:lnTo>
                    <a:pt x="5470" y="24977"/>
                  </a:lnTo>
                  <a:lnTo>
                    <a:pt x="5470" y="0"/>
                  </a:lnTo>
                  <a:lnTo>
                    <a:pt x="5470" y="3073"/>
                  </a:lnTo>
                  <a:lnTo>
                    <a:pt x="444" y="23129"/>
                  </a:lnTo>
                  <a:lnTo>
                    <a:pt x="0" y="62259"/>
                  </a:lnTo>
                  <a:lnTo>
                    <a:pt x="7981" y="105468"/>
                  </a:lnTo>
                  <a:lnTo>
                    <a:pt x="14054" y="119225"/>
                  </a:lnTo>
                  <a:lnTo>
                    <a:pt x="20103" y="125191"/>
                  </a:lnTo>
                  <a:lnTo>
                    <a:pt x="26790" y="129489"/>
                  </a:lnTo>
                  <a:lnTo>
                    <a:pt x="32114" y="131399"/>
                  </a:lnTo>
                  <a:lnTo>
                    <a:pt x="45820" y="129103"/>
                  </a:lnTo>
                  <a:lnTo>
                    <a:pt x="59916" y="120584"/>
                  </a:lnTo>
                  <a:lnTo>
                    <a:pt x="80979" y="95629"/>
                  </a:lnTo>
                  <a:lnTo>
                    <a:pt x="90089" y="76015"/>
                  </a:lnTo>
                  <a:lnTo>
                    <a:pt x="93806" y="44058"/>
                  </a:lnTo>
                  <a:lnTo>
                    <a:pt x="92238" y="35104"/>
                  </a:lnTo>
                  <a:lnTo>
                    <a:pt x="88267" y="25570"/>
                  </a:lnTo>
                  <a:lnTo>
                    <a:pt x="100895" y="56375"/>
                  </a:lnTo>
                  <a:lnTo>
                    <a:pt x="111326" y="103378"/>
                  </a:lnTo>
                  <a:lnTo>
                    <a:pt x="124240" y="148861"/>
                  </a:lnTo>
                  <a:lnTo>
                    <a:pt x="125749" y="156457"/>
                  </a:lnTo>
                  <a:lnTo>
                    <a:pt x="126098" y="110516"/>
                  </a:lnTo>
                  <a:lnTo>
                    <a:pt x="126116" y="68058"/>
                  </a:lnTo>
                  <a:lnTo>
                    <a:pt x="129490" y="38661"/>
                  </a:lnTo>
                  <a:lnTo>
                    <a:pt x="138329" y="18918"/>
                  </a:lnTo>
                  <a:lnTo>
                    <a:pt x="144011" y="11701"/>
                  </a:lnTo>
                  <a:lnTo>
                    <a:pt x="148888" y="8493"/>
                  </a:lnTo>
                  <a:lnTo>
                    <a:pt x="153408" y="7067"/>
                  </a:lnTo>
                  <a:lnTo>
                    <a:pt x="155601" y="8804"/>
                  </a:lnTo>
                  <a:lnTo>
                    <a:pt x="166317" y="29171"/>
                  </a:lnTo>
                  <a:lnTo>
                    <a:pt x="174685" y="75434"/>
                  </a:lnTo>
                  <a:lnTo>
                    <a:pt x="178360" y="97346"/>
                  </a:lnTo>
                  <a:lnTo>
                    <a:pt x="189620" y="1138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83"/>
            <p:cNvSpPr/>
            <p:nvPr>
              <p:custDataLst>
                <p:tags r:id="rId73"/>
              </p:custDataLst>
            </p:nvPr>
          </p:nvSpPr>
          <p:spPr>
            <a:xfrm>
              <a:off x="615950" y="1677940"/>
              <a:ext cx="69851" cy="125461"/>
            </a:xfrm>
            <a:custGeom>
              <a:avLst/>
              <a:gdLst/>
              <a:ahLst/>
              <a:cxnLst/>
              <a:rect l="0" t="0" r="0" b="0"/>
              <a:pathLst>
                <a:path w="69851" h="125461">
                  <a:moveTo>
                    <a:pt x="0" y="55610"/>
                  </a:moveTo>
                  <a:lnTo>
                    <a:pt x="0" y="55610"/>
                  </a:lnTo>
                  <a:lnTo>
                    <a:pt x="0" y="31224"/>
                  </a:lnTo>
                  <a:lnTo>
                    <a:pt x="1411" y="28063"/>
                  </a:lnTo>
                  <a:lnTo>
                    <a:pt x="21662" y="9096"/>
                  </a:lnTo>
                  <a:lnTo>
                    <a:pt x="34013" y="1925"/>
                  </a:lnTo>
                  <a:lnTo>
                    <a:pt x="42399" y="0"/>
                  </a:lnTo>
                  <a:lnTo>
                    <a:pt x="48947" y="1026"/>
                  </a:lnTo>
                  <a:lnTo>
                    <a:pt x="51682" y="2287"/>
                  </a:lnTo>
                  <a:lnTo>
                    <a:pt x="53504" y="4539"/>
                  </a:lnTo>
                  <a:lnTo>
                    <a:pt x="55530" y="10804"/>
                  </a:lnTo>
                  <a:lnTo>
                    <a:pt x="60379" y="52274"/>
                  </a:lnTo>
                  <a:lnTo>
                    <a:pt x="63089" y="93828"/>
                  </a:lnTo>
                  <a:lnTo>
                    <a:pt x="64023" y="108579"/>
                  </a:lnTo>
                  <a:lnTo>
                    <a:pt x="69850" y="125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84"/>
            <p:cNvSpPr/>
            <p:nvPr>
              <p:custDataLst>
                <p:tags r:id="rId74"/>
              </p:custDataLst>
            </p:nvPr>
          </p:nvSpPr>
          <p:spPr>
            <a:xfrm>
              <a:off x="738216" y="1516531"/>
              <a:ext cx="80935" cy="271037"/>
            </a:xfrm>
            <a:custGeom>
              <a:avLst/>
              <a:gdLst/>
              <a:ahLst/>
              <a:cxnLst/>
              <a:rect l="0" t="0" r="0" b="0"/>
              <a:pathLst>
                <a:path w="80935" h="271037">
                  <a:moveTo>
                    <a:pt x="68234" y="204319"/>
                  </a:moveTo>
                  <a:lnTo>
                    <a:pt x="68234" y="204319"/>
                  </a:lnTo>
                  <a:lnTo>
                    <a:pt x="58108" y="193488"/>
                  </a:lnTo>
                  <a:lnTo>
                    <a:pt x="46796" y="167954"/>
                  </a:lnTo>
                  <a:lnTo>
                    <a:pt x="44064" y="165259"/>
                  </a:lnTo>
                  <a:lnTo>
                    <a:pt x="37266" y="162265"/>
                  </a:lnTo>
                  <a:lnTo>
                    <a:pt x="33478" y="162877"/>
                  </a:lnTo>
                  <a:lnTo>
                    <a:pt x="25505" y="167321"/>
                  </a:lnTo>
                  <a:lnTo>
                    <a:pt x="13084" y="181127"/>
                  </a:lnTo>
                  <a:lnTo>
                    <a:pt x="3837" y="201994"/>
                  </a:lnTo>
                  <a:lnTo>
                    <a:pt x="0" y="229422"/>
                  </a:lnTo>
                  <a:lnTo>
                    <a:pt x="6628" y="249578"/>
                  </a:lnTo>
                  <a:lnTo>
                    <a:pt x="17570" y="266062"/>
                  </a:lnTo>
                  <a:lnTo>
                    <a:pt x="22464" y="269470"/>
                  </a:lnTo>
                  <a:lnTo>
                    <a:pt x="27137" y="271036"/>
                  </a:lnTo>
                  <a:lnTo>
                    <a:pt x="36093" y="270895"/>
                  </a:lnTo>
                  <a:lnTo>
                    <a:pt x="40457" y="269870"/>
                  </a:lnTo>
                  <a:lnTo>
                    <a:pt x="44071" y="265658"/>
                  </a:lnTo>
                  <a:lnTo>
                    <a:pt x="56824" y="227907"/>
                  </a:lnTo>
                  <a:lnTo>
                    <a:pt x="63163" y="195047"/>
                  </a:lnTo>
                  <a:lnTo>
                    <a:pt x="65980" y="149868"/>
                  </a:lnTo>
                  <a:lnTo>
                    <a:pt x="66026" y="124274"/>
                  </a:lnTo>
                  <a:lnTo>
                    <a:pt x="65351" y="97334"/>
                  </a:lnTo>
                  <a:lnTo>
                    <a:pt x="64195" y="69496"/>
                  </a:lnTo>
                  <a:lnTo>
                    <a:pt x="62911" y="32920"/>
                  </a:lnTo>
                  <a:lnTo>
                    <a:pt x="62087" y="2305"/>
                  </a:lnTo>
                  <a:lnTo>
                    <a:pt x="60608" y="498"/>
                  </a:lnTo>
                  <a:lnTo>
                    <a:pt x="58211" y="0"/>
                  </a:lnTo>
                  <a:lnTo>
                    <a:pt x="55202" y="373"/>
                  </a:lnTo>
                  <a:lnTo>
                    <a:pt x="52491" y="3444"/>
                  </a:lnTo>
                  <a:lnTo>
                    <a:pt x="37503" y="46520"/>
                  </a:lnTo>
                  <a:lnTo>
                    <a:pt x="35688" y="94064"/>
                  </a:lnTo>
                  <a:lnTo>
                    <a:pt x="38012" y="131798"/>
                  </a:lnTo>
                  <a:lnTo>
                    <a:pt x="42102" y="169971"/>
                  </a:lnTo>
                  <a:lnTo>
                    <a:pt x="52338" y="217111"/>
                  </a:lnTo>
                  <a:lnTo>
                    <a:pt x="64308" y="247777"/>
                  </a:lnTo>
                  <a:lnTo>
                    <a:pt x="80934" y="2678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85"/>
            <p:cNvSpPr/>
            <p:nvPr>
              <p:custDataLst>
                <p:tags r:id="rId75"/>
              </p:custDataLst>
            </p:nvPr>
          </p:nvSpPr>
          <p:spPr>
            <a:xfrm>
              <a:off x="837384" y="1668848"/>
              <a:ext cx="83367" cy="111249"/>
            </a:xfrm>
            <a:custGeom>
              <a:avLst/>
              <a:gdLst/>
              <a:ahLst/>
              <a:cxnLst/>
              <a:rect l="0" t="0" r="0" b="0"/>
              <a:pathLst>
                <a:path w="83367" h="111249">
                  <a:moveTo>
                    <a:pt x="19866" y="52002"/>
                  </a:moveTo>
                  <a:lnTo>
                    <a:pt x="19866" y="52002"/>
                  </a:lnTo>
                  <a:lnTo>
                    <a:pt x="19866" y="60840"/>
                  </a:lnTo>
                  <a:lnTo>
                    <a:pt x="20571" y="62128"/>
                  </a:lnTo>
                  <a:lnTo>
                    <a:pt x="21747" y="62986"/>
                  </a:lnTo>
                  <a:lnTo>
                    <a:pt x="23237" y="63558"/>
                  </a:lnTo>
                  <a:lnTo>
                    <a:pt x="28655" y="62312"/>
                  </a:lnTo>
                  <a:lnTo>
                    <a:pt x="32075" y="60992"/>
                  </a:lnTo>
                  <a:lnTo>
                    <a:pt x="43631" y="49021"/>
                  </a:lnTo>
                  <a:lnTo>
                    <a:pt x="52621" y="32069"/>
                  </a:lnTo>
                  <a:lnTo>
                    <a:pt x="52992" y="26013"/>
                  </a:lnTo>
                  <a:lnTo>
                    <a:pt x="49640" y="13640"/>
                  </a:lnTo>
                  <a:lnTo>
                    <a:pt x="41566" y="4848"/>
                  </a:lnTo>
                  <a:lnTo>
                    <a:pt x="36449" y="1516"/>
                  </a:lnTo>
                  <a:lnTo>
                    <a:pt x="31627" y="0"/>
                  </a:lnTo>
                  <a:lnTo>
                    <a:pt x="22506" y="198"/>
                  </a:lnTo>
                  <a:lnTo>
                    <a:pt x="18098" y="3355"/>
                  </a:lnTo>
                  <a:lnTo>
                    <a:pt x="9438" y="14388"/>
                  </a:lnTo>
                  <a:lnTo>
                    <a:pt x="0" y="36467"/>
                  </a:lnTo>
                  <a:lnTo>
                    <a:pt x="688" y="52623"/>
                  </a:lnTo>
                  <a:lnTo>
                    <a:pt x="12628" y="85991"/>
                  </a:lnTo>
                  <a:lnTo>
                    <a:pt x="24175" y="97212"/>
                  </a:lnTo>
                  <a:lnTo>
                    <a:pt x="51213" y="110164"/>
                  </a:lnTo>
                  <a:lnTo>
                    <a:pt x="64137" y="111248"/>
                  </a:lnTo>
                  <a:lnTo>
                    <a:pt x="83366" y="1091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86"/>
            <p:cNvSpPr/>
            <p:nvPr>
              <p:custDataLst>
                <p:tags r:id="rId76"/>
              </p:custDataLst>
            </p:nvPr>
          </p:nvSpPr>
          <p:spPr>
            <a:xfrm>
              <a:off x="934333" y="1631950"/>
              <a:ext cx="107068" cy="156552"/>
            </a:xfrm>
            <a:custGeom>
              <a:avLst/>
              <a:gdLst/>
              <a:ahLst/>
              <a:cxnLst/>
              <a:rect l="0" t="0" r="0" b="0"/>
              <a:pathLst>
                <a:path w="107068" h="156552">
                  <a:moveTo>
                    <a:pt x="5467" y="44450"/>
                  </a:moveTo>
                  <a:lnTo>
                    <a:pt x="5467" y="44450"/>
                  </a:lnTo>
                  <a:lnTo>
                    <a:pt x="0" y="38983"/>
                  </a:lnTo>
                  <a:lnTo>
                    <a:pt x="411" y="37983"/>
                  </a:lnTo>
                  <a:lnTo>
                    <a:pt x="2749" y="34990"/>
                  </a:lnTo>
                  <a:lnTo>
                    <a:pt x="5066" y="34616"/>
                  </a:lnTo>
                  <a:lnTo>
                    <a:pt x="26276" y="40873"/>
                  </a:lnTo>
                  <a:lnTo>
                    <a:pt x="36117" y="50386"/>
                  </a:lnTo>
                  <a:lnTo>
                    <a:pt x="53933" y="82860"/>
                  </a:lnTo>
                  <a:lnTo>
                    <a:pt x="61473" y="129906"/>
                  </a:lnTo>
                  <a:lnTo>
                    <a:pt x="61855" y="137404"/>
                  </a:lnTo>
                  <a:lnTo>
                    <a:pt x="60698" y="143109"/>
                  </a:lnTo>
                  <a:lnTo>
                    <a:pt x="55649" y="151328"/>
                  </a:lnTo>
                  <a:lnTo>
                    <a:pt x="50583" y="155451"/>
                  </a:lnTo>
                  <a:lnTo>
                    <a:pt x="48244" y="156551"/>
                  </a:lnTo>
                  <a:lnTo>
                    <a:pt x="45274" y="154462"/>
                  </a:lnTo>
                  <a:lnTo>
                    <a:pt x="38211" y="144614"/>
                  </a:lnTo>
                  <a:lnTo>
                    <a:pt x="29672" y="113091"/>
                  </a:lnTo>
                  <a:lnTo>
                    <a:pt x="32786" y="75842"/>
                  </a:lnTo>
                  <a:lnTo>
                    <a:pt x="42774" y="54404"/>
                  </a:lnTo>
                  <a:lnTo>
                    <a:pt x="72181" y="21016"/>
                  </a:lnTo>
                  <a:lnTo>
                    <a:pt x="1070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87"/>
            <p:cNvSpPr/>
            <p:nvPr>
              <p:custDataLst>
                <p:tags r:id="rId77"/>
              </p:custDataLst>
            </p:nvPr>
          </p:nvSpPr>
          <p:spPr>
            <a:xfrm>
              <a:off x="1243155" y="1466850"/>
              <a:ext cx="255446" cy="293508"/>
            </a:xfrm>
            <a:custGeom>
              <a:avLst/>
              <a:gdLst/>
              <a:ahLst/>
              <a:cxnLst/>
              <a:rect l="0" t="0" r="0" b="0"/>
              <a:pathLst>
                <a:path w="255446" h="293508">
                  <a:moveTo>
                    <a:pt x="122095" y="0"/>
                  </a:moveTo>
                  <a:lnTo>
                    <a:pt x="122095" y="0"/>
                  </a:lnTo>
                  <a:lnTo>
                    <a:pt x="116628" y="0"/>
                  </a:lnTo>
                  <a:lnTo>
                    <a:pt x="109264" y="3371"/>
                  </a:lnTo>
                  <a:lnTo>
                    <a:pt x="103928" y="14433"/>
                  </a:lnTo>
                  <a:lnTo>
                    <a:pt x="91382" y="57022"/>
                  </a:lnTo>
                  <a:lnTo>
                    <a:pt x="83515" y="88137"/>
                  </a:lnTo>
                  <a:lnTo>
                    <a:pt x="76021" y="123839"/>
                  </a:lnTo>
                  <a:lnTo>
                    <a:pt x="70338" y="163225"/>
                  </a:lnTo>
                  <a:lnTo>
                    <a:pt x="67342" y="202366"/>
                  </a:lnTo>
                  <a:lnTo>
                    <a:pt x="66716" y="238107"/>
                  </a:lnTo>
                  <a:lnTo>
                    <a:pt x="68789" y="265751"/>
                  </a:lnTo>
                  <a:lnTo>
                    <a:pt x="75826" y="284152"/>
                  </a:lnTo>
                  <a:lnTo>
                    <a:pt x="80665" y="291035"/>
                  </a:lnTo>
                  <a:lnTo>
                    <a:pt x="84598" y="293507"/>
                  </a:lnTo>
                  <a:lnTo>
                    <a:pt x="87925" y="293038"/>
                  </a:lnTo>
                  <a:lnTo>
                    <a:pt x="90848" y="290608"/>
                  </a:lnTo>
                  <a:lnTo>
                    <a:pt x="94096" y="280383"/>
                  </a:lnTo>
                  <a:lnTo>
                    <a:pt x="94129" y="264315"/>
                  </a:lnTo>
                  <a:lnTo>
                    <a:pt x="85508" y="229618"/>
                  </a:lnTo>
                  <a:lnTo>
                    <a:pt x="75495" y="209767"/>
                  </a:lnTo>
                  <a:lnTo>
                    <a:pt x="69156" y="203345"/>
                  </a:lnTo>
                  <a:lnTo>
                    <a:pt x="54587" y="196209"/>
                  </a:lnTo>
                  <a:lnTo>
                    <a:pt x="9343" y="185764"/>
                  </a:lnTo>
                  <a:lnTo>
                    <a:pt x="1898" y="181810"/>
                  </a:lnTo>
                  <a:lnTo>
                    <a:pt x="336" y="179062"/>
                  </a:lnTo>
                  <a:lnTo>
                    <a:pt x="0" y="175819"/>
                  </a:lnTo>
                  <a:lnTo>
                    <a:pt x="482" y="172246"/>
                  </a:lnTo>
                  <a:lnTo>
                    <a:pt x="30829" y="136529"/>
                  </a:lnTo>
                  <a:lnTo>
                    <a:pt x="69965" y="93369"/>
                  </a:lnTo>
                  <a:lnTo>
                    <a:pt x="109551" y="46195"/>
                  </a:lnTo>
                  <a:lnTo>
                    <a:pt x="131272" y="19943"/>
                  </a:lnTo>
                  <a:lnTo>
                    <a:pt x="136051" y="16625"/>
                  </a:lnTo>
                  <a:lnTo>
                    <a:pt x="136338" y="16727"/>
                  </a:lnTo>
                  <a:lnTo>
                    <a:pt x="134775" y="20135"/>
                  </a:lnTo>
                  <a:lnTo>
                    <a:pt x="130634" y="35364"/>
                  </a:lnTo>
                  <a:lnTo>
                    <a:pt x="128877" y="73282"/>
                  </a:lnTo>
                  <a:lnTo>
                    <a:pt x="128573" y="116493"/>
                  </a:lnTo>
                  <a:lnTo>
                    <a:pt x="128502" y="152669"/>
                  </a:lnTo>
                  <a:lnTo>
                    <a:pt x="128470" y="187562"/>
                  </a:lnTo>
                  <a:lnTo>
                    <a:pt x="125082" y="228827"/>
                  </a:lnTo>
                  <a:lnTo>
                    <a:pt x="122357" y="257257"/>
                  </a:lnTo>
                  <a:lnTo>
                    <a:pt x="121564" y="256877"/>
                  </a:lnTo>
                  <a:lnTo>
                    <a:pt x="118802" y="252692"/>
                  </a:lnTo>
                  <a:lnTo>
                    <a:pt x="116013" y="212739"/>
                  </a:lnTo>
                  <a:lnTo>
                    <a:pt x="117746" y="202030"/>
                  </a:lnTo>
                  <a:lnTo>
                    <a:pt x="120868" y="195625"/>
                  </a:lnTo>
                  <a:lnTo>
                    <a:pt x="124607" y="192778"/>
                  </a:lnTo>
                  <a:lnTo>
                    <a:pt x="126592" y="192724"/>
                  </a:lnTo>
                  <a:lnTo>
                    <a:pt x="130679" y="194546"/>
                  </a:lnTo>
                  <a:lnTo>
                    <a:pt x="132051" y="196019"/>
                  </a:lnTo>
                  <a:lnTo>
                    <a:pt x="139897" y="207217"/>
                  </a:lnTo>
                  <a:lnTo>
                    <a:pt x="170705" y="239047"/>
                  </a:lnTo>
                  <a:lnTo>
                    <a:pt x="179213" y="243826"/>
                  </a:lnTo>
                  <a:lnTo>
                    <a:pt x="183457" y="245101"/>
                  </a:lnTo>
                  <a:lnTo>
                    <a:pt x="186992" y="245245"/>
                  </a:lnTo>
                  <a:lnTo>
                    <a:pt x="192801" y="243524"/>
                  </a:lnTo>
                  <a:lnTo>
                    <a:pt x="200038" y="238588"/>
                  </a:lnTo>
                  <a:lnTo>
                    <a:pt x="206651" y="225915"/>
                  </a:lnTo>
                  <a:lnTo>
                    <a:pt x="214399" y="185404"/>
                  </a:lnTo>
                  <a:lnTo>
                    <a:pt x="211583" y="173427"/>
                  </a:lnTo>
                  <a:lnTo>
                    <a:pt x="207493" y="172328"/>
                  </a:lnTo>
                  <a:lnTo>
                    <a:pt x="204427" y="172036"/>
                  </a:lnTo>
                  <a:lnTo>
                    <a:pt x="202383" y="176074"/>
                  </a:lnTo>
                  <a:lnTo>
                    <a:pt x="200212" y="199161"/>
                  </a:lnTo>
                  <a:lnTo>
                    <a:pt x="202204" y="211047"/>
                  </a:lnTo>
                  <a:lnTo>
                    <a:pt x="207323" y="219152"/>
                  </a:lnTo>
                  <a:lnTo>
                    <a:pt x="210664" y="222302"/>
                  </a:lnTo>
                  <a:lnTo>
                    <a:pt x="220020" y="225801"/>
                  </a:lnTo>
                  <a:lnTo>
                    <a:pt x="231234" y="226650"/>
                  </a:lnTo>
                  <a:lnTo>
                    <a:pt x="255445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66"/>
          <p:cNvGrpSpPr/>
          <p:nvPr/>
        </p:nvGrpSpPr>
        <p:grpSpPr>
          <a:xfrm>
            <a:off x="1778000" y="1401944"/>
            <a:ext cx="330201" cy="316443"/>
            <a:chOff x="1778000" y="1401944"/>
            <a:chExt cx="330201" cy="316443"/>
          </a:xfrm>
        </p:grpSpPr>
        <p:sp>
          <p:nvSpPr>
            <p:cNvPr id="108" name="SMARTInkShape-288"/>
            <p:cNvSpPr/>
            <p:nvPr>
              <p:custDataLst>
                <p:tags r:id="rId70"/>
              </p:custDataLst>
            </p:nvPr>
          </p:nvSpPr>
          <p:spPr>
            <a:xfrm>
              <a:off x="1778000" y="1576172"/>
              <a:ext cx="82551" cy="142215"/>
            </a:xfrm>
            <a:custGeom>
              <a:avLst/>
              <a:gdLst/>
              <a:ahLst/>
              <a:cxnLst/>
              <a:rect l="0" t="0" r="0" b="0"/>
              <a:pathLst>
                <a:path w="82551" h="142215">
                  <a:moveTo>
                    <a:pt x="0" y="4978"/>
                  </a:moveTo>
                  <a:lnTo>
                    <a:pt x="0" y="4978"/>
                  </a:lnTo>
                  <a:lnTo>
                    <a:pt x="6907" y="52362"/>
                  </a:lnTo>
                  <a:lnTo>
                    <a:pt x="14927" y="92341"/>
                  </a:lnTo>
                  <a:lnTo>
                    <a:pt x="18688" y="136361"/>
                  </a:lnTo>
                  <a:lnTo>
                    <a:pt x="18103" y="139133"/>
                  </a:lnTo>
                  <a:lnTo>
                    <a:pt x="17007" y="140981"/>
                  </a:lnTo>
                  <a:lnTo>
                    <a:pt x="15572" y="142214"/>
                  </a:lnTo>
                  <a:lnTo>
                    <a:pt x="14614" y="140919"/>
                  </a:lnTo>
                  <a:lnTo>
                    <a:pt x="8504" y="100490"/>
                  </a:lnTo>
                  <a:lnTo>
                    <a:pt x="8399" y="63225"/>
                  </a:lnTo>
                  <a:lnTo>
                    <a:pt x="20291" y="22076"/>
                  </a:lnTo>
                  <a:lnTo>
                    <a:pt x="28068" y="9049"/>
                  </a:lnTo>
                  <a:lnTo>
                    <a:pt x="36229" y="3260"/>
                  </a:lnTo>
                  <a:lnTo>
                    <a:pt x="48756" y="0"/>
                  </a:lnTo>
                  <a:lnTo>
                    <a:pt x="52259" y="1660"/>
                  </a:lnTo>
                  <a:lnTo>
                    <a:pt x="58034" y="9148"/>
                  </a:lnTo>
                  <a:lnTo>
                    <a:pt x="65251" y="32005"/>
                  </a:lnTo>
                  <a:lnTo>
                    <a:pt x="68942" y="77815"/>
                  </a:lnTo>
                  <a:lnTo>
                    <a:pt x="71552" y="124702"/>
                  </a:lnTo>
                  <a:lnTo>
                    <a:pt x="73102" y="129244"/>
                  </a:lnTo>
                  <a:lnTo>
                    <a:pt x="74840" y="131567"/>
                  </a:lnTo>
                  <a:lnTo>
                    <a:pt x="76704" y="132409"/>
                  </a:lnTo>
                  <a:lnTo>
                    <a:pt x="82550" y="1319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89"/>
            <p:cNvSpPr/>
            <p:nvPr>
              <p:custDataLst>
                <p:tags r:id="rId71"/>
              </p:custDataLst>
            </p:nvPr>
          </p:nvSpPr>
          <p:spPr>
            <a:xfrm>
              <a:off x="1898911" y="1401944"/>
              <a:ext cx="209290" cy="288908"/>
            </a:xfrm>
            <a:custGeom>
              <a:avLst/>
              <a:gdLst/>
              <a:ahLst/>
              <a:cxnLst/>
              <a:rect l="0" t="0" r="0" b="0"/>
              <a:pathLst>
                <a:path w="209290" h="288908">
                  <a:moveTo>
                    <a:pt x="6089" y="172856"/>
                  </a:moveTo>
                  <a:lnTo>
                    <a:pt x="6089" y="172856"/>
                  </a:lnTo>
                  <a:lnTo>
                    <a:pt x="2718" y="179598"/>
                  </a:lnTo>
                  <a:lnTo>
                    <a:pt x="0" y="214919"/>
                  </a:lnTo>
                  <a:lnTo>
                    <a:pt x="3187" y="242391"/>
                  </a:lnTo>
                  <a:lnTo>
                    <a:pt x="18713" y="272873"/>
                  </a:lnTo>
                  <a:lnTo>
                    <a:pt x="31074" y="287392"/>
                  </a:lnTo>
                  <a:lnTo>
                    <a:pt x="33329" y="288725"/>
                  </a:lnTo>
                  <a:lnTo>
                    <a:pt x="34833" y="288907"/>
                  </a:lnTo>
                  <a:lnTo>
                    <a:pt x="35835" y="288324"/>
                  </a:lnTo>
                  <a:lnTo>
                    <a:pt x="40616" y="277389"/>
                  </a:lnTo>
                  <a:lnTo>
                    <a:pt x="45600" y="234791"/>
                  </a:lnTo>
                  <a:lnTo>
                    <a:pt x="49888" y="209287"/>
                  </a:lnTo>
                  <a:lnTo>
                    <a:pt x="50105" y="209137"/>
                  </a:lnTo>
                  <a:lnTo>
                    <a:pt x="59370" y="244149"/>
                  </a:lnTo>
                  <a:lnTo>
                    <a:pt x="74663" y="265857"/>
                  </a:lnTo>
                  <a:lnTo>
                    <a:pt x="77205" y="268723"/>
                  </a:lnTo>
                  <a:lnTo>
                    <a:pt x="79605" y="269929"/>
                  </a:lnTo>
                  <a:lnTo>
                    <a:pt x="81911" y="270027"/>
                  </a:lnTo>
                  <a:lnTo>
                    <a:pt x="84154" y="269387"/>
                  </a:lnTo>
                  <a:lnTo>
                    <a:pt x="94052" y="261743"/>
                  </a:lnTo>
                  <a:lnTo>
                    <a:pt x="102551" y="243800"/>
                  </a:lnTo>
                  <a:lnTo>
                    <a:pt x="111744" y="200197"/>
                  </a:lnTo>
                  <a:lnTo>
                    <a:pt x="116076" y="168074"/>
                  </a:lnTo>
                  <a:lnTo>
                    <a:pt x="118472" y="130749"/>
                  </a:lnTo>
                  <a:lnTo>
                    <a:pt x="120242" y="94170"/>
                  </a:lnTo>
                  <a:lnTo>
                    <a:pt x="127128" y="47586"/>
                  </a:lnTo>
                  <a:lnTo>
                    <a:pt x="129734" y="36042"/>
                  </a:lnTo>
                  <a:lnTo>
                    <a:pt x="129441" y="32963"/>
                  </a:lnTo>
                  <a:lnTo>
                    <a:pt x="128540" y="30911"/>
                  </a:lnTo>
                  <a:lnTo>
                    <a:pt x="127234" y="30954"/>
                  </a:lnTo>
                  <a:lnTo>
                    <a:pt x="123902" y="34764"/>
                  </a:lnTo>
                  <a:lnTo>
                    <a:pt x="111649" y="65328"/>
                  </a:lnTo>
                  <a:lnTo>
                    <a:pt x="104707" y="104934"/>
                  </a:lnTo>
                  <a:lnTo>
                    <a:pt x="102836" y="138435"/>
                  </a:lnTo>
                  <a:lnTo>
                    <a:pt x="103886" y="170728"/>
                  </a:lnTo>
                  <a:lnTo>
                    <a:pt x="110325" y="212913"/>
                  </a:lnTo>
                  <a:lnTo>
                    <a:pt x="125143" y="255400"/>
                  </a:lnTo>
                  <a:lnTo>
                    <a:pt x="134106" y="272181"/>
                  </a:lnTo>
                  <a:lnTo>
                    <a:pt x="136589" y="274350"/>
                  </a:lnTo>
                  <a:lnTo>
                    <a:pt x="138950" y="275091"/>
                  </a:lnTo>
                  <a:lnTo>
                    <a:pt x="141230" y="274879"/>
                  </a:lnTo>
                  <a:lnTo>
                    <a:pt x="154551" y="264468"/>
                  </a:lnTo>
                  <a:lnTo>
                    <a:pt x="168533" y="241236"/>
                  </a:lnTo>
                  <a:lnTo>
                    <a:pt x="181612" y="201897"/>
                  </a:lnTo>
                  <a:lnTo>
                    <a:pt x="188287" y="168830"/>
                  </a:lnTo>
                  <a:lnTo>
                    <a:pt x="193604" y="134378"/>
                  </a:lnTo>
                  <a:lnTo>
                    <a:pt x="199860" y="88626"/>
                  </a:lnTo>
                  <a:lnTo>
                    <a:pt x="200449" y="44609"/>
                  </a:lnTo>
                  <a:lnTo>
                    <a:pt x="191347" y="0"/>
                  </a:lnTo>
                  <a:lnTo>
                    <a:pt x="190273" y="1174"/>
                  </a:lnTo>
                  <a:lnTo>
                    <a:pt x="183477" y="30863"/>
                  </a:lnTo>
                  <a:lnTo>
                    <a:pt x="180178" y="61065"/>
                  </a:lnTo>
                  <a:lnTo>
                    <a:pt x="178712" y="100358"/>
                  </a:lnTo>
                  <a:lnTo>
                    <a:pt x="178060" y="139929"/>
                  </a:lnTo>
                  <a:lnTo>
                    <a:pt x="179182" y="177272"/>
                  </a:lnTo>
                  <a:lnTo>
                    <a:pt x="187041" y="223945"/>
                  </a:lnTo>
                  <a:lnTo>
                    <a:pt x="194858" y="254473"/>
                  </a:lnTo>
                  <a:lnTo>
                    <a:pt x="209289" y="274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67"/>
          <p:cNvGrpSpPr/>
          <p:nvPr/>
        </p:nvGrpSpPr>
        <p:grpSpPr>
          <a:xfrm>
            <a:off x="2388931" y="1384300"/>
            <a:ext cx="462220" cy="423793"/>
            <a:chOff x="2388931" y="1384300"/>
            <a:chExt cx="462220" cy="423793"/>
          </a:xfrm>
        </p:grpSpPr>
        <p:sp>
          <p:nvSpPr>
            <p:cNvPr id="111" name="SMARTInkShape-290"/>
            <p:cNvSpPr/>
            <p:nvPr>
              <p:custDataLst>
                <p:tags r:id="rId67"/>
              </p:custDataLst>
            </p:nvPr>
          </p:nvSpPr>
          <p:spPr>
            <a:xfrm>
              <a:off x="2388931" y="1384300"/>
              <a:ext cx="97649" cy="311025"/>
            </a:xfrm>
            <a:custGeom>
              <a:avLst/>
              <a:gdLst/>
              <a:ahLst/>
              <a:cxnLst/>
              <a:rect l="0" t="0" r="0" b="0"/>
              <a:pathLst>
                <a:path w="97649" h="311025">
                  <a:moveTo>
                    <a:pt x="55819" y="0"/>
                  </a:moveTo>
                  <a:lnTo>
                    <a:pt x="55819" y="0"/>
                  </a:lnTo>
                  <a:lnTo>
                    <a:pt x="52448" y="3371"/>
                  </a:lnTo>
                  <a:lnTo>
                    <a:pt x="48911" y="5026"/>
                  </a:lnTo>
                  <a:lnTo>
                    <a:pt x="46981" y="5467"/>
                  </a:lnTo>
                  <a:lnTo>
                    <a:pt x="45693" y="7878"/>
                  </a:lnTo>
                  <a:lnTo>
                    <a:pt x="43345" y="51047"/>
                  </a:lnTo>
                  <a:lnTo>
                    <a:pt x="43186" y="95637"/>
                  </a:lnTo>
                  <a:lnTo>
                    <a:pt x="43149" y="133052"/>
                  </a:lnTo>
                  <a:lnTo>
                    <a:pt x="41251" y="171317"/>
                  </a:lnTo>
                  <a:lnTo>
                    <a:pt x="38055" y="208785"/>
                  </a:lnTo>
                  <a:lnTo>
                    <a:pt x="34283" y="244253"/>
                  </a:lnTo>
                  <a:lnTo>
                    <a:pt x="28193" y="285841"/>
                  </a:lnTo>
                  <a:lnTo>
                    <a:pt x="22139" y="301783"/>
                  </a:lnTo>
                  <a:lnTo>
                    <a:pt x="18549" y="307022"/>
                  </a:lnTo>
                  <a:lnTo>
                    <a:pt x="15450" y="309809"/>
                  </a:lnTo>
                  <a:lnTo>
                    <a:pt x="12678" y="310962"/>
                  </a:lnTo>
                  <a:lnTo>
                    <a:pt x="10125" y="311024"/>
                  </a:lnTo>
                  <a:lnTo>
                    <a:pt x="7717" y="307538"/>
                  </a:lnTo>
                  <a:lnTo>
                    <a:pt x="3161" y="294258"/>
                  </a:lnTo>
                  <a:lnTo>
                    <a:pt x="0" y="253463"/>
                  </a:lnTo>
                  <a:lnTo>
                    <a:pt x="5805" y="207902"/>
                  </a:lnTo>
                  <a:lnTo>
                    <a:pt x="16422" y="185534"/>
                  </a:lnTo>
                  <a:lnTo>
                    <a:pt x="29842" y="169948"/>
                  </a:lnTo>
                  <a:lnTo>
                    <a:pt x="42863" y="160670"/>
                  </a:lnTo>
                  <a:lnTo>
                    <a:pt x="55705" y="157957"/>
                  </a:lnTo>
                  <a:lnTo>
                    <a:pt x="62093" y="158221"/>
                  </a:lnTo>
                  <a:lnTo>
                    <a:pt x="67763" y="160514"/>
                  </a:lnTo>
                  <a:lnTo>
                    <a:pt x="77826" y="168706"/>
                  </a:lnTo>
                  <a:lnTo>
                    <a:pt x="91424" y="188590"/>
                  </a:lnTo>
                  <a:lnTo>
                    <a:pt x="97648" y="215726"/>
                  </a:lnTo>
                  <a:lnTo>
                    <a:pt x="94898" y="261311"/>
                  </a:lnTo>
                  <a:lnTo>
                    <a:pt x="93919" y="279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91"/>
            <p:cNvSpPr/>
            <p:nvPr>
              <p:custDataLst>
                <p:tags r:id="rId68"/>
              </p:custDataLst>
            </p:nvPr>
          </p:nvSpPr>
          <p:spPr>
            <a:xfrm>
              <a:off x="2529896" y="1488720"/>
              <a:ext cx="195104" cy="319373"/>
            </a:xfrm>
            <a:custGeom>
              <a:avLst/>
              <a:gdLst/>
              <a:ahLst/>
              <a:cxnLst/>
              <a:rect l="0" t="0" r="0" b="0"/>
              <a:pathLst>
                <a:path w="195104" h="319373">
                  <a:moveTo>
                    <a:pt x="10104" y="54330"/>
                  </a:moveTo>
                  <a:lnTo>
                    <a:pt x="10104" y="54330"/>
                  </a:lnTo>
                  <a:lnTo>
                    <a:pt x="10104" y="50959"/>
                  </a:lnTo>
                  <a:lnTo>
                    <a:pt x="9398" y="50672"/>
                  </a:lnTo>
                  <a:lnTo>
                    <a:pt x="6733" y="52234"/>
                  </a:lnTo>
                  <a:lnTo>
                    <a:pt x="5078" y="57161"/>
                  </a:lnTo>
                  <a:lnTo>
                    <a:pt x="4637" y="60451"/>
                  </a:lnTo>
                  <a:lnTo>
                    <a:pt x="14067" y="93325"/>
                  </a:lnTo>
                  <a:lnTo>
                    <a:pt x="30260" y="117695"/>
                  </a:lnTo>
                  <a:lnTo>
                    <a:pt x="35055" y="121298"/>
                  </a:lnTo>
                  <a:lnTo>
                    <a:pt x="37321" y="122259"/>
                  </a:lnTo>
                  <a:lnTo>
                    <a:pt x="39537" y="120782"/>
                  </a:lnTo>
                  <a:lnTo>
                    <a:pt x="53665" y="90754"/>
                  </a:lnTo>
                  <a:lnTo>
                    <a:pt x="58759" y="75157"/>
                  </a:lnTo>
                  <a:lnTo>
                    <a:pt x="58768" y="73153"/>
                  </a:lnTo>
                  <a:lnTo>
                    <a:pt x="58069" y="72524"/>
                  </a:lnTo>
                  <a:lnTo>
                    <a:pt x="56897" y="72809"/>
                  </a:lnTo>
                  <a:lnTo>
                    <a:pt x="55596" y="78771"/>
                  </a:lnTo>
                  <a:lnTo>
                    <a:pt x="56527" y="122624"/>
                  </a:lnTo>
                  <a:lnTo>
                    <a:pt x="63410" y="169577"/>
                  </a:lnTo>
                  <a:lnTo>
                    <a:pt x="66115" y="210382"/>
                  </a:lnTo>
                  <a:lnTo>
                    <a:pt x="63545" y="250380"/>
                  </a:lnTo>
                  <a:lnTo>
                    <a:pt x="51574" y="285672"/>
                  </a:lnTo>
                  <a:lnTo>
                    <a:pt x="34621" y="311729"/>
                  </a:lnTo>
                  <a:lnTo>
                    <a:pt x="29271" y="316241"/>
                  </a:lnTo>
                  <a:lnTo>
                    <a:pt x="24293" y="318543"/>
                  </a:lnTo>
                  <a:lnTo>
                    <a:pt x="19564" y="319372"/>
                  </a:lnTo>
                  <a:lnTo>
                    <a:pt x="14999" y="317808"/>
                  </a:lnTo>
                  <a:lnTo>
                    <a:pt x="6165" y="310426"/>
                  </a:lnTo>
                  <a:lnTo>
                    <a:pt x="1298" y="296326"/>
                  </a:lnTo>
                  <a:lnTo>
                    <a:pt x="0" y="287627"/>
                  </a:lnTo>
                  <a:lnTo>
                    <a:pt x="8286" y="255159"/>
                  </a:lnTo>
                  <a:lnTo>
                    <a:pt x="30889" y="215356"/>
                  </a:lnTo>
                  <a:lnTo>
                    <a:pt x="63299" y="175655"/>
                  </a:lnTo>
                  <a:lnTo>
                    <a:pt x="92972" y="137080"/>
                  </a:lnTo>
                  <a:lnTo>
                    <a:pt x="129341" y="92866"/>
                  </a:lnTo>
                  <a:lnTo>
                    <a:pt x="133654" y="86273"/>
                  </a:lnTo>
                  <a:lnTo>
                    <a:pt x="134804" y="85503"/>
                  </a:lnTo>
                  <a:lnTo>
                    <a:pt x="135571" y="85696"/>
                  </a:lnTo>
                  <a:lnTo>
                    <a:pt x="134541" y="89672"/>
                  </a:lnTo>
                  <a:lnTo>
                    <a:pt x="122137" y="136971"/>
                  </a:lnTo>
                  <a:lnTo>
                    <a:pt x="114497" y="182602"/>
                  </a:lnTo>
                  <a:lnTo>
                    <a:pt x="111826" y="219101"/>
                  </a:lnTo>
                  <a:lnTo>
                    <a:pt x="108723" y="259634"/>
                  </a:lnTo>
                  <a:lnTo>
                    <a:pt x="111115" y="278328"/>
                  </a:lnTo>
                  <a:lnTo>
                    <a:pt x="111311" y="277745"/>
                  </a:lnTo>
                  <a:lnTo>
                    <a:pt x="116739" y="236500"/>
                  </a:lnTo>
                  <a:lnTo>
                    <a:pt x="120527" y="203498"/>
                  </a:lnTo>
                  <a:lnTo>
                    <a:pt x="124562" y="159668"/>
                  </a:lnTo>
                  <a:lnTo>
                    <a:pt x="126626" y="135139"/>
                  </a:lnTo>
                  <a:lnTo>
                    <a:pt x="130801" y="89069"/>
                  </a:lnTo>
                  <a:lnTo>
                    <a:pt x="136419" y="50014"/>
                  </a:lnTo>
                  <a:lnTo>
                    <a:pt x="150777" y="17538"/>
                  </a:lnTo>
                  <a:lnTo>
                    <a:pt x="159879" y="6698"/>
                  </a:lnTo>
                  <a:lnTo>
                    <a:pt x="168628" y="1410"/>
                  </a:lnTo>
                  <a:lnTo>
                    <a:pt x="172937" y="0"/>
                  </a:lnTo>
                  <a:lnTo>
                    <a:pt x="177220" y="1177"/>
                  </a:lnTo>
                  <a:lnTo>
                    <a:pt x="185743" y="8129"/>
                  </a:lnTo>
                  <a:lnTo>
                    <a:pt x="195103" y="30685"/>
                  </a:lnTo>
                  <a:lnTo>
                    <a:pt x="192232" y="69823"/>
                  </a:lnTo>
                  <a:lnTo>
                    <a:pt x="179074" y="110426"/>
                  </a:lnTo>
                  <a:lnTo>
                    <a:pt x="155027" y="149268"/>
                  </a:lnTo>
                  <a:lnTo>
                    <a:pt x="125559" y="180846"/>
                  </a:lnTo>
                  <a:lnTo>
                    <a:pt x="106808" y="191698"/>
                  </a:lnTo>
                  <a:lnTo>
                    <a:pt x="97857" y="194592"/>
                  </a:lnTo>
                  <a:lnTo>
                    <a:pt x="91184" y="195110"/>
                  </a:lnTo>
                  <a:lnTo>
                    <a:pt x="86029" y="194045"/>
                  </a:lnTo>
                  <a:lnTo>
                    <a:pt x="73604" y="187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92"/>
            <p:cNvSpPr/>
            <p:nvPr>
              <p:custDataLst>
                <p:tags r:id="rId69"/>
              </p:custDataLst>
            </p:nvPr>
          </p:nvSpPr>
          <p:spPr>
            <a:xfrm>
              <a:off x="2800350" y="1606550"/>
              <a:ext cx="50801" cy="57151"/>
            </a:xfrm>
            <a:custGeom>
              <a:avLst/>
              <a:gdLst/>
              <a:ahLst/>
              <a:cxnLst/>
              <a:rect l="0" t="0" r="0" b="0"/>
              <a:pathLst>
                <a:path w="50801" h="57151">
                  <a:moveTo>
                    <a:pt x="50800" y="0"/>
                  </a:moveTo>
                  <a:lnTo>
                    <a:pt x="50800" y="0"/>
                  </a:lnTo>
                  <a:lnTo>
                    <a:pt x="34180" y="24642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SMARTInkShape-293"/>
          <p:cNvSpPr/>
          <p:nvPr>
            <p:custDataLst>
              <p:tags r:id="rId3"/>
            </p:custDataLst>
          </p:nvPr>
        </p:nvSpPr>
        <p:spPr>
          <a:xfrm>
            <a:off x="1695450" y="2459262"/>
            <a:ext cx="8375651" cy="344747"/>
          </a:xfrm>
          <a:custGeom>
            <a:avLst/>
            <a:gdLst/>
            <a:ahLst/>
            <a:cxnLst/>
            <a:rect l="0" t="0" r="0" b="0"/>
            <a:pathLst>
              <a:path w="8375651" h="344747">
                <a:moveTo>
                  <a:pt x="0" y="341088"/>
                </a:moveTo>
                <a:lnTo>
                  <a:pt x="0" y="341088"/>
                </a:lnTo>
                <a:lnTo>
                  <a:pt x="39706" y="341793"/>
                </a:lnTo>
                <a:lnTo>
                  <a:pt x="75973" y="344459"/>
                </a:lnTo>
                <a:lnTo>
                  <a:pt x="99332" y="344746"/>
                </a:lnTo>
                <a:lnTo>
                  <a:pt x="125488" y="344232"/>
                </a:lnTo>
                <a:lnTo>
                  <a:pt x="153509" y="343184"/>
                </a:lnTo>
                <a:lnTo>
                  <a:pt x="189122" y="339663"/>
                </a:lnTo>
                <a:lnTo>
                  <a:pt x="229798" y="334494"/>
                </a:lnTo>
                <a:lnTo>
                  <a:pt x="273849" y="328225"/>
                </a:lnTo>
                <a:lnTo>
                  <a:pt x="325088" y="320518"/>
                </a:lnTo>
                <a:lnTo>
                  <a:pt x="381120" y="311853"/>
                </a:lnTo>
                <a:lnTo>
                  <a:pt x="440346" y="302548"/>
                </a:lnTo>
                <a:lnTo>
                  <a:pt x="508053" y="291406"/>
                </a:lnTo>
                <a:lnTo>
                  <a:pt x="581413" y="279038"/>
                </a:lnTo>
                <a:lnTo>
                  <a:pt x="658542" y="265855"/>
                </a:lnTo>
                <a:lnTo>
                  <a:pt x="744534" y="251422"/>
                </a:lnTo>
                <a:lnTo>
                  <a:pt x="836434" y="236155"/>
                </a:lnTo>
                <a:lnTo>
                  <a:pt x="932272" y="220333"/>
                </a:lnTo>
                <a:lnTo>
                  <a:pt x="1037087" y="204845"/>
                </a:lnTo>
                <a:lnTo>
                  <a:pt x="1147886" y="189582"/>
                </a:lnTo>
                <a:lnTo>
                  <a:pt x="1262674" y="174467"/>
                </a:lnTo>
                <a:lnTo>
                  <a:pt x="1385060" y="160157"/>
                </a:lnTo>
                <a:lnTo>
                  <a:pt x="1512513" y="146384"/>
                </a:lnTo>
                <a:lnTo>
                  <a:pt x="1643342" y="132969"/>
                </a:lnTo>
                <a:lnTo>
                  <a:pt x="1782772" y="119792"/>
                </a:lnTo>
                <a:lnTo>
                  <a:pt x="1927937" y="106774"/>
                </a:lnTo>
                <a:lnTo>
                  <a:pt x="2076924" y="93862"/>
                </a:lnTo>
                <a:lnTo>
                  <a:pt x="2233400" y="81726"/>
                </a:lnTo>
                <a:lnTo>
                  <a:pt x="2394867" y="70108"/>
                </a:lnTo>
                <a:lnTo>
                  <a:pt x="2559661" y="58834"/>
                </a:lnTo>
                <a:lnTo>
                  <a:pt x="2731613" y="49203"/>
                </a:lnTo>
                <a:lnTo>
                  <a:pt x="2908336" y="40664"/>
                </a:lnTo>
                <a:lnTo>
                  <a:pt x="3088241" y="32855"/>
                </a:lnTo>
                <a:lnTo>
                  <a:pt x="3273089" y="26238"/>
                </a:lnTo>
                <a:lnTo>
                  <a:pt x="3461232" y="20416"/>
                </a:lnTo>
                <a:lnTo>
                  <a:pt x="3651571" y="15123"/>
                </a:lnTo>
                <a:lnTo>
                  <a:pt x="3846197" y="10889"/>
                </a:lnTo>
                <a:lnTo>
                  <a:pt x="4043681" y="7361"/>
                </a:lnTo>
                <a:lnTo>
                  <a:pt x="4243070" y="4303"/>
                </a:lnTo>
                <a:lnTo>
                  <a:pt x="4445141" y="2265"/>
                </a:lnTo>
                <a:lnTo>
                  <a:pt x="4649000" y="906"/>
                </a:lnTo>
                <a:lnTo>
                  <a:pt x="4854050" y="0"/>
                </a:lnTo>
                <a:lnTo>
                  <a:pt x="5059189" y="1513"/>
                </a:lnTo>
                <a:lnTo>
                  <a:pt x="5264387" y="4638"/>
                </a:lnTo>
                <a:lnTo>
                  <a:pt x="5469624" y="8838"/>
                </a:lnTo>
                <a:lnTo>
                  <a:pt x="5672066" y="14460"/>
                </a:lnTo>
                <a:lnTo>
                  <a:pt x="5872644" y="21030"/>
                </a:lnTo>
                <a:lnTo>
                  <a:pt x="6071979" y="28233"/>
                </a:lnTo>
                <a:lnTo>
                  <a:pt x="6273308" y="37268"/>
                </a:lnTo>
                <a:lnTo>
                  <a:pt x="6475967" y="47525"/>
                </a:lnTo>
                <a:lnTo>
                  <a:pt x="6679511" y="58596"/>
                </a:lnTo>
                <a:lnTo>
                  <a:pt x="6870946" y="70210"/>
                </a:lnTo>
                <a:lnTo>
                  <a:pt x="7054308" y="82186"/>
                </a:lnTo>
                <a:lnTo>
                  <a:pt x="7232289" y="94403"/>
                </a:lnTo>
                <a:lnTo>
                  <a:pt x="7398920" y="106076"/>
                </a:lnTo>
                <a:lnTo>
                  <a:pt x="7557986" y="117386"/>
                </a:lnTo>
                <a:lnTo>
                  <a:pt x="7712008" y="128453"/>
                </a:lnTo>
                <a:lnTo>
                  <a:pt x="7854200" y="140065"/>
                </a:lnTo>
                <a:lnTo>
                  <a:pt x="7988505" y="152039"/>
                </a:lnTo>
                <a:lnTo>
                  <a:pt x="8117553" y="164255"/>
                </a:lnTo>
                <a:lnTo>
                  <a:pt x="8203586" y="172399"/>
                </a:lnTo>
                <a:lnTo>
                  <a:pt x="8375650" y="1886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Shape-294"/>
          <p:cNvSpPr/>
          <p:nvPr>
            <p:custDataLst>
              <p:tags r:id="rId4"/>
            </p:custDataLst>
          </p:nvPr>
        </p:nvSpPr>
        <p:spPr>
          <a:xfrm>
            <a:off x="5069992" y="4652210"/>
            <a:ext cx="4537559" cy="81385"/>
          </a:xfrm>
          <a:custGeom>
            <a:avLst/>
            <a:gdLst/>
            <a:ahLst/>
            <a:cxnLst/>
            <a:rect l="0" t="0" r="0" b="0"/>
            <a:pathLst>
              <a:path w="4537559" h="81385">
                <a:moveTo>
                  <a:pt x="3658" y="59490"/>
                </a:moveTo>
                <a:lnTo>
                  <a:pt x="3658" y="59490"/>
                </a:lnTo>
                <a:lnTo>
                  <a:pt x="0" y="59490"/>
                </a:lnTo>
                <a:lnTo>
                  <a:pt x="1562" y="59490"/>
                </a:lnTo>
                <a:lnTo>
                  <a:pt x="4608" y="61371"/>
                </a:lnTo>
                <a:lnTo>
                  <a:pt x="6408" y="62861"/>
                </a:lnTo>
                <a:lnTo>
                  <a:pt x="32398" y="70322"/>
                </a:lnTo>
                <a:lnTo>
                  <a:pt x="77633" y="76497"/>
                </a:lnTo>
                <a:lnTo>
                  <a:pt x="125201" y="80689"/>
                </a:lnTo>
                <a:lnTo>
                  <a:pt x="156653" y="81384"/>
                </a:lnTo>
                <a:lnTo>
                  <a:pt x="192438" y="81142"/>
                </a:lnTo>
                <a:lnTo>
                  <a:pt x="231112" y="80274"/>
                </a:lnTo>
                <a:lnTo>
                  <a:pt x="278060" y="78991"/>
                </a:lnTo>
                <a:lnTo>
                  <a:pt x="330526" y="77429"/>
                </a:lnTo>
                <a:lnTo>
                  <a:pt x="386670" y="75683"/>
                </a:lnTo>
                <a:lnTo>
                  <a:pt x="448794" y="73813"/>
                </a:lnTo>
                <a:lnTo>
                  <a:pt x="514904" y="71861"/>
                </a:lnTo>
                <a:lnTo>
                  <a:pt x="583671" y="69854"/>
                </a:lnTo>
                <a:lnTo>
                  <a:pt x="659856" y="66399"/>
                </a:lnTo>
                <a:lnTo>
                  <a:pt x="740985" y="61980"/>
                </a:lnTo>
                <a:lnTo>
                  <a:pt x="825409" y="56917"/>
                </a:lnTo>
                <a:lnTo>
                  <a:pt x="916969" y="51424"/>
                </a:lnTo>
                <a:lnTo>
                  <a:pt x="1013288" y="45646"/>
                </a:lnTo>
                <a:lnTo>
                  <a:pt x="1112778" y="39678"/>
                </a:lnTo>
                <a:lnTo>
                  <a:pt x="1219322" y="33582"/>
                </a:lnTo>
                <a:lnTo>
                  <a:pt x="1330567" y="27401"/>
                </a:lnTo>
                <a:lnTo>
                  <a:pt x="1444947" y="21164"/>
                </a:lnTo>
                <a:lnTo>
                  <a:pt x="1563533" y="16300"/>
                </a:lnTo>
                <a:lnTo>
                  <a:pt x="1684925" y="12352"/>
                </a:lnTo>
                <a:lnTo>
                  <a:pt x="1808186" y="9015"/>
                </a:lnTo>
                <a:lnTo>
                  <a:pt x="1934105" y="6085"/>
                </a:lnTo>
                <a:lnTo>
                  <a:pt x="2061794" y="3425"/>
                </a:lnTo>
                <a:lnTo>
                  <a:pt x="2190666" y="947"/>
                </a:lnTo>
                <a:lnTo>
                  <a:pt x="2319618" y="0"/>
                </a:lnTo>
                <a:lnTo>
                  <a:pt x="2448626" y="75"/>
                </a:lnTo>
                <a:lnTo>
                  <a:pt x="2577670" y="829"/>
                </a:lnTo>
                <a:lnTo>
                  <a:pt x="2706738" y="3450"/>
                </a:lnTo>
                <a:lnTo>
                  <a:pt x="2835823" y="7313"/>
                </a:lnTo>
                <a:lnTo>
                  <a:pt x="2964918" y="12005"/>
                </a:lnTo>
                <a:lnTo>
                  <a:pt x="3092610" y="16545"/>
                </a:lnTo>
                <a:lnTo>
                  <a:pt x="3219365" y="20982"/>
                </a:lnTo>
                <a:lnTo>
                  <a:pt x="3345495" y="25351"/>
                </a:lnTo>
                <a:lnTo>
                  <a:pt x="3466271" y="30381"/>
                </a:lnTo>
                <a:lnTo>
                  <a:pt x="3583477" y="35850"/>
                </a:lnTo>
                <a:lnTo>
                  <a:pt x="3698305" y="41614"/>
                </a:lnTo>
                <a:lnTo>
                  <a:pt x="3804490" y="46161"/>
                </a:lnTo>
                <a:lnTo>
                  <a:pt x="3904912" y="49899"/>
                </a:lnTo>
                <a:lnTo>
                  <a:pt x="4001494" y="53096"/>
                </a:lnTo>
                <a:lnTo>
                  <a:pt x="4086343" y="54521"/>
                </a:lnTo>
                <a:lnTo>
                  <a:pt x="4163370" y="54767"/>
                </a:lnTo>
                <a:lnTo>
                  <a:pt x="4235182" y="54224"/>
                </a:lnTo>
                <a:lnTo>
                  <a:pt x="4295053" y="52452"/>
                </a:lnTo>
                <a:lnTo>
                  <a:pt x="4346960" y="49859"/>
                </a:lnTo>
                <a:lnTo>
                  <a:pt x="4393559" y="46719"/>
                </a:lnTo>
                <a:lnTo>
                  <a:pt x="4430269" y="42510"/>
                </a:lnTo>
                <a:lnTo>
                  <a:pt x="4460387" y="37586"/>
                </a:lnTo>
                <a:lnTo>
                  <a:pt x="4503259" y="28588"/>
                </a:lnTo>
                <a:lnTo>
                  <a:pt x="4537558" y="2139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SMARTInkShape-Group70"/>
          <p:cNvGrpSpPr/>
          <p:nvPr/>
        </p:nvGrpSpPr>
        <p:grpSpPr>
          <a:xfrm>
            <a:off x="5143500" y="2952750"/>
            <a:ext cx="4171951" cy="2053906"/>
            <a:chOff x="5143500" y="2952750"/>
            <a:chExt cx="4171951" cy="2053906"/>
          </a:xfrm>
        </p:grpSpPr>
        <p:sp>
          <p:nvSpPr>
            <p:cNvPr id="117" name="SMARTInkShape-295"/>
            <p:cNvSpPr/>
            <p:nvPr>
              <p:custDataLst>
                <p:tags r:id="rId53"/>
              </p:custDataLst>
            </p:nvPr>
          </p:nvSpPr>
          <p:spPr>
            <a:xfrm>
              <a:off x="5143500" y="2963097"/>
              <a:ext cx="4171951" cy="1621370"/>
            </a:xfrm>
            <a:custGeom>
              <a:avLst/>
              <a:gdLst/>
              <a:ahLst/>
              <a:cxnLst/>
              <a:rect l="0" t="0" r="0" b="0"/>
              <a:pathLst>
                <a:path w="4171951" h="1621370">
                  <a:moveTo>
                    <a:pt x="0" y="1589853"/>
                  </a:moveTo>
                  <a:lnTo>
                    <a:pt x="0" y="1589853"/>
                  </a:lnTo>
                  <a:lnTo>
                    <a:pt x="26680" y="1587971"/>
                  </a:lnTo>
                  <a:lnTo>
                    <a:pt x="72527" y="1584091"/>
                  </a:lnTo>
                  <a:lnTo>
                    <a:pt x="109449" y="1583677"/>
                  </a:lnTo>
                  <a:lnTo>
                    <a:pt x="152765" y="1582849"/>
                  </a:lnTo>
                  <a:lnTo>
                    <a:pt x="187135" y="1580155"/>
                  </a:lnTo>
                  <a:lnTo>
                    <a:pt x="225458" y="1576605"/>
                  </a:lnTo>
                  <a:lnTo>
                    <a:pt x="266009" y="1572676"/>
                  </a:lnTo>
                  <a:lnTo>
                    <a:pt x="307550" y="1568578"/>
                  </a:lnTo>
                  <a:lnTo>
                    <a:pt x="351413" y="1562523"/>
                  </a:lnTo>
                  <a:lnTo>
                    <a:pt x="396072" y="1554423"/>
                  </a:lnTo>
                  <a:lnTo>
                    <a:pt x="439439" y="1543767"/>
                  </a:lnTo>
                  <a:lnTo>
                    <a:pt x="484114" y="1531976"/>
                  </a:lnTo>
                  <a:lnTo>
                    <a:pt x="529134" y="1518974"/>
                  </a:lnTo>
                  <a:lnTo>
                    <a:pt x="572662" y="1503788"/>
                  </a:lnTo>
                  <a:lnTo>
                    <a:pt x="615526" y="1487632"/>
                  </a:lnTo>
                  <a:lnTo>
                    <a:pt x="657389" y="1469632"/>
                  </a:lnTo>
                  <a:lnTo>
                    <a:pt x="697162" y="1447521"/>
                  </a:lnTo>
                  <a:lnTo>
                    <a:pt x="736005" y="1423583"/>
                  </a:lnTo>
                  <a:lnTo>
                    <a:pt x="773730" y="1398833"/>
                  </a:lnTo>
                  <a:lnTo>
                    <a:pt x="809311" y="1373722"/>
                  </a:lnTo>
                  <a:lnTo>
                    <a:pt x="842059" y="1346569"/>
                  </a:lnTo>
                  <a:lnTo>
                    <a:pt x="888262" y="1301633"/>
                  </a:lnTo>
                  <a:lnTo>
                    <a:pt x="918305" y="1269139"/>
                  </a:lnTo>
                  <a:lnTo>
                    <a:pt x="948120" y="1235882"/>
                  </a:lnTo>
                  <a:lnTo>
                    <a:pt x="975954" y="1198523"/>
                  </a:lnTo>
                  <a:lnTo>
                    <a:pt x="1002435" y="1159106"/>
                  </a:lnTo>
                  <a:lnTo>
                    <a:pt x="1028316" y="1120421"/>
                  </a:lnTo>
                  <a:lnTo>
                    <a:pt x="1055810" y="1080179"/>
                  </a:lnTo>
                  <a:lnTo>
                    <a:pt x="1083788" y="1039482"/>
                  </a:lnTo>
                  <a:lnTo>
                    <a:pt x="1110334" y="1000227"/>
                  </a:lnTo>
                  <a:lnTo>
                    <a:pt x="1136243" y="957851"/>
                  </a:lnTo>
                  <a:lnTo>
                    <a:pt x="1162574" y="913852"/>
                  </a:lnTo>
                  <a:lnTo>
                    <a:pt x="1190741" y="870778"/>
                  </a:lnTo>
                  <a:lnTo>
                    <a:pt x="1217840" y="828116"/>
                  </a:lnTo>
                  <a:lnTo>
                    <a:pt x="1243995" y="785637"/>
                  </a:lnTo>
                  <a:lnTo>
                    <a:pt x="1269731" y="743238"/>
                  </a:lnTo>
                  <a:lnTo>
                    <a:pt x="1297162" y="698995"/>
                  </a:lnTo>
                  <a:lnTo>
                    <a:pt x="1325817" y="654166"/>
                  </a:lnTo>
                  <a:lnTo>
                    <a:pt x="1355014" y="610724"/>
                  </a:lnTo>
                  <a:lnTo>
                    <a:pt x="1384454" y="567898"/>
                  </a:lnTo>
                  <a:lnTo>
                    <a:pt x="1414002" y="525345"/>
                  </a:lnTo>
                  <a:lnTo>
                    <a:pt x="1443596" y="482914"/>
                  </a:lnTo>
                  <a:lnTo>
                    <a:pt x="1473213" y="442419"/>
                  </a:lnTo>
                  <a:lnTo>
                    <a:pt x="1503545" y="403254"/>
                  </a:lnTo>
                  <a:lnTo>
                    <a:pt x="1535840" y="364681"/>
                  </a:lnTo>
                  <a:lnTo>
                    <a:pt x="1567127" y="326371"/>
                  </a:lnTo>
                  <a:lnTo>
                    <a:pt x="1597496" y="289589"/>
                  </a:lnTo>
                  <a:lnTo>
                    <a:pt x="1627454" y="256778"/>
                  </a:lnTo>
                  <a:lnTo>
                    <a:pt x="1659115" y="223851"/>
                  </a:lnTo>
                  <a:lnTo>
                    <a:pt x="1692001" y="191813"/>
                  </a:lnTo>
                  <a:lnTo>
                    <a:pt x="1725432" y="163463"/>
                  </a:lnTo>
                  <a:lnTo>
                    <a:pt x="1759104" y="136752"/>
                  </a:lnTo>
                  <a:lnTo>
                    <a:pt x="1792180" y="111475"/>
                  </a:lnTo>
                  <a:lnTo>
                    <a:pt x="1839273" y="78116"/>
                  </a:lnTo>
                  <a:lnTo>
                    <a:pt x="1872024" y="59074"/>
                  </a:lnTo>
                  <a:lnTo>
                    <a:pt x="1905396" y="43084"/>
                  </a:lnTo>
                  <a:lnTo>
                    <a:pt x="1939043" y="29628"/>
                  </a:lnTo>
                  <a:lnTo>
                    <a:pt x="1972812" y="18944"/>
                  </a:lnTo>
                  <a:lnTo>
                    <a:pt x="2008516" y="11373"/>
                  </a:lnTo>
                  <a:lnTo>
                    <a:pt x="2044846" y="5656"/>
                  </a:lnTo>
                  <a:lnTo>
                    <a:pt x="2079807" y="764"/>
                  </a:lnTo>
                  <a:lnTo>
                    <a:pt x="2116041" y="0"/>
                  </a:lnTo>
                  <a:lnTo>
                    <a:pt x="2152607" y="2013"/>
                  </a:lnTo>
                  <a:lnTo>
                    <a:pt x="2187673" y="5259"/>
                  </a:lnTo>
                  <a:lnTo>
                    <a:pt x="2222074" y="10935"/>
                  </a:lnTo>
                  <a:lnTo>
                    <a:pt x="2256883" y="18162"/>
                  </a:lnTo>
                  <a:lnTo>
                    <a:pt x="2293520" y="26077"/>
                  </a:lnTo>
                  <a:lnTo>
                    <a:pt x="2329088" y="38062"/>
                  </a:lnTo>
                  <a:lnTo>
                    <a:pt x="2363005" y="52796"/>
                  </a:lnTo>
                  <a:lnTo>
                    <a:pt x="2410573" y="77664"/>
                  </a:lnTo>
                  <a:lnTo>
                    <a:pt x="2443436" y="96973"/>
                  </a:lnTo>
                  <a:lnTo>
                    <a:pt x="2486929" y="127677"/>
                  </a:lnTo>
                  <a:lnTo>
                    <a:pt x="2523255" y="165859"/>
                  </a:lnTo>
                  <a:lnTo>
                    <a:pt x="2556363" y="205080"/>
                  </a:lnTo>
                  <a:lnTo>
                    <a:pt x="2595256" y="246884"/>
                  </a:lnTo>
                  <a:lnTo>
                    <a:pt x="2634689" y="290550"/>
                  </a:lnTo>
                  <a:lnTo>
                    <a:pt x="2676555" y="338138"/>
                  </a:lnTo>
                  <a:lnTo>
                    <a:pt x="2701821" y="371254"/>
                  </a:lnTo>
                  <a:lnTo>
                    <a:pt x="2725515" y="404787"/>
                  </a:lnTo>
                  <a:lnTo>
                    <a:pt x="2750156" y="438505"/>
                  </a:lnTo>
                  <a:lnTo>
                    <a:pt x="2773338" y="474187"/>
                  </a:lnTo>
                  <a:lnTo>
                    <a:pt x="2796105" y="510507"/>
                  </a:lnTo>
                  <a:lnTo>
                    <a:pt x="2820335" y="545464"/>
                  </a:lnTo>
                  <a:lnTo>
                    <a:pt x="2845215" y="581697"/>
                  </a:lnTo>
                  <a:lnTo>
                    <a:pt x="2868974" y="618967"/>
                  </a:lnTo>
                  <a:lnTo>
                    <a:pt x="2888940" y="656698"/>
                  </a:lnTo>
                  <a:lnTo>
                    <a:pt x="2910984" y="694634"/>
                  </a:lnTo>
                  <a:lnTo>
                    <a:pt x="2933481" y="732661"/>
                  </a:lnTo>
                  <a:lnTo>
                    <a:pt x="2952888" y="770729"/>
                  </a:lnTo>
                  <a:lnTo>
                    <a:pt x="2972802" y="806933"/>
                  </a:lnTo>
                  <a:lnTo>
                    <a:pt x="2993412" y="842544"/>
                  </a:lnTo>
                  <a:lnTo>
                    <a:pt x="3014332" y="879538"/>
                  </a:lnTo>
                  <a:lnTo>
                    <a:pt x="3035388" y="917146"/>
                  </a:lnTo>
                  <a:lnTo>
                    <a:pt x="3057211" y="955027"/>
                  </a:lnTo>
                  <a:lnTo>
                    <a:pt x="3081021" y="993030"/>
                  </a:lnTo>
                  <a:lnTo>
                    <a:pt x="3103834" y="1029206"/>
                  </a:lnTo>
                  <a:lnTo>
                    <a:pt x="3125731" y="1064804"/>
                  </a:lnTo>
                  <a:lnTo>
                    <a:pt x="3147223" y="1101792"/>
                  </a:lnTo>
                  <a:lnTo>
                    <a:pt x="3170416" y="1137517"/>
                  </a:lnTo>
                  <a:lnTo>
                    <a:pt x="3194834" y="1171503"/>
                  </a:lnTo>
                  <a:lnTo>
                    <a:pt x="3232382" y="1219110"/>
                  </a:lnTo>
                  <a:lnTo>
                    <a:pt x="3257653" y="1251982"/>
                  </a:lnTo>
                  <a:lnTo>
                    <a:pt x="3299051" y="1298851"/>
                  </a:lnTo>
                  <a:lnTo>
                    <a:pt x="3342597" y="1340647"/>
                  </a:lnTo>
                  <a:lnTo>
                    <a:pt x="3383407" y="1383213"/>
                  </a:lnTo>
                  <a:lnTo>
                    <a:pt x="3425683" y="1423734"/>
                  </a:lnTo>
                  <a:lnTo>
                    <a:pt x="3469488" y="1462551"/>
                  </a:lnTo>
                  <a:lnTo>
                    <a:pt x="3513746" y="1497492"/>
                  </a:lnTo>
                  <a:lnTo>
                    <a:pt x="3545217" y="1519405"/>
                  </a:lnTo>
                  <a:lnTo>
                    <a:pt x="3578724" y="1540198"/>
                  </a:lnTo>
                  <a:lnTo>
                    <a:pt x="3614782" y="1558848"/>
                  </a:lnTo>
                  <a:lnTo>
                    <a:pt x="3651975" y="1574662"/>
                  </a:lnTo>
                  <a:lnTo>
                    <a:pt x="3691083" y="1588040"/>
                  </a:lnTo>
                  <a:lnTo>
                    <a:pt x="3734335" y="1598690"/>
                  </a:lnTo>
                  <a:lnTo>
                    <a:pt x="3781310" y="1608127"/>
                  </a:lnTo>
                  <a:lnTo>
                    <a:pt x="3805690" y="1612619"/>
                  </a:lnTo>
                  <a:lnTo>
                    <a:pt x="3831820" y="1615613"/>
                  </a:lnTo>
                  <a:lnTo>
                    <a:pt x="3859119" y="1617610"/>
                  </a:lnTo>
                  <a:lnTo>
                    <a:pt x="3887196" y="1618941"/>
                  </a:lnTo>
                  <a:lnTo>
                    <a:pt x="3915087" y="1619828"/>
                  </a:lnTo>
                  <a:lnTo>
                    <a:pt x="3942852" y="1620420"/>
                  </a:lnTo>
                  <a:lnTo>
                    <a:pt x="3970534" y="1620814"/>
                  </a:lnTo>
                  <a:lnTo>
                    <a:pt x="3998161" y="1621077"/>
                  </a:lnTo>
                  <a:lnTo>
                    <a:pt x="4025752" y="1621252"/>
                  </a:lnTo>
                  <a:lnTo>
                    <a:pt x="4053318" y="1621369"/>
                  </a:lnTo>
                  <a:lnTo>
                    <a:pt x="4078750" y="1620741"/>
                  </a:lnTo>
                  <a:lnTo>
                    <a:pt x="4125824" y="1618163"/>
                  </a:lnTo>
                  <a:lnTo>
                    <a:pt x="4171950" y="16152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96"/>
            <p:cNvSpPr/>
            <p:nvPr>
              <p:custDataLst>
                <p:tags r:id="rId54"/>
              </p:custDataLst>
            </p:nvPr>
          </p:nvSpPr>
          <p:spPr>
            <a:xfrm>
              <a:off x="8235950" y="3302000"/>
              <a:ext cx="285751" cy="258198"/>
            </a:xfrm>
            <a:custGeom>
              <a:avLst/>
              <a:gdLst/>
              <a:ahLst/>
              <a:cxnLst/>
              <a:rect l="0" t="0" r="0" b="0"/>
              <a:pathLst>
                <a:path w="285751" h="258198">
                  <a:moveTo>
                    <a:pt x="0" y="50800"/>
                  </a:moveTo>
                  <a:lnTo>
                    <a:pt x="0" y="50800"/>
                  </a:lnTo>
                  <a:lnTo>
                    <a:pt x="6272" y="50800"/>
                  </a:lnTo>
                  <a:lnTo>
                    <a:pt x="6327" y="47429"/>
                  </a:lnTo>
                  <a:lnTo>
                    <a:pt x="7041" y="46436"/>
                  </a:lnTo>
                  <a:lnTo>
                    <a:pt x="11815" y="44711"/>
                  </a:lnTo>
                  <a:lnTo>
                    <a:pt x="12109" y="45330"/>
                  </a:lnTo>
                  <a:lnTo>
                    <a:pt x="13391" y="88206"/>
                  </a:lnTo>
                  <a:lnTo>
                    <a:pt x="23368" y="134467"/>
                  </a:lnTo>
                  <a:lnTo>
                    <a:pt x="39380" y="171781"/>
                  </a:lnTo>
                  <a:lnTo>
                    <a:pt x="60381" y="215573"/>
                  </a:lnTo>
                  <a:lnTo>
                    <a:pt x="87247" y="258178"/>
                  </a:lnTo>
                  <a:lnTo>
                    <a:pt x="87798" y="258197"/>
                  </a:lnTo>
                  <a:lnTo>
                    <a:pt x="88165" y="257503"/>
                  </a:lnTo>
                  <a:lnTo>
                    <a:pt x="94324" y="215481"/>
                  </a:lnTo>
                  <a:lnTo>
                    <a:pt x="97009" y="173555"/>
                  </a:lnTo>
                  <a:lnTo>
                    <a:pt x="104064" y="146466"/>
                  </a:lnTo>
                  <a:lnTo>
                    <a:pt x="109986" y="137298"/>
                  </a:lnTo>
                  <a:lnTo>
                    <a:pt x="118543" y="129034"/>
                  </a:lnTo>
                  <a:lnTo>
                    <a:pt x="121596" y="127904"/>
                  </a:lnTo>
                  <a:lnTo>
                    <a:pt x="123397" y="127603"/>
                  </a:lnTo>
                  <a:lnTo>
                    <a:pt x="129162" y="131031"/>
                  </a:lnTo>
                  <a:lnTo>
                    <a:pt x="132674" y="133921"/>
                  </a:lnTo>
                  <a:lnTo>
                    <a:pt x="155189" y="176924"/>
                  </a:lnTo>
                  <a:lnTo>
                    <a:pt x="173465" y="207913"/>
                  </a:lnTo>
                  <a:lnTo>
                    <a:pt x="193876" y="231255"/>
                  </a:lnTo>
                  <a:lnTo>
                    <a:pt x="199100" y="233898"/>
                  </a:lnTo>
                  <a:lnTo>
                    <a:pt x="210551" y="234953"/>
                  </a:lnTo>
                  <a:lnTo>
                    <a:pt x="220813" y="231188"/>
                  </a:lnTo>
                  <a:lnTo>
                    <a:pt x="225525" y="228209"/>
                  </a:lnTo>
                  <a:lnTo>
                    <a:pt x="249405" y="186616"/>
                  </a:lnTo>
                  <a:lnTo>
                    <a:pt x="265338" y="149367"/>
                  </a:lnTo>
                  <a:lnTo>
                    <a:pt x="277114" y="108932"/>
                  </a:lnTo>
                  <a:lnTo>
                    <a:pt x="283190" y="72023"/>
                  </a:lnTo>
                  <a:lnTo>
                    <a:pt x="283110" y="42506"/>
                  </a:lnTo>
                  <a:lnTo>
                    <a:pt x="280133" y="16942"/>
                  </a:lnTo>
                  <a:lnTo>
                    <a:pt x="281607" y="9176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97"/>
            <p:cNvSpPr/>
            <p:nvPr>
              <p:custDataLst>
                <p:tags r:id="rId55"/>
              </p:custDataLst>
            </p:nvPr>
          </p:nvSpPr>
          <p:spPr>
            <a:xfrm>
              <a:off x="7264400" y="2952750"/>
              <a:ext cx="5468" cy="19051"/>
            </a:xfrm>
            <a:custGeom>
              <a:avLst/>
              <a:gdLst/>
              <a:ahLst/>
              <a:cxnLst/>
              <a:rect l="0" t="0" r="0" b="0"/>
              <a:pathLst>
                <a:path w="5468" h="190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3" y="706"/>
                  </a:lnTo>
                  <a:lnTo>
                    <a:pt x="5026" y="1881"/>
                  </a:lnTo>
                  <a:lnTo>
                    <a:pt x="5467" y="337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98"/>
            <p:cNvSpPr/>
            <p:nvPr>
              <p:custDataLst>
                <p:tags r:id="rId56"/>
              </p:custDataLst>
            </p:nvPr>
          </p:nvSpPr>
          <p:spPr>
            <a:xfrm>
              <a:off x="7327900" y="310515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6350" y="0"/>
                  </a:moveTo>
                  <a:lnTo>
                    <a:pt x="6350" y="0"/>
                  </a:lnTo>
                  <a:lnTo>
                    <a:pt x="6350" y="8838"/>
                  </a:lnTo>
                  <a:lnTo>
                    <a:pt x="4469" y="12865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99"/>
            <p:cNvSpPr/>
            <p:nvPr>
              <p:custDataLst>
                <p:tags r:id="rId57"/>
              </p:custDataLst>
            </p:nvPr>
          </p:nvSpPr>
          <p:spPr>
            <a:xfrm>
              <a:off x="7340600" y="3187700"/>
              <a:ext cx="19051" cy="31751"/>
            </a:xfrm>
            <a:custGeom>
              <a:avLst/>
              <a:gdLst/>
              <a:ahLst/>
              <a:cxnLst/>
              <a:rect l="0" t="0" r="0" b="0"/>
              <a:pathLst>
                <a:path w="19051" h="31751">
                  <a:moveTo>
                    <a:pt x="19050" y="0"/>
                  </a:moveTo>
                  <a:lnTo>
                    <a:pt x="1905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00"/>
            <p:cNvSpPr/>
            <p:nvPr>
              <p:custDataLst>
                <p:tags r:id="rId58"/>
              </p:custDataLst>
            </p:nvPr>
          </p:nvSpPr>
          <p:spPr>
            <a:xfrm>
              <a:off x="7290683" y="3371850"/>
              <a:ext cx="5468" cy="44451"/>
            </a:xfrm>
            <a:custGeom>
              <a:avLst/>
              <a:gdLst/>
              <a:ahLst/>
              <a:cxnLst/>
              <a:rect l="0" t="0" r="0" b="0"/>
              <a:pathLst>
                <a:path w="5468" h="44451">
                  <a:moveTo>
                    <a:pt x="5467" y="0"/>
                  </a:moveTo>
                  <a:lnTo>
                    <a:pt x="5467" y="0"/>
                  </a:lnTo>
                  <a:lnTo>
                    <a:pt x="1103" y="10139"/>
                  </a:lnTo>
                  <a:lnTo>
                    <a:pt x="0" y="17677"/>
                  </a:lnTo>
                  <a:lnTo>
                    <a:pt x="5467" y="44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01"/>
            <p:cNvSpPr/>
            <p:nvPr>
              <p:custDataLst>
                <p:tags r:id="rId59"/>
              </p:custDataLst>
            </p:nvPr>
          </p:nvSpPr>
          <p:spPr>
            <a:xfrm>
              <a:off x="7327900" y="35877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2979" y="6742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02"/>
            <p:cNvSpPr/>
            <p:nvPr>
              <p:custDataLst>
                <p:tags r:id="rId60"/>
              </p:custDataLst>
            </p:nvPr>
          </p:nvSpPr>
          <p:spPr>
            <a:xfrm>
              <a:off x="7277100" y="377190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0"/>
                  </a:moveTo>
                  <a:lnTo>
                    <a:pt x="6350" y="0"/>
                  </a:lnTo>
                  <a:lnTo>
                    <a:pt x="2979" y="6742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03"/>
            <p:cNvSpPr/>
            <p:nvPr>
              <p:custDataLst>
                <p:tags r:id="rId61"/>
              </p:custDataLst>
            </p:nvPr>
          </p:nvSpPr>
          <p:spPr>
            <a:xfrm>
              <a:off x="7315200" y="396875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12700" y="0"/>
                  </a:moveTo>
                  <a:lnTo>
                    <a:pt x="12700" y="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04"/>
            <p:cNvSpPr/>
            <p:nvPr>
              <p:custDataLst>
                <p:tags r:id="rId62"/>
              </p:custDataLst>
            </p:nvPr>
          </p:nvSpPr>
          <p:spPr>
            <a:xfrm>
              <a:off x="7327900" y="4159250"/>
              <a:ext cx="6351" cy="82551"/>
            </a:xfrm>
            <a:custGeom>
              <a:avLst/>
              <a:gdLst/>
              <a:ahLst/>
              <a:cxnLst/>
              <a:rect l="0" t="0" r="0" b="0"/>
              <a:pathLst>
                <a:path w="6351" h="82551">
                  <a:moveTo>
                    <a:pt x="0" y="0"/>
                  </a:moveTo>
                  <a:lnTo>
                    <a:pt x="0" y="0"/>
                  </a:lnTo>
                  <a:lnTo>
                    <a:pt x="6088" y="45401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05"/>
            <p:cNvSpPr/>
            <p:nvPr>
              <p:custDataLst>
                <p:tags r:id="rId63"/>
              </p:custDataLst>
            </p:nvPr>
          </p:nvSpPr>
          <p:spPr>
            <a:xfrm>
              <a:off x="7334250" y="4356100"/>
              <a:ext cx="19051" cy="120651"/>
            </a:xfrm>
            <a:custGeom>
              <a:avLst/>
              <a:gdLst/>
              <a:ahLst/>
              <a:cxnLst/>
              <a:rect l="0" t="0" r="0" b="0"/>
              <a:pathLst>
                <a:path w="19051" h="120651">
                  <a:moveTo>
                    <a:pt x="19050" y="0"/>
                  </a:moveTo>
                  <a:lnTo>
                    <a:pt x="19050" y="0"/>
                  </a:lnTo>
                  <a:lnTo>
                    <a:pt x="17169" y="25748"/>
                  </a:lnTo>
                  <a:lnTo>
                    <a:pt x="8924" y="66629"/>
                  </a:lnTo>
                  <a:lnTo>
                    <a:pt x="2211" y="111250"/>
                  </a:lnTo>
                  <a:lnTo>
                    <a:pt x="0" y="120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06"/>
            <p:cNvSpPr/>
            <p:nvPr>
              <p:custDataLst>
                <p:tags r:id="rId64"/>
              </p:custDataLst>
            </p:nvPr>
          </p:nvSpPr>
          <p:spPr>
            <a:xfrm>
              <a:off x="7315200" y="45910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0" y="0"/>
                  </a:moveTo>
                  <a:lnTo>
                    <a:pt x="0" y="0"/>
                  </a:lnTo>
                  <a:lnTo>
                    <a:pt x="0" y="6088"/>
                  </a:lnTo>
                  <a:lnTo>
                    <a:pt x="12700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07"/>
            <p:cNvSpPr/>
            <p:nvPr>
              <p:custDataLst>
                <p:tags r:id="rId65"/>
              </p:custDataLst>
            </p:nvPr>
          </p:nvSpPr>
          <p:spPr>
            <a:xfrm>
              <a:off x="7291483" y="4614516"/>
              <a:ext cx="48647" cy="57710"/>
            </a:xfrm>
            <a:custGeom>
              <a:avLst/>
              <a:gdLst/>
              <a:ahLst/>
              <a:cxnLst/>
              <a:rect l="0" t="0" r="0" b="0"/>
              <a:pathLst>
                <a:path w="48647" h="57710">
                  <a:moveTo>
                    <a:pt x="17367" y="27334"/>
                  </a:moveTo>
                  <a:lnTo>
                    <a:pt x="17367" y="27334"/>
                  </a:lnTo>
                  <a:lnTo>
                    <a:pt x="17366" y="2612"/>
                  </a:lnTo>
                  <a:lnTo>
                    <a:pt x="15485" y="2235"/>
                  </a:lnTo>
                  <a:lnTo>
                    <a:pt x="13996" y="2135"/>
                  </a:lnTo>
                  <a:lnTo>
                    <a:pt x="12298" y="3479"/>
                  </a:lnTo>
                  <a:lnTo>
                    <a:pt x="6535" y="12819"/>
                  </a:lnTo>
                  <a:lnTo>
                    <a:pt x="2439" y="22999"/>
                  </a:lnTo>
                  <a:lnTo>
                    <a:pt x="2031" y="32698"/>
                  </a:lnTo>
                  <a:lnTo>
                    <a:pt x="4201" y="41007"/>
                  </a:lnTo>
                  <a:lnTo>
                    <a:pt x="7517" y="47052"/>
                  </a:lnTo>
                  <a:lnTo>
                    <a:pt x="11343" y="50209"/>
                  </a:lnTo>
                  <a:lnTo>
                    <a:pt x="13351" y="51050"/>
                  </a:lnTo>
                  <a:lnTo>
                    <a:pt x="19345" y="50104"/>
                  </a:lnTo>
                  <a:lnTo>
                    <a:pt x="26712" y="46626"/>
                  </a:lnTo>
                  <a:lnTo>
                    <a:pt x="34691" y="40377"/>
                  </a:lnTo>
                  <a:lnTo>
                    <a:pt x="43745" y="25554"/>
                  </a:lnTo>
                  <a:lnTo>
                    <a:pt x="48055" y="7357"/>
                  </a:lnTo>
                  <a:lnTo>
                    <a:pt x="48646" y="1287"/>
                  </a:lnTo>
                  <a:lnTo>
                    <a:pt x="47392" y="91"/>
                  </a:lnTo>
                  <a:lnTo>
                    <a:pt x="45144" y="0"/>
                  </a:lnTo>
                  <a:lnTo>
                    <a:pt x="38179" y="2486"/>
                  </a:lnTo>
                  <a:lnTo>
                    <a:pt x="13783" y="19497"/>
                  </a:lnTo>
                  <a:lnTo>
                    <a:pt x="3997" y="31754"/>
                  </a:lnTo>
                  <a:lnTo>
                    <a:pt x="842" y="40117"/>
                  </a:lnTo>
                  <a:lnTo>
                    <a:pt x="0" y="44323"/>
                  </a:lnTo>
                  <a:lnTo>
                    <a:pt x="849" y="47126"/>
                  </a:lnTo>
                  <a:lnTo>
                    <a:pt x="2828" y="48996"/>
                  </a:lnTo>
                  <a:lnTo>
                    <a:pt x="8788" y="51072"/>
                  </a:lnTo>
                  <a:lnTo>
                    <a:pt x="16141" y="51996"/>
                  </a:lnTo>
                  <a:lnTo>
                    <a:pt x="24112" y="48642"/>
                  </a:lnTo>
                  <a:lnTo>
                    <a:pt x="48381" y="28006"/>
                  </a:lnTo>
                  <a:lnTo>
                    <a:pt x="47920" y="27782"/>
                  </a:lnTo>
                  <a:lnTo>
                    <a:pt x="45527" y="27533"/>
                  </a:lnTo>
                  <a:lnTo>
                    <a:pt x="21823" y="54443"/>
                  </a:lnTo>
                  <a:lnTo>
                    <a:pt x="21043" y="55990"/>
                  </a:lnTo>
                  <a:lnTo>
                    <a:pt x="21229" y="57021"/>
                  </a:lnTo>
                  <a:lnTo>
                    <a:pt x="22058" y="57709"/>
                  </a:lnTo>
                  <a:lnTo>
                    <a:pt x="26742" y="56591"/>
                  </a:lnTo>
                  <a:lnTo>
                    <a:pt x="35432" y="51996"/>
                  </a:lnTo>
                  <a:lnTo>
                    <a:pt x="40212" y="47467"/>
                  </a:lnTo>
                  <a:lnTo>
                    <a:pt x="46164" y="37690"/>
                  </a:lnTo>
                  <a:lnTo>
                    <a:pt x="47805" y="32407"/>
                  </a:lnTo>
                  <a:lnTo>
                    <a:pt x="47536" y="30010"/>
                  </a:lnTo>
                  <a:lnTo>
                    <a:pt x="45358" y="25466"/>
                  </a:lnTo>
                  <a:lnTo>
                    <a:pt x="43788" y="23972"/>
                  </a:lnTo>
                  <a:lnTo>
                    <a:pt x="36417" y="209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08"/>
            <p:cNvSpPr/>
            <p:nvPr>
              <p:custDataLst>
                <p:tags r:id="rId66"/>
              </p:custDataLst>
            </p:nvPr>
          </p:nvSpPr>
          <p:spPr>
            <a:xfrm>
              <a:off x="7239000" y="4775200"/>
              <a:ext cx="183360" cy="231456"/>
            </a:xfrm>
            <a:custGeom>
              <a:avLst/>
              <a:gdLst/>
              <a:ahLst/>
              <a:cxnLst/>
              <a:rect l="0" t="0" r="0" b="0"/>
              <a:pathLst>
                <a:path w="183360" h="231456">
                  <a:moveTo>
                    <a:pt x="101600" y="76200"/>
                  </a:moveTo>
                  <a:lnTo>
                    <a:pt x="101600" y="76200"/>
                  </a:lnTo>
                  <a:lnTo>
                    <a:pt x="100894" y="65355"/>
                  </a:lnTo>
                  <a:lnTo>
                    <a:pt x="93760" y="33925"/>
                  </a:lnTo>
                  <a:lnTo>
                    <a:pt x="92140" y="31083"/>
                  </a:lnTo>
                  <a:lnTo>
                    <a:pt x="89649" y="29895"/>
                  </a:lnTo>
                  <a:lnTo>
                    <a:pt x="83118" y="30455"/>
                  </a:lnTo>
                  <a:lnTo>
                    <a:pt x="68137" y="34737"/>
                  </a:lnTo>
                  <a:lnTo>
                    <a:pt x="56389" y="46013"/>
                  </a:lnTo>
                  <a:lnTo>
                    <a:pt x="31600" y="88738"/>
                  </a:lnTo>
                  <a:lnTo>
                    <a:pt x="12655" y="130323"/>
                  </a:lnTo>
                  <a:lnTo>
                    <a:pt x="3749" y="170553"/>
                  </a:lnTo>
                  <a:lnTo>
                    <a:pt x="4482" y="202542"/>
                  </a:lnTo>
                  <a:lnTo>
                    <a:pt x="9282" y="217254"/>
                  </a:lnTo>
                  <a:lnTo>
                    <a:pt x="12539" y="223152"/>
                  </a:lnTo>
                  <a:lnTo>
                    <a:pt x="18236" y="227085"/>
                  </a:lnTo>
                  <a:lnTo>
                    <a:pt x="33975" y="231455"/>
                  </a:lnTo>
                  <a:lnTo>
                    <a:pt x="69412" y="227173"/>
                  </a:lnTo>
                  <a:lnTo>
                    <a:pt x="107821" y="210225"/>
                  </a:lnTo>
                  <a:lnTo>
                    <a:pt x="152243" y="178508"/>
                  </a:lnTo>
                  <a:lnTo>
                    <a:pt x="168559" y="159300"/>
                  </a:lnTo>
                  <a:lnTo>
                    <a:pt x="182901" y="125282"/>
                  </a:lnTo>
                  <a:lnTo>
                    <a:pt x="183359" y="102718"/>
                  </a:lnTo>
                  <a:lnTo>
                    <a:pt x="181507" y="91762"/>
                  </a:lnTo>
                  <a:lnTo>
                    <a:pt x="168159" y="70181"/>
                  </a:lnTo>
                  <a:lnTo>
                    <a:pt x="147410" y="50242"/>
                  </a:lnTo>
                  <a:lnTo>
                    <a:pt x="107255" y="27822"/>
                  </a:lnTo>
                  <a:lnTo>
                    <a:pt x="60629" y="1263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71"/>
          <p:cNvGrpSpPr/>
          <p:nvPr/>
        </p:nvGrpSpPr>
        <p:grpSpPr>
          <a:xfrm>
            <a:off x="8382000" y="4533978"/>
            <a:ext cx="628651" cy="609523"/>
            <a:chOff x="8382000" y="4533978"/>
            <a:chExt cx="628651" cy="609523"/>
          </a:xfrm>
        </p:grpSpPr>
        <p:sp>
          <p:nvSpPr>
            <p:cNvPr id="132" name="SMARTInkShape-309"/>
            <p:cNvSpPr/>
            <p:nvPr>
              <p:custDataLst>
                <p:tags r:id="rId48"/>
              </p:custDataLst>
            </p:nvPr>
          </p:nvSpPr>
          <p:spPr>
            <a:xfrm>
              <a:off x="8477250" y="4533978"/>
              <a:ext cx="25401" cy="241223"/>
            </a:xfrm>
            <a:custGeom>
              <a:avLst/>
              <a:gdLst/>
              <a:ahLst/>
              <a:cxnLst/>
              <a:rect l="0" t="0" r="0" b="0"/>
              <a:pathLst>
                <a:path w="25401" h="241223">
                  <a:moveTo>
                    <a:pt x="0" y="6272"/>
                  </a:moveTo>
                  <a:lnTo>
                    <a:pt x="0" y="6272"/>
                  </a:lnTo>
                  <a:lnTo>
                    <a:pt x="0" y="805"/>
                  </a:lnTo>
                  <a:lnTo>
                    <a:pt x="705" y="510"/>
                  </a:lnTo>
                  <a:lnTo>
                    <a:pt x="8839" y="0"/>
                  </a:lnTo>
                  <a:lnTo>
                    <a:pt x="10125" y="2090"/>
                  </a:lnTo>
                  <a:lnTo>
                    <a:pt x="12360" y="29814"/>
                  </a:lnTo>
                  <a:lnTo>
                    <a:pt x="12633" y="68255"/>
                  </a:lnTo>
                  <a:lnTo>
                    <a:pt x="13385" y="106403"/>
                  </a:lnTo>
                  <a:lnTo>
                    <a:pt x="17722" y="153495"/>
                  </a:lnTo>
                  <a:lnTo>
                    <a:pt x="18788" y="196612"/>
                  </a:lnTo>
                  <a:lnTo>
                    <a:pt x="19027" y="230537"/>
                  </a:lnTo>
                  <a:lnTo>
                    <a:pt x="20922" y="234827"/>
                  </a:lnTo>
                  <a:lnTo>
                    <a:pt x="25400" y="2412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10"/>
            <p:cNvSpPr/>
            <p:nvPr>
              <p:custDataLst>
                <p:tags r:id="rId49"/>
              </p:custDataLst>
            </p:nvPr>
          </p:nvSpPr>
          <p:spPr>
            <a:xfrm>
              <a:off x="8382000" y="4883151"/>
              <a:ext cx="177642" cy="174557"/>
            </a:xfrm>
            <a:custGeom>
              <a:avLst/>
              <a:gdLst/>
              <a:ahLst/>
              <a:cxnLst/>
              <a:rect l="0" t="0" r="0" b="0"/>
              <a:pathLst>
                <a:path w="177642" h="174557">
                  <a:moveTo>
                    <a:pt x="0" y="38099"/>
                  </a:moveTo>
                  <a:lnTo>
                    <a:pt x="0" y="38099"/>
                  </a:lnTo>
                  <a:lnTo>
                    <a:pt x="0" y="34728"/>
                  </a:lnTo>
                  <a:lnTo>
                    <a:pt x="2116" y="33735"/>
                  </a:lnTo>
                  <a:lnTo>
                    <a:pt x="47385" y="21813"/>
                  </a:lnTo>
                  <a:lnTo>
                    <a:pt x="87363" y="12853"/>
                  </a:lnTo>
                  <a:lnTo>
                    <a:pt x="127820" y="6928"/>
                  </a:lnTo>
                  <a:lnTo>
                    <a:pt x="175100" y="137"/>
                  </a:lnTo>
                  <a:lnTo>
                    <a:pt x="177641" y="7"/>
                  </a:lnTo>
                  <a:lnTo>
                    <a:pt x="165576" y="0"/>
                  </a:lnTo>
                  <a:lnTo>
                    <a:pt x="162596" y="1411"/>
                  </a:lnTo>
                  <a:lnTo>
                    <a:pt x="143954" y="21661"/>
                  </a:lnTo>
                  <a:lnTo>
                    <a:pt x="113310" y="64643"/>
                  </a:lnTo>
                  <a:lnTo>
                    <a:pt x="71086" y="110636"/>
                  </a:lnTo>
                  <a:lnTo>
                    <a:pt x="23488" y="153650"/>
                  </a:lnTo>
                  <a:lnTo>
                    <a:pt x="16210" y="157944"/>
                  </a:lnTo>
                  <a:lnTo>
                    <a:pt x="12741" y="165004"/>
                  </a:lnTo>
                  <a:lnTo>
                    <a:pt x="12712" y="168442"/>
                  </a:lnTo>
                  <a:lnTo>
                    <a:pt x="14119" y="169444"/>
                  </a:lnTo>
                  <a:lnTo>
                    <a:pt x="33748" y="174556"/>
                  </a:lnTo>
                  <a:lnTo>
                    <a:pt x="72753" y="172794"/>
                  </a:lnTo>
                  <a:lnTo>
                    <a:pt x="117460" y="171715"/>
                  </a:lnTo>
                  <a:lnTo>
                    <a:pt x="156082" y="170778"/>
                  </a:lnTo>
                  <a:lnTo>
                    <a:pt x="171259" y="165177"/>
                  </a:lnTo>
                  <a:lnTo>
                    <a:pt x="171450" y="158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11"/>
            <p:cNvSpPr/>
            <p:nvPr>
              <p:custDataLst>
                <p:tags r:id="rId50"/>
              </p:custDataLst>
            </p:nvPr>
          </p:nvSpPr>
          <p:spPr>
            <a:xfrm>
              <a:off x="8627728" y="5016500"/>
              <a:ext cx="90823" cy="78614"/>
            </a:xfrm>
            <a:custGeom>
              <a:avLst/>
              <a:gdLst/>
              <a:ahLst/>
              <a:cxnLst/>
              <a:rect l="0" t="0" r="0" b="0"/>
              <a:pathLst>
                <a:path w="90823" h="78614">
                  <a:moveTo>
                    <a:pt x="90822" y="0"/>
                  </a:moveTo>
                  <a:lnTo>
                    <a:pt x="90822" y="0"/>
                  </a:lnTo>
                  <a:lnTo>
                    <a:pt x="87451" y="0"/>
                  </a:lnTo>
                  <a:lnTo>
                    <a:pt x="86458" y="705"/>
                  </a:lnTo>
                  <a:lnTo>
                    <a:pt x="85796" y="1881"/>
                  </a:lnTo>
                  <a:lnTo>
                    <a:pt x="81362" y="12209"/>
                  </a:lnTo>
                  <a:lnTo>
                    <a:pt x="72340" y="23765"/>
                  </a:lnTo>
                  <a:lnTo>
                    <a:pt x="39514" y="48726"/>
                  </a:lnTo>
                  <a:lnTo>
                    <a:pt x="24193" y="54654"/>
                  </a:lnTo>
                  <a:lnTo>
                    <a:pt x="15112" y="54159"/>
                  </a:lnTo>
                  <a:lnTo>
                    <a:pt x="10714" y="53039"/>
                  </a:lnTo>
                  <a:lnTo>
                    <a:pt x="3948" y="48032"/>
                  </a:lnTo>
                  <a:lnTo>
                    <a:pt x="1156" y="44721"/>
                  </a:lnTo>
                  <a:lnTo>
                    <a:pt x="0" y="41103"/>
                  </a:lnTo>
                  <a:lnTo>
                    <a:pt x="597" y="33320"/>
                  </a:lnTo>
                  <a:lnTo>
                    <a:pt x="1744" y="30680"/>
                  </a:lnTo>
                  <a:lnTo>
                    <a:pt x="3215" y="28920"/>
                  </a:lnTo>
                  <a:lnTo>
                    <a:pt x="6730" y="26964"/>
                  </a:lnTo>
                  <a:lnTo>
                    <a:pt x="14087" y="25864"/>
                  </a:lnTo>
                  <a:lnTo>
                    <a:pt x="23556" y="25606"/>
                  </a:lnTo>
                  <a:lnTo>
                    <a:pt x="44159" y="32203"/>
                  </a:lnTo>
                  <a:lnTo>
                    <a:pt x="61395" y="43095"/>
                  </a:lnTo>
                  <a:lnTo>
                    <a:pt x="69041" y="53020"/>
                  </a:lnTo>
                  <a:lnTo>
                    <a:pt x="80584" y="72703"/>
                  </a:lnTo>
                  <a:lnTo>
                    <a:pt x="80468" y="75280"/>
                  </a:lnTo>
                  <a:lnTo>
                    <a:pt x="79165" y="78613"/>
                  </a:lnTo>
                  <a:lnTo>
                    <a:pt x="78817" y="78515"/>
                  </a:lnTo>
                  <a:lnTo>
                    <a:pt x="78122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12"/>
            <p:cNvSpPr/>
            <p:nvPr>
              <p:custDataLst>
                <p:tags r:id="rId51"/>
              </p:custDataLst>
            </p:nvPr>
          </p:nvSpPr>
          <p:spPr>
            <a:xfrm>
              <a:off x="8778061" y="4978400"/>
              <a:ext cx="67490" cy="152401"/>
            </a:xfrm>
            <a:custGeom>
              <a:avLst/>
              <a:gdLst/>
              <a:ahLst/>
              <a:cxnLst/>
              <a:rect l="0" t="0" r="0" b="0"/>
              <a:pathLst>
                <a:path w="67490" h="152401">
                  <a:moveTo>
                    <a:pt x="67489" y="0"/>
                  </a:moveTo>
                  <a:lnTo>
                    <a:pt x="67489" y="0"/>
                  </a:lnTo>
                  <a:lnTo>
                    <a:pt x="49812" y="21048"/>
                  </a:lnTo>
                  <a:lnTo>
                    <a:pt x="34317" y="59852"/>
                  </a:lnTo>
                  <a:lnTo>
                    <a:pt x="14384" y="104647"/>
                  </a:lnTo>
                  <a:lnTo>
                    <a:pt x="3229" y="126021"/>
                  </a:lnTo>
                  <a:lnTo>
                    <a:pt x="123" y="139265"/>
                  </a:lnTo>
                  <a:lnTo>
                    <a:pt x="0" y="143644"/>
                  </a:lnTo>
                  <a:lnTo>
                    <a:pt x="624" y="146562"/>
                  </a:lnTo>
                  <a:lnTo>
                    <a:pt x="3989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13"/>
            <p:cNvSpPr/>
            <p:nvPr>
              <p:custDataLst>
                <p:tags r:id="rId52"/>
              </p:custDataLst>
            </p:nvPr>
          </p:nvSpPr>
          <p:spPr>
            <a:xfrm>
              <a:off x="8852783" y="5054701"/>
              <a:ext cx="157868" cy="88800"/>
            </a:xfrm>
            <a:custGeom>
              <a:avLst/>
              <a:gdLst/>
              <a:ahLst/>
              <a:cxnLst/>
              <a:rect l="0" t="0" r="0" b="0"/>
              <a:pathLst>
                <a:path w="157868" h="88800">
                  <a:moveTo>
                    <a:pt x="5467" y="12599"/>
                  </a:moveTo>
                  <a:lnTo>
                    <a:pt x="5467" y="12599"/>
                  </a:lnTo>
                  <a:lnTo>
                    <a:pt x="0" y="12599"/>
                  </a:lnTo>
                  <a:lnTo>
                    <a:pt x="2749" y="9228"/>
                  </a:lnTo>
                  <a:lnTo>
                    <a:pt x="8033" y="3760"/>
                  </a:lnTo>
                  <a:lnTo>
                    <a:pt x="15780" y="1615"/>
                  </a:lnTo>
                  <a:lnTo>
                    <a:pt x="47660" y="0"/>
                  </a:lnTo>
                  <a:lnTo>
                    <a:pt x="54322" y="1825"/>
                  </a:lnTo>
                  <a:lnTo>
                    <a:pt x="57087" y="3300"/>
                  </a:lnTo>
                  <a:lnTo>
                    <a:pt x="58931" y="5694"/>
                  </a:lnTo>
                  <a:lnTo>
                    <a:pt x="60979" y="12117"/>
                  </a:lnTo>
                  <a:lnTo>
                    <a:pt x="60008" y="19675"/>
                  </a:lnTo>
                  <a:lnTo>
                    <a:pt x="58761" y="23667"/>
                  </a:lnTo>
                  <a:lnTo>
                    <a:pt x="20654" y="69081"/>
                  </a:lnTo>
                  <a:lnTo>
                    <a:pt x="19824" y="71420"/>
                  </a:lnTo>
                  <a:lnTo>
                    <a:pt x="19978" y="73685"/>
                  </a:lnTo>
                  <a:lnTo>
                    <a:pt x="22029" y="78084"/>
                  </a:lnTo>
                  <a:lnTo>
                    <a:pt x="24268" y="79538"/>
                  </a:lnTo>
                  <a:lnTo>
                    <a:pt x="34870" y="81586"/>
                  </a:lnTo>
                  <a:lnTo>
                    <a:pt x="73257" y="82335"/>
                  </a:lnTo>
                  <a:lnTo>
                    <a:pt x="114839" y="86791"/>
                  </a:lnTo>
                  <a:lnTo>
                    <a:pt x="157867" y="887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SMARTInkShape-Group72"/>
          <p:cNvGrpSpPr/>
          <p:nvPr/>
        </p:nvGrpSpPr>
        <p:grpSpPr>
          <a:xfrm>
            <a:off x="5481456" y="4600680"/>
            <a:ext cx="608195" cy="542821"/>
            <a:chOff x="5481456" y="4600680"/>
            <a:chExt cx="608195" cy="542821"/>
          </a:xfrm>
        </p:grpSpPr>
        <p:sp>
          <p:nvSpPr>
            <p:cNvPr id="138" name="SMARTInkShape-314"/>
            <p:cNvSpPr/>
            <p:nvPr>
              <p:custDataLst>
                <p:tags r:id="rId42"/>
              </p:custDataLst>
            </p:nvPr>
          </p:nvSpPr>
          <p:spPr>
            <a:xfrm>
              <a:off x="5803995" y="4600680"/>
              <a:ext cx="25306" cy="187221"/>
            </a:xfrm>
            <a:custGeom>
              <a:avLst/>
              <a:gdLst/>
              <a:ahLst/>
              <a:cxnLst/>
              <a:rect l="0" t="0" r="0" b="0"/>
              <a:pathLst>
                <a:path w="25306" h="187221">
                  <a:moveTo>
                    <a:pt x="25305" y="9420"/>
                  </a:moveTo>
                  <a:lnTo>
                    <a:pt x="25305" y="9420"/>
                  </a:lnTo>
                  <a:lnTo>
                    <a:pt x="16466" y="581"/>
                  </a:lnTo>
                  <a:lnTo>
                    <a:pt x="14473" y="0"/>
                  </a:lnTo>
                  <a:lnTo>
                    <a:pt x="12440" y="317"/>
                  </a:lnTo>
                  <a:lnTo>
                    <a:pt x="7476" y="2526"/>
                  </a:lnTo>
                  <a:lnTo>
                    <a:pt x="10155" y="15218"/>
                  </a:lnTo>
                  <a:lnTo>
                    <a:pt x="3537" y="62795"/>
                  </a:lnTo>
                  <a:lnTo>
                    <a:pt x="623" y="106459"/>
                  </a:lnTo>
                  <a:lnTo>
                    <a:pt x="0" y="152918"/>
                  </a:lnTo>
                  <a:lnTo>
                    <a:pt x="6255" y="187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15"/>
            <p:cNvSpPr/>
            <p:nvPr>
              <p:custDataLst>
                <p:tags r:id="rId43"/>
              </p:custDataLst>
            </p:nvPr>
          </p:nvSpPr>
          <p:spPr>
            <a:xfrm>
              <a:off x="5481456" y="4940300"/>
              <a:ext cx="131945" cy="12701"/>
            </a:xfrm>
            <a:custGeom>
              <a:avLst/>
              <a:gdLst/>
              <a:ahLst/>
              <a:cxnLst/>
              <a:rect l="0" t="0" r="0" b="0"/>
              <a:pathLst>
                <a:path w="131945" h="12701">
                  <a:moveTo>
                    <a:pt x="17644" y="12700"/>
                  </a:moveTo>
                  <a:lnTo>
                    <a:pt x="17644" y="12700"/>
                  </a:lnTo>
                  <a:lnTo>
                    <a:pt x="5711" y="7674"/>
                  </a:lnTo>
                  <a:lnTo>
                    <a:pt x="0" y="6611"/>
                  </a:lnTo>
                  <a:lnTo>
                    <a:pt x="45102" y="6360"/>
                  </a:lnTo>
                  <a:lnTo>
                    <a:pt x="91868" y="1987"/>
                  </a:lnTo>
                  <a:lnTo>
                    <a:pt x="1319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16"/>
            <p:cNvSpPr/>
            <p:nvPr>
              <p:custDataLst>
                <p:tags r:id="rId44"/>
              </p:custDataLst>
            </p:nvPr>
          </p:nvSpPr>
          <p:spPr>
            <a:xfrm>
              <a:off x="5638800" y="4857781"/>
              <a:ext cx="165101" cy="168199"/>
            </a:xfrm>
            <a:custGeom>
              <a:avLst/>
              <a:gdLst/>
              <a:ahLst/>
              <a:cxnLst/>
              <a:rect l="0" t="0" r="0" b="0"/>
              <a:pathLst>
                <a:path w="165101" h="168199">
                  <a:moveTo>
                    <a:pt x="0" y="25369"/>
                  </a:moveTo>
                  <a:lnTo>
                    <a:pt x="0" y="25369"/>
                  </a:lnTo>
                  <a:lnTo>
                    <a:pt x="0" y="21998"/>
                  </a:lnTo>
                  <a:lnTo>
                    <a:pt x="1411" y="21005"/>
                  </a:lnTo>
                  <a:lnTo>
                    <a:pt x="42063" y="10258"/>
                  </a:lnTo>
                  <a:lnTo>
                    <a:pt x="82793" y="1812"/>
                  </a:lnTo>
                  <a:lnTo>
                    <a:pt x="119690" y="0"/>
                  </a:lnTo>
                  <a:lnTo>
                    <a:pt x="116994" y="6720"/>
                  </a:lnTo>
                  <a:lnTo>
                    <a:pt x="111735" y="11906"/>
                  </a:lnTo>
                  <a:lnTo>
                    <a:pt x="83648" y="34091"/>
                  </a:lnTo>
                  <a:lnTo>
                    <a:pt x="43431" y="76934"/>
                  </a:lnTo>
                  <a:lnTo>
                    <a:pt x="17124" y="106816"/>
                  </a:lnTo>
                  <a:lnTo>
                    <a:pt x="11138" y="118247"/>
                  </a:lnTo>
                  <a:lnTo>
                    <a:pt x="6980" y="140768"/>
                  </a:lnTo>
                  <a:lnTo>
                    <a:pt x="6630" y="146743"/>
                  </a:lnTo>
                  <a:lnTo>
                    <a:pt x="8355" y="151750"/>
                  </a:lnTo>
                  <a:lnTo>
                    <a:pt x="9803" y="154073"/>
                  </a:lnTo>
                  <a:lnTo>
                    <a:pt x="21954" y="160713"/>
                  </a:lnTo>
                  <a:lnTo>
                    <a:pt x="61853" y="164495"/>
                  </a:lnTo>
                  <a:lnTo>
                    <a:pt x="105508" y="164955"/>
                  </a:lnTo>
                  <a:lnTo>
                    <a:pt x="148036" y="168198"/>
                  </a:lnTo>
                  <a:lnTo>
                    <a:pt x="165100" y="1650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17"/>
            <p:cNvSpPr/>
            <p:nvPr>
              <p:custDataLst>
                <p:tags r:id="rId45"/>
              </p:custDataLst>
            </p:nvPr>
          </p:nvSpPr>
          <p:spPr>
            <a:xfrm>
              <a:off x="5772836" y="4953000"/>
              <a:ext cx="113615" cy="107951"/>
            </a:xfrm>
            <a:custGeom>
              <a:avLst/>
              <a:gdLst/>
              <a:ahLst/>
              <a:cxnLst/>
              <a:rect l="0" t="0" r="0" b="0"/>
              <a:pathLst>
                <a:path w="113615" h="107951">
                  <a:moveTo>
                    <a:pt x="113614" y="0"/>
                  </a:moveTo>
                  <a:lnTo>
                    <a:pt x="113614" y="0"/>
                  </a:lnTo>
                  <a:lnTo>
                    <a:pt x="108544" y="5774"/>
                  </a:lnTo>
                  <a:lnTo>
                    <a:pt x="82581" y="45779"/>
                  </a:lnTo>
                  <a:lnTo>
                    <a:pt x="72305" y="60563"/>
                  </a:lnTo>
                  <a:lnTo>
                    <a:pt x="44709" y="82746"/>
                  </a:lnTo>
                  <a:lnTo>
                    <a:pt x="40160" y="84093"/>
                  </a:lnTo>
                  <a:lnTo>
                    <a:pt x="29463" y="83706"/>
                  </a:lnTo>
                  <a:lnTo>
                    <a:pt x="25058" y="81909"/>
                  </a:lnTo>
                  <a:lnTo>
                    <a:pt x="18281" y="76150"/>
                  </a:lnTo>
                  <a:lnTo>
                    <a:pt x="4524" y="57297"/>
                  </a:lnTo>
                  <a:lnTo>
                    <a:pt x="0" y="46281"/>
                  </a:lnTo>
                  <a:lnTo>
                    <a:pt x="1182" y="46376"/>
                  </a:lnTo>
                  <a:lnTo>
                    <a:pt x="15101" y="53480"/>
                  </a:lnTo>
                  <a:lnTo>
                    <a:pt x="61523" y="78304"/>
                  </a:lnTo>
                  <a:lnTo>
                    <a:pt x="71760" y="86857"/>
                  </a:lnTo>
                  <a:lnTo>
                    <a:pt x="78557" y="97310"/>
                  </a:lnTo>
                  <a:lnTo>
                    <a:pt x="81864" y="107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18"/>
            <p:cNvSpPr/>
            <p:nvPr>
              <p:custDataLst>
                <p:tags r:id="rId46"/>
              </p:custDataLst>
            </p:nvPr>
          </p:nvSpPr>
          <p:spPr>
            <a:xfrm>
              <a:off x="5873750" y="4940300"/>
              <a:ext cx="82551" cy="203201"/>
            </a:xfrm>
            <a:custGeom>
              <a:avLst/>
              <a:gdLst/>
              <a:ahLst/>
              <a:cxnLst/>
              <a:rect l="0" t="0" r="0" b="0"/>
              <a:pathLst>
                <a:path w="82551" h="203201">
                  <a:moveTo>
                    <a:pt x="82550" y="0"/>
                  </a:moveTo>
                  <a:lnTo>
                    <a:pt x="82550" y="0"/>
                  </a:lnTo>
                  <a:lnTo>
                    <a:pt x="79179" y="0"/>
                  </a:lnTo>
                  <a:lnTo>
                    <a:pt x="75643" y="3763"/>
                  </a:lnTo>
                  <a:lnTo>
                    <a:pt x="54663" y="43309"/>
                  </a:lnTo>
                  <a:lnTo>
                    <a:pt x="34629" y="89929"/>
                  </a:lnTo>
                  <a:lnTo>
                    <a:pt x="24763" y="127305"/>
                  </a:lnTo>
                  <a:lnTo>
                    <a:pt x="14001" y="165190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19"/>
            <p:cNvSpPr/>
            <p:nvPr>
              <p:custDataLst>
                <p:tags r:id="rId47"/>
              </p:custDataLst>
            </p:nvPr>
          </p:nvSpPr>
          <p:spPr>
            <a:xfrm>
              <a:off x="5930900" y="5045648"/>
              <a:ext cx="158751" cy="91274"/>
            </a:xfrm>
            <a:custGeom>
              <a:avLst/>
              <a:gdLst/>
              <a:ahLst/>
              <a:cxnLst/>
              <a:rect l="0" t="0" r="0" b="0"/>
              <a:pathLst>
                <a:path w="158751" h="91274">
                  <a:moveTo>
                    <a:pt x="0" y="21652"/>
                  </a:moveTo>
                  <a:lnTo>
                    <a:pt x="0" y="21652"/>
                  </a:lnTo>
                  <a:lnTo>
                    <a:pt x="0" y="12813"/>
                  </a:lnTo>
                  <a:lnTo>
                    <a:pt x="1881" y="8787"/>
                  </a:lnTo>
                  <a:lnTo>
                    <a:pt x="3371" y="6725"/>
                  </a:lnTo>
                  <a:lnTo>
                    <a:pt x="12209" y="453"/>
                  </a:lnTo>
                  <a:lnTo>
                    <a:pt x="21654" y="0"/>
                  </a:lnTo>
                  <a:lnTo>
                    <a:pt x="41593" y="5459"/>
                  </a:lnTo>
                  <a:lnTo>
                    <a:pt x="51443" y="11288"/>
                  </a:lnTo>
                  <a:lnTo>
                    <a:pt x="53345" y="14037"/>
                  </a:lnTo>
                  <a:lnTo>
                    <a:pt x="55459" y="20854"/>
                  </a:lnTo>
                  <a:lnTo>
                    <a:pt x="53278" y="35997"/>
                  </a:lnTo>
                  <a:lnTo>
                    <a:pt x="41149" y="59372"/>
                  </a:lnTo>
                  <a:lnTo>
                    <a:pt x="19189" y="91273"/>
                  </a:lnTo>
                  <a:lnTo>
                    <a:pt x="61690" y="90783"/>
                  </a:lnTo>
                  <a:lnTo>
                    <a:pt x="109132" y="86033"/>
                  </a:lnTo>
                  <a:lnTo>
                    <a:pt x="158750" y="851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SMARTInkShape-Group73"/>
          <p:cNvGrpSpPr/>
          <p:nvPr/>
        </p:nvGrpSpPr>
        <p:grpSpPr>
          <a:xfrm>
            <a:off x="6064250" y="2593779"/>
            <a:ext cx="3359151" cy="1895672"/>
            <a:chOff x="6064250" y="2593779"/>
            <a:chExt cx="3359151" cy="1895672"/>
          </a:xfrm>
        </p:grpSpPr>
        <p:sp>
          <p:nvSpPr>
            <p:cNvPr id="145" name="SMARTInkShape-320"/>
            <p:cNvSpPr/>
            <p:nvPr>
              <p:custDataLst>
                <p:tags r:id="rId27"/>
              </p:custDataLst>
            </p:nvPr>
          </p:nvSpPr>
          <p:spPr>
            <a:xfrm>
              <a:off x="6816529" y="3137213"/>
              <a:ext cx="765372" cy="37788"/>
            </a:xfrm>
            <a:custGeom>
              <a:avLst/>
              <a:gdLst/>
              <a:ahLst/>
              <a:cxnLst/>
              <a:rect l="0" t="0" r="0" b="0"/>
              <a:pathLst>
                <a:path w="765372" h="37788">
                  <a:moveTo>
                    <a:pt x="3371" y="37787"/>
                  </a:moveTo>
                  <a:lnTo>
                    <a:pt x="3371" y="37787"/>
                  </a:lnTo>
                  <a:lnTo>
                    <a:pt x="0" y="37787"/>
                  </a:lnTo>
                  <a:lnTo>
                    <a:pt x="31813" y="37787"/>
                  </a:lnTo>
                  <a:lnTo>
                    <a:pt x="68693" y="37787"/>
                  </a:lnTo>
                  <a:lnTo>
                    <a:pt x="91370" y="37787"/>
                  </a:lnTo>
                  <a:lnTo>
                    <a:pt x="118481" y="37081"/>
                  </a:lnTo>
                  <a:lnTo>
                    <a:pt x="148551" y="35906"/>
                  </a:lnTo>
                  <a:lnTo>
                    <a:pt x="180590" y="34416"/>
                  </a:lnTo>
                  <a:lnTo>
                    <a:pt x="216767" y="32012"/>
                  </a:lnTo>
                  <a:lnTo>
                    <a:pt x="255702" y="28998"/>
                  </a:lnTo>
                  <a:lnTo>
                    <a:pt x="296474" y="25578"/>
                  </a:lnTo>
                  <a:lnTo>
                    <a:pt x="337768" y="21886"/>
                  </a:lnTo>
                  <a:lnTo>
                    <a:pt x="379407" y="18014"/>
                  </a:lnTo>
                  <a:lnTo>
                    <a:pt x="421279" y="14022"/>
                  </a:lnTo>
                  <a:lnTo>
                    <a:pt x="459776" y="10655"/>
                  </a:lnTo>
                  <a:lnTo>
                    <a:pt x="496025" y="7704"/>
                  </a:lnTo>
                  <a:lnTo>
                    <a:pt x="530774" y="5032"/>
                  </a:lnTo>
                  <a:lnTo>
                    <a:pt x="560995" y="3250"/>
                  </a:lnTo>
                  <a:lnTo>
                    <a:pt x="588198" y="2062"/>
                  </a:lnTo>
                  <a:lnTo>
                    <a:pt x="613389" y="1270"/>
                  </a:lnTo>
                  <a:lnTo>
                    <a:pt x="658312" y="391"/>
                  </a:lnTo>
                  <a:lnTo>
                    <a:pt x="697329" y="0"/>
                  </a:lnTo>
                  <a:lnTo>
                    <a:pt x="739566" y="485"/>
                  </a:lnTo>
                  <a:lnTo>
                    <a:pt x="765371" y="6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21"/>
            <p:cNvSpPr/>
            <p:nvPr>
              <p:custDataLst>
                <p:tags r:id="rId28"/>
              </p:custDataLst>
            </p:nvPr>
          </p:nvSpPr>
          <p:spPr>
            <a:xfrm>
              <a:off x="6496050" y="3301024"/>
              <a:ext cx="1282701" cy="83527"/>
            </a:xfrm>
            <a:custGeom>
              <a:avLst/>
              <a:gdLst/>
              <a:ahLst/>
              <a:cxnLst/>
              <a:rect l="0" t="0" r="0" b="0"/>
              <a:pathLst>
                <a:path w="1282701" h="83527">
                  <a:moveTo>
                    <a:pt x="0" y="83526"/>
                  </a:moveTo>
                  <a:lnTo>
                    <a:pt x="0" y="83526"/>
                  </a:lnTo>
                  <a:lnTo>
                    <a:pt x="3371" y="80155"/>
                  </a:lnTo>
                  <a:lnTo>
                    <a:pt x="32434" y="78059"/>
                  </a:lnTo>
                  <a:lnTo>
                    <a:pt x="80032" y="75687"/>
                  </a:lnTo>
                  <a:lnTo>
                    <a:pt x="110505" y="74066"/>
                  </a:lnTo>
                  <a:lnTo>
                    <a:pt x="147753" y="72281"/>
                  </a:lnTo>
                  <a:lnTo>
                    <a:pt x="189519" y="70385"/>
                  </a:lnTo>
                  <a:lnTo>
                    <a:pt x="234295" y="68415"/>
                  </a:lnTo>
                  <a:lnTo>
                    <a:pt x="285313" y="64985"/>
                  </a:lnTo>
                  <a:lnTo>
                    <a:pt x="340492" y="60582"/>
                  </a:lnTo>
                  <a:lnTo>
                    <a:pt x="398445" y="55530"/>
                  </a:lnTo>
                  <a:lnTo>
                    <a:pt x="458952" y="50751"/>
                  </a:lnTo>
                  <a:lnTo>
                    <a:pt x="521162" y="46153"/>
                  </a:lnTo>
                  <a:lnTo>
                    <a:pt x="584509" y="41678"/>
                  </a:lnTo>
                  <a:lnTo>
                    <a:pt x="646495" y="36577"/>
                  </a:lnTo>
                  <a:lnTo>
                    <a:pt x="707574" y="31060"/>
                  </a:lnTo>
                  <a:lnTo>
                    <a:pt x="768049" y="25265"/>
                  </a:lnTo>
                  <a:lnTo>
                    <a:pt x="825299" y="20697"/>
                  </a:lnTo>
                  <a:lnTo>
                    <a:pt x="880400" y="16945"/>
                  </a:lnTo>
                  <a:lnTo>
                    <a:pt x="934066" y="13739"/>
                  </a:lnTo>
                  <a:lnTo>
                    <a:pt x="983249" y="10190"/>
                  </a:lnTo>
                  <a:lnTo>
                    <a:pt x="1029444" y="6413"/>
                  </a:lnTo>
                  <a:lnTo>
                    <a:pt x="1073646" y="2484"/>
                  </a:lnTo>
                  <a:lnTo>
                    <a:pt x="1112286" y="570"/>
                  </a:lnTo>
                  <a:lnTo>
                    <a:pt x="1147218" y="0"/>
                  </a:lnTo>
                  <a:lnTo>
                    <a:pt x="1179679" y="326"/>
                  </a:lnTo>
                  <a:lnTo>
                    <a:pt x="1227034" y="687"/>
                  </a:lnTo>
                  <a:lnTo>
                    <a:pt x="1271704" y="919"/>
                  </a:lnTo>
                  <a:lnTo>
                    <a:pt x="1282700" y="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22"/>
            <p:cNvSpPr/>
            <p:nvPr>
              <p:custDataLst>
                <p:tags r:id="rId29"/>
              </p:custDataLst>
            </p:nvPr>
          </p:nvSpPr>
          <p:spPr>
            <a:xfrm>
              <a:off x="6483350" y="3686280"/>
              <a:ext cx="1346201" cy="28471"/>
            </a:xfrm>
            <a:custGeom>
              <a:avLst/>
              <a:gdLst/>
              <a:ahLst/>
              <a:cxnLst/>
              <a:rect l="0" t="0" r="0" b="0"/>
              <a:pathLst>
                <a:path w="1346201" h="28471">
                  <a:moveTo>
                    <a:pt x="0" y="9420"/>
                  </a:moveTo>
                  <a:lnTo>
                    <a:pt x="0" y="9420"/>
                  </a:lnTo>
                  <a:lnTo>
                    <a:pt x="30992" y="4351"/>
                  </a:lnTo>
                  <a:lnTo>
                    <a:pt x="71159" y="582"/>
                  </a:lnTo>
                  <a:lnTo>
                    <a:pt x="99651" y="0"/>
                  </a:lnTo>
                  <a:lnTo>
                    <a:pt x="132755" y="318"/>
                  </a:lnTo>
                  <a:lnTo>
                    <a:pt x="168937" y="1235"/>
                  </a:lnTo>
                  <a:lnTo>
                    <a:pt x="213519" y="1846"/>
                  </a:lnTo>
                  <a:lnTo>
                    <a:pt x="263701" y="2254"/>
                  </a:lnTo>
                  <a:lnTo>
                    <a:pt x="317616" y="2526"/>
                  </a:lnTo>
                  <a:lnTo>
                    <a:pt x="376844" y="2708"/>
                  </a:lnTo>
                  <a:lnTo>
                    <a:pt x="439613" y="2829"/>
                  </a:lnTo>
                  <a:lnTo>
                    <a:pt x="504742" y="2909"/>
                  </a:lnTo>
                  <a:lnTo>
                    <a:pt x="573561" y="2962"/>
                  </a:lnTo>
                  <a:lnTo>
                    <a:pt x="644840" y="2998"/>
                  </a:lnTo>
                  <a:lnTo>
                    <a:pt x="717761" y="3022"/>
                  </a:lnTo>
                  <a:lnTo>
                    <a:pt x="788246" y="3744"/>
                  </a:lnTo>
                  <a:lnTo>
                    <a:pt x="857108" y="4930"/>
                  </a:lnTo>
                  <a:lnTo>
                    <a:pt x="924889" y="6427"/>
                  </a:lnTo>
                  <a:lnTo>
                    <a:pt x="986303" y="8130"/>
                  </a:lnTo>
                  <a:lnTo>
                    <a:pt x="1043474" y="9971"/>
                  </a:lnTo>
                  <a:lnTo>
                    <a:pt x="1097817" y="11904"/>
                  </a:lnTo>
                  <a:lnTo>
                    <a:pt x="1144628" y="13898"/>
                  </a:lnTo>
                  <a:lnTo>
                    <a:pt x="1186418" y="15933"/>
                  </a:lnTo>
                  <a:lnTo>
                    <a:pt x="1224862" y="17995"/>
                  </a:lnTo>
                  <a:lnTo>
                    <a:pt x="1255430" y="20076"/>
                  </a:lnTo>
                  <a:lnTo>
                    <a:pt x="1302565" y="24269"/>
                  </a:lnTo>
                  <a:lnTo>
                    <a:pt x="1346200" y="284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23"/>
            <p:cNvSpPr/>
            <p:nvPr>
              <p:custDataLst>
                <p:tags r:id="rId30"/>
              </p:custDataLst>
            </p:nvPr>
          </p:nvSpPr>
          <p:spPr>
            <a:xfrm>
              <a:off x="6390417" y="3916807"/>
              <a:ext cx="1648684" cy="47726"/>
            </a:xfrm>
            <a:custGeom>
              <a:avLst/>
              <a:gdLst/>
              <a:ahLst/>
              <a:cxnLst/>
              <a:rect l="0" t="0" r="0" b="0"/>
              <a:pathLst>
                <a:path w="1648684" h="47726">
                  <a:moveTo>
                    <a:pt x="29433" y="20193"/>
                  </a:moveTo>
                  <a:lnTo>
                    <a:pt x="29433" y="20193"/>
                  </a:lnTo>
                  <a:lnTo>
                    <a:pt x="9207" y="26935"/>
                  </a:lnTo>
                  <a:lnTo>
                    <a:pt x="3954" y="30332"/>
                  </a:lnTo>
                  <a:lnTo>
                    <a:pt x="1158" y="34008"/>
                  </a:lnTo>
                  <a:lnTo>
                    <a:pt x="0" y="37870"/>
                  </a:lnTo>
                  <a:lnTo>
                    <a:pt x="6283" y="41149"/>
                  </a:lnTo>
                  <a:lnTo>
                    <a:pt x="32079" y="46675"/>
                  </a:lnTo>
                  <a:lnTo>
                    <a:pt x="56598" y="47725"/>
                  </a:lnTo>
                  <a:lnTo>
                    <a:pt x="87759" y="47720"/>
                  </a:lnTo>
                  <a:lnTo>
                    <a:pt x="123351" y="47011"/>
                  </a:lnTo>
                  <a:lnTo>
                    <a:pt x="168245" y="45127"/>
                  </a:lnTo>
                  <a:lnTo>
                    <a:pt x="219340" y="42460"/>
                  </a:lnTo>
                  <a:lnTo>
                    <a:pt x="274572" y="39271"/>
                  </a:lnTo>
                  <a:lnTo>
                    <a:pt x="338203" y="35029"/>
                  </a:lnTo>
                  <a:lnTo>
                    <a:pt x="407436" y="30083"/>
                  </a:lnTo>
                  <a:lnTo>
                    <a:pt x="480401" y="24670"/>
                  </a:lnTo>
                  <a:lnTo>
                    <a:pt x="559384" y="19650"/>
                  </a:lnTo>
                  <a:lnTo>
                    <a:pt x="642378" y="14892"/>
                  </a:lnTo>
                  <a:lnTo>
                    <a:pt x="728046" y="10309"/>
                  </a:lnTo>
                  <a:lnTo>
                    <a:pt x="814791" y="6548"/>
                  </a:lnTo>
                  <a:lnTo>
                    <a:pt x="902256" y="3335"/>
                  </a:lnTo>
                  <a:lnTo>
                    <a:pt x="990198" y="488"/>
                  </a:lnTo>
                  <a:lnTo>
                    <a:pt x="1074932" y="0"/>
                  </a:lnTo>
                  <a:lnTo>
                    <a:pt x="1157527" y="1087"/>
                  </a:lnTo>
                  <a:lnTo>
                    <a:pt x="1238696" y="3222"/>
                  </a:lnTo>
                  <a:lnTo>
                    <a:pt x="1310447" y="5351"/>
                  </a:lnTo>
                  <a:lnTo>
                    <a:pt x="1375921" y="7476"/>
                  </a:lnTo>
                  <a:lnTo>
                    <a:pt x="1437208" y="9599"/>
                  </a:lnTo>
                  <a:lnTo>
                    <a:pt x="1487944" y="11719"/>
                  </a:lnTo>
                  <a:lnTo>
                    <a:pt x="1531646" y="13838"/>
                  </a:lnTo>
                  <a:lnTo>
                    <a:pt x="1570658" y="15956"/>
                  </a:lnTo>
                  <a:lnTo>
                    <a:pt x="1648683" y="201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24"/>
            <p:cNvSpPr/>
            <p:nvPr>
              <p:custDataLst>
                <p:tags r:id="rId31"/>
              </p:custDataLst>
            </p:nvPr>
          </p:nvSpPr>
          <p:spPr>
            <a:xfrm>
              <a:off x="6172200" y="4111279"/>
              <a:ext cx="2076451" cy="105122"/>
            </a:xfrm>
            <a:custGeom>
              <a:avLst/>
              <a:gdLst/>
              <a:ahLst/>
              <a:cxnLst/>
              <a:rect l="0" t="0" r="0" b="0"/>
              <a:pathLst>
                <a:path w="2076451" h="105122">
                  <a:moveTo>
                    <a:pt x="0" y="105121"/>
                  </a:moveTo>
                  <a:lnTo>
                    <a:pt x="0" y="105121"/>
                  </a:lnTo>
                  <a:lnTo>
                    <a:pt x="3371" y="101750"/>
                  </a:lnTo>
                  <a:lnTo>
                    <a:pt x="31367" y="96332"/>
                  </a:lnTo>
                  <a:lnTo>
                    <a:pt x="52661" y="92911"/>
                  </a:lnTo>
                  <a:lnTo>
                    <a:pt x="84496" y="89220"/>
                  </a:lnTo>
                  <a:lnTo>
                    <a:pt x="123358" y="85348"/>
                  </a:lnTo>
                  <a:lnTo>
                    <a:pt x="166905" y="81356"/>
                  </a:lnTo>
                  <a:lnTo>
                    <a:pt x="222748" y="77283"/>
                  </a:lnTo>
                  <a:lnTo>
                    <a:pt x="286788" y="73157"/>
                  </a:lnTo>
                  <a:lnTo>
                    <a:pt x="356291" y="68995"/>
                  </a:lnTo>
                  <a:lnTo>
                    <a:pt x="434378" y="63398"/>
                  </a:lnTo>
                  <a:lnTo>
                    <a:pt x="518185" y="56844"/>
                  </a:lnTo>
                  <a:lnTo>
                    <a:pt x="605807" y="49653"/>
                  </a:lnTo>
                  <a:lnTo>
                    <a:pt x="698793" y="42037"/>
                  </a:lnTo>
                  <a:lnTo>
                    <a:pt x="795357" y="34137"/>
                  </a:lnTo>
                  <a:lnTo>
                    <a:pt x="894304" y="26048"/>
                  </a:lnTo>
                  <a:lnTo>
                    <a:pt x="995547" y="19244"/>
                  </a:lnTo>
                  <a:lnTo>
                    <a:pt x="1098321" y="13298"/>
                  </a:lnTo>
                  <a:lnTo>
                    <a:pt x="1202113" y="7922"/>
                  </a:lnTo>
                  <a:lnTo>
                    <a:pt x="1303059" y="4338"/>
                  </a:lnTo>
                  <a:lnTo>
                    <a:pt x="1402106" y="1949"/>
                  </a:lnTo>
                  <a:lnTo>
                    <a:pt x="1499887" y="356"/>
                  </a:lnTo>
                  <a:lnTo>
                    <a:pt x="1587652" y="0"/>
                  </a:lnTo>
                  <a:lnTo>
                    <a:pt x="1668740" y="468"/>
                  </a:lnTo>
                  <a:lnTo>
                    <a:pt x="1745377" y="1486"/>
                  </a:lnTo>
                  <a:lnTo>
                    <a:pt x="1811284" y="2164"/>
                  </a:lnTo>
                  <a:lnTo>
                    <a:pt x="1870039" y="2616"/>
                  </a:lnTo>
                  <a:lnTo>
                    <a:pt x="1924027" y="2918"/>
                  </a:lnTo>
                  <a:lnTo>
                    <a:pt x="1965661" y="3119"/>
                  </a:lnTo>
                  <a:lnTo>
                    <a:pt x="1999063" y="3253"/>
                  </a:lnTo>
                  <a:lnTo>
                    <a:pt x="2044878" y="3402"/>
                  </a:lnTo>
                  <a:lnTo>
                    <a:pt x="2076450" y="35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25"/>
            <p:cNvSpPr/>
            <p:nvPr>
              <p:custDataLst>
                <p:tags r:id="rId32"/>
              </p:custDataLst>
            </p:nvPr>
          </p:nvSpPr>
          <p:spPr>
            <a:xfrm>
              <a:off x="6064250" y="4406900"/>
              <a:ext cx="2273301" cy="82551"/>
            </a:xfrm>
            <a:custGeom>
              <a:avLst/>
              <a:gdLst/>
              <a:ahLst/>
              <a:cxnLst/>
              <a:rect l="0" t="0" r="0" b="0"/>
              <a:pathLst>
                <a:path w="2273301" h="82551">
                  <a:moveTo>
                    <a:pt x="0" y="82550"/>
                  </a:moveTo>
                  <a:lnTo>
                    <a:pt x="0" y="82550"/>
                  </a:lnTo>
                  <a:lnTo>
                    <a:pt x="20226" y="75808"/>
                  </a:lnTo>
                  <a:lnTo>
                    <a:pt x="41001" y="73822"/>
                  </a:lnTo>
                  <a:lnTo>
                    <a:pt x="69667" y="72498"/>
                  </a:lnTo>
                  <a:lnTo>
                    <a:pt x="103595" y="71615"/>
                  </a:lnTo>
                  <a:lnTo>
                    <a:pt x="150202" y="69616"/>
                  </a:lnTo>
                  <a:lnTo>
                    <a:pt x="205263" y="66871"/>
                  </a:lnTo>
                  <a:lnTo>
                    <a:pt x="265958" y="63631"/>
                  </a:lnTo>
                  <a:lnTo>
                    <a:pt x="335350" y="58648"/>
                  </a:lnTo>
                  <a:lnTo>
                    <a:pt x="410538" y="52504"/>
                  </a:lnTo>
                  <a:lnTo>
                    <a:pt x="489592" y="45586"/>
                  </a:lnTo>
                  <a:lnTo>
                    <a:pt x="576161" y="38857"/>
                  </a:lnTo>
                  <a:lnTo>
                    <a:pt x="667741" y="32255"/>
                  </a:lnTo>
                  <a:lnTo>
                    <a:pt x="762660" y="25736"/>
                  </a:lnTo>
                  <a:lnTo>
                    <a:pt x="862630" y="21391"/>
                  </a:lnTo>
                  <a:lnTo>
                    <a:pt x="965964" y="18494"/>
                  </a:lnTo>
                  <a:lnTo>
                    <a:pt x="1071542" y="16563"/>
                  </a:lnTo>
                  <a:lnTo>
                    <a:pt x="1177206" y="15275"/>
                  </a:lnTo>
                  <a:lnTo>
                    <a:pt x="1282927" y="14417"/>
                  </a:lnTo>
                  <a:lnTo>
                    <a:pt x="1388685" y="13844"/>
                  </a:lnTo>
                  <a:lnTo>
                    <a:pt x="1488117" y="13463"/>
                  </a:lnTo>
                  <a:lnTo>
                    <a:pt x="1583334" y="13208"/>
                  </a:lnTo>
                  <a:lnTo>
                    <a:pt x="1675739" y="13039"/>
                  </a:lnTo>
                  <a:lnTo>
                    <a:pt x="1759920" y="12926"/>
                  </a:lnTo>
                  <a:lnTo>
                    <a:pt x="1838619" y="12851"/>
                  </a:lnTo>
                  <a:lnTo>
                    <a:pt x="1913662" y="12800"/>
                  </a:lnTo>
                  <a:lnTo>
                    <a:pt x="1978508" y="12061"/>
                  </a:lnTo>
                  <a:lnTo>
                    <a:pt x="2036556" y="10863"/>
                  </a:lnTo>
                  <a:lnTo>
                    <a:pt x="2090070" y="9359"/>
                  </a:lnTo>
                  <a:lnTo>
                    <a:pt x="2134213" y="7650"/>
                  </a:lnTo>
                  <a:lnTo>
                    <a:pt x="2172109" y="5806"/>
                  </a:lnTo>
                  <a:lnTo>
                    <a:pt x="2205839" y="3870"/>
                  </a:lnTo>
                  <a:lnTo>
                    <a:pt x="2273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26"/>
            <p:cNvSpPr/>
            <p:nvPr>
              <p:custDataLst>
                <p:tags r:id="rId33"/>
              </p:custDataLst>
            </p:nvPr>
          </p:nvSpPr>
          <p:spPr>
            <a:xfrm>
              <a:off x="7690528" y="2997200"/>
              <a:ext cx="361273" cy="292101"/>
            </a:xfrm>
            <a:custGeom>
              <a:avLst/>
              <a:gdLst/>
              <a:ahLst/>
              <a:cxnLst/>
              <a:rect l="0" t="0" r="0" b="0"/>
              <a:pathLst>
                <a:path w="361273" h="292101">
                  <a:moveTo>
                    <a:pt x="24722" y="292100"/>
                  </a:moveTo>
                  <a:lnTo>
                    <a:pt x="24722" y="292100"/>
                  </a:lnTo>
                  <a:lnTo>
                    <a:pt x="17980" y="288729"/>
                  </a:lnTo>
                  <a:lnTo>
                    <a:pt x="10907" y="288956"/>
                  </a:lnTo>
                  <a:lnTo>
                    <a:pt x="1611" y="291479"/>
                  </a:lnTo>
                  <a:lnTo>
                    <a:pt x="847" y="290981"/>
                  </a:lnTo>
                  <a:lnTo>
                    <a:pt x="0" y="288545"/>
                  </a:lnTo>
                  <a:lnTo>
                    <a:pt x="34567" y="252844"/>
                  </a:lnTo>
                  <a:lnTo>
                    <a:pt x="64375" y="226675"/>
                  </a:lnTo>
                  <a:lnTo>
                    <a:pt x="101142" y="196229"/>
                  </a:lnTo>
                  <a:lnTo>
                    <a:pt x="144764" y="162002"/>
                  </a:lnTo>
                  <a:lnTo>
                    <a:pt x="190963" y="127740"/>
                  </a:lnTo>
                  <a:lnTo>
                    <a:pt x="235015" y="98401"/>
                  </a:lnTo>
                  <a:lnTo>
                    <a:pt x="272467" y="76895"/>
                  </a:lnTo>
                  <a:lnTo>
                    <a:pt x="315674" y="54768"/>
                  </a:lnTo>
                  <a:lnTo>
                    <a:pt x="340706" y="39276"/>
                  </a:lnTo>
                  <a:lnTo>
                    <a:pt x="349309" y="28745"/>
                  </a:lnTo>
                  <a:lnTo>
                    <a:pt x="3612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27"/>
            <p:cNvSpPr/>
            <p:nvPr>
              <p:custDataLst>
                <p:tags r:id="rId34"/>
              </p:custDataLst>
            </p:nvPr>
          </p:nvSpPr>
          <p:spPr>
            <a:xfrm>
              <a:off x="8004868" y="2922121"/>
              <a:ext cx="132511" cy="132230"/>
            </a:xfrm>
            <a:custGeom>
              <a:avLst/>
              <a:gdLst/>
              <a:ahLst/>
              <a:cxnLst/>
              <a:rect l="0" t="0" r="0" b="0"/>
              <a:pathLst>
                <a:path w="132511" h="132230">
                  <a:moveTo>
                    <a:pt x="15182" y="24279"/>
                  </a:moveTo>
                  <a:lnTo>
                    <a:pt x="15182" y="24279"/>
                  </a:lnTo>
                  <a:lnTo>
                    <a:pt x="876" y="15441"/>
                  </a:lnTo>
                  <a:lnTo>
                    <a:pt x="0" y="12742"/>
                  </a:lnTo>
                  <a:lnTo>
                    <a:pt x="908" y="5981"/>
                  </a:lnTo>
                  <a:lnTo>
                    <a:pt x="2843" y="3614"/>
                  </a:lnTo>
                  <a:lnTo>
                    <a:pt x="8757" y="983"/>
                  </a:lnTo>
                  <a:lnTo>
                    <a:pt x="34191" y="0"/>
                  </a:lnTo>
                  <a:lnTo>
                    <a:pt x="78094" y="11143"/>
                  </a:lnTo>
                  <a:lnTo>
                    <a:pt x="112719" y="27433"/>
                  </a:lnTo>
                  <a:lnTo>
                    <a:pt x="124619" y="38381"/>
                  </a:lnTo>
                  <a:lnTo>
                    <a:pt x="130848" y="52183"/>
                  </a:lnTo>
                  <a:lnTo>
                    <a:pt x="132510" y="59816"/>
                  </a:lnTo>
                  <a:lnTo>
                    <a:pt x="128711" y="75821"/>
                  </a:lnTo>
                  <a:lnTo>
                    <a:pt x="97732" y="1322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28"/>
            <p:cNvSpPr/>
            <p:nvPr>
              <p:custDataLst>
                <p:tags r:id="rId35"/>
              </p:custDataLst>
            </p:nvPr>
          </p:nvSpPr>
          <p:spPr>
            <a:xfrm>
              <a:off x="8360722" y="2778883"/>
              <a:ext cx="141929" cy="288168"/>
            </a:xfrm>
            <a:custGeom>
              <a:avLst/>
              <a:gdLst/>
              <a:ahLst/>
              <a:cxnLst/>
              <a:rect l="0" t="0" r="0" b="0"/>
              <a:pathLst>
                <a:path w="141929" h="288168">
                  <a:moveTo>
                    <a:pt x="14928" y="288167"/>
                  </a:moveTo>
                  <a:lnTo>
                    <a:pt x="14928" y="288167"/>
                  </a:lnTo>
                  <a:lnTo>
                    <a:pt x="6089" y="279329"/>
                  </a:lnTo>
                  <a:lnTo>
                    <a:pt x="0" y="266498"/>
                  </a:lnTo>
                  <a:lnTo>
                    <a:pt x="471" y="242549"/>
                  </a:lnTo>
                  <a:lnTo>
                    <a:pt x="5210" y="210037"/>
                  </a:lnTo>
                  <a:lnTo>
                    <a:pt x="13431" y="163837"/>
                  </a:lnTo>
                  <a:lnTo>
                    <a:pt x="19574" y="134724"/>
                  </a:lnTo>
                  <a:lnTo>
                    <a:pt x="26492" y="103322"/>
                  </a:lnTo>
                  <a:lnTo>
                    <a:pt x="33926" y="77448"/>
                  </a:lnTo>
                  <a:lnTo>
                    <a:pt x="49712" y="35529"/>
                  </a:lnTo>
                  <a:lnTo>
                    <a:pt x="64354" y="4388"/>
                  </a:lnTo>
                  <a:lnTo>
                    <a:pt x="67634" y="909"/>
                  </a:lnTo>
                  <a:lnTo>
                    <a:pt x="70526" y="0"/>
                  </a:lnTo>
                  <a:lnTo>
                    <a:pt x="73160" y="806"/>
                  </a:lnTo>
                  <a:lnTo>
                    <a:pt x="83609" y="25537"/>
                  </a:lnTo>
                  <a:lnTo>
                    <a:pt x="95642" y="70886"/>
                  </a:lnTo>
                  <a:lnTo>
                    <a:pt x="103953" y="104344"/>
                  </a:lnTo>
                  <a:lnTo>
                    <a:pt x="112349" y="137323"/>
                  </a:lnTo>
                  <a:lnTo>
                    <a:pt x="125011" y="181540"/>
                  </a:lnTo>
                  <a:lnTo>
                    <a:pt x="141928" y="224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29"/>
            <p:cNvSpPr/>
            <p:nvPr>
              <p:custDataLst>
                <p:tags r:id="rId36"/>
              </p:custDataLst>
            </p:nvPr>
          </p:nvSpPr>
          <p:spPr>
            <a:xfrm>
              <a:off x="8373755" y="2901950"/>
              <a:ext cx="128896" cy="63501"/>
            </a:xfrm>
            <a:custGeom>
              <a:avLst/>
              <a:gdLst/>
              <a:ahLst/>
              <a:cxnLst/>
              <a:rect l="0" t="0" r="0" b="0"/>
              <a:pathLst>
                <a:path w="128896" h="63501">
                  <a:moveTo>
                    <a:pt x="39995" y="63500"/>
                  </a:moveTo>
                  <a:lnTo>
                    <a:pt x="39995" y="63500"/>
                  </a:lnTo>
                  <a:lnTo>
                    <a:pt x="11384" y="54662"/>
                  </a:lnTo>
                  <a:lnTo>
                    <a:pt x="1335" y="48573"/>
                  </a:lnTo>
                  <a:lnTo>
                    <a:pt x="111" y="46493"/>
                  </a:lnTo>
                  <a:lnTo>
                    <a:pt x="0" y="44401"/>
                  </a:lnTo>
                  <a:lnTo>
                    <a:pt x="632" y="42301"/>
                  </a:lnTo>
                  <a:lnTo>
                    <a:pt x="15004" y="29232"/>
                  </a:lnTo>
                  <a:lnTo>
                    <a:pt x="50621" y="15325"/>
                  </a:lnTo>
                  <a:lnTo>
                    <a:pt x="96923" y="5638"/>
                  </a:lnTo>
                  <a:lnTo>
                    <a:pt x="12889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30"/>
            <p:cNvSpPr/>
            <p:nvPr>
              <p:custDataLst>
                <p:tags r:id="rId37"/>
              </p:custDataLst>
            </p:nvPr>
          </p:nvSpPr>
          <p:spPr>
            <a:xfrm>
              <a:off x="8591364" y="2841690"/>
              <a:ext cx="101787" cy="111061"/>
            </a:xfrm>
            <a:custGeom>
              <a:avLst/>
              <a:gdLst/>
              <a:ahLst/>
              <a:cxnLst/>
              <a:rect l="0" t="0" r="0" b="0"/>
              <a:pathLst>
                <a:path w="101787" h="111061">
                  <a:moveTo>
                    <a:pt x="101786" y="9460"/>
                  </a:moveTo>
                  <a:lnTo>
                    <a:pt x="101786" y="9460"/>
                  </a:lnTo>
                  <a:lnTo>
                    <a:pt x="65844" y="0"/>
                  </a:lnTo>
                  <a:lnTo>
                    <a:pt x="60892" y="331"/>
                  </a:lnTo>
                  <a:lnTo>
                    <a:pt x="49744" y="4462"/>
                  </a:lnTo>
                  <a:lnTo>
                    <a:pt x="34938" y="14721"/>
                  </a:lnTo>
                  <a:lnTo>
                    <a:pt x="7976" y="48810"/>
                  </a:lnTo>
                  <a:lnTo>
                    <a:pt x="825" y="64344"/>
                  </a:lnTo>
                  <a:lnTo>
                    <a:pt x="0" y="78303"/>
                  </a:lnTo>
                  <a:lnTo>
                    <a:pt x="2179" y="84283"/>
                  </a:lnTo>
                  <a:lnTo>
                    <a:pt x="10244" y="94690"/>
                  </a:lnTo>
                  <a:lnTo>
                    <a:pt x="44636" y="1110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31"/>
            <p:cNvSpPr/>
            <p:nvPr>
              <p:custDataLst>
                <p:tags r:id="rId38"/>
              </p:custDataLst>
            </p:nvPr>
          </p:nvSpPr>
          <p:spPr>
            <a:xfrm>
              <a:off x="8764200" y="2794883"/>
              <a:ext cx="87701" cy="96111"/>
            </a:xfrm>
            <a:custGeom>
              <a:avLst/>
              <a:gdLst/>
              <a:ahLst/>
              <a:cxnLst/>
              <a:rect l="0" t="0" r="0" b="0"/>
              <a:pathLst>
                <a:path w="87701" h="96111">
                  <a:moveTo>
                    <a:pt x="81350" y="5467"/>
                  </a:moveTo>
                  <a:lnTo>
                    <a:pt x="81350" y="5467"/>
                  </a:lnTo>
                  <a:lnTo>
                    <a:pt x="74608" y="2096"/>
                  </a:lnTo>
                  <a:lnTo>
                    <a:pt x="56931" y="0"/>
                  </a:lnTo>
                  <a:lnTo>
                    <a:pt x="33819" y="2749"/>
                  </a:lnTo>
                  <a:lnTo>
                    <a:pt x="19303" y="9904"/>
                  </a:lnTo>
                  <a:lnTo>
                    <a:pt x="12469" y="14775"/>
                  </a:lnTo>
                  <a:lnTo>
                    <a:pt x="4875" y="25832"/>
                  </a:lnTo>
                  <a:lnTo>
                    <a:pt x="600" y="43957"/>
                  </a:lnTo>
                  <a:lnTo>
                    <a:pt x="0" y="50177"/>
                  </a:lnTo>
                  <a:lnTo>
                    <a:pt x="3096" y="62732"/>
                  </a:lnTo>
                  <a:lnTo>
                    <a:pt x="5897" y="69044"/>
                  </a:lnTo>
                  <a:lnTo>
                    <a:pt x="16535" y="79820"/>
                  </a:lnTo>
                  <a:lnTo>
                    <a:pt x="38392" y="91938"/>
                  </a:lnTo>
                  <a:lnTo>
                    <a:pt x="54497" y="96110"/>
                  </a:lnTo>
                  <a:lnTo>
                    <a:pt x="87700" y="94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32"/>
            <p:cNvSpPr/>
            <p:nvPr>
              <p:custDataLst>
                <p:tags r:id="rId39"/>
              </p:custDataLst>
            </p:nvPr>
          </p:nvSpPr>
          <p:spPr>
            <a:xfrm>
              <a:off x="8893160" y="2756799"/>
              <a:ext cx="224110" cy="256874"/>
            </a:xfrm>
            <a:custGeom>
              <a:avLst/>
              <a:gdLst/>
              <a:ahLst/>
              <a:cxnLst/>
              <a:rect l="0" t="0" r="0" b="0"/>
              <a:pathLst>
                <a:path w="224110" h="256874">
                  <a:moveTo>
                    <a:pt x="3190" y="75301"/>
                  </a:moveTo>
                  <a:lnTo>
                    <a:pt x="3190" y="75301"/>
                  </a:lnTo>
                  <a:lnTo>
                    <a:pt x="15432" y="74595"/>
                  </a:lnTo>
                  <a:lnTo>
                    <a:pt x="45436" y="63092"/>
                  </a:lnTo>
                  <a:lnTo>
                    <a:pt x="62665" y="48165"/>
                  </a:lnTo>
                  <a:lnTo>
                    <a:pt x="68429" y="36429"/>
                  </a:lnTo>
                  <a:lnTo>
                    <a:pt x="69966" y="30336"/>
                  </a:lnTo>
                  <a:lnTo>
                    <a:pt x="69580" y="25569"/>
                  </a:lnTo>
                  <a:lnTo>
                    <a:pt x="67912" y="21685"/>
                  </a:lnTo>
                  <a:lnTo>
                    <a:pt x="65388" y="18390"/>
                  </a:lnTo>
                  <a:lnTo>
                    <a:pt x="60883" y="16899"/>
                  </a:lnTo>
                  <a:lnTo>
                    <a:pt x="48352" y="17124"/>
                  </a:lnTo>
                  <a:lnTo>
                    <a:pt x="33374" y="25221"/>
                  </a:lnTo>
                  <a:lnTo>
                    <a:pt x="25429" y="31331"/>
                  </a:lnTo>
                  <a:lnTo>
                    <a:pt x="7506" y="60156"/>
                  </a:lnTo>
                  <a:lnTo>
                    <a:pt x="0" y="95508"/>
                  </a:lnTo>
                  <a:lnTo>
                    <a:pt x="2007" y="116503"/>
                  </a:lnTo>
                  <a:lnTo>
                    <a:pt x="4518" y="126052"/>
                  </a:lnTo>
                  <a:lnTo>
                    <a:pt x="14833" y="142307"/>
                  </a:lnTo>
                  <a:lnTo>
                    <a:pt x="21535" y="149604"/>
                  </a:lnTo>
                  <a:lnTo>
                    <a:pt x="28826" y="153765"/>
                  </a:lnTo>
                  <a:lnTo>
                    <a:pt x="44453" y="156505"/>
                  </a:lnTo>
                  <a:lnTo>
                    <a:pt x="62686" y="149727"/>
                  </a:lnTo>
                  <a:lnTo>
                    <a:pt x="89022" y="130044"/>
                  </a:lnTo>
                  <a:lnTo>
                    <a:pt x="121132" y="99018"/>
                  </a:lnTo>
                  <a:lnTo>
                    <a:pt x="124151" y="97462"/>
                  </a:lnTo>
                  <a:lnTo>
                    <a:pt x="126164" y="98541"/>
                  </a:lnTo>
                  <a:lnTo>
                    <a:pt x="128400" y="105386"/>
                  </a:lnTo>
                  <a:lnTo>
                    <a:pt x="124766" y="142235"/>
                  </a:lnTo>
                  <a:lnTo>
                    <a:pt x="119253" y="177918"/>
                  </a:lnTo>
                  <a:lnTo>
                    <a:pt x="111069" y="224139"/>
                  </a:lnTo>
                  <a:lnTo>
                    <a:pt x="105157" y="256873"/>
                  </a:lnTo>
                  <a:lnTo>
                    <a:pt x="120534" y="217048"/>
                  </a:lnTo>
                  <a:lnTo>
                    <a:pt x="131543" y="182044"/>
                  </a:lnTo>
                  <a:lnTo>
                    <a:pt x="143491" y="135912"/>
                  </a:lnTo>
                  <a:lnTo>
                    <a:pt x="157739" y="92362"/>
                  </a:lnTo>
                  <a:lnTo>
                    <a:pt x="172773" y="55367"/>
                  </a:lnTo>
                  <a:lnTo>
                    <a:pt x="194027" y="12384"/>
                  </a:lnTo>
                  <a:lnTo>
                    <a:pt x="196031" y="5840"/>
                  </a:lnTo>
                  <a:lnTo>
                    <a:pt x="198778" y="2182"/>
                  </a:lnTo>
                  <a:lnTo>
                    <a:pt x="202021" y="450"/>
                  </a:lnTo>
                  <a:lnTo>
                    <a:pt x="205594" y="0"/>
                  </a:lnTo>
                  <a:lnTo>
                    <a:pt x="208681" y="1111"/>
                  </a:lnTo>
                  <a:lnTo>
                    <a:pt x="213993" y="6109"/>
                  </a:lnTo>
                  <a:lnTo>
                    <a:pt x="220951" y="23598"/>
                  </a:lnTo>
                  <a:lnTo>
                    <a:pt x="224109" y="50026"/>
                  </a:lnTo>
                  <a:lnTo>
                    <a:pt x="218303" y="76827"/>
                  </a:lnTo>
                  <a:lnTo>
                    <a:pt x="200904" y="102643"/>
                  </a:lnTo>
                  <a:lnTo>
                    <a:pt x="174504" y="121424"/>
                  </a:lnTo>
                  <a:lnTo>
                    <a:pt x="160234" y="125669"/>
                  </a:lnTo>
                  <a:lnTo>
                    <a:pt x="142890" y="126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33"/>
            <p:cNvSpPr/>
            <p:nvPr>
              <p:custDataLst>
                <p:tags r:id="rId40"/>
              </p:custDataLst>
            </p:nvPr>
          </p:nvSpPr>
          <p:spPr>
            <a:xfrm>
              <a:off x="9196413" y="2593779"/>
              <a:ext cx="68238" cy="250449"/>
            </a:xfrm>
            <a:custGeom>
              <a:avLst/>
              <a:gdLst/>
              <a:ahLst/>
              <a:cxnLst/>
              <a:rect l="0" t="0" r="0" b="0"/>
              <a:pathLst>
                <a:path w="68238" h="250449">
                  <a:moveTo>
                    <a:pt x="49187" y="3371"/>
                  </a:moveTo>
                  <a:lnTo>
                    <a:pt x="49187" y="3371"/>
                  </a:lnTo>
                  <a:lnTo>
                    <a:pt x="49187" y="0"/>
                  </a:lnTo>
                  <a:lnTo>
                    <a:pt x="48481" y="418"/>
                  </a:lnTo>
                  <a:lnTo>
                    <a:pt x="33286" y="30408"/>
                  </a:lnTo>
                  <a:lnTo>
                    <a:pt x="21348" y="64298"/>
                  </a:lnTo>
                  <a:lnTo>
                    <a:pt x="9580" y="110167"/>
                  </a:lnTo>
                  <a:lnTo>
                    <a:pt x="3832" y="145381"/>
                  </a:lnTo>
                  <a:lnTo>
                    <a:pt x="0" y="190792"/>
                  </a:lnTo>
                  <a:lnTo>
                    <a:pt x="2236" y="224317"/>
                  </a:lnTo>
                  <a:lnTo>
                    <a:pt x="9269" y="239388"/>
                  </a:lnTo>
                  <a:lnTo>
                    <a:pt x="14109" y="245382"/>
                  </a:lnTo>
                  <a:lnTo>
                    <a:pt x="20157" y="248673"/>
                  </a:lnTo>
                  <a:lnTo>
                    <a:pt x="34403" y="250448"/>
                  </a:lnTo>
                  <a:lnTo>
                    <a:pt x="48261" y="245122"/>
                  </a:lnTo>
                  <a:lnTo>
                    <a:pt x="68237" y="2319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34"/>
            <p:cNvSpPr/>
            <p:nvPr>
              <p:custDataLst>
                <p:tags r:id="rId41"/>
              </p:custDataLst>
            </p:nvPr>
          </p:nvSpPr>
          <p:spPr>
            <a:xfrm>
              <a:off x="9118600" y="2692400"/>
              <a:ext cx="304801" cy="44451"/>
            </a:xfrm>
            <a:custGeom>
              <a:avLst/>
              <a:gdLst/>
              <a:ahLst/>
              <a:cxnLst/>
              <a:rect l="0" t="0" r="0" b="0"/>
              <a:pathLst>
                <a:path w="304801" h="44451">
                  <a:moveTo>
                    <a:pt x="0" y="44450"/>
                  </a:moveTo>
                  <a:lnTo>
                    <a:pt x="0" y="44450"/>
                  </a:lnTo>
                  <a:lnTo>
                    <a:pt x="30286" y="34311"/>
                  </a:lnTo>
                  <a:lnTo>
                    <a:pt x="67788" y="26773"/>
                  </a:lnTo>
                  <a:lnTo>
                    <a:pt x="93170" y="22788"/>
                  </a:lnTo>
                  <a:lnTo>
                    <a:pt x="122085" y="18719"/>
                  </a:lnTo>
                  <a:lnTo>
                    <a:pt x="153357" y="14596"/>
                  </a:lnTo>
                  <a:lnTo>
                    <a:pt x="184082" y="11142"/>
                  </a:lnTo>
                  <a:lnTo>
                    <a:pt x="214443" y="8134"/>
                  </a:lnTo>
                  <a:lnTo>
                    <a:pt x="244563" y="5423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SMARTInkShape-Group74"/>
          <p:cNvGrpSpPr/>
          <p:nvPr/>
        </p:nvGrpSpPr>
        <p:grpSpPr>
          <a:xfrm>
            <a:off x="8578850" y="4143691"/>
            <a:ext cx="730251" cy="548960"/>
            <a:chOff x="8578850" y="4143691"/>
            <a:chExt cx="730251" cy="548960"/>
          </a:xfrm>
        </p:grpSpPr>
        <p:sp>
          <p:nvSpPr>
            <p:cNvPr id="161" name="SMARTInkShape-335"/>
            <p:cNvSpPr/>
            <p:nvPr>
              <p:custDataLst>
                <p:tags r:id="rId20"/>
              </p:custDataLst>
            </p:nvPr>
          </p:nvSpPr>
          <p:spPr>
            <a:xfrm>
              <a:off x="8578850" y="4420483"/>
              <a:ext cx="38039" cy="272168"/>
            </a:xfrm>
            <a:custGeom>
              <a:avLst/>
              <a:gdLst/>
              <a:ahLst/>
              <a:cxnLst/>
              <a:rect l="0" t="0" r="0" b="0"/>
              <a:pathLst>
                <a:path w="38039" h="272168">
                  <a:moveTo>
                    <a:pt x="0" y="5467"/>
                  </a:moveTo>
                  <a:lnTo>
                    <a:pt x="0" y="5467"/>
                  </a:lnTo>
                  <a:lnTo>
                    <a:pt x="3370" y="2096"/>
                  </a:lnTo>
                  <a:lnTo>
                    <a:pt x="6907" y="441"/>
                  </a:lnTo>
                  <a:lnTo>
                    <a:pt x="8838" y="0"/>
                  </a:lnTo>
                  <a:lnTo>
                    <a:pt x="14746" y="3272"/>
                  </a:lnTo>
                  <a:lnTo>
                    <a:pt x="18297" y="6120"/>
                  </a:lnTo>
                  <a:lnTo>
                    <a:pt x="30037" y="33726"/>
                  </a:lnTo>
                  <a:lnTo>
                    <a:pt x="35710" y="79927"/>
                  </a:lnTo>
                  <a:lnTo>
                    <a:pt x="37038" y="117347"/>
                  </a:lnTo>
                  <a:lnTo>
                    <a:pt x="37627" y="156086"/>
                  </a:lnTo>
                  <a:lnTo>
                    <a:pt x="37890" y="192118"/>
                  </a:lnTo>
                  <a:lnTo>
                    <a:pt x="38038" y="237395"/>
                  </a:lnTo>
                  <a:lnTo>
                    <a:pt x="31750" y="2721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36"/>
            <p:cNvSpPr/>
            <p:nvPr>
              <p:custDataLst>
                <p:tags r:id="rId21"/>
              </p:custDataLst>
            </p:nvPr>
          </p:nvSpPr>
          <p:spPr>
            <a:xfrm>
              <a:off x="8763000" y="4483100"/>
              <a:ext cx="5026" cy="209551"/>
            </a:xfrm>
            <a:custGeom>
              <a:avLst/>
              <a:gdLst/>
              <a:ahLst/>
              <a:cxnLst/>
              <a:rect l="0" t="0" r="0" b="0"/>
              <a:pathLst>
                <a:path w="5026" h="209551">
                  <a:moveTo>
                    <a:pt x="0" y="0"/>
                  </a:moveTo>
                  <a:lnTo>
                    <a:pt x="0" y="0"/>
                  </a:lnTo>
                  <a:lnTo>
                    <a:pt x="5025" y="46139"/>
                  </a:lnTo>
                  <a:lnTo>
                    <a:pt x="4076" y="91282"/>
                  </a:lnTo>
                  <a:lnTo>
                    <a:pt x="1208" y="136642"/>
                  </a:lnTo>
                  <a:lnTo>
                    <a:pt x="238" y="183154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37"/>
            <p:cNvSpPr/>
            <p:nvPr>
              <p:custDataLst>
                <p:tags r:id="rId22"/>
              </p:custDataLst>
            </p:nvPr>
          </p:nvSpPr>
          <p:spPr>
            <a:xfrm>
              <a:off x="8902700" y="4533900"/>
              <a:ext cx="19051" cy="133351"/>
            </a:xfrm>
            <a:custGeom>
              <a:avLst/>
              <a:gdLst/>
              <a:ahLst/>
              <a:cxnLst/>
              <a:rect l="0" t="0" r="0" b="0"/>
              <a:pathLst>
                <a:path w="19051" h="13335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9459" y="48183"/>
                  </a:lnTo>
                  <a:lnTo>
                    <a:pt x="16424" y="90918"/>
                  </a:lnTo>
                  <a:lnTo>
                    <a:pt x="19050" y="133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38"/>
            <p:cNvSpPr/>
            <p:nvPr>
              <p:custDataLst>
                <p:tags r:id="rId23"/>
              </p:custDataLst>
            </p:nvPr>
          </p:nvSpPr>
          <p:spPr>
            <a:xfrm>
              <a:off x="9118600" y="4546600"/>
              <a:ext cx="19051" cy="107951"/>
            </a:xfrm>
            <a:custGeom>
              <a:avLst/>
              <a:gdLst/>
              <a:ahLst/>
              <a:cxnLst/>
              <a:rect l="0" t="0" r="0" b="0"/>
              <a:pathLst>
                <a:path w="19051" h="107951">
                  <a:moveTo>
                    <a:pt x="0" y="0"/>
                  </a:moveTo>
                  <a:lnTo>
                    <a:pt x="0" y="0"/>
                  </a:lnTo>
                  <a:lnTo>
                    <a:pt x="6741" y="3371"/>
                  </a:lnTo>
                  <a:lnTo>
                    <a:pt x="11933" y="12552"/>
                  </a:lnTo>
                  <a:lnTo>
                    <a:pt x="15887" y="27450"/>
                  </a:lnTo>
                  <a:lnTo>
                    <a:pt x="18426" y="71509"/>
                  </a:lnTo>
                  <a:lnTo>
                    <a:pt x="19050" y="107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39"/>
            <p:cNvSpPr/>
            <p:nvPr>
              <p:custDataLst>
                <p:tags r:id="rId24"/>
              </p:custDataLst>
            </p:nvPr>
          </p:nvSpPr>
          <p:spPr>
            <a:xfrm>
              <a:off x="9283700" y="4578350"/>
              <a:ext cx="25401" cy="95251"/>
            </a:xfrm>
            <a:custGeom>
              <a:avLst/>
              <a:gdLst/>
              <a:ahLst/>
              <a:cxnLst/>
              <a:rect l="0" t="0" r="0" b="0"/>
              <a:pathLst>
                <a:path w="25401" h="952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3763"/>
                  </a:lnTo>
                  <a:lnTo>
                    <a:pt x="8837" y="6742"/>
                  </a:lnTo>
                  <a:lnTo>
                    <a:pt x="17007" y="53621"/>
                  </a:lnTo>
                  <a:lnTo>
                    <a:pt x="25400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40"/>
            <p:cNvSpPr/>
            <p:nvPr>
              <p:custDataLst>
                <p:tags r:id="rId25"/>
              </p:custDataLst>
            </p:nvPr>
          </p:nvSpPr>
          <p:spPr>
            <a:xfrm>
              <a:off x="8877300" y="4248150"/>
              <a:ext cx="406401" cy="361951"/>
            </a:xfrm>
            <a:custGeom>
              <a:avLst/>
              <a:gdLst/>
              <a:ahLst/>
              <a:cxnLst/>
              <a:rect l="0" t="0" r="0" b="0"/>
              <a:pathLst>
                <a:path w="406401" h="361951">
                  <a:moveTo>
                    <a:pt x="0" y="361950"/>
                  </a:moveTo>
                  <a:lnTo>
                    <a:pt x="0" y="361950"/>
                  </a:lnTo>
                  <a:lnTo>
                    <a:pt x="28142" y="317920"/>
                  </a:lnTo>
                  <a:lnTo>
                    <a:pt x="68640" y="273002"/>
                  </a:lnTo>
                  <a:lnTo>
                    <a:pt x="98241" y="241279"/>
                  </a:lnTo>
                  <a:lnTo>
                    <a:pt x="137266" y="203661"/>
                  </a:lnTo>
                  <a:lnTo>
                    <a:pt x="161361" y="181635"/>
                  </a:lnTo>
                  <a:lnTo>
                    <a:pt x="188007" y="157779"/>
                  </a:lnTo>
                  <a:lnTo>
                    <a:pt x="216354" y="132702"/>
                  </a:lnTo>
                  <a:lnTo>
                    <a:pt x="243720" y="111046"/>
                  </a:lnTo>
                  <a:lnTo>
                    <a:pt x="270430" y="91669"/>
                  </a:lnTo>
                  <a:lnTo>
                    <a:pt x="296703" y="73813"/>
                  </a:lnTo>
                  <a:lnTo>
                    <a:pt x="337184" y="46446"/>
                  </a:lnTo>
                  <a:lnTo>
                    <a:pt x="378130" y="18936"/>
                  </a:lnTo>
                  <a:lnTo>
                    <a:pt x="406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41"/>
            <p:cNvSpPr/>
            <p:nvPr>
              <p:custDataLst>
                <p:tags r:id="rId26"/>
              </p:custDataLst>
            </p:nvPr>
          </p:nvSpPr>
          <p:spPr>
            <a:xfrm>
              <a:off x="9189332" y="4143691"/>
              <a:ext cx="118831" cy="174310"/>
            </a:xfrm>
            <a:custGeom>
              <a:avLst/>
              <a:gdLst/>
              <a:ahLst/>
              <a:cxnLst/>
              <a:rect l="0" t="0" r="0" b="0"/>
              <a:pathLst>
                <a:path w="118831" h="174310">
                  <a:moveTo>
                    <a:pt x="5468" y="9209"/>
                  </a:moveTo>
                  <a:lnTo>
                    <a:pt x="5468" y="9209"/>
                  </a:lnTo>
                  <a:lnTo>
                    <a:pt x="0" y="3742"/>
                  </a:lnTo>
                  <a:lnTo>
                    <a:pt x="6121" y="6491"/>
                  </a:lnTo>
                  <a:lnTo>
                    <a:pt x="52512" y="1943"/>
                  </a:lnTo>
                  <a:lnTo>
                    <a:pt x="83142" y="0"/>
                  </a:lnTo>
                  <a:lnTo>
                    <a:pt x="91117" y="953"/>
                  </a:lnTo>
                  <a:lnTo>
                    <a:pt x="103742" y="7656"/>
                  </a:lnTo>
                  <a:lnTo>
                    <a:pt x="109084" y="12407"/>
                  </a:lnTo>
                  <a:lnTo>
                    <a:pt x="115019" y="28975"/>
                  </a:lnTo>
                  <a:lnTo>
                    <a:pt x="118830" y="74105"/>
                  </a:lnTo>
                  <a:lnTo>
                    <a:pt x="116119" y="111223"/>
                  </a:lnTo>
                  <a:lnTo>
                    <a:pt x="113951" y="157457"/>
                  </a:lnTo>
                  <a:lnTo>
                    <a:pt x="113418" y="1743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SMARTInkShape-Group75"/>
          <p:cNvGrpSpPr/>
          <p:nvPr/>
        </p:nvGrpSpPr>
        <p:grpSpPr>
          <a:xfrm>
            <a:off x="9543359" y="3918307"/>
            <a:ext cx="883342" cy="406044"/>
            <a:chOff x="9543359" y="3918307"/>
            <a:chExt cx="883342" cy="406044"/>
          </a:xfrm>
        </p:grpSpPr>
        <p:sp>
          <p:nvSpPr>
            <p:cNvPr id="169" name="SMARTInkShape-342"/>
            <p:cNvSpPr/>
            <p:nvPr>
              <p:custDataLst>
                <p:tags r:id="rId16"/>
              </p:custDataLst>
            </p:nvPr>
          </p:nvSpPr>
          <p:spPr>
            <a:xfrm>
              <a:off x="9543359" y="3984818"/>
              <a:ext cx="352964" cy="339533"/>
            </a:xfrm>
            <a:custGeom>
              <a:avLst/>
              <a:gdLst/>
              <a:ahLst/>
              <a:cxnLst/>
              <a:rect l="0" t="0" r="0" b="0"/>
              <a:pathLst>
                <a:path w="352964" h="339533">
                  <a:moveTo>
                    <a:pt x="19741" y="339532"/>
                  </a:moveTo>
                  <a:lnTo>
                    <a:pt x="19741" y="339532"/>
                  </a:lnTo>
                  <a:lnTo>
                    <a:pt x="12999" y="332790"/>
                  </a:lnTo>
                  <a:lnTo>
                    <a:pt x="2064" y="305000"/>
                  </a:lnTo>
                  <a:lnTo>
                    <a:pt x="0" y="262116"/>
                  </a:lnTo>
                  <a:lnTo>
                    <a:pt x="4146" y="220693"/>
                  </a:lnTo>
                  <a:lnTo>
                    <a:pt x="7228" y="196806"/>
                  </a:lnTo>
                  <a:lnTo>
                    <a:pt x="12104" y="171003"/>
                  </a:lnTo>
                  <a:lnTo>
                    <a:pt x="18178" y="143924"/>
                  </a:lnTo>
                  <a:lnTo>
                    <a:pt x="25049" y="115993"/>
                  </a:lnTo>
                  <a:lnTo>
                    <a:pt x="40209" y="75552"/>
                  </a:lnTo>
                  <a:lnTo>
                    <a:pt x="64611" y="36714"/>
                  </a:lnTo>
                  <a:lnTo>
                    <a:pt x="82722" y="20091"/>
                  </a:lnTo>
                  <a:lnTo>
                    <a:pt x="104882" y="7999"/>
                  </a:lnTo>
                  <a:lnTo>
                    <a:pt x="147901" y="0"/>
                  </a:lnTo>
                  <a:lnTo>
                    <a:pt x="186282" y="4371"/>
                  </a:lnTo>
                  <a:lnTo>
                    <a:pt x="194268" y="9553"/>
                  </a:lnTo>
                  <a:lnTo>
                    <a:pt x="199593" y="16535"/>
                  </a:lnTo>
                  <a:lnTo>
                    <a:pt x="203141" y="24717"/>
                  </a:lnTo>
                  <a:lnTo>
                    <a:pt x="201274" y="35111"/>
                  </a:lnTo>
                  <a:lnTo>
                    <a:pt x="187911" y="59830"/>
                  </a:lnTo>
                  <a:lnTo>
                    <a:pt x="153217" y="94771"/>
                  </a:lnTo>
                  <a:lnTo>
                    <a:pt x="111657" y="120725"/>
                  </a:lnTo>
                  <a:lnTo>
                    <a:pt x="75057" y="141272"/>
                  </a:lnTo>
                  <a:lnTo>
                    <a:pt x="65963" y="142525"/>
                  </a:lnTo>
                  <a:lnTo>
                    <a:pt x="59569" y="140731"/>
                  </a:lnTo>
                  <a:lnTo>
                    <a:pt x="56876" y="139264"/>
                  </a:lnTo>
                  <a:lnTo>
                    <a:pt x="55787" y="138992"/>
                  </a:lnTo>
                  <a:lnTo>
                    <a:pt x="55765" y="139517"/>
                  </a:lnTo>
                  <a:lnTo>
                    <a:pt x="91430" y="186384"/>
                  </a:lnTo>
                  <a:lnTo>
                    <a:pt x="122122" y="215390"/>
                  </a:lnTo>
                  <a:lnTo>
                    <a:pt x="155361" y="235126"/>
                  </a:lnTo>
                  <a:lnTo>
                    <a:pt x="170328" y="238331"/>
                  </a:lnTo>
                  <a:lnTo>
                    <a:pt x="200553" y="234640"/>
                  </a:lnTo>
                  <a:lnTo>
                    <a:pt x="213225" y="227297"/>
                  </a:lnTo>
                  <a:lnTo>
                    <a:pt x="230175" y="207499"/>
                  </a:lnTo>
                  <a:lnTo>
                    <a:pt x="240972" y="188423"/>
                  </a:lnTo>
                  <a:lnTo>
                    <a:pt x="249607" y="156000"/>
                  </a:lnTo>
                  <a:lnTo>
                    <a:pt x="249373" y="139429"/>
                  </a:lnTo>
                  <a:lnTo>
                    <a:pt x="246913" y="134869"/>
                  </a:lnTo>
                  <a:lnTo>
                    <a:pt x="243155" y="132534"/>
                  </a:lnTo>
                  <a:lnTo>
                    <a:pt x="238535" y="131683"/>
                  </a:lnTo>
                  <a:lnTo>
                    <a:pt x="223992" y="138264"/>
                  </a:lnTo>
                  <a:lnTo>
                    <a:pt x="207885" y="150596"/>
                  </a:lnTo>
                  <a:lnTo>
                    <a:pt x="196023" y="165484"/>
                  </a:lnTo>
                  <a:lnTo>
                    <a:pt x="189811" y="183390"/>
                  </a:lnTo>
                  <a:lnTo>
                    <a:pt x="188154" y="193104"/>
                  </a:lnTo>
                  <a:lnTo>
                    <a:pt x="189872" y="201697"/>
                  </a:lnTo>
                  <a:lnTo>
                    <a:pt x="199306" y="216888"/>
                  </a:lnTo>
                  <a:lnTo>
                    <a:pt x="212907" y="226933"/>
                  </a:lnTo>
                  <a:lnTo>
                    <a:pt x="220485" y="230599"/>
                  </a:lnTo>
                  <a:lnTo>
                    <a:pt x="238312" y="232791"/>
                  </a:lnTo>
                  <a:lnTo>
                    <a:pt x="268182" y="228177"/>
                  </a:lnTo>
                  <a:lnTo>
                    <a:pt x="297495" y="215992"/>
                  </a:lnTo>
                  <a:lnTo>
                    <a:pt x="337263" y="189843"/>
                  </a:lnTo>
                  <a:lnTo>
                    <a:pt x="339373" y="189645"/>
                  </a:lnTo>
                  <a:lnTo>
                    <a:pt x="340778" y="190218"/>
                  </a:lnTo>
                  <a:lnTo>
                    <a:pt x="341717" y="191306"/>
                  </a:lnTo>
                  <a:lnTo>
                    <a:pt x="347845" y="231623"/>
                  </a:lnTo>
                  <a:lnTo>
                    <a:pt x="351409" y="270526"/>
                  </a:lnTo>
                  <a:lnTo>
                    <a:pt x="352963" y="299801"/>
                  </a:lnTo>
                  <a:lnTo>
                    <a:pt x="347168" y="328234"/>
                  </a:lnTo>
                  <a:lnTo>
                    <a:pt x="343298" y="334511"/>
                  </a:lnTo>
                  <a:lnTo>
                    <a:pt x="341280" y="336185"/>
                  </a:lnTo>
                  <a:lnTo>
                    <a:pt x="339227" y="335889"/>
                  </a:lnTo>
                  <a:lnTo>
                    <a:pt x="330891" y="326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43"/>
            <p:cNvSpPr/>
            <p:nvPr>
              <p:custDataLst>
                <p:tags r:id="rId17"/>
              </p:custDataLst>
            </p:nvPr>
          </p:nvSpPr>
          <p:spPr>
            <a:xfrm>
              <a:off x="9918700" y="40386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44"/>
            <p:cNvSpPr/>
            <p:nvPr>
              <p:custDataLst>
                <p:tags r:id="rId18"/>
              </p:custDataLst>
            </p:nvPr>
          </p:nvSpPr>
          <p:spPr>
            <a:xfrm>
              <a:off x="9972740" y="3918307"/>
              <a:ext cx="358711" cy="250574"/>
            </a:xfrm>
            <a:custGeom>
              <a:avLst/>
              <a:gdLst/>
              <a:ahLst/>
              <a:cxnLst/>
              <a:rect l="0" t="0" r="0" b="0"/>
              <a:pathLst>
                <a:path w="358711" h="250574">
                  <a:moveTo>
                    <a:pt x="15810" y="171093"/>
                  </a:moveTo>
                  <a:lnTo>
                    <a:pt x="15810" y="171093"/>
                  </a:lnTo>
                  <a:lnTo>
                    <a:pt x="19180" y="174464"/>
                  </a:lnTo>
                  <a:lnTo>
                    <a:pt x="20836" y="178000"/>
                  </a:lnTo>
                  <a:lnTo>
                    <a:pt x="21986" y="186689"/>
                  </a:lnTo>
                  <a:lnTo>
                    <a:pt x="25508" y="177572"/>
                  </a:lnTo>
                  <a:lnTo>
                    <a:pt x="32280" y="161528"/>
                  </a:lnTo>
                  <a:lnTo>
                    <a:pt x="33714" y="150614"/>
                  </a:lnTo>
                  <a:lnTo>
                    <a:pt x="33390" y="146857"/>
                  </a:lnTo>
                  <a:lnTo>
                    <a:pt x="32469" y="144352"/>
                  </a:lnTo>
                  <a:lnTo>
                    <a:pt x="31149" y="142682"/>
                  </a:lnTo>
                  <a:lnTo>
                    <a:pt x="28859" y="143686"/>
                  </a:lnTo>
                  <a:lnTo>
                    <a:pt x="18187" y="156623"/>
                  </a:lnTo>
                  <a:lnTo>
                    <a:pt x="4049" y="182171"/>
                  </a:lnTo>
                  <a:lnTo>
                    <a:pt x="0" y="201887"/>
                  </a:lnTo>
                  <a:lnTo>
                    <a:pt x="1963" y="218646"/>
                  </a:lnTo>
                  <a:lnTo>
                    <a:pt x="8245" y="232444"/>
                  </a:lnTo>
                  <a:lnTo>
                    <a:pt x="18092" y="243280"/>
                  </a:lnTo>
                  <a:lnTo>
                    <a:pt x="29524" y="249037"/>
                  </a:lnTo>
                  <a:lnTo>
                    <a:pt x="35536" y="250573"/>
                  </a:lnTo>
                  <a:lnTo>
                    <a:pt x="51623" y="244752"/>
                  </a:lnTo>
                  <a:lnTo>
                    <a:pt x="90695" y="218020"/>
                  </a:lnTo>
                  <a:lnTo>
                    <a:pt x="132416" y="173468"/>
                  </a:lnTo>
                  <a:lnTo>
                    <a:pt x="138192" y="166739"/>
                  </a:lnTo>
                  <a:lnTo>
                    <a:pt x="140757" y="162808"/>
                  </a:lnTo>
                  <a:lnTo>
                    <a:pt x="141441" y="162747"/>
                  </a:lnTo>
                  <a:lnTo>
                    <a:pt x="141897" y="163412"/>
                  </a:lnTo>
                  <a:lnTo>
                    <a:pt x="141496" y="164561"/>
                  </a:lnTo>
                  <a:lnTo>
                    <a:pt x="137262" y="170093"/>
                  </a:lnTo>
                  <a:lnTo>
                    <a:pt x="136618" y="174554"/>
                  </a:lnTo>
                  <a:lnTo>
                    <a:pt x="136480" y="171688"/>
                  </a:lnTo>
                  <a:lnTo>
                    <a:pt x="139837" y="167898"/>
                  </a:lnTo>
                  <a:lnTo>
                    <a:pt x="140122" y="166141"/>
                  </a:lnTo>
                  <a:lnTo>
                    <a:pt x="139606" y="164264"/>
                  </a:lnTo>
                  <a:lnTo>
                    <a:pt x="133711" y="156182"/>
                  </a:lnTo>
                  <a:lnTo>
                    <a:pt x="131804" y="156213"/>
                  </a:lnTo>
                  <a:lnTo>
                    <a:pt x="129828" y="157645"/>
                  </a:lnTo>
                  <a:lnTo>
                    <a:pt x="110762" y="179722"/>
                  </a:lnTo>
                  <a:lnTo>
                    <a:pt x="102348" y="201323"/>
                  </a:lnTo>
                  <a:lnTo>
                    <a:pt x="100132" y="214867"/>
                  </a:lnTo>
                  <a:lnTo>
                    <a:pt x="101657" y="220737"/>
                  </a:lnTo>
                  <a:lnTo>
                    <a:pt x="108998" y="231022"/>
                  </a:lnTo>
                  <a:lnTo>
                    <a:pt x="121197" y="236534"/>
                  </a:lnTo>
                  <a:lnTo>
                    <a:pt x="128402" y="238003"/>
                  </a:lnTo>
                  <a:lnTo>
                    <a:pt x="158767" y="233330"/>
                  </a:lnTo>
                  <a:lnTo>
                    <a:pt x="197946" y="219637"/>
                  </a:lnTo>
                  <a:lnTo>
                    <a:pt x="237463" y="192061"/>
                  </a:lnTo>
                  <a:lnTo>
                    <a:pt x="266957" y="159716"/>
                  </a:lnTo>
                  <a:lnTo>
                    <a:pt x="297470" y="118059"/>
                  </a:lnTo>
                  <a:lnTo>
                    <a:pt x="311533" y="94109"/>
                  </a:lnTo>
                  <a:lnTo>
                    <a:pt x="334920" y="49389"/>
                  </a:lnTo>
                  <a:lnTo>
                    <a:pt x="349937" y="11168"/>
                  </a:lnTo>
                  <a:lnTo>
                    <a:pt x="350039" y="5210"/>
                  </a:lnTo>
                  <a:lnTo>
                    <a:pt x="348696" y="1237"/>
                  </a:lnTo>
                  <a:lnTo>
                    <a:pt x="344273" y="0"/>
                  </a:lnTo>
                  <a:lnTo>
                    <a:pt x="329951" y="2389"/>
                  </a:lnTo>
                  <a:lnTo>
                    <a:pt x="315589" y="11917"/>
                  </a:lnTo>
                  <a:lnTo>
                    <a:pt x="285751" y="47771"/>
                  </a:lnTo>
                  <a:lnTo>
                    <a:pt x="267791" y="86654"/>
                  </a:lnTo>
                  <a:lnTo>
                    <a:pt x="263645" y="126083"/>
                  </a:lnTo>
                  <a:lnTo>
                    <a:pt x="273628" y="161206"/>
                  </a:lnTo>
                  <a:lnTo>
                    <a:pt x="287969" y="179399"/>
                  </a:lnTo>
                  <a:lnTo>
                    <a:pt x="312114" y="197778"/>
                  </a:lnTo>
                  <a:lnTo>
                    <a:pt x="319179" y="201583"/>
                  </a:lnTo>
                  <a:lnTo>
                    <a:pt x="332674" y="203929"/>
                  </a:lnTo>
                  <a:lnTo>
                    <a:pt x="339236" y="203567"/>
                  </a:lnTo>
                  <a:lnTo>
                    <a:pt x="344316" y="200503"/>
                  </a:lnTo>
                  <a:lnTo>
                    <a:pt x="358710" y="177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45"/>
            <p:cNvSpPr/>
            <p:nvPr>
              <p:custDataLst>
                <p:tags r:id="rId19"/>
              </p:custDataLst>
            </p:nvPr>
          </p:nvSpPr>
          <p:spPr>
            <a:xfrm>
              <a:off x="10194729" y="4019550"/>
              <a:ext cx="231972" cy="25401"/>
            </a:xfrm>
            <a:custGeom>
              <a:avLst/>
              <a:gdLst/>
              <a:ahLst/>
              <a:cxnLst/>
              <a:rect l="0" t="0" r="0" b="0"/>
              <a:pathLst>
                <a:path w="231972" h="25401">
                  <a:moveTo>
                    <a:pt x="3371" y="25400"/>
                  </a:moveTo>
                  <a:lnTo>
                    <a:pt x="3371" y="25400"/>
                  </a:lnTo>
                  <a:lnTo>
                    <a:pt x="0" y="22029"/>
                  </a:lnTo>
                  <a:lnTo>
                    <a:pt x="418" y="20331"/>
                  </a:lnTo>
                  <a:lnTo>
                    <a:pt x="4646" y="16562"/>
                  </a:lnTo>
                  <a:lnTo>
                    <a:pt x="52097" y="8393"/>
                  </a:lnTo>
                  <a:lnTo>
                    <a:pt x="93466" y="4201"/>
                  </a:lnTo>
                  <a:lnTo>
                    <a:pt x="118467" y="2800"/>
                  </a:lnTo>
                  <a:lnTo>
                    <a:pt x="145719" y="1867"/>
                  </a:lnTo>
                  <a:lnTo>
                    <a:pt x="174469" y="1244"/>
                  </a:lnTo>
                  <a:lnTo>
                    <a:pt x="23197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76"/>
          <p:cNvGrpSpPr/>
          <p:nvPr/>
        </p:nvGrpSpPr>
        <p:grpSpPr>
          <a:xfrm>
            <a:off x="4508500" y="3281852"/>
            <a:ext cx="1180578" cy="1448899"/>
            <a:chOff x="4508500" y="3281852"/>
            <a:chExt cx="1180578" cy="1448899"/>
          </a:xfrm>
        </p:grpSpPr>
        <p:sp>
          <p:nvSpPr>
            <p:cNvPr id="174" name="SMARTInkShape-346"/>
            <p:cNvSpPr/>
            <p:nvPr>
              <p:custDataLst>
                <p:tags r:id="rId5"/>
              </p:custDataLst>
            </p:nvPr>
          </p:nvSpPr>
          <p:spPr>
            <a:xfrm>
              <a:off x="5670550" y="4438650"/>
              <a:ext cx="18528" cy="285751"/>
            </a:xfrm>
            <a:custGeom>
              <a:avLst/>
              <a:gdLst/>
              <a:ahLst/>
              <a:cxnLst/>
              <a:rect l="0" t="0" r="0" b="0"/>
              <a:pathLst>
                <a:path w="18528" h="285751">
                  <a:moveTo>
                    <a:pt x="6350" y="0"/>
                  </a:moveTo>
                  <a:lnTo>
                    <a:pt x="6350" y="0"/>
                  </a:lnTo>
                  <a:lnTo>
                    <a:pt x="10113" y="33274"/>
                  </a:lnTo>
                  <a:lnTo>
                    <a:pt x="16402" y="77828"/>
                  </a:lnTo>
                  <a:lnTo>
                    <a:pt x="17873" y="115729"/>
                  </a:lnTo>
                  <a:lnTo>
                    <a:pt x="18527" y="156092"/>
                  </a:lnTo>
                  <a:lnTo>
                    <a:pt x="15054" y="195668"/>
                  </a:lnTo>
                  <a:lnTo>
                    <a:pt x="9513" y="231603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47"/>
            <p:cNvSpPr/>
            <p:nvPr>
              <p:custDataLst>
                <p:tags r:id="rId6"/>
              </p:custDataLst>
            </p:nvPr>
          </p:nvSpPr>
          <p:spPr>
            <a:xfrm>
              <a:off x="5588000" y="4498779"/>
              <a:ext cx="12701" cy="231972"/>
            </a:xfrm>
            <a:custGeom>
              <a:avLst/>
              <a:gdLst/>
              <a:ahLst/>
              <a:cxnLst/>
              <a:rect l="0" t="0" r="0" b="0"/>
              <a:pathLst>
                <a:path w="12701" h="231972">
                  <a:moveTo>
                    <a:pt x="12700" y="3371"/>
                  </a:moveTo>
                  <a:lnTo>
                    <a:pt x="12700" y="3371"/>
                  </a:lnTo>
                  <a:lnTo>
                    <a:pt x="5958" y="0"/>
                  </a:lnTo>
                  <a:lnTo>
                    <a:pt x="3972" y="1124"/>
                  </a:lnTo>
                  <a:lnTo>
                    <a:pt x="1766" y="8017"/>
                  </a:lnTo>
                  <a:lnTo>
                    <a:pt x="3894" y="44023"/>
                  </a:lnTo>
                  <a:lnTo>
                    <a:pt x="3377" y="80940"/>
                  </a:lnTo>
                  <a:lnTo>
                    <a:pt x="1501" y="121807"/>
                  </a:lnTo>
                  <a:lnTo>
                    <a:pt x="667" y="161137"/>
                  </a:lnTo>
                  <a:lnTo>
                    <a:pt x="198" y="205495"/>
                  </a:lnTo>
                  <a:lnTo>
                    <a:pt x="0" y="2319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48"/>
            <p:cNvSpPr/>
            <p:nvPr>
              <p:custDataLst>
                <p:tags r:id="rId7"/>
              </p:custDataLst>
            </p:nvPr>
          </p:nvSpPr>
          <p:spPr>
            <a:xfrm>
              <a:off x="5435600" y="4514850"/>
              <a:ext cx="44451" cy="190501"/>
            </a:xfrm>
            <a:custGeom>
              <a:avLst/>
              <a:gdLst/>
              <a:ahLst/>
              <a:cxnLst/>
              <a:rect l="0" t="0" r="0" b="0"/>
              <a:pathLst>
                <a:path w="44451" h="190501">
                  <a:moveTo>
                    <a:pt x="44450" y="0"/>
                  </a:moveTo>
                  <a:lnTo>
                    <a:pt x="44450" y="0"/>
                  </a:lnTo>
                  <a:lnTo>
                    <a:pt x="34337" y="13484"/>
                  </a:lnTo>
                  <a:lnTo>
                    <a:pt x="17935" y="58950"/>
                  </a:lnTo>
                  <a:lnTo>
                    <a:pt x="9618" y="96050"/>
                  </a:lnTo>
                  <a:lnTo>
                    <a:pt x="4275" y="13158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49"/>
            <p:cNvSpPr/>
            <p:nvPr>
              <p:custDataLst>
                <p:tags r:id="rId8"/>
              </p:custDataLst>
            </p:nvPr>
          </p:nvSpPr>
          <p:spPr>
            <a:xfrm>
              <a:off x="5289550" y="4546600"/>
              <a:ext cx="38101" cy="101601"/>
            </a:xfrm>
            <a:custGeom>
              <a:avLst/>
              <a:gdLst/>
              <a:ahLst/>
              <a:cxnLst/>
              <a:rect l="0" t="0" r="0" b="0"/>
              <a:pathLst>
                <a:path w="38101" h="101601">
                  <a:moveTo>
                    <a:pt x="38100" y="0"/>
                  </a:moveTo>
                  <a:lnTo>
                    <a:pt x="38100" y="0"/>
                  </a:lnTo>
                  <a:lnTo>
                    <a:pt x="31358" y="3371"/>
                  </a:lnTo>
                  <a:lnTo>
                    <a:pt x="16438" y="41954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350"/>
            <p:cNvSpPr/>
            <p:nvPr>
              <p:custDataLst>
                <p:tags r:id="rId9"/>
              </p:custDataLst>
            </p:nvPr>
          </p:nvSpPr>
          <p:spPr>
            <a:xfrm>
              <a:off x="5223357" y="4521879"/>
              <a:ext cx="28094" cy="139022"/>
            </a:xfrm>
            <a:custGeom>
              <a:avLst/>
              <a:gdLst/>
              <a:ahLst/>
              <a:cxnLst/>
              <a:rect l="0" t="0" r="0" b="0"/>
              <a:pathLst>
                <a:path w="28094" h="139022">
                  <a:moveTo>
                    <a:pt x="28093" y="88221"/>
                  </a:moveTo>
                  <a:lnTo>
                    <a:pt x="28093" y="88221"/>
                  </a:lnTo>
                  <a:lnTo>
                    <a:pt x="17954" y="41053"/>
                  </a:lnTo>
                  <a:lnTo>
                    <a:pt x="4981" y="0"/>
                  </a:lnTo>
                  <a:lnTo>
                    <a:pt x="3513" y="1184"/>
                  </a:lnTo>
                  <a:lnTo>
                    <a:pt x="0" y="11908"/>
                  </a:lnTo>
                  <a:lnTo>
                    <a:pt x="797" y="51263"/>
                  </a:lnTo>
                  <a:lnTo>
                    <a:pt x="3731" y="85201"/>
                  </a:lnTo>
                  <a:lnTo>
                    <a:pt x="9043" y="1390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351"/>
            <p:cNvSpPr/>
            <p:nvPr>
              <p:custDataLst>
                <p:tags r:id="rId10"/>
              </p:custDataLst>
            </p:nvPr>
          </p:nvSpPr>
          <p:spPr>
            <a:xfrm>
              <a:off x="5099050" y="4076700"/>
              <a:ext cx="228813" cy="400051"/>
            </a:xfrm>
            <a:custGeom>
              <a:avLst/>
              <a:gdLst/>
              <a:ahLst/>
              <a:cxnLst/>
              <a:rect l="0" t="0" r="0" b="0"/>
              <a:pathLst>
                <a:path w="228813" h="400051">
                  <a:moveTo>
                    <a:pt x="0" y="0"/>
                  </a:moveTo>
                  <a:lnTo>
                    <a:pt x="0" y="0"/>
                  </a:lnTo>
                  <a:lnTo>
                    <a:pt x="38988" y="23087"/>
                  </a:lnTo>
                  <a:lnTo>
                    <a:pt x="83127" y="55994"/>
                  </a:lnTo>
                  <a:lnTo>
                    <a:pt x="120436" y="87681"/>
                  </a:lnTo>
                  <a:lnTo>
                    <a:pt x="154892" y="128575"/>
                  </a:lnTo>
                  <a:lnTo>
                    <a:pt x="184552" y="174266"/>
                  </a:lnTo>
                  <a:lnTo>
                    <a:pt x="207142" y="220444"/>
                  </a:lnTo>
                  <a:lnTo>
                    <a:pt x="220944" y="263075"/>
                  </a:lnTo>
                  <a:lnTo>
                    <a:pt x="228019" y="301778"/>
                  </a:lnTo>
                  <a:lnTo>
                    <a:pt x="228812" y="335442"/>
                  </a:lnTo>
                  <a:lnTo>
                    <a:pt x="225292" y="375419"/>
                  </a:lnTo>
                  <a:lnTo>
                    <a:pt x="222250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52"/>
            <p:cNvSpPr/>
            <p:nvPr>
              <p:custDataLst>
                <p:tags r:id="rId11"/>
              </p:custDataLst>
            </p:nvPr>
          </p:nvSpPr>
          <p:spPr>
            <a:xfrm>
              <a:off x="5067649" y="3981450"/>
              <a:ext cx="133002" cy="196376"/>
            </a:xfrm>
            <a:custGeom>
              <a:avLst/>
              <a:gdLst/>
              <a:ahLst/>
              <a:cxnLst/>
              <a:rect l="0" t="0" r="0" b="0"/>
              <a:pathLst>
                <a:path w="133002" h="196376">
                  <a:moveTo>
                    <a:pt x="12351" y="63500"/>
                  </a:moveTo>
                  <a:lnTo>
                    <a:pt x="12351" y="63500"/>
                  </a:lnTo>
                  <a:lnTo>
                    <a:pt x="8980" y="70242"/>
                  </a:lnTo>
                  <a:lnTo>
                    <a:pt x="6884" y="87919"/>
                  </a:lnTo>
                  <a:lnTo>
                    <a:pt x="10539" y="128610"/>
                  </a:lnTo>
                  <a:lnTo>
                    <a:pt x="11993" y="169468"/>
                  </a:lnTo>
                  <a:lnTo>
                    <a:pt x="12345" y="196375"/>
                  </a:lnTo>
                  <a:lnTo>
                    <a:pt x="5607" y="189967"/>
                  </a:lnTo>
                  <a:lnTo>
                    <a:pt x="2298" y="181091"/>
                  </a:lnTo>
                  <a:lnTo>
                    <a:pt x="0" y="136789"/>
                  </a:lnTo>
                  <a:lnTo>
                    <a:pt x="1601" y="93969"/>
                  </a:lnTo>
                  <a:lnTo>
                    <a:pt x="3340" y="79158"/>
                  </a:lnTo>
                  <a:lnTo>
                    <a:pt x="1763" y="62887"/>
                  </a:lnTo>
                  <a:lnTo>
                    <a:pt x="3646" y="53585"/>
                  </a:lnTo>
                  <a:lnTo>
                    <a:pt x="15416" y="37043"/>
                  </a:lnTo>
                  <a:lnTo>
                    <a:pt x="39051" y="22108"/>
                  </a:lnTo>
                  <a:lnTo>
                    <a:pt x="83712" y="5830"/>
                  </a:lnTo>
                  <a:lnTo>
                    <a:pt x="13300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353"/>
            <p:cNvSpPr/>
            <p:nvPr>
              <p:custDataLst>
                <p:tags r:id="rId12"/>
              </p:custDataLst>
            </p:nvPr>
          </p:nvSpPr>
          <p:spPr>
            <a:xfrm>
              <a:off x="4508500" y="3510845"/>
              <a:ext cx="413582" cy="391652"/>
            </a:xfrm>
            <a:custGeom>
              <a:avLst/>
              <a:gdLst/>
              <a:ahLst/>
              <a:cxnLst/>
              <a:rect l="0" t="0" r="0" b="0"/>
              <a:pathLst>
                <a:path w="413582" h="391652">
                  <a:moveTo>
                    <a:pt x="0" y="216605"/>
                  </a:moveTo>
                  <a:lnTo>
                    <a:pt x="0" y="216605"/>
                  </a:lnTo>
                  <a:lnTo>
                    <a:pt x="1411" y="229566"/>
                  </a:lnTo>
                  <a:lnTo>
                    <a:pt x="15697" y="271846"/>
                  </a:lnTo>
                  <a:lnTo>
                    <a:pt x="34519" y="315053"/>
                  </a:lnTo>
                  <a:lnTo>
                    <a:pt x="52326" y="356076"/>
                  </a:lnTo>
                  <a:lnTo>
                    <a:pt x="62845" y="391651"/>
                  </a:lnTo>
                  <a:lnTo>
                    <a:pt x="52744" y="353861"/>
                  </a:lnTo>
                  <a:lnTo>
                    <a:pt x="42491" y="321352"/>
                  </a:lnTo>
                  <a:lnTo>
                    <a:pt x="30879" y="276330"/>
                  </a:lnTo>
                  <a:lnTo>
                    <a:pt x="25525" y="248660"/>
                  </a:lnTo>
                  <a:lnTo>
                    <a:pt x="20544" y="218219"/>
                  </a:lnTo>
                  <a:lnTo>
                    <a:pt x="15813" y="185931"/>
                  </a:lnTo>
                  <a:lnTo>
                    <a:pt x="13364" y="157350"/>
                  </a:lnTo>
                  <a:lnTo>
                    <a:pt x="12437" y="131241"/>
                  </a:lnTo>
                  <a:lnTo>
                    <a:pt x="13289" y="86237"/>
                  </a:lnTo>
                  <a:lnTo>
                    <a:pt x="19146" y="39219"/>
                  </a:lnTo>
                  <a:lnTo>
                    <a:pt x="28265" y="19233"/>
                  </a:lnTo>
                  <a:lnTo>
                    <a:pt x="41255" y="7058"/>
                  </a:lnTo>
                  <a:lnTo>
                    <a:pt x="48670" y="2823"/>
                  </a:lnTo>
                  <a:lnTo>
                    <a:pt x="62553" y="0"/>
                  </a:lnTo>
                  <a:lnTo>
                    <a:pt x="69219" y="235"/>
                  </a:lnTo>
                  <a:lnTo>
                    <a:pt x="84151" y="9904"/>
                  </a:lnTo>
                  <a:lnTo>
                    <a:pt x="92084" y="17421"/>
                  </a:lnTo>
                  <a:lnTo>
                    <a:pt x="100898" y="38943"/>
                  </a:lnTo>
                  <a:lnTo>
                    <a:pt x="105861" y="82590"/>
                  </a:lnTo>
                  <a:lnTo>
                    <a:pt x="104199" y="116826"/>
                  </a:lnTo>
                  <a:lnTo>
                    <a:pt x="94053" y="150857"/>
                  </a:lnTo>
                  <a:lnTo>
                    <a:pt x="75845" y="198378"/>
                  </a:lnTo>
                  <a:lnTo>
                    <a:pt x="59580" y="219323"/>
                  </a:lnTo>
                  <a:lnTo>
                    <a:pt x="36233" y="235284"/>
                  </a:lnTo>
                  <a:lnTo>
                    <a:pt x="14588" y="241612"/>
                  </a:lnTo>
                  <a:lnTo>
                    <a:pt x="45317" y="248462"/>
                  </a:lnTo>
                  <a:lnTo>
                    <a:pt x="85439" y="264918"/>
                  </a:lnTo>
                  <a:lnTo>
                    <a:pt x="121506" y="271136"/>
                  </a:lnTo>
                  <a:lnTo>
                    <a:pt x="145725" y="271180"/>
                  </a:lnTo>
                  <a:lnTo>
                    <a:pt x="168248" y="266495"/>
                  </a:lnTo>
                  <a:lnTo>
                    <a:pt x="186255" y="255947"/>
                  </a:lnTo>
                  <a:lnTo>
                    <a:pt x="200607" y="241146"/>
                  </a:lnTo>
                  <a:lnTo>
                    <a:pt x="215916" y="211568"/>
                  </a:lnTo>
                  <a:lnTo>
                    <a:pt x="223823" y="174269"/>
                  </a:lnTo>
                  <a:lnTo>
                    <a:pt x="223419" y="153809"/>
                  </a:lnTo>
                  <a:lnTo>
                    <a:pt x="219007" y="140953"/>
                  </a:lnTo>
                  <a:lnTo>
                    <a:pt x="215855" y="136537"/>
                  </a:lnTo>
                  <a:lnTo>
                    <a:pt x="211636" y="135004"/>
                  </a:lnTo>
                  <a:lnTo>
                    <a:pt x="201305" y="137064"/>
                  </a:lnTo>
                  <a:lnTo>
                    <a:pt x="191539" y="146446"/>
                  </a:lnTo>
                  <a:lnTo>
                    <a:pt x="186960" y="152899"/>
                  </a:lnTo>
                  <a:lnTo>
                    <a:pt x="181871" y="169476"/>
                  </a:lnTo>
                  <a:lnTo>
                    <a:pt x="180514" y="178836"/>
                  </a:lnTo>
                  <a:lnTo>
                    <a:pt x="184651" y="196761"/>
                  </a:lnTo>
                  <a:lnTo>
                    <a:pt x="194250" y="212724"/>
                  </a:lnTo>
                  <a:lnTo>
                    <a:pt x="207924" y="224523"/>
                  </a:lnTo>
                  <a:lnTo>
                    <a:pt x="225290" y="230707"/>
                  </a:lnTo>
                  <a:lnTo>
                    <a:pt x="234860" y="232357"/>
                  </a:lnTo>
                  <a:lnTo>
                    <a:pt x="256782" y="228544"/>
                  </a:lnTo>
                  <a:lnTo>
                    <a:pt x="278520" y="219089"/>
                  </a:lnTo>
                  <a:lnTo>
                    <a:pt x="295237" y="205479"/>
                  </a:lnTo>
                  <a:lnTo>
                    <a:pt x="313177" y="178579"/>
                  </a:lnTo>
                  <a:lnTo>
                    <a:pt x="324059" y="151637"/>
                  </a:lnTo>
                  <a:lnTo>
                    <a:pt x="325589" y="138106"/>
                  </a:lnTo>
                  <a:lnTo>
                    <a:pt x="323917" y="128800"/>
                  </a:lnTo>
                  <a:lnTo>
                    <a:pt x="322483" y="126318"/>
                  </a:lnTo>
                  <a:lnTo>
                    <a:pt x="320822" y="124663"/>
                  </a:lnTo>
                  <a:lnTo>
                    <a:pt x="319009" y="124266"/>
                  </a:lnTo>
                  <a:lnTo>
                    <a:pt x="317095" y="124707"/>
                  </a:lnTo>
                  <a:lnTo>
                    <a:pt x="315114" y="125706"/>
                  </a:lnTo>
                  <a:lnTo>
                    <a:pt x="313792" y="127783"/>
                  </a:lnTo>
                  <a:lnTo>
                    <a:pt x="312324" y="133855"/>
                  </a:lnTo>
                  <a:lnTo>
                    <a:pt x="315435" y="143138"/>
                  </a:lnTo>
                  <a:lnTo>
                    <a:pt x="343834" y="190678"/>
                  </a:lnTo>
                  <a:lnTo>
                    <a:pt x="375226" y="231710"/>
                  </a:lnTo>
                  <a:lnTo>
                    <a:pt x="398339" y="268117"/>
                  </a:lnTo>
                  <a:lnTo>
                    <a:pt x="411851" y="305716"/>
                  </a:lnTo>
                  <a:lnTo>
                    <a:pt x="413581" y="336926"/>
                  </a:lnTo>
                  <a:lnTo>
                    <a:pt x="409625" y="357305"/>
                  </a:lnTo>
                  <a:lnTo>
                    <a:pt x="406434" y="360499"/>
                  </a:lnTo>
                  <a:lnTo>
                    <a:pt x="402189" y="361923"/>
                  </a:lnTo>
                  <a:lnTo>
                    <a:pt x="387350" y="3626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354"/>
            <p:cNvSpPr/>
            <p:nvPr>
              <p:custDataLst>
                <p:tags r:id="rId13"/>
              </p:custDataLst>
            </p:nvPr>
          </p:nvSpPr>
          <p:spPr>
            <a:xfrm>
              <a:off x="4813300" y="34988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0"/>
                  </a:moveTo>
                  <a:lnTo>
                    <a:pt x="0" y="0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355"/>
            <p:cNvSpPr/>
            <p:nvPr>
              <p:custDataLst>
                <p:tags r:id="rId14"/>
              </p:custDataLst>
            </p:nvPr>
          </p:nvSpPr>
          <p:spPr>
            <a:xfrm>
              <a:off x="4936597" y="3281852"/>
              <a:ext cx="397404" cy="371974"/>
            </a:xfrm>
            <a:custGeom>
              <a:avLst/>
              <a:gdLst/>
              <a:ahLst/>
              <a:cxnLst/>
              <a:rect l="0" t="0" r="0" b="0"/>
              <a:pathLst>
                <a:path w="397404" h="371974">
                  <a:moveTo>
                    <a:pt x="16403" y="305898"/>
                  </a:moveTo>
                  <a:lnTo>
                    <a:pt x="16403" y="305898"/>
                  </a:lnTo>
                  <a:lnTo>
                    <a:pt x="19774" y="305898"/>
                  </a:lnTo>
                  <a:lnTo>
                    <a:pt x="28612" y="302527"/>
                  </a:lnTo>
                  <a:lnTo>
                    <a:pt x="34294" y="295227"/>
                  </a:lnTo>
                  <a:lnTo>
                    <a:pt x="38466" y="284222"/>
                  </a:lnTo>
                  <a:lnTo>
                    <a:pt x="40109" y="262160"/>
                  </a:lnTo>
                  <a:lnTo>
                    <a:pt x="36441" y="239865"/>
                  </a:lnTo>
                  <a:lnTo>
                    <a:pt x="32835" y="231159"/>
                  </a:lnTo>
                  <a:lnTo>
                    <a:pt x="29474" y="231378"/>
                  </a:lnTo>
                  <a:lnTo>
                    <a:pt x="20096" y="239146"/>
                  </a:lnTo>
                  <a:lnTo>
                    <a:pt x="6287" y="266129"/>
                  </a:lnTo>
                  <a:lnTo>
                    <a:pt x="0" y="304306"/>
                  </a:lnTo>
                  <a:lnTo>
                    <a:pt x="4174" y="328709"/>
                  </a:lnTo>
                  <a:lnTo>
                    <a:pt x="13085" y="349197"/>
                  </a:lnTo>
                  <a:lnTo>
                    <a:pt x="24100" y="363007"/>
                  </a:lnTo>
                  <a:lnTo>
                    <a:pt x="37933" y="370085"/>
                  </a:lnTo>
                  <a:lnTo>
                    <a:pt x="45573" y="371973"/>
                  </a:lnTo>
                  <a:lnTo>
                    <a:pt x="61588" y="368426"/>
                  </a:lnTo>
                  <a:lnTo>
                    <a:pt x="78113" y="358382"/>
                  </a:lnTo>
                  <a:lnTo>
                    <a:pt x="111717" y="321308"/>
                  </a:lnTo>
                  <a:lnTo>
                    <a:pt x="135190" y="280125"/>
                  </a:lnTo>
                  <a:lnTo>
                    <a:pt x="149906" y="237113"/>
                  </a:lnTo>
                  <a:lnTo>
                    <a:pt x="156148" y="212139"/>
                  </a:lnTo>
                  <a:lnTo>
                    <a:pt x="159651" y="204961"/>
                  </a:lnTo>
                  <a:lnTo>
                    <a:pt x="160585" y="204034"/>
                  </a:lnTo>
                  <a:lnTo>
                    <a:pt x="161207" y="204122"/>
                  </a:lnTo>
                  <a:lnTo>
                    <a:pt x="165455" y="207617"/>
                  </a:lnTo>
                  <a:lnTo>
                    <a:pt x="173976" y="221317"/>
                  </a:lnTo>
                  <a:lnTo>
                    <a:pt x="157373" y="208864"/>
                  </a:lnTo>
                  <a:lnTo>
                    <a:pt x="145614" y="208209"/>
                  </a:lnTo>
                  <a:lnTo>
                    <a:pt x="123127" y="213688"/>
                  </a:lnTo>
                  <a:lnTo>
                    <a:pt x="107580" y="221877"/>
                  </a:lnTo>
                  <a:lnTo>
                    <a:pt x="93615" y="234924"/>
                  </a:lnTo>
                  <a:lnTo>
                    <a:pt x="80595" y="261506"/>
                  </a:lnTo>
                  <a:lnTo>
                    <a:pt x="80446" y="281465"/>
                  </a:lnTo>
                  <a:lnTo>
                    <a:pt x="85083" y="299977"/>
                  </a:lnTo>
                  <a:lnTo>
                    <a:pt x="91848" y="312909"/>
                  </a:lnTo>
                  <a:lnTo>
                    <a:pt x="97744" y="316922"/>
                  </a:lnTo>
                  <a:lnTo>
                    <a:pt x="113703" y="321381"/>
                  </a:lnTo>
                  <a:lnTo>
                    <a:pt x="132554" y="317718"/>
                  </a:lnTo>
                  <a:lnTo>
                    <a:pt x="164883" y="299993"/>
                  </a:lnTo>
                  <a:lnTo>
                    <a:pt x="188228" y="279990"/>
                  </a:lnTo>
                  <a:lnTo>
                    <a:pt x="219792" y="235584"/>
                  </a:lnTo>
                  <a:lnTo>
                    <a:pt x="235914" y="198212"/>
                  </a:lnTo>
                  <a:lnTo>
                    <a:pt x="243178" y="175546"/>
                  </a:lnTo>
                  <a:lnTo>
                    <a:pt x="250136" y="150558"/>
                  </a:lnTo>
                  <a:lnTo>
                    <a:pt x="256892" y="124022"/>
                  </a:lnTo>
                  <a:lnTo>
                    <a:pt x="262101" y="99275"/>
                  </a:lnTo>
                  <a:lnTo>
                    <a:pt x="269770" y="52964"/>
                  </a:lnTo>
                  <a:lnTo>
                    <a:pt x="275374" y="7711"/>
                  </a:lnTo>
                  <a:lnTo>
                    <a:pt x="276140" y="509"/>
                  </a:lnTo>
                  <a:lnTo>
                    <a:pt x="275638" y="0"/>
                  </a:lnTo>
                  <a:lnTo>
                    <a:pt x="273201" y="3197"/>
                  </a:lnTo>
                  <a:lnTo>
                    <a:pt x="266591" y="34072"/>
                  </a:lnTo>
                  <a:lnTo>
                    <a:pt x="266922" y="76563"/>
                  </a:lnTo>
                  <a:lnTo>
                    <a:pt x="274500" y="108486"/>
                  </a:lnTo>
                  <a:lnTo>
                    <a:pt x="290667" y="154821"/>
                  </a:lnTo>
                  <a:lnTo>
                    <a:pt x="312234" y="193087"/>
                  </a:lnTo>
                  <a:lnTo>
                    <a:pt x="328270" y="208252"/>
                  </a:lnTo>
                  <a:lnTo>
                    <a:pt x="336498" y="213284"/>
                  </a:lnTo>
                  <a:lnTo>
                    <a:pt x="355047" y="216994"/>
                  </a:lnTo>
                  <a:lnTo>
                    <a:pt x="364932" y="216995"/>
                  </a:lnTo>
                  <a:lnTo>
                    <a:pt x="379679" y="211352"/>
                  </a:lnTo>
                  <a:lnTo>
                    <a:pt x="397403" y="1979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356"/>
            <p:cNvSpPr/>
            <p:nvPr>
              <p:custDataLst>
                <p:tags r:id="rId15"/>
              </p:custDataLst>
            </p:nvPr>
          </p:nvSpPr>
          <p:spPr>
            <a:xfrm>
              <a:off x="5147854" y="3384550"/>
              <a:ext cx="78197" cy="34821"/>
            </a:xfrm>
            <a:custGeom>
              <a:avLst/>
              <a:gdLst/>
              <a:ahLst/>
              <a:cxnLst/>
              <a:rect l="0" t="0" r="0" b="0"/>
              <a:pathLst>
                <a:path w="78197" h="34821">
                  <a:moveTo>
                    <a:pt x="27396" y="25400"/>
                  </a:moveTo>
                  <a:lnTo>
                    <a:pt x="27396" y="25400"/>
                  </a:lnTo>
                  <a:lnTo>
                    <a:pt x="5576" y="30469"/>
                  </a:lnTo>
                  <a:lnTo>
                    <a:pt x="60" y="34238"/>
                  </a:lnTo>
                  <a:lnTo>
                    <a:pt x="0" y="34820"/>
                  </a:lnTo>
                  <a:lnTo>
                    <a:pt x="44049" y="15439"/>
                  </a:lnTo>
                  <a:lnTo>
                    <a:pt x="7819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5032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SMARTInkShape-Group128"/>
          <p:cNvGrpSpPr/>
          <p:nvPr/>
        </p:nvGrpSpPr>
        <p:grpSpPr>
          <a:xfrm>
            <a:off x="4997450" y="5397500"/>
            <a:ext cx="838201" cy="222251"/>
            <a:chOff x="4997450" y="5397500"/>
            <a:chExt cx="838201" cy="222251"/>
          </a:xfrm>
        </p:grpSpPr>
        <p:sp>
          <p:nvSpPr>
            <p:cNvPr id="202" name="SMARTInkShape-643"/>
            <p:cNvSpPr/>
            <p:nvPr>
              <p:custDataLst>
                <p:tags r:id="rId174"/>
              </p:custDataLst>
            </p:nvPr>
          </p:nvSpPr>
          <p:spPr>
            <a:xfrm>
              <a:off x="5130800" y="5410200"/>
              <a:ext cx="190501" cy="209551"/>
            </a:xfrm>
            <a:custGeom>
              <a:avLst/>
              <a:gdLst/>
              <a:ahLst/>
              <a:cxnLst/>
              <a:rect l="0" t="0" r="0" b="0"/>
              <a:pathLst>
                <a:path w="190501" h="209551">
                  <a:moveTo>
                    <a:pt x="190500" y="0"/>
                  </a:moveTo>
                  <a:lnTo>
                    <a:pt x="190500" y="0"/>
                  </a:lnTo>
                  <a:lnTo>
                    <a:pt x="162251" y="35156"/>
                  </a:lnTo>
                  <a:lnTo>
                    <a:pt x="134906" y="65720"/>
                  </a:lnTo>
                  <a:lnTo>
                    <a:pt x="96882" y="105174"/>
                  </a:lnTo>
                  <a:lnTo>
                    <a:pt x="57875" y="146697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644"/>
            <p:cNvSpPr/>
            <p:nvPr>
              <p:custDataLst>
                <p:tags r:id="rId175"/>
              </p:custDataLst>
            </p:nvPr>
          </p:nvSpPr>
          <p:spPr>
            <a:xfrm>
              <a:off x="5151552" y="5403850"/>
              <a:ext cx="74499" cy="95251"/>
            </a:xfrm>
            <a:custGeom>
              <a:avLst/>
              <a:gdLst/>
              <a:ahLst/>
              <a:cxnLst/>
              <a:rect l="0" t="0" r="0" b="0"/>
              <a:pathLst>
                <a:path w="74499" h="95251">
                  <a:moveTo>
                    <a:pt x="74498" y="0"/>
                  </a:moveTo>
                  <a:lnTo>
                    <a:pt x="74498" y="0"/>
                  </a:lnTo>
                  <a:lnTo>
                    <a:pt x="39144" y="40820"/>
                  </a:lnTo>
                  <a:lnTo>
                    <a:pt x="1909" y="84328"/>
                  </a:lnTo>
                  <a:lnTo>
                    <a:pt x="0" y="87968"/>
                  </a:lnTo>
                  <a:lnTo>
                    <a:pt x="138" y="90395"/>
                  </a:lnTo>
                  <a:lnTo>
                    <a:pt x="4648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645"/>
            <p:cNvSpPr/>
            <p:nvPr>
              <p:custDataLst>
                <p:tags r:id="rId176"/>
              </p:custDataLst>
            </p:nvPr>
          </p:nvSpPr>
          <p:spPr>
            <a:xfrm>
              <a:off x="4997450" y="5397500"/>
              <a:ext cx="146051" cy="152401"/>
            </a:xfrm>
            <a:custGeom>
              <a:avLst/>
              <a:gdLst/>
              <a:ahLst/>
              <a:cxnLst/>
              <a:rect l="0" t="0" r="0" b="0"/>
              <a:pathLst>
                <a:path w="146051" h="152401">
                  <a:moveTo>
                    <a:pt x="146050" y="0"/>
                  </a:moveTo>
                  <a:lnTo>
                    <a:pt x="146050" y="0"/>
                  </a:lnTo>
                  <a:lnTo>
                    <a:pt x="140275" y="5069"/>
                  </a:lnTo>
                  <a:lnTo>
                    <a:pt x="101534" y="33532"/>
                  </a:lnTo>
                  <a:lnTo>
                    <a:pt x="67949" y="69672"/>
                  </a:lnTo>
                  <a:lnTo>
                    <a:pt x="33069" y="110484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646"/>
            <p:cNvSpPr/>
            <p:nvPr>
              <p:custDataLst>
                <p:tags r:id="rId177"/>
              </p:custDataLst>
            </p:nvPr>
          </p:nvSpPr>
          <p:spPr>
            <a:xfrm>
              <a:off x="5022850" y="5557157"/>
              <a:ext cx="812801" cy="49894"/>
            </a:xfrm>
            <a:custGeom>
              <a:avLst/>
              <a:gdLst/>
              <a:ahLst/>
              <a:cxnLst/>
              <a:rect l="0" t="0" r="0" b="0"/>
              <a:pathLst>
                <a:path w="812801" h="49894">
                  <a:moveTo>
                    <a:pt x="0" y="49893"/>
                  </a:moveTo>
                  <a:lnTo>
                    <a:pt x="0" y="49893"/>
                  </a:lnTo>
                  <a:lnTo>
                    <a:pt x="38974" y="49893"/>
                  </a:lnTo>
                  <a:lnTo>
                    <a:pt x="85858" y="49893"/>
                  </a:lnTo>
                  <a:lnTo>
                    <a:pt x="127981" y="49893"/>
                  </a:lnTo>
                  <a:lnTo>
                    <a:pt x="173622" y="49893"/>
                  </a:lnTo>
                  <a:lnTo>
                    <a:pt x="206282" y="49893"/>
                  </a:lnTo>
                  <a:lnTo>
                    <a:pt x="239613" y="49893"/>
                  </a:lnTo>
                  <a:lnTo>
                    <a:pt x="275122" y="48011"/>
                  </a:lnTo>
                  <a:lnTo>
                    <a:pt x="311365" y="44824"/>
                  </a:lnTo>
                  <a:lnTo>
                    <a:pt x="346289" y="41055"/>
                  </a:lnTo>
                  <a:lnTo>
                    <a:pt x="380624" y="37028"/>
                  </a:lnTo>
                  <a:lnTo>
                    <a:pt x="414699" y="32886"/>
                  </a:lnTo>
                  <a:lnTo>
                    <a:pt x="448659" y="28693"/>
                  </a:lnTo>
                  <a:lnTo>
                    <a:pt x="482567" y="24478"/>
                  </a:lnTo>
                  <a:lnTo>
                    <a:pt x="515746" y="20253"/>
                  </a:lnTo>
                  <a:lnTo>
                    <a:pt x="562193" y="14613"/>
                  </a:lnTo>
                  <a:lnTo>
                    <a:pt x="606529" y="12629"/>
                  </a:lnTo>
                  <a:lnTo>
                    <a:pt x="646083" y="11336"/>
                  </a:lnTo>
                  <a:lnTo>
                    <a:pt x="691413" y="6816"/>
                  </a:lnTo>
                  <a:lnTo>
                    <a:pt x="730967" y="5714"/>
                  </a:lnTo>
                  <a:lnTo>
                    <a:pt x="776301" y="0"/>
                  </a:lnTo>
                  <a:lnTo>
                    <a:pt x="780000" y="403"/>
                  </a:lnTo>
                  <a:lnTo>
                    <a:pt x="782468" y="1377"/>
                  </a:lnTo>
                  <a:lnTo>
                    <a:pt x="812800" y="18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7" name="SMARTInkShape-647"/>
          <p:cNvSpPr/>
          <p:nvPr>
            <p:custDataLst>
              <p:tags r:id="rId1"/>
            </p:custDataLst>
          </p:nvPr>
        </p:nvSpPr>
        <p:spPr>
          <a:xfrm>
            <a:off x="4826000" y="5372139"/>
            <a:ext cx="1073151" cy="95212"/>
          </a:xfrm>
          <a:custGeom>
            <a:avLst/>
            <a:gdLst/>
            <a:ahLst/>
            <a:cxnLst/>
            <a:rect l="0" t="0" r="0" b="0"/>
            <a:pathLst>
              <a:path w="1073151" h="95212">
                <a:moveTo>
                  <a:pt x="0" y="95211"/>
                </a:moveTo>
                <a:lnTo>
                  <a:pt x="0" y="95211"/>
                </a:lnTo>
                <a:lnTo>
                  <a:pt x="3371" y="95211"/>
                </a:lnTo>
                <a:lnTo>
                  <a:pt x="6907" y="93330"/>
                </a:lnTo>
                <a:lnTo>
                  <a:pt x="8838" y="91840"/>
                </a:lnTo>
                <a:lnTo>
                  <a:pt x="11537" y="91552"/>
                </a:lnTo>
                <a:lnTo>
                  <a:pt x="56829" y="95129"/>
                </a:lnTo>
                <a:lnTo>
                  <a:pt x="104067" y="89425"/>
                </a:lnTo>
                <a:lnTo>
                  <a:pt x="140431" y="80012"/>
                </a:lnTo>
                <a:lnTo>
                  <a:pt x="178017" y="71736"/>
                </a:lnTo>
                <a:lnTo>
                  <a:pt x="216670" y="61367"/>
                </a:lnTo>
                <a:lnTo>
                  <a:pt x="259088" y="53512"/>
                </a:lnTo>
                <a:lnTo>
                  <a:pt x="302937" y="46716"/>
                </a:lnTo>
                <a:lnTo>
                  <a:pt x="346503" y="40233"/>
                </a:lnTo>
                <a:lnTo>
                  <a:pt x="386536" y="33843"/>
                </a:lnTo>
                <a:lnTo>
                  <a:pt x="425209" y="27483"/>
                </a:lnTo>
                <a:lnTo>
                  <a:pt x="463478" y="21129"/>
                </a:lnTo>
                <a:lnTo>
                  <a:pt x="500923" y="14778"/>
                </a:lnTo>
                <a:lnTo>
                  <a:pt x="545538" y="8192"/>
                </a:lnTo>
                <a:lnTo>
                  <a:pt x="584952" y="3312"/>
                </a:lnTo>
                <a:lnTo>
                  <a:pt x="626588" y="402"/>
                </a:lnTo>
                <a:lnTo>
                  <a:pt x="669713" y="0"/>
                </a:lnTo>
                <a:lnTo>
                  <a:pt x="705110" y="1846"/>
                </a:lnTo>
                <a:lnTo>
                  <a:pt x="749315" y="6049"/>
                </a:lnTo>
                <a:lnTo>
                  <a:pt x="769632" y="6965"/>
                </a:lnTo>
                <a:lnTo>
                  <a:pt x="800052" y="12266"/>
                </a:lnTo>
                <a:lnTo>
                  <a:pt x="845874" y="12658"/>
                </a:lnTo>
                <a:lnTo>
                  <a:pt x="876974" y="10779"/>
                </a:lnTo>
                <a:lnTo>
                  <a:pt x="915322" y="6572"/>
                </a:lnTo>
                <a:lnTo>
                  <a:pt x="959608" y="1962"/>
                </a:lnTo>
                <a:lnTo>
                  <a:pt x="982280" y="1259"/>
                </a:lnTo>
                <a:lnTo>
                  <a:pt x="1028658" y="6480"/>
                </a:lnTo>
                <a:lnTo>
                  <a:pt x="1073150" y="1266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7" name="SMARTInkShape-Group130"/>
          <p:cNvGrpSpPr/>
          <p:nvPr/>
        </p:nvGrpSpPr>
        <p:grpSpPr>
          <a:xfrm>
            <a:off x="5314950" y="5391150"/>
            <a:ext cx="615951" cy="317734"/>
            <a:chOff x="5314950" y="5391150"/>
            <a:chExt cx="615951" cy="317734"/>
          </a:xfrm>
        </p:grpSpPr>
        <p:sp>
          <p:nvSpPr>
            <p:cNvPr id="208" name="SMARTInkShape-648"/>
            <p:cNvSpPr/>
            <p:nvPr>
              <p:custDataLst>
                <p:tags r:id="rId165"/>
              </p:custDataLst>
            </p:nvPr>
          </p:nvSpPr>
          <p:spPr>
            <a:xfrm>
              <a:off x="5686061" y="5467350"/>
              <a:ext cx="35290" cy="29346"/>
            </a:xfrm>
            <a:custGeom>
              <a:avLst/>
              <a:gdLst/>
              <a:ahLst/>
              <a:cxnLst/>
              <a:rect l="0" t="0" r="0" b="0"/>
              <a:pathLst>
                <a:path w="35290" h="29346">
                  <a:moveTo>
                    <a:pt x="35289" y="0"/>
                  </a:moveTo>
                  <a:lnTo>
                    <a:pt x="35289" y="0"/>
                  </a:lnTo>
                  <a:lnTo>
                    <a:pt x="0" y="29201"/>
                  </a:lnTo>
                  <a:lnTo>
                    <a:pt x="474" y="29345"/>
                  </a:lnTo>
                  <a:lnTo>
                    <a:pt x="9889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649"/>
            <p:cNvSpPr/>
            <p:nvPr>
              <p:custDataLst>
                <p:tags r:id="rId166"/>
              </p:custDataLst>
            </p:nvPr>
          </p:nvSpPr>
          <p:spPr>
            <a:xfrm>
              <a:off x="5619750" y="5486400"/>
              <a:ext cx="114301" cy="101601"/>
            </a:xfrm>
            <a:custGeom>
              <a:avLst/>
              <a:gdLst/>
              <a:ahLst/>
              <a:cxnLst/>
              <a:rect l="0" t="0" r="0" b="0"/>
              <a:pathLst>
                <a:path w="114301" h="101601">
                  <a:moveTo>
                    <a:pt x="114300" y="0"/>
                  </a:moveTo>
                  <a:lnTo>
                    <a:pt x="114300" y="0"/>
                  </a:lnTo>
                  <a:lnTo>
                    <a:pt x="68674" y="40557"/>
                  </a:lnTo>
                  <a:lnTo>
                    <a:pt x="23170" y="81005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650"/>
            <p:cNvSpPr/>
            <p:nvPr>
              <p:custDataLst>
                <p:tags r:id="rId167"/>
              </p:custDataLst>
            </p:nvPr>
          </p:nvSpPr>
          <p:spPr>
            <a:xfrm>
              <a:off x="5530850" y="5448300"/>
              <a:ext cx="127001" cy="101601"/>
            </a:xfrm>
            <a:custGeom>
              <a:avLst/>
              <a:gdLst/>
              <a:ahLst/>
              <a:cxnLst/>
              <a:rect l="0" t="0" r="0" b="0"/>
              <a:pathLst>
                <a:path w="127001" h="101601">
                  <a:moveTo>
                    <a:pt x="127000" y="0"/>
                  </a:moveTo>
                  <a:lnTo>
                    <a:pt x="127000" y="0"/>
                  </a:lnTo>
                  <a:lnTo>
                    <a:pt x="91513" y="26053"/>
                  </a:lnTo>
                  <a:lnTo>
                    <a:pt x="53299" y="57814"/>
                  </a:lnTo>
                  <a:lnTo>
                    <a:pt x="7908" y="95956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651"/>
            <p:cNvSpPr/>
            <p:nvPr>
              <p:custDataLst>
                <p:tags r:id="rId168"/>
              </p:custDataLst>
            </p:nvPr>
          </p:nvSpPr>
          <p:spPr>
            <a:xfrm>
              <a:off x="5530850" y="5422900"/>
              <a:ext cx="101601" cy="88901"/>
            </a:xfrm>
            <a:custGeom>
              <a:avLst/>
              <a:gdLst/>
              <a:ahLst/>
              <a:cxnLst/>
              <a:rect l="0" t="0" r="0" b="0"/>
              <a:pathLst>
                <a:path w="101601" h="88901">
                  <a:moveTo>
                    <a:pt x="101600" y="0"/>
                  </a:moveTo>
                  <a:lnTo>
                    <a:pt x="101600" y="0"/>
                  </a:lnTo>
                  <a:lnTo>
                    <a:pt x="55309" y="41222"/>
                  </a:lnTo>
                  <a:lnTo>
                    <a:pt x="9513" y="80150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652"/>
            <p:cNvSpPr/>
            <p:nvPr>
              <p:custDataLst>
                <p:tags r:id="rId169"/>
              </p:custDataLst>
            </p:nvPr>
          </p:nvSpPr>
          <p:spPr>
            <a:xfrm>
              <a:off x="5467350" y="5403850"/>
              <a:ext cx="107951" cy="107951"/>
            </a:xfrm>
            <a:custGeom>
              <a:avLst/>
              <a:gdLst/>
              <a:ahLst/>
              <a:cxnLst/>
              <a:rect l="0" t="0" r="0" b="0"/>
              <a:pathLst>
                <a:path w="107951" h="107951">
                  <a:moveTo>
                    <a:pt x="107950" y="0"/>
                  </a:moveTo>
                  <a:lnTo>
                    <a:pt x="107950" y="0"/>
                  </a:lnTo>
                  <a:lnTo>
                    <a:pt x="96400" y="15210"/>
                  </a:lnTo>
                  <a:lnTo>
                    <a:pt x="57049" y="51522"/>
                  </a:lnTo>
                  <a:lnTo>
                    <a:pt x="18610" y="88159"/>
                  </a:lnTo>
                  <a:lnTo>
                    <a:pt x="11093" y="99154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653"/>
            <p:cNvSpPr/>
            <p:nvPr>
              <p:custDataLst>
                <p:tags r:id="rId170"/>
              </p:custDataLst>
            </p:nvPr>
          </p:nvSpPr>
          <p:spPr>
            <a:xfrm>
              <a:off x="5334000" y="5416550"/>
              <a:ext cx="133351" cy="133351"/>
            </a:xfrm>
            <a:custGeom>
              <a:avLst/>
              <a:gdLst/>
              <a:ahLst/>
              <a:cxnLst/>
              <a:rect l="0" t="0" r="0" b="0"/>
              <a:pathLst>
                <a:path w="133351" h="133351">
                  <a:moveTo>
                    <a:pt x="133350" y="0"/>
                  </a:moveTo>
                  <a:lnTo>
                    <a:pt x="133350" y="0"/>
                  </a:lnTo>
                  <a:lnTo>
                    <a:pt x="122505" y="6481"/>
                  </a:lnTo>
                  <a:lnTo>
                    <a:pt x="84545" y="39345"/>
                  </a:lnTo>
                  <a:lnTo>
                    <a:pt x="43721" y="78275"/>
                  </a:lnTo>
                  <a:lnTo>
                    <a:pt x="4650" y="123877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654"/>
            <p:cNvSpPr/>
            <p:nvPr>
              <p:custDataLst>
                <p:tags r:id="rId171"/>
              </p:custDataLst>
            </p:nvPr>
          </p:nvSpPr>
          <p:spPr>
            <a:xfrm>
              <a:off x="5314950" y="5391150"/>
              <a:ext cx="158751" cy="158751"/>
            </a:xfrm>
            <a:custGeom>
              <a:avLst/>
              <a:gdLst/>
              <a:ahLst/>
              <a:cxnLst/>
              <a:rect l="0" t="0" r="0" b="0"/>
              <a:pathLst>
                <a:path w="158751" h="158751">
                  <a:moveTo>
                    <a:pt x="158750" y="0"/>
                  </a:moveTo>
                  <a:lnTo>
                    <a:pt x="158750" y="0"/>
                  </a:lnTo>
                  <a:lnTo>
                    <a:pt x="152271" y="706"/>
                  </a:lnTo>
                  <a:lnTo>
                    <a:pt x="143170" y="3371"/>
                  </a:lnTo>
                  <a:lnTo>
                    <a:pt x="126146" y="18952"/>
                  </a:lnTo>
                  <a:lnTo>
                    <a:pt x="89881" y="60344"/>
                  </a:lnTo>
                  <a:lnTo>
                    <a:pt x="52815" y="98940"/>
                  </a:lnTo>
                  <a:lnTo>
                    <a:pt x="11799" y="143888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655"/>
            <p:cNvSpPr/>
            <p:nvPr>
              <p:custDataLst>
                <p:tags r:id="rId172"/>
              </p:custDataLst>
            </p:nvPr>
          </p:nvSpPr>
          <p:spPr>
            <a:xfrm>
              <a:off x="5759450" y="5455794"/>
              <a:ext cx="171451" cy="253090"/>
            </a:xfrm>
            <a:custGeom>
              <a:avLst/>
              <a:gdLst/>
              <a:ahLst/>
              <a:cxnLst/>
              <a:rect l="0" t="0" r="0" b="0"/>
              <a:pathLst>
                <a:path w="171451" h="253090">
                  <a:moveTo>
                    <a:pt x="171450" y="11556"/>
                  </a:moveTo>
                  <a:lnTo>
                    <a:pt x="171450" y="11556"/>
                  </a:lnTo>
                  <a:lnTo>
                    <a:pt x="153806" y="0"/>
                  </a:lnTo>
                  <a:lnTo>
                    <a:pt x="146076" y="5937"/>
                  </a:lnTo>
                  <a:lnTo>
                    <a:pt x="117935" y="44090"/>
                  </a:lnTo>
                  <a:lnTo>
                    <a:pt x="92564" y="91046"/>
                  </a:lnTo>
                  <a:lnTo>
                    <a:pt x="72890" y="130846"/>
                  </a:lnTo>
                  <a:lnTo>
                    <a:pt x="52386" y="169701"/>
                  </a:lnTo>
                  <a:lnTo>
                    <a:pt x="27751" y="213793"/>
                  </a:lnTo>
                  <a:lnTo>
                    <a:pt x="3087" y="252147"/>
                  </a:lnTo>
                  <a:lnTo>
                    <a:pt x="2058" y="253089"/>
                  </a:lnTo>
                  <a:lnTo>
                    <a:pt x="1372" y="252306"/>
                  </a:lnTo>
                  <a:lnTo>
                    <a:pt x="0" y="246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656"/>
            <p:cNvSpPr/>
            <p:nvPr>
              <p:custDataLst>
                <p:tags r:id="rId173"/>
              </p:custDataLst>
            </p:nvPr>
          </p:nvSpPr>
          <p:spPr>
            <a:xfrm>
              <a:off x="5778500" y="5486400"/>
              <a:ext cx="127001" cy="173071"/>
            </a:xfrm>
            <a:custGeom>
              <a:avLst/>
              <a:gdLst/>
              <a:ahLst/>
              <a:cxnLst/>
              <a:rect l="0" t="0" r="0" b="0"/>
              <a:pathLst>
                <a:path w="127001" h="173071">
                  <a:moveTo>
                    <a:pt x="0" y="0"/>
                  </a:moveTo>
                  <a:lnTo>
                    <a:pt x="0" y="0"/>
                  </a:lnTo>
                  <a:lnTo>
                    <a:pt x="5775" y="5069"/>
                  </a:lnTo>
                  <a:lnTo>
                    <a:pt x="12209" y="8838"/>
                  </a:lnTo>
                  <a:lnTo>
                    <a:pt x="42868" y="47715"/>
                  </a:lnTo>
                  <a:lnTo>
                    <a:pt x="74607" y="86435"/>
                  </a:lnTo>
                  <a:lnTo>
                    <a:pt x="106172" y="130354"/>
                  </a:lnTo>
                  <a:lnTo>
                    <a:pt x="120828" y="154100"/>
                  </a:lnTo>
                  <a:lnTo>
                    <a:pt x="126186" y="172823"/>
                  </a:lnTo>
                  <a:lnTo>
                    <a:pt x="126459" y="173070"/>
                  </a:lnTo>
                  <a:lnTo>
                    <a:pt x="126639" y="172531"/>
                  </a:lnTo>
                  <a:lnTo>
                    <a:pt x="12700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SMARTInkShape-Group131"/>
          <p:cNvGrpSpPr/>
          <p:nvPr/>
        </p:nvGrpSpPr>
        <p:grpSpPr>
          <a:xfrm>
            <a:off x="9564437" y="5499100"/>
            <a:ext cx="443164" cy="158751"/>
            <a:chOff x="9564437" y="5499100"/>
            <a:chExt cx="443164" cy="158751"/>
          </a:xfrm>
        </p:grpSpPr>
        <p:sp>
          <p:nvSpPr>
            <p:cNvPr id="218" name="SMARTInkShape-657"/>
            <p:cNvSpPr/>
            <p:nvPr>
              <p:custDataLst>
                <p:tags r:id="rId159"/>
              </p:custDataLst>
            </p:nvPr>
          </p:nvSpPr>
          <p:spPr>
            <a:xfrm>
              <a:off x="9564437" y="5499100"/>
              <a:ext cx="55814" cy="126165"/>
            </a:xfrm>
            <a:custGeom>
              <a:avLst/>
              <a:gdLst/>
              <a:ahLst/>
              <a:cxnLst/>
              <a:rect l="0" t="0" r="0" b="0"/>
              <a:pathLst>
                <a:path w="55814" h="126165">
                  <a:moveTo>
                    <a:pt x="55813" y="0"/>
                  </a:moveTo>
                  <a:lnTo>
                    <a:pt x="55813" y="0"/>
                  </a:lnTo>
                  <a:lnTo>
                    <a:pt x="55813" y="5467"/>
                  </a:lnTo>
                  <a:lnTo>
                    <a:pt x="34318" y="52555"/>
                  </a:lnTo>
                  <a:lnTo>
                    <a:pt x="22534" y="79551"/>
                  </a:lnTo>
                  <a:lnTo>
                    <a:pt x="0" y="124178"/>
                  </a:lnTo>
                  <a:lnTo>
                    <a:pt x="259" y="125118"/>
                  </a:lnTo>
                  <a:lnTo>
                    <a:pt x="1138" y="125745"/>
                  </a:lnTo>
                  <a:lnTo>
                    <a:pt x="2429" y="126164"/>
                  </a:lnTo>
                  <a:lnTo>
                    <a:pt x="3998" y="125031"/>
                  </a:lnTo>
                  <a:lnTo>
                    <a:pt x="11363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658"/>
            <p:cNvSpPr/>
            <p:nvPr>
              <p:custDataLst>
                <p:tags r:id="rId160"/>
              </p:custDataLst>
            </p:nvPr>
          </p:nvSpPr>
          <p:spPr>
            <a:xfrm>
              <a:off x="9629144" y="5562600"/>
              <a:ext cx="60957" cy="63501"/>
            </a:xfrm>
            <a:custGeom>
              <a:avLst/>
              <a:gdLst/>
              <a:ahLst/>
              <a:cxnLst/>
              <a:rect l="0" t="0" r="0" b="0"/>
              <a:pathLst>
                <a:path w="60957" h="63501">
                  <a:moveTo>
                    <a:pt x="60956" y="0"/>
                  </a:moveTo>
                  <a:lnTo>
                    <a:pt x="60956" y="0"/>
                  </a:lnTo>
                  <a:lnTo>
                    <a:pt x="57585" y="0"/>
                  </a:lnTo>
                  <a:lnTo>
                    <a:pt x="48747" y="3371"/>
                  </a:lnTo>
                  <a:lnTo>
                    <a:pt x="6763" y="47682"/>
                  </a:lnTo>
                  <a:lnTo>
                    <a:pt x="1590" y="54823"/>
                  </a:lnTo>
                  <a:lnTo>
                    <a:pt x="213" y="57715"/>
                  </a:lnTo>
                  <a:lnTo>
                    <a:pt x="0" y="59643"/>
                  </a:lnTo>
                  <a:lnTo>
                    <a:pt x="563" y="60928"/>
                  </a:lnTo>
                  <a:lnTo>
                    <a:pt x="1644" y="61787"/>
                  </a:lnTo>
                  <a:lnTo>
                    <a:pt x="16506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659"/>
            <p:cNvSpPr/>
            <p:nvPr>
              <p:custDataLst>
                <p:tags r:id="rId161"/>
              </p:custDataLst>
            </p:nvPr>
          </p:nvSpPr>
          <p:spPr>
            <a:xfrm>
              <a:off x="9729808" y="5562600"/>
              <a:ext cx="49193" cy="57151"/>
            </a:xfrm>
            <a:custGeom>
              <a:avLst/>
              <a:gdLst/>
              <a:ahLst/>
              <a:cxnLst/>
              <a:rect l="0" t="0" r="0" b="0"/>
              <a:pathLst>
                <a:path w="49193" h="57151">
                  <a:moveTo>
                    <a:pt x="49192" y="0"/>
                  </a:moveTo>
                  <a:lnTo>
                    <a:pt x="49192" y="0"/>
                  </a:lnTo>
                  <a:lnTo>
                    <a:pt x="45821" y="0"/>
                  </a:lnTo>
                  <a:lnTo>
                    <a:pt x="44829" y="706"/>
                  </a:lnTo>
                  <a:lnTo>
                    <a:pt x="44166" y="1881"/>
                  </a:lnTo>
                  <a:lnTo>
                    <a:pt x="43725" y="3371"/>
                  </a:lnTo>
                  <a:lnTo>
                    <a:pt x="39471" y="6908"/>
                  </a:lnTo>
                  <a:lnTo>
                    <a:pt x="25242" y="18298"/>
                  </a:lnTo>
                  <a:lnTo>
                    <a:pt x="2011" y="47338"/>
                  </a:lnTo>
                  <a:lnTo>
                    <a:pt x="0" y="52319"/>
                  </a:lnTo>
                  <a:lnTo>
                    <a:pt x="169" y="53929"/>
                  </a:lnTo>
                  <a:lnTo>
                    <a:pt x="988" y="55003"/>
                  </a:lnTo>
                  <a:lnTo>
                    <a:pt x="4742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660"/>
            <p:cNvSpPr/>
            <p:nvPr>
              <p:custDataLst>
                <p:tags r:id="rId162"/>
              </p:custDataLst>
            </p:nvPr>
          </p:nvSpPr>
          <p:spPr>
            <a:xfrm>
              <a:off x="9810750" y="5581650"/>
              <a:ext cx="50801" cy="50801"/>
            </a:xfrm>
            <a:custGeom>
              <a:avLst/>
              <a:gdLst/>
              <a:ahLst/>
              <a:cxnLst/>
              <a:rect l="0" t="0" r="0" b="0"/>
              <a:pathLst>
                <a:path w="50801" h="50801">
                  <a:moveTo>
                    <a:pt x="50800" y="0"/>
                  </a:moveTo>
                  <a:lnTo>
                    <a:pt x="50800" y="0"/>
                  </a:lnTo>
                  <a:lnTo>
                    <a:pt x="3733" y="42990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661"/>
            <p:cNvSpPr/>
            <p:nvPr>
              <p:custDataLst>
                <p:tags r:id="rId163"/>
              </p:custDataLst>
            </p:nvPr>
          </p:nvSpPr>
          <p:spPr>
            <a:xfrm>
              <a:off x="9823450" y="5619750"/>
              <a:ext cx="44451" cy="31751"/>
            </a:xfrm>
            <a:custGeom>
              <a:avLst/>
              <a:gdLst/>
              <a:ahLst/>
              <a:cxnLst/>
              <a:rect l="0" t="0" r="0" b="0"/>
              <a:pathLst>
                <a:path w="44451" h="31751">
                  <a:moveTo>
                    <a:pt x="44450" y="0"/>
                  </a:moveTo>
                  <a:lnTo>
                    <a:pt x="44450" y="0"/>
                  </a:lnTo>
                  <a:lnTo>
                    <a:pt x="8313" y="20956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662"/>
            <p:cNvSpPr/>
            <p:nvPr>
              <p:custDataLst>
                <p:tags r:id="rId164"/>
              </p:custDataLst>
            </p:nvPr>
          </p:nvSpPr>
          <p:spPr>
            <a:xfrm>
              <a:off x="9963150" y="5626100"/>
              <a:ext cx="44451" cy="31751"/>
            </a:xfrm>
            <a:custGeom>
              <a:avLst/>
              <a:gdLst/>
              <a:ahLst/>
              <a:cxnLst/>
              <a:rect l="0" t="0" r="0" b="0"/>
              <a:pathLst>
                <a:path w="44451" h="31751">
                  <a:moveTo>
                    <a:pt x="44450" y="0"/>
                  </a:moveTo>
                  <a:lnTo>
                    <a:pt x="44450" y="0"/>
                  </a:lnTo>
                  <a:lnTo>
                    <a:pt x="15840" y="17676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SMARTInkShape-Group132"/>
          <p:cNvGrpSpPr/>
          <p:nvPr/>
        </p:nvGrpSpPr>
        <p:grpSpPr>
          <a:xfrm>
            <a:off x="9398000" y="4445000"/>
            <a:ext cx="2324101" cy="1324337"/>
            <a:chOff x="9398000" y="4445000"/>
            <a:chExt cx="2324101" cy="1324337"/>
          </a:xfrm>
        </p:grpSpPr>
        <p:sp>
          <p:nvSpPr>
            <p:cNvPr id="225" name="SMARTInkShape-663"/>
            <p:cNvSpPr/>
            <p:nvPr>
              <p:custDataLst>
                <p:tags r:id="rId136"/>
              </p:custDataLst>
            </p:nvPr>
          </p:nvSpPr>
          <p:spPr>
            <a:xfrm>
              <a:off x="9404348" y="5556252"/>
              <a:ext cx="152403" cy="213085"/>
            </a:xfrm>
            <a:custGeom>
              <a:avLst/>
              <a:gdLst/>
              <a:ahLst/>
              <a:cxnLst/>
              <a:rect l="0" t="0" r="0" b="0"/>
              <a:pathLst>
                <a:path w="152403" h="213085">
                  <a:moveTo>
                    <a:pt x="6352" y="12698"/>
                  </a:moveTo>
                  <a:lnTo>
                    <a:pt x="6352" y="12698"/>
                  </a:lnTo>
                  <a:lnTo>
                    <a:pt x="6352" y="7231"/>
                  </a:lnTo>
                  <a:lnTo>
                    <a:pt x="5647" y="6936"/>
                  </a:lnTo>
                  <a:lnTo>
                    <a:pt x="885" y="6425"/>
                  </a:lnTo>
                  <a:lnTo>
                    <a:pt x="393" y="4500"/>
                  </a:lnTo>
                  <a:lnTo>
                    <a:pt x="4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44154" y="46254"/>
                  </a:lnTo>
                  <a:lnTo>
                    <a:pt x="81537" y="90556"/>
                  </a:lnTo>
                  <a:lnTo>
                    <a:pt x="110405" y="136432"/>
                  </a:lnTo>
                  <a:lnTo>
                    <a:pt x="128542" y="182537"/>
                  </a:lnTo>
                  <a:lnTo>
                    <a:pt x="145597" y="208928"/>
                  </a:lnTo>
                  <a:lnTo>
                    <a:pt x="149287" y="212735"/>
                  </a:lnTo>
                  <a:lnTo>
                    <a:pt x="150325" y="213084"/>
                  </a:lnTo>
                  <a:lnTo>
                    <a:pt x="151018" y="212611"/>
                  </a:lnTo>
                  <a:lnTo>
                    <a:pt x="152402" y="209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664"/>
            <p:cNvSpPr/>
            <p:nvPr>
              <p:custDataLst>
                <p:tags r:id="rId137"/>
              </p:custDataLst>
            </p:nvPr>
          </p:nvSpPr>
          <p:spPr>
            <a:xfrm>
              <a:off x="9405360" y="5530850"/>
              <a:ext cx="132341" cy="234532"/>
            </a:xfrm>
            <a:custGeom>
              <a:avLst/>
              <a:gdLst/>
              <a:ahLst/>
              <a:cxnLst/>
              <a:rect l="0" t="0" r="0" b="0"/>
              <a:pathLst>
                <a:path w="132341" h="234532">
                  <a:moveTo>
                    <a:pt x="132340" y="0"/>
                  </a:moveTo>
                  <a:lnTo>
                    <a:pt x="132340" y="0"/>
                  </a:lnTo>
                  <a:lnTo>
                    <a:pt x="128969" y="3371"/>
                  </a:lnTo>
                  <a:lnTo>
                    <a:pt x="127314" y="8789"/>
                  </a:lnTo>
                  <a:lnTo>
                    <a:pt x="125168" y="17312"/>
                  </a:lnTo>
                  <a:lnTo>
                    <a:pt x="115320" y="37271"/>
                  </a:lnTo>
                  <a:lnTo>
                    <a:pt x="83949" y="76483"/>
                  </a:lnTo>
                  <a:lnTo>
                    <a:pt x="57321" y="116891"/>
                  </a:lnTo>
                  <a:lnTo>
                    <a:pt x="35860" y="158843"/>
                  </a:lnTo>
                  <a:lnTo>
                    <a:pt x="15315" y="200834"/>
                  </a:lnTo>
                  <a:lnTo>
                    <a:pt x="0" y="233533"/>
                  </a:lnTo>
                  <a:lnTo>
                    <a:pt x="369" y="234005"/>
                  </a:lnTo>
                  <a:lnTo>
                    <a:pt x="2660" y="234531"/>
                  </a:lnTo>
                  <a:lnTo>
                    <a:pt x="3554" y="233965"/>
                  </a:lnTo>
                  <a:lnTo>
                    <a:pt x="4149" y="232882"/>
                  </a:lnTo>
                  <a:lnTo>
                    <a:pt x="534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665"/>
            <p:cNvSpPr/>
            <p:nvPr>
              <p:custDataLst>
                <p:tags r:id="rId138"/>
              </p:custDataLst>
            </p:nvPr>
          </p:nvSpPr>
          <p:spPr>
            <a:xfrm>
              <a:off x="9398000" y="5524500"/>
              <a:ext cx="146051" cy="198133"/>
            </a:xfrm>
            <a:custGeom>
              <a:avLst/>
              <a:gdLst/>
              <a:ahLst/>
              <a:cxnLst/>
              <a:rect l="0" t="0" r="0" b="0"/>
              <a:pathLst>
                <a:path w="146051" h="198133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16605" y="10845"/>
                  </a:lnTo>
                  <a:lnTo>
                    <a:pt x="56213" y="51325"/>
                  </a:lnTo>
                  <a:lnTo>
                    <a:pt x="87252" y="96608"/>
                  </a:lnTo>
                  <a:lnTo>
                    <a:pt x="113974" y="142947"/>
                  </a:lnTo>
                  <a:lnTo>
                    <a:pt x="134695" y="188395"/>
                  </a:lnTo>
                  <a:lnTo>
                    <a:pt x="138217" y="197716"/>
                  </a:lnTo>
                  <a:lnTo>
                    <a:pt x="139417" y="198132"/>
                  </a:lnTo>
                  <a:lnTo>
                    <a:pt x="140922" y="197000"/>
                  </a:lnTo>
                  <a:lnTo>
                    <a:pt x="14605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666"/>
            <p:cNvSpPr/>
            <p:nvPr>
              <p:custDataLst>
                <p:tags r:id="rId139"/>
              </p:custDataLst>
            </p:nvPr>
          </p:nvSpPr>
          <p:spPr>
            <a:xfrm>
              <a:off x="9409146" y="5492750"/>
              <a:ext cx="122205" cy="266701"/>
            </a:xfrm>
            <a:custGeom>
              <a:avLst/>
              <a:gdLst/>
              <a:ahLst/>
              <a:cxnLst/>
              <a:rect l="0" t="0" r="0" b="0"/>
              <a:pathLst>
                <a:path w="122205" h="266701">
                  <a:moveTo>
                    <a:pt x="122204" y="0"/>
                  </a:moveTo>
                  <a:lnTo>
                    <a:pt x="122204" y="0"/>
                  </a:lnTo>
                  <a:lnTo>
                    <a:pt x="118833" y="0"/>
                  </a:lnTo>
                  <a:lnTo>
                    <a:pt x="106624" y="10113"/>
                  </a:lnTo>
                  <a:lnTo>
                    <a:pt x="83535" y="44749"/>
                  </a:lnTo>
                  <a:lnTo>
                    <a:pt x="64179" y="89302"/>
                  </a:lnTo>
                  <a:lnTo>
                    <a:pt x="48908" y="126709"/>
                  </a:lnTo>
                  <a:lnTo>
                    <a:pt x="36477" y="163088"/>
                  </a:lnTo>
                  <a:lnTo>
                    <a:pt x="19663" y="209659"/>
                  </a:lnTo>
                  <a:lnTo>
                    <a:pt x="280" y="255739"/>
                  </a:lnTo>
                  <a:lnTo>
                    <a:pt x="0" y="259393"/>
                  </a:lnTo>
                  <a:lnTo>
                    <a:pt x="1554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667"/>
            <p:cNvSpPr/>
            <p:nvPr>
              <p:custDataLst>
                <p:tags r:id="rId140"/>
              </p:custDataLst>
            </p:nvPr>
          </p:nvSpPr>
          <p:spPr>
            <a:xfrm>
              <a:off x="9531350" y="5004323"/>
              <a:ext cx="234068" cy="482078"/>
            </a:xfrm>
            <a:custGeom>
              <a:avLst/>
              <a:gdLst/>
              <a:ahLst/>
              <a:cxnLst/>
              <a:rect l="0" t="0" r="0" b="0"/>
              <a:pathLst>
                <a:path w="234068" h="482078">
                  <a:moveTo>
                    <a:pt x="228600" y="12177"/>
                  </a:moveTo>
                  <a:lnTo>
                    <a:pt x="228600" y="12177"/>
                  </a:lnTo>
                  <a:lnTo>
                    <a:pt x="234067" y="1242"/>
                  </a:lnTo>
                  <a:lnTo>
                    <a:pt x="233656" y="654"/>
                  </a:lnTo>
                  <a:lnTo>
                    <a:pt x="231318" y="0"/>
                  </a:lnTo>
                  <a:lnTo>
                    <a:pt x="222663" y="9745"/>
                  </a:lnTo>
                  <a:lnTo>
                    <a:pt x="202028" y="44961"/>
                  </a:lnTo>
                  <a:lnTo>
                    <a:pt x="189979" y="75431"/>
                  </a:lnTo>
                  <a:lnTo>
                    <a:pt x="173804" y="113903"/>
                  </a:lnTo>
                  <a:lnTo>
                    <a:pt x="154858" y="158989"/>
                  </a:lnTo>
                  <a:lnTo>
                    <a:pt x="144866" y="184840"/>
                  </a:lnTo>
                  <a:lnTo>
                    <a:pt x="134679" y="211953"/>
                  </a:lnTo>
                  <a:lnTo>
                    <a:pt x="124358" y="237788"/>
                  </a:lnTo>
                  <a:lnTo>
                    <a:pt x="113950" y="262773"/>
                  </a:lnTo>
                  <a:lnTo>
                    <a:pt x="93683" y="309820"/>
                  </a:lnTo>
                  <a:lnTo>
                    <a:pt x="75267" y="351897"/>
                  </a:lnTo>
                  <a:lnTo>
                    <a:pt x="57676" y="388001"/>
                  </a:lnTo>
                  <a:lnTo>
                    <a:pt x="33788" y="434212"/>
                  </a:lnTo>
                  <a:lnTo>
                    <a:pt x="15186" y="465308"/>
                  </a:lnTo>
                  <a:lnTo>
                    <a:pt x="0" y="482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668"/>
            <p:cNvSpPr/>
            <p:nvPr>
              <p:custDataLst>
                <p:tags r:id="rId141"/>
              </p:custDataLst>
            </p:nvPr>
          </p:nvSpPr>
          <p:spPr>
            <a:xfrm>
              <a:off x="9480550" y="5327650"/>
              <a:ext cx="165101" cy="126865"/>
            </a:xfrm>
            <a:custGeom>
              <a:avLst/>
              <a:gdLst/>
              <a:ahLst/>
              <a:cxnLst/>
              <a:rect l="0" t="0" r="0" b="0"/>
              <a:pathLst>
                <a:path w="165101" h="126865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5762" y="26039"/>
                  </a:lnTo>
                  <a:lnTo>
                    <a:pt x="10662" y="73620"/>
                  </a:lnTo>
                  <a:lnTo>
                    <a:pt x="15803" y="104239"/>
                  </a:lnTo>
                  <a:lnTo>
                    <a:pt x="21458" y="114690"/>
                  </a:lnTo>
                  <a:lnTo>
                    <a:pt x="25530" y="118001"/>
                  </a:lnTo>
                  <a:lnTo>
                    <a:pt x="29689" y="120178"/>
                  </a:lnTo>
                  <a:lnTo>
                    <a:pt x="33892" y="123498"/>
                  </a:lnTo>
                  <a:lnTo>
                    <a:pt x="46965" y="125962"/>
                  </a:lnTo>
                  <a:lnTo>
                    <a:pt x="92228" y="126864"/>
                  </a:lnTo>
                  <a:lnTo>
                    <a:pt x="136923" y="125571"/>
                  </a:lnTo>
                  <a:lnTo>
                    <a:pt x="148109" y="120250"/>
                  </a:lnTo>
                  <a:lnTo>
                    <a:pt x="155901" y="113182"/>
                  </a:lnTo>
                  <a:lnTo>
                    <a:pt x="16510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669"/>
            <p:cNvSpPr/>
            <p:nvPr>
              <p:custDataLst>
                <p:tags r:id="rId142"/>
              </p:custDataLst>
            </p:nvPr>
          </p:nvSpPr>
          <p:spPr>
            <a:xfrm>
              <a:off x="9842500" y="4839523"/>
              <a:ext cx="127001" cy="112585"/>
            </a:xfrm>
            <a:custGeom>
              <a:avLst/>
              <a:gdLst/>
              <a:ahLst/>
              <a:cxnLst/>
              <a:rect l="0" t="0" r="0" b="0"/>
              <a:pathLst>
                <a:path w="127001" h="112585">
                  <a:moveTo>
                    <a:pt x="0" y="24577"/>
                  </a:moveTo>
                  <a:lnTo>
                    <a:pt x="0" y="24577"/>
                  </a:lnTo>
                  <a:lnTo>
                    <a:pt x="3371" y="27948"/>
                  </a:lnTo>
                  <a:lnTo>
                    <a:pt x="10831" y="46958"/>
                  </a:lnTo>
                  <a:lnTo>
                    <a:pt x="22600" y="92714"/>
                  </a:lnTo>
                  <a:lnTo>
                    <a:pt x="25031" y="110464"/>
                  </a:lnTo>
                  <a:lnTo>
                    <a:pt x="24447" y="111468"/>
                  </a:lnTo>
                  <a:lnTo>
                    <a:pt x="23354" y="112138"/>
                  </a:lnTo>
                  <a:lnTo>
                    <a:pt x="21920" y="112584"/>
                  </a:lnTo>
                  <a:lnTo>
                    <a:pt x="20963" y="111471"/>
                  </a:lnTo>
                  <a:lnTo>
                    <a:pt x="19900" y="106470"/>
                  </a:lnTo>
                  <a:lnTo>
                    <a:pt x="22496" y="59181"/>
                  </a:lnTo>
                  <a:lnTo>
                    <a:pt x="31281" y="33654"/>
                  </a:lnTo>
                  <a:lnTo>
                    <a:pt x="36950" y="25084"/>
                  </a:lnTo>
                  <a:lnTo>
                    <a:pt x="41823" y="21274"/>
                  </a:lnTo>
                  <a:lnTo>
                    <a:pt x="46339" y="19581"/>
                  </a:lnTo>
                  <a:lnTo>
                    <a:pt x="49239" y="20541"/>
                  </a:lnTo>
                  <a:lnTo>
                    <a:pt x="56220" y="25370"/>
                  </a:lnTo>
                  <a:lnTo>
                    <a:pt x="60265" y="32220"/>
                  </a:lnTo>
                  <a:lnTo>
                    <a:pt x="63442" y="49517"/>
                  </a:lnTo>
                  <a:lnTo>
                    <a:pt x="96807" y="5429"/>
                  </a:lnTo>
                  <a:lnTo>
                    <a:pt x="106342" y="0"/>
                  </a:lnTo>
                  <a:lnTo>
                    <a:pt x="114216" y="6163"/>
                  </a:lnTo>
                  <a:lnTo>
                    <a:pt x="122116" y="23668"/>
                  </a:lnTo>
                  <a:lnTo>
                    <a:pt x="126571" y="68065"/>
                  </a:lnTo>
                  <a:lnTo>
                    <a:pt x="127000" y="94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670"/>
            <p:cNvSpPr/>
            <p:nvPr>
              <p:custDataLst>
                <p:tags r:id="rId143"/>
              </p:custDataLst>
            </p:nvPr>
          </p:nvSpPr>
          <p:spPr>
            <a:xfrm>
              <a:off x="10026728" y="4819650"/>
              <a:ext cx="98292" cy="248772"/>
            </a:xfrm>
            <a:custGeom>
              <a:avLst/>
              <a:gdLst/>
              <a:ahLst/>
              <a:cxnLst/>
              <a:rect l="0" t="0" r="0" b="0"/>
              <a:pathLst>
                <a:path w="98292" h="248772">
                  <a:moveTo>
                    <a:pt x="6272" y="0"/>
                  </a:moveTo>
                  <a:lnTo>
                    <a:pt x="6272" y="0"/>
                  </a:lnTo>
                  <a:lnTo>
                    <a:pt x="2902" y="3371"/>
                  </a:lnTo>
                  <a:lnTo>
                    <a:pt x="1246" y="6908"/>
                  </a:lnTo>
                  <a:lnTo>
                    <a:pt x="0" y="36779"/>
                  </a:lnTo>
                  <a:lnTo>
                    <a:pt x="3719" y="48332"/>
                  </a:lnTo>
                  <a:lnTo>
                    <a:pt x="16519" y="70231"/>
                  </a:lnTo>
                  <a:lnTo>
                    <a:pt x="20940" y="73547"/>
                  </a:lnTo>
                  <a:lnTo>
                    <a:pt x="23106" y="73020"/>
                  </a:lnTo>
                  <a:lnTo>
                    <a:pt x="27395" y="68673"/>
                  </a:lnTo>
                  <a:lnTo>
                    <a:pt x="35896" y="52972"/>
                  </a:lnTo>
                  <a:lnTo>
                    <a:pt x="42488" y="26038"/>
                  </a:lnTo>
                  <a:lnTo>
                    <a:pt x="44241" y="14395"/>
                  </a:lnTo>
                  <a:lnTo>
                    <a:pt x="47371" y="6868"/>
                  </a:lnTo>
                  <a:lnTo>
                    <a:pt x="48487" y="5285"/>
                  </a:lnTo>
                  <a:lnTo>
                    <a:pt x="49231" y="4934"/>
                  </a:lnTo>
                  <a:lnTo>
                    <a:pt x="49728" y="5406"/>
                  </a:lnTo>
                  <a:lnTo>
                    <a:pt x="62843" y="44991"/>
                  </a:lnTo>
                  <a:lnTo>
                    <a:pt x="77831" y="81612"/>
                  </a:lnTo>
                  <a:lnTo>
                    <a:pt x="87702" y="113178"/>
                  </a:lnTo>
                  <a:lnTo>
                    <a:pt x="95380" y="146257"/>
                  </a:lnTo>
                  <a:lnTo>
                    <a:pt x="98291" y="187975"/>
                  </a:lnTo>
                  <a:lnTo>
                    <a:pt x="90842" y="220875"/>
                  </a:lnTo>
                  <a:lnTo>
                    <a:pt x="74967" y="247216"/>
                  </a:lnTo>
                  <a:lnTo>
                    <a:pt x="71824" y="248771"/>
                  </a:lnTo>
                  <a:lnTo>
                    <a:pt x="64567" y="248619"/>
                  </a:lnTo>
                  <a:lnTo>
                    <a:pt x="56641" y="240555"/>
                  </a:lnTo>
                  <a:lnTo>
                    <a:pt x="49120" y="226152"/>
                  </a:lnTo>
                  <a:lnTo>
                    <a:pt x="38022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671"/>
            <p:cNvSpPr/>
            <p:nvPr>
              <p:custDataLst>
                <p:tags r:id="rId144"/>
              </p:custDataLst>
            </p:nvPr>
          </p:nvSpPr>
          <p:spPr>
            <a:xfrm>
              <a:off x="10306312" y="4640068"/>
              <a:ext cx="253739" cy="240261"/>
            </a:xfrm>
            <a:custGeom>
              <a:avLst/>
              <a:gdLst/>
              <a:ahLst/>
              <a:cxnLst/>
              <a:rect l="0" t="0" r="0" b="0"/>
              <a:pathLst>
                <a:path w="253739" h="240261">
                  <a:moveTo>
                    <a:pt x="6088" y="71632"/>
                  </a:moveTo>
                  <a:lnTo>
                    <a:pt x="6088" y="71632"/>
                  </a:lnTo>
                  <a:lnTo>
                    <a:pt x="2717" y="68261"/>
                  </a:lnTo>
                  <a:lnTo>
                    <a:pt x="1062" y="64724"/>
                  </a:lnTo>
                  <a:lnTo>
                    <a:pt x="0" y="60076"/>
                  </a:lnTo>
                  <a:lnTo>
                    <a:pt x="1737" y="61322"/>
                  </a:lnTo>
                  <a:lnTo>
                    <a:pt x="15340" y="77984"/>
                  </a:lnTo>
                  <a:lnTo>
                    <a:pt x="28979" y="120708"/>
                  </a:lnTo>
                  <a:lnTo>
                    <a:pt x="39760" y="168018"/>
                  </a:lnTo>
                  <a:lnTo>
                    <a:pt x="50081" y="215476"/>
                  </a:lnTo>
                  <a:lnTo>
                    <a:pt x="55545" y="232533"/>
                  </a:lnTo>
                  <a:lnTo>
                    <a:pt x="56698" y="233933"/>
                  </a:lnTo>
                  <a:lnTo>
                    <a:pt x="59861" y="235488"/>
                  </a:lnTo>
                  <a:lnTo>
                    <a:pt x="61692" y="233786"/>
                  </a:lnTo>
                  <a:lnTo>
                    <a:pt x="65607" y="226250"/>
                  </a:lnTo>
                  <a:lnTo>
                    <a:pt x="78075" y="178888"/>
                  </a:lnTo>
                  <a:lnTo>
                    <a:pt x="84411" y="167068"/>
                  </a:lnTo>
                  <a:lnTo>
                    <a:pt x="87230" y="167006"/>
                  </a:lnTo>
                  <a:lnTo>
                    <a:pt x="94128" y="172581"/>
                  </a:lnTo>
                  <a:lnTo>
                    <a:pt x="123850" y="214321"/>
                  </a:lnTo>
                  <a:lnTo>
                    <a:pt x="140697" y="235937"/>
                  </a:lnTo>
                  <a:lnTo>
                    <a:pt x="146584" y="239907"/>
                  </a:lnTo>
                  <a:lnTo>
                    <a:pt x="149139" y="240260"/>
                  </a:lnTo>
                  <a:lnTo>
                    <a:pt x="153862" y="238770"/>
                  </a:lnTo>
                  <a:lnTo>
                    <a:pt x="163860" y="220481"/>
                  </a:lnTo>
                  <a:lnTo>
                    <a:pt x="175758" y="182606"/>
                  </a:lnTo>
                  <a:lnTo>
                    <a:pt x="187799" y="140474"/>
                  </a:lnTo>
                  <a:lnTo>
                    <a:pt x="201855" y="93056"/>
                  </a:lnTo>
                  <a:lnTo>
                    <a:pt x="215157" y="53167"/>
                  </a:lnTo>
                  <a:lnTo>
                    <a:pt x="235168" y="9031"/>
                  </a:lnTo>
                  <a:lnTo>
                    <a:pt x="241487" y="1476"/>
                  </a:lnTo>
                  <a:lnTo>
                    <a:pt x="244160" y="167"/>
                  </a:lnTo>
                  <a:lnTo>
                    <a:pt x="246647" y="0"/>
                  </a:lnTo>
                  <a:lnTo>
                    <a:pt x="253738" y="1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672"/>
            <p:cNvSpPr/>
            <p:nvPr>
              <p:custDataLst>
                <p:tags r:id="rId145"/>
              </p:custDataLst>
            </p:nvPr>
          </p:nvSpPr>
          <p:spPr>
            <a:xfrm>
              <a:off x="10730878" y="4683940"/>
              <a:ext cx="57773" cy="145833"/>
            </a:xfrm>
            <a:custGeom>
              <a:avLst/>
              <a:gdLst/>
              <a:ahLst/>
              <a:cxnLst/>
              <a:rect l="0" t="0" r="0" b="0"/>
              <a:pathLst>
                <a:path w="57773" h="145833">
                  <a:moveTo>
                    <a:pt x="57772" y="15060"/>
                  </a:moveTo>
                  <a:lnTo>
                    <a:pt x="57772" y="15060"/>
                  </a:lnTo>
                  <a:lnTo>
                    <a:pt x="43958" y="3126"/>
                  </a:lnTo>
                  <a:lnTo>
                    <a:pt x="40095" y="754"/>
                  </a:lnTo>
                  <a:lnTo>
                    <a:pt x="30161" y="0"/>
                  </a:lnTo>
                  <a:lnTo>
                    <a:pt x="9906" y="5264"/>
                  </a:lnTo>
                  <a:lnTo>
                    <a:pt x="2864" y="12823"/>
                  </a:lnTo>
                  <a:lnTo>
                    <a:pt x="0" y="17802"/>
                  </a:lnTo>
                  <a:lnTo>
                    <a:pt x="2461" y="34623"/>
                  </a:lnTo>
                  <a:lnTo>
                    <a:pt x="10611" y="54093"/>
                  </a:lnTo>
                  <a:lnTo>
                    <a:pt x="35253" y="96429"/>
                  </a:lnTo>
                  <a:lnTo>
                    <a:pt x="40237" y="106727"/>
                  </a:lnTo>
                  <a:lnTo>
                    <a:pt x="41043" y="117890"/>
                  </a:lnTo>
                  <a:lnTo>
                    <a:pt x="38341" y="129201"/>
                  </a:lnTo>
                  <a:lnTo>
                    <a:pt x="32438" y="138932"/>
                  </a:lnTo>
                  <a:lnTo>
                    <a:pt x="25110" y="144197"/>
                  </a:lnTo>
                  <a:lnTo>
                    <a:pt x="21180" y="145601"/>
                  </a:lnTo>
                  <a:lnTo>
                    <a:pt x="17855" y="145832"/>
                  </a:lnTo>
                  <a:lnTo>
                    <a:pt x="12280" y="144207"/>
                  </a:lnTo>
                  <a:lnTo>
                    <a:pt x="7449" y="139251"/>
                  </a:lnTo>
                  <a:lnTo>
                    <a:pt x="622" y="129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673"/>
            <p:cNvSpPr/>
            <p:nvPr>
              <p:custDataLst>
                <p:tags r:id="rId146"/>
              </p:custDataLst>
            </p:nvPr>
          </p:nvSpPr>
          <p:spPr>
            <a:xfrm>
              <a:off x="10873565" y="4557479"/>
              <a:ext cx="34157" cy="246459"/>
            </a:xfrm>
            <a:custGeom>
              <a:avLst/>
              <a:gdLst/>
              <a:ahLst/>
              <a:cxnLst/>
              <a:rect l="0" t="0" r="0" b="0"/>
              <a:pathLst>
                <a:path w="34157" h="246459">
                  <a:moveTo>
                    <a:pt x="29385" y="8171"/>
                  </a:moveTo>
                  <a:lnTo>
                    <a:pt x="29385" y="8171"/>
                  </a:lnTo>
                  <a:lnTo>
                    <a:pt x="29383" y="0"/>
                  </a:lnTo>
                  <a:lnTo>
                    <a:pt x="29383" y="607"/>
                  </a:lnTo>
                  <a:lnTo>
                    <a:pt x="13483" y="47204"/>
                  </a:lnTo>
                  <a:lnTo>
                    <a:pt x="2958" y="94760"/>
                  </a:lnTo>
                  <a:lnTo>
                    <a:pt x="0" y="130616"/>
                  </a:lnTo>
                  <a:lnTo>
                    <a:pt x="567" y="163956"/>
                  </a:lnTo>
                  <a:lnTo>
                    <a:pt x="6734" y="206730"/>
                  </a:lnTo>
                  <a:lnTo>
                    <a:pt x="13674" y="227653"/>
                  </a:lnTo>
                  <a:lnTo>
                    <a:pt x="21461" y="239304"/>
                  </a:lnTo>
                  <a:lnTo>
                    <a:pt x="27745" y="244952"/>
                  </a:lnTo>
                  <a:lnTo>
                    <a:pt x="30406" y="246458"/>
                  </a:lnTo>
                  <a:lnTo>
                    <a:pt x="32184" y="244640"/>
                  </a:lnTo>
                  <a:lnTo>
                    <a:pt x="34156" y="235095"/>
                  </a:lnTo>
                  <a:lnTo>
                    <a:pt x="29385" y="179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674"/>
            <p:cNvSpPr/>
            <p:nvPr>
              <p:custDataLst>
                <p:tags r:id="rId147"/>
              </p:custDataLst>
            </p:nvPr>
          </p:nvSpPr>
          <p:spPr>
            <a:xfrm>
              <a:off x="10853033" y="4692650"/>
              <a:ext cx="119768" cy="3145"/>
            </a:xfrm>
            <a:custGeom>
              <a:avLst/>
              <a:gdLst/>
              <a:ahLst/>
              <a:cxnLst/>
              <a:rect l="0" t="0" r="0" b="0"/>
              <a:pathLst>
                <a:path w="119768" h="3145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41529" y="3144"/>
                  </a:lnTo>
                  <a:lnTo>
                    <a:pt x="78476" y="932"/>
                  </a:lnTo>
                  <a:lnTo>
                    <a:pt x="119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675"/>
            <p:cNvSpPr/>
            <p:nvPr>
              <p:custDataLst>
                <p:tags r:id="rId148"/>
              </p:custDataLst>
            </p:nvPr>
          </p:nvSpPr>
          <p:spPr>
            <a:xfrm>
              <a:off x="10999226" y="4520498"/>
              <a:ext cx="200577" cy="240703"/>
            </a:xfrm>
            <a:custGeom>
              <a:avLst/>
              <a:gdLst/>
              <a:ahLst/>
              <a:cxnLst/>
              <a:rect l="0" t="0" r="0" b="0"/>
              <a:pathLst>
                <a:path w="200577" h="240703">
                  <a:moveTo>
                    <a:pt x="49774" y="172152"/>
                  </a:moveTo>
                  <a:lnTo>
                    <a:pt x="49774" y="172152"/>
                  </a:lnTo>
                  <a:lnTo>
                    <a:pt x="37564" y="159943"/>
                  </a:lnTo>
                  <a:lnTo>
                    <a:pt x="30002" y="156142"/>
                  </a:lnTo>
                  <a:lnTo>
                    <a:pt x="26009" y="155129"/>
                  </a:lnTo>
                  <a:lnTo>
                    <a:pt x="17809" y="155884"/>
                  </a:lnTo>
                  <a:lnTo>
                    <a:pt x="13648" y="157073"/>
                  </a:lnTo>
                  <a:lnTo>
                    <a:pt x="10167" y="159983"/>
                  </a:lnTo>
                  <a:lnTo>
                    <a:pt x="4419" y="168860"/>
                  </a:lnTo>
                  <a:lnTo>
                    <a:pt x="50" y="196170"/>
                  </a:lnTo>
                  <a:lnTo>
                    <a:pt x="0" y="215487"/>
                  </a:lnTo>
                  <a:lnTo>
                    <a:pt x="4484" y="236088"/>
                  </a:lnTo>
                  <a:lnTo>
                    <a:pt x="5470" y="238060"/>
                  </a:lnTo>
                  <a:lnTo>
                    <a:pt x="6832" y="239373"/>
                  </a:lnTo>
                  <a:lnTo>
                    <a:pt x="8446" y="240250"/>
                  </a:lnTo>
                  <a:lnTo>
                    <a:pt x="10228" y="240128"/>
                  </a:lnTo>
                  <a:lnTo>
                    <a:pt x="14089" y="238112"/>
                  </a:lnTo>
                  <a:lnTo>
                    <a:pt x="24414" y="215872"/>
                  </a:lnTo>
                  <a:lnTo>
                    <a:pt x="28625" y="212750"/>
                  </a:lnTo>
                  <a:lnTo>
                    <a:pt x="32849" y="211362"/>
                  </a:lnTo>
                  <a:lnTo>
                    <a:pt x="34963" y="211698"/>
                  </a:lnTo>
                  <a:lnTo>
                    <a:pt x="39192" y="213952"/>
                  </a:lnTo>
                  <a:lnTo>
                    <a:pt x="51891" y="230675"/>
                  </a:lnTo>
                  <a:lnTo>
                    <a:pt x="55419" y="231628"/>
                  </a:lnTo>
                  <a:lnTo>
                    <a:pt x="64982" y="230806"/>
                  </a:lnTo>
                  <a:lnTo>
                    <a:pt x="82267" y="223005"/>
                  </a:lnTo>
                  <a:lnTo>
                    <a:pt x="100794" y="208387"/>
                  </a:lnTo>
                  <a:lnTo>
                    <a:pt x="119689" y="177164"/>
                  </a:lnTo>
                  <a:lnTo>
                    <a:pt x="136116" y="141219"/>
                  </a:lnTo>
                  <a:lnTo>
                    <a:pt x="154471" y="98432"/>
                  </a:lnTo>
                  <a:lnTo>
                    <a:pt x="172034" y="55896"/>
                  </a:lnTo>
                  <a:lnTo>
                    <a:pt x="191097" y="12363"/>
                  </a:lnTo>
                  <a:lnTo>
                    <a:pt x="198577" y="707"/>
                  </a:lnTo>
                  <a:lnTo>
                    <a:pt x="199777" y="0"/>
                  </a:lnTo>
                  <a:lnTo>
                    <a:pt x="200576" y="234"/>
                  </a:lnTo>
                  <a:lnTo>
                    <a:pt x="193175" y="37677"/>
                  </a:lnTo>
                  <a:lnTo>
                    <a:pt x="185472" y="70758"/>
                  </a:lnTo>
                  <a:lnTo>
                    <a:pt x="174997" y="111331"/>
                  </a:lnTo>
                  <a:lnTo>
                    <a:pt x="168927" y="149589"/>
                  </a:lnTo>
                  <a:lnTo>
                    <a:pt x="168349" y="184702"/>
                  </a:lnTo>
                  <a:lnTo>
                    <a:pt x="178510" y="227297"/>
                  </a:lnTo>
                  <a:lnTo>
                    <a:pt x="184131" y="238994"/>
                  </a:lnTo>
                  <a:lnTo>
                    <a:pt x="186618" y="240702"/>
                  </a:lnTo>
                  <a:lnTo>
                    <a:pt x="188979" y="240430"/>
                  </a:lnTo>
                  <a:lnTo>
                    <a:pt x="191261" y="238837"/>
                  </a:lnTo>
                  <a:lnTo>
                    <a:pt x="195824" y="1975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676"/>
            <p:cNvSpPr/>
            <p:nvPr>
              <p:custDataLst>
                <p:tags r:id="rId149"/>
              </p:custDataLst>
            </p:nvPr>
          </p:nvSpPr>
          <p:spPr>
            <a:xfrm>
              <a:off x="11151483" y="4622800"/>
              <a:ext cx="107068" cy="12701"/>
            </a:xfrm>
            <a:custGeom>
              <a:avLst/>
              <a:gdLst/>
              <a:ahLst/>
              <a:cxnLst/>
              <a:rect l="0" t="0" r="0" b="0"/>
              <a:pathLst>
                <a:path w="10706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44281" y="8336"/>
                  </a:lnTo>
                  <a:lnTo>
                    <a:pt x="91534" y="3240"/>
                  </a:lnTo>
                  <a:lnTo>
                    <a:pt x="1070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677"/>
            <p:cNvSpPr/>
            <p:nvPr>
              <p:custDataLst>
                <p:tags r:id="rId150"/>
              </p:custDataLst>
            </p:nvPr>
          </p:nvSpPr>
          <p:spPr>
            <a:xfrm>
              <a:off x="11269429" y="4641850"/>
              <a:ext cx="8172" cy="69851"/>
            </a:xfrm>
            <a:custGeom>
              <a:avLst/>
              <a:gdLst/>
              <a:ahLst/>
              <a:cxnLst/>
              <a:rect l="0" t="0" r="0" b="0"/>
              <a:pathLst>
                <a:path w="8172" h="69851">
                  <a:moveTo>
                    <a:pt x="8171" y="0"/>
                  </a:moveTo>
                  <a:lnTo>
                    <a:pt x="8171" y="0"/>
                  </a:lnTo>
                  <a:lnTo>
                    <a:pt x="1428" y="6742"/>
                  </a:lnTo>
                  <a:lnTo>
                    <a:pt x="0" y="23222"/>
                  </a:lnTo>
                  <a:lnTo>
                    <a:pt x="1821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678"/>
            <p:cNvSpPr/>
            <p:nvPr>
              <p:custDataLst>
                <p:tags r:id="rId151"/>
              </p:custDataLst>
            </p:nvPr>
          </p:nvSpPr>
          <p:spPr>
            <a:xfrm>
              <a:off x="11290300" y="45529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679"/>
            <p:cNvSpPr/>
            <p:nvPr>
              <p:custDataLst>
                <p:tags r:id="rId152"/>
              </p:custDataLst>
            </p:nvPr>
          </p:nvSpPr>
          <p:spPr>
            <a:xfrm>
              <a:off x="11322050" y="4580232"/>
              <a:ext cx="88901" cy="120911"/>
            </a:xfrm>
            <a:custGeom>
              <a:avLst/>
              <a:gdLst/>
              <a:ahLst/>
              <a:cxnLst/>
              <a:rect l="0" t="0" r="0" b="0"/>
              <a:pathLst>
                <a:path w="88901" h="120911">
                  <a:moveTo>
                    <a:pt x="88900" y="10818"/>
                  </a:moveTo>
                  <a:lnTo>
                    <a:pt x="88900" y="10818"/>
                  </a:lnTo>
                  <a:lnTo>
                    <a:pt x="68622" y="2090"/>
                  </a:lnTo>
                  <a:lnTo>
                    <a:pt x="47693" y="0"/>
                  </a:lnTo>
                  <a:lnTo>
                    <a:pt x="39306" y="2012"/>
                  </a:lnTo>
                  <a:lnTo>
                    <a:pt x="36788" y="4947"/>
                  </a:lnTo>
                  <a:lnTo>
                    <a:pt x="33989" y="13853"/>
                  </a:lnTo>
                  <a:lnTo>
                    <a:pt x="34654" y="17780"/>
                  </a:lnTo>
                  <a:lnTo>
                    <a:pt x="36509" y="21104"/>
                  </a:lnTo>
                  <a:lnTo>
                    <a:pt x="41626" y="28089"/>
                  </a:lnTo>
                  <a:lnTo>
                    <a:pt x="54264" y="62020"/>
                  </a:lnTo>
                  <a:lnTo>
                    <a:pt x="55590" y="81492"/>
                  </a:lnTo>
                  <a:lnTo>
                    <a:pt x="53398" y="96792"/>
                  </a:lnTo>
                  <a:lnTo>
                    <a:pt x="50417" y="102706"/>
                  </a:lnTo>
                  <a:lnTo>
                    <a:pt x="41457" y="111158"/>
                  </a:lnTo>
                  <a:lnTo>
                    <a:pt x="24513" y="119883"/>
                  </a:lnTo>
                  <a:lnTo>
                    <a:pt x="14186" y="120910"/>
                  </a:lnTo>
                  <a:lnTo>
                    <a:pt x="9459" y="120196"/>
                  </a:lnTo>
                  <a:lnTo>
                    <a:pt x="6306" y="118309"/>
                  </a:lnTo>
                  <a:lnTo>
                    <a:pt x="4203" y="115640"/>
                  </a:lnTo>
                  <a:lnTo>
                    <a:pt x="0" y="1060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680"/>
            <p:cNvSpPr/>
            <p:nvPr>
              <p:custDataLst>
                <p:tags r:id="rId153"/>
              </p:custDataLst>
            </p:nvPr>
          </p:nvSpPr>
          <p:spPr>
            <a:xfrm>
              <a:off x="11492411" y="4445000"/>
              <a:ext cx="70940" cy="250058"/>
            </a:xfrm>
            <a:custGeom>
              <a:avLst/>
              <a:gdLst/>
              <a:ahLst/>
              <a:cxnLst/>
              <a:rect l="0" t="0" r="0" b="0"/>
              <a:pathLst>
                <a:path w="70940" h="250058">
                  <a:moveTo>
                    <a:pt x="70939" y="0"/>
                  </a:moveTo>
                  <a:lnTo>
                    <a:pt x="70939" y="0"/>
                  </a:lnTo>
                  <a:lnTo>
                    <a:pt x="50675" y="22381"/>
                  </a:lnTo>
                  <a:lnTo>
                    <a:pt x="33018" y="64289"/>
                  </a:lnTo>
                  <a:lnTo>
                    <a:pt x="18310" y="110065"/>
                  </a:lnTo>
                  <a:lnTo>
                    <a:pt x="8038" y="142757"/>
                  </a:lnTo>
                  <a:lnTo>
                    <a:pt x="1120" y="176101"/>
                  </a:lnTo>
                  <a:lnTo>
                    <a:pt x="0" y="216494"/>
                  </a:lnTo>
                  <a:lnTo>
                    <a:pt x="4369" y="234038"/>
                  </a:lnTo>
                  <a:lnTo>
                    <a:pt x="7510" y="240692"/>
                  </a:lnTo>
                  <a:lnTo>
                    <a:pt x="11012" y="245128"/>
                  </a:lnTo>
                  <a:lnTo>
                    <a:pt x="18670" y="250057"/>
                  </a:lnTo>
                  <a:lnTo>
                    <a:pt x="21983" y="248549"/>
                  </a:lnTo>
                  <a:lnTo>
                    <a:pt x="27541" y="239348"/>
                  </a:lnTo>
                  <a:lnTo>
                    <a:pt x="20139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681"/>
            <p:cNvSpPr/>
            <p:nvPr>
              <p:custDataLst>
                <p:tags r:id="rId154"/>
              </p:custDataLst>
            </p:nvPr>
          </p:nvSpPr>
          <p:spPr>
            <a:xfrm>
              <a:off x="11449050" y="455295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0"/>
                  </a:moveTo>
                  <a:lnTo>
                    <a:pt x="0" y="0"/>
                  </a:lnTo>
                  <a:lnTo>
                    <a:pt x="44258" y="6908"/>
                  </a:lnTo>
                  <a:lnTo>
                    <a:pt x="91842" y="11556"/>
                  </a:lnTo>
                  <a:lnTo>
                    <a:pt x="1143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682"/>
            <p:cNvSpPr/>
            <p:nvPr>
              <p:custDataLst>
                <p:tags r:id="rId155"/>
              </p:custDataLst>
            </p:nvPr>
          </p:nvSpPr>
          <p:spPr>
            <a:xfrm>
              <a:off x="11582400" y="4565650"/>
              <a:ext cx="25401" cy="76201"/>
            </a:xfrm>
            <a:custGeom>
              <a:avLst/>
              <a:gdLst/>
              <a:ahLst/>
              <a:cxnLst/>
              <a:rect l="0" t="0" r="0" b="0"/>
              <a:pathLst>
                <a:path w="25401" h="76201">
                  <a:moveTo>
                    <a:pt x="25400" y="0"/>
                  </a:moveTo>
                  <a:lnTo>
                    <a:pt x="25400" y="0"/>
                  </a:lnTo>
                  <a:lnTo>
                    <a:pt x="25397" y="3371"/>
                  </a:lnTo>
                  <a:lnTo>
                    <a:pt x="23519" y="6907"/>
                  </a:lnTo>
                  <a:lnTo>
                    <a:pt x="13191" y="25040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683"/>
            <p:cNvSpPr/>
            <p:nvPr>
              <p:custDataLst>
                <p:tags r:id="rId156"/>
              </p:custDataLst>
            </p:nvPr>
          </p:nvSpPr>
          <p:spPr>
            <a:xfrm>
              <a:off x="11620500" y="45085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684"/>
            <p:cNvSpPr/>
            <p:nvPr>
              <p:custDataLst>
                <p:tags r:id="rId157"/>
              </p:custDataLst>
            </p:nvPr>
          </p:nvSpPr>
          <p:spPr>
            <a:xfrm>
              <a:off x="11625013" y="4554172"/>
              <a:ext cx="58988" cy="111293"/>
            </a:xfrm>
            <a:custGeom>
              <a:avLst/>
              <a:gdLst/>
              <a:ahLst/>
              <a:cxnLst/>
              <a:rect l="0" t="0" r="0" b="0"/>
              <a:pathLst>
                <a:path w="58988" h="111293">
                  <a:moveTo>
                    <a:pt x="58987" y="17828"/>
                  </a:moveTo>
                  <a:lnTo>
                    <a:pt x="58987" y="17828"/>
                  </a:lnTo>
                  <a:lnTo>
                    <a:pt x="58984" y="8989"/>
                  </a:lnTo>
                  <a:lnTo>
                    <a:pt x="57106" y="4963"/>
                  </a:lnTo>
                  <a:lnTo>
                    <a:pt x="55617" y="2901"/>
                  </a:lnTo>
                  <a:lnTo>
                    <a:pt x="52080" y="610"/>
                  </a:lnTo>
                  <a:lnTo>
                    <a:pt x="50148" y="0"/>
                  </a:lnTo>
                  <a:lnTo>
                    <a:pt x="47450" y="1709"/>
                  </a:lnTo>
                  <a:lnTo>
                    <a:pt x="25578" y="28771"/>
                  </a:lnTo>
                  <a:lnTo>
                    <a:pt x="4059" y="72098"/>
                  </a:lnTo>
                  <a:lnTo>
                    <a:pt x="0" y="85692"/>
                  </a:lnTo>
                  <a:lnTo>
                    <a:pt x="550" y="96438"/>
                  </a:lnTo>
                  <a:lnTo>
                    <a:pt x="3148" y="104036"/>
                  </a:lnTo>
                  <a:lnTo>
                    <a:pt x="4828" y="107050"/>
                  </a:lnTo>
                  <a:lnTo>
                    <a:pt x="7359" y="109060"/>
                  </a:lnTo>
                  <a:lnTo>
                    <a:pt x="13933" y="111292"/>
                  </a:lnTo>
                  <a:lnTo>
                    <a:pt x="21560" y="110403"/>
                  </a:lnTo>
                  <a:lnTo>
                    <a:pt x="25570" y="109178"/>
                  </a:lnTo>
                  <a:lnTo>
                    <a:pt x="33789" y="102173"/>
                  </a:lnTo>
                  <a:lnTo>
                    <a:pt x="46287" y="876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685"/>
            <p:cNvSpPr/>
            <p:nvPr>
              <p:custDataLst>
                <p:tags r:id="rId158"/>
              </p:custDataLst>
            </p:nvPr>
          </p:nvSpPr>
          <p:spPr>
            <a:xfrm>
              <a:off x="11709400" y="46609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6350"/>
                  </a:moveTo>
                  <a:lnTo>
                    <a:pt x="1270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SMARTInkShape-Group133"/>
          <p:cNvGrpSpPr/>
          <p:nvPr/>
        </p:nvGrpSpPr>
        <p:grpSpPr>
          <a:xfrm>
            <a:off x="6273800" y="5518150"/>
            <a:ext cx="711201" cy="571501"/>
            <a:chOff x="6273800" y="5518150"/>
            <a:chExt cx="711201" cy="571501"/>
          </a:xfrm>
        </p:grpSpPr>
        <p:sp>
          <p:nvSpPr>
            <p:cNvPr id="249" name="SMARTInkShape-686"/>
            <p:cNvSpPr/>
            <p:nvPr>
              <p:custDataLst>
                <p:tags r:id="rId130"/>
              </p:custDataLst>
            </p:nvPr>
          </p:nvSpPr>
          <p:spPr>
            <a:xfrm>
              <a:off x="6470650" y="5518150"/>
              <a:ext cx="12701" cy="209551"/>
            </a:xfrm>
            <a:custGeom>
              <a:avLst/>
              <a:gdLst/>
              <a:ahLst/>
              <a:cxnLst/>
              <a:rect l="0" t="0" r="0" b="0"/>
              <a:pathLst>
                <a:path w="12701" h="209551">
                  <a:moveTo>
                    <a:pt x="0" y="0"/>
                  </a:moveTo>
                  <a:lnTo>
                    <a:pt x="0" y="0"/>
                  </a:lnTo>
                  <a:lnTo>
                    <a:pt x="5026" y="43308"/>
                  </a:lnTo>
                  <a:lnTo>
                    <a:pt x="6088" y="86558"/>
                  </a:lnTo>
                  <a:lnTo>
                    <a:pt x="6299" y="131320"/>
                  </a:lnTo>
                  <a:lnTo>
                    <a:pt x="8221" y="158557"/>
                  </a:lnTo>
                  <a:lnTo>
                    <a:pt x="12648" y="205816"/>
                  </a:lnTo>
                  <a:lnTo>
                    <a:pt x="12700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687"/>
            <p:cNvSpPr/>
            <p:nvPr>
              <p:custDataLst>
                <p:tags r:id="rId131"/>
              </p:custDataLst>
            </p:nvPr>
          </p:nvSpPr>
          <p:spPr>
            <a:xfrm>
              <a:off x="6273800" y="584835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0" y="25400"/>
                  </a:lnTo>
                  <a:lnTo>
                    <a:pt x="6741" y="22029"/>
                  </a:lnTo>
                  <a:lnTo>
                    <a:pt x="50901" y="15940"/>
                  </a:lnTo>
                  <a:lnTo>
                    <a:pt x="95819" y="8977"/>
                  </a:lnTo>
                  <a:lnTo>
                    <a:pt x="137513" y="4987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688"/>
            <p:cNvSpPr/>
            <p:nvPr>
              <p:custDataLst>
                <p:tags r:id="rId132"/>
              </p:custDataLst>
            </p:nvPr>
          </p:nvSpPr>
          <p:spPr>
            <a:xfrm>
              <a:off x="6459954" y="5759557"/>
              <a:ext cx="163097" cy="164977"/>
            </a:xfrm>
            <a:custGeom>
              <a:avLst/>
              <a:gdLst/>
              <a:ahLst/>
              <a:cxnLst/>
              <a:rect l="0" t="0" r="0" b="0"/>
              <a:pathLst>
                <a:path w="163097" h="164977">
                  <a:moveTo>
                    <a:pt x="10696" y="18943"/>
                  </a:moveTo>
                  <a:lnTo>
                    <a:pt x="10696" y="18943"/>
                  </a:lnTo>
                  <a:lnTo>
                    <a:pt x="5229" y="18943"/>
                  </a:lnTo>
                  <a:lnTo>
                    <a:pt x="7978" y="15572"/>
                  </a:lnTo>
                  <a:lnTo>
                    <a:pt x="45810" y="4016"/>
                  </a:lnTo>
                  <a:lnTo>
                    <a:pt x="90205" y="436"/>
                  </a:lnTo>
                  <a:lnTo>
                    <a:pt x="114674" y="0"/>
                  </a:lnTo>
                  <a:lnTo>
                    <a:pt x="117410" y="670"/>
                  </a:lnTo>
                  <a:lnTo>
                    <a:pt x="118527" y="1822"/>
                  </a:lnTo>
                  <a:lnTo>
                    <a:pt x="118566" y="3296"/>
                  </a:lnTo>
                  <a:lnTo>
                    <a:pt x="97591" y="35870"/>
                  </a:lnTo>
                  <a:lnTo>
                    <a:pt x="62556" y="83279"/>
                  </a:lnTo>
                  <a:lnTo>
                    <a:pt x="29886" y="129694"/>
                  </a:lnTo>
                  <a:lnTo>
                    <a:pt x="0" y="162857"/>
                  </a:lnTo>
                  <a:lnTo>
                    <a:pt x="37" y="163569"/>
                  </a:lnTo>
                  <a:lnTo>
                    <a:pt x="768" y="164043"/>
                  </a:lnTo>
                  <a:lnTo>
                    <a:pt x="7048" y="164712"/>
                  </a:lnTo>
                  <a:lnTo>
                    <a:pt x="51814" y="164976"/>
                  </a:lnTo>
                  <a:lnTo>
                    <a:pt x="95096" y="159920"/>
                  </a:lnTo>
                  <a:lnTo>
                    <a:pt x="138766" y="154009"/>
                  </a:lnTo>
                  <a:lnTo>
                    <a:pt x="163096" y="152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689"/>
            <p:cNvSpPr/>
            <p:nvPr>
              <p:custDataLst>
                <p:tags r:id="rId133"/>
              </p:custDataLst>
            </p:nvPr>
          </p:nvSpPr>
          <p:spPr>
            <a:xfrm>
              <a:off x="6593101" y="5880177"/>
              <a:ext cx="112500" cy="135663"/>
            </a:xfrm>
            <a:custGeom>
              <a:avLst/>
              <a:gdLst/>
              <a:ahLst/>
              <a:cxnLst/>
              <a:rect l="0" t="0" r="0" b="0"/>
              <a:pathLst>
                <a:path w="112500" h="135663">
                  <a:moveTo>
                    <a:pt x="112499" y="6273"/>
                  </a:moveTo>
                  <a:lnTo>
                    <a:pt x="112499" y="6273"/>
                  </a:lnTo>
                  <a:lnTo>
                    <a:pt x="112499" y="0"/>
                  </a:lnTo>
                  <a:lnTo>
                    <a:pt x="109128" y="3317"/>
                  </a:lnTo>
                  <a:lnTo>
                    <a:pt x="85363" y="44737"/>
                  </a:lnTo>
                  <a:lnTo>
                    <a:pt x="40042" y="79805"/>
                  </a:lnTo>
                  <a:lnTo>
                    <a:pt x="20240" y="90619"/>
                  </a:lnTo>
                  <a:lnTo>
                    <a:pt x="15010" y="92136"/>
                  </a:lnTo>
                  <a:lnTo>
                    <a:pt x="10817" y="91738"/>
                  </a:lnTo>
                  <a:lnTo>
                    <a:pt x="7317" y="90061"/>
                  </a:lnTo>
                  <a:lnTo>
                    <a:pt x="2251" y="85140"/>
                  </a:lnTo>
                  <a:lnTo>
                    <a:pt x="0" y="80602"/>
                  </a:lnTo>
                  <a:lnTo>
                    <a:pt x="880" y="74350"/>
                  </a:lnTo>
                  <a:lnTo>
                    <a:pt x="2103" y="70708"/>
                  </a:lnTo>
                  <a:lnTo>
                    <a:pt x="3624" y="68280"/>
                  </a:lnTo>
                  <a:lnTo>
                    <a:pt x="5344" y="66662"/>
                  </a:lnTo>
                  <a:lnTo>
                    <a:pt x="7195" y="65581"/>
                  </a:lnTo>
                  <a:lnTo>
                    <a:pt x="19914" y="64062"/>
                  </a:lnTo>
                  <a:lnTo>
                    <a:pt x="43830" y="70354"/>
                  </a:lnTo>
                  <a:lnTo>
                    <a:pt x="83212" y="94204"/>
                  </a:lnTo>
                  <a:lnTo>
                    <a:pt x="88742" y="98759"/>
                  </a:lnTo>
                  <a:lnTo>
                    <a:pt x="94884" y="109467"/>
                  </a:lnTo>
                  <a:lnTo>
                    <a:pt x="99607" y="135662"/>
                  </a:lnTo>
                  <a:lnTo>
                    <a:pt x="99671" y="135571"/>
                  </a:lnTo>
                  <a:lnTo>
                    <a:pt x="99799" y="1332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690"/>
            <p:cNvSpPr/>
            <p:nvPr>
              <p:custDataLst>
                <p:tags r:id="rId134"/>
              </p:custDataLst>
            </p:nvPr>
          </p:nvSpPr>
          <p:spPr>
            <a:xfrm>
              <a:off x="6680200" y="5867400"/>
              <a:ext cx="145168" cy="222251"/>
            </a:xfrm>
            <a:custGeom>
              <a:avLst/>
              <a:gdLst/>
              <a:ahLst/>
              <a:cxnLst/>
              <a:rect l="0" t="0" r="0" b="0"/>
              <a:pathLst>
                <a:path w="145168" h="222251">
                  <a:moveTo>
                    <a:pt x="139700" y="0"/>
                  </a:moveTo>
                  <a:lnTo>
                    <a:pt x="139700" y="0"/>
                  </a:lnTo>
                  <a:lnTo>
                    <a:pt x="145167" y="0"/>
                  </a:lnTo>
                  <a:lnTo>
                    <a:pt x="105539" y="47385"/>
                  </a:lnTo>
                  <a:lnTo>
                    <a:pt x="73606" y="90734"/>
                  </a:lnTo>
                  <a:lnTo>
                    <a:pt x="48541" y="127543"/>
                  </a:lnTo>
                  <a:lnTo>
                    <a:pt x="23242" y="168632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691"/>
            <p:cNvSpPr/>
            <p:nvPr>
              <p:custDataLst>
                <p:tags r:id="rId135"/>
              </p:custDataLst>
            </p:nvPr>
          </p:nvSpPr>
          <p:spPr>
            <a:xfrm>
              <a:off x="6784491" y="5984792"/>
              <a:ext cx="200510" cy="84455"/>
            </a:xfrm>
            <a:custGeom>
              <a:avLst/>
              <a:gdLst/>
              <a:ahLst/>
              <a:cxnLst/>
              <a:rect l="0" t="0" r="0" b="0"/>
              <a:pathLst>
                <a:path w="200510" h="84455">
                  <a:moveTo>
                    <a:pt x="3659" y="22308"/>
                  </a:moveTo>
                  <a:lnTo>
                    <a:pt x="3659" y="22308"/>
                  </a:lnTo>
                  <a:lnTo>
                    <a:pt x="288" y="22308"/>
                  </a:lnTo>
                  <a:lnTo>
                    <a:pt x="0" y="21603"/>
                  </a:lnTo>
                  <a:lnTo>
                    <a:pt x="6408" y="10099"/>
                  </a:lnTo>
                  <a:lnTo>
                    <a:pt x="9020" y="7818"/>
                  </a:lnTo>
                  <a:lnTo>
                    <a:pt x="27369" y="488"/>
                  </a:lnTo>
                  <a:lnTo>
                    <a:pt x="30754" y="0"/>
                  </a:lnTo>
                  <a:lnTo>
                    <a:pt x="36398" y="1340"/>
                  </a:lnTo>
                  <a:lnTo>
                    <a:pt x="41257" y="6168"/>
                  </a:lnTo>
                  <a:lnTo>
                    <a:pt x="43542" y="9432"/>
                  </a:lnTo>
                  <a:lnTo>
                    <a:pt x="44197" y="18702"/>
                  </a:lnTo>
                  <a:lnTo>
                    <a:pt x="41432" y="29878"/>
                  </a:lnTo>
                  <a:lnTo>
                    <a:pt x="17671" y="76854"/>
                  </a:lnTo>
                  <a:lnTo>
                    <a:pt x="16747" y="78686"/>
                  </a:lnTo>
                  <a:lnTo>
                    <a:pt x="17323" y="78944"/>
                  </a:lnTo>
                  <a:lnTo>
                    <a:pt x="57487" y="84454"/>
                  </a:lnTo>
                  <a:lnTo>
                    <a:pt x="103569" y="83524"/>
                  </a:lnTo>
                  <a:lnTo>
                    <a:pt x="137669" y="79853"/>
                  </a:lnTo>
                  <a:lnTo>
                    <a:pt x="179694" y="71265"/>
                  </a:lnTo>
                  <a:lnTo>
                    <a:pt x="200509" y="667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SMARTInkShape-Group134"/>
          <p:cNvGrpSpPr/>
          <p:nvPr/>
        </p:nvGrpSpPr>
        <p:grpSpPr>
          <a:xfrm>
            <a:off x="8763784" y="5527779"/>
            <a:ext cx="621517" cy="636890"/>
            <a:chOff x="8763784" y="5527779"/>
            <a:chExt cx="621517" cy="636890"/>
          </a:xfrm>
        </p:grpSpPr>
        <p:sp>
          <p:nvSpPr>
            <p:cNvPr id="256" name="SMARTInkShape-692"/>
            <p:cNvSpPr/>
            <p:nvPr>
              <p:custDataLst>
                <p:tags r:id="rId125"/>
              </p:custDataLst>
            </p:nvPr>
          </p:nvSpPr>
          <p:spPr>
            <a:xfrm>
              <a:off x="8832848" y="5527779"/>
              <a:ext cx="6353" cy="238022"/>
            </a:xfrm>
            <a:custGeom>
              <a:avLst/>
              <a:gdLst/>
              <a:ahLst/>
              <a:cxnLst/>
              <a:rect l="0" t="0" r="0" b="0"/>
              <a:pathLst>
                <a:path w="6353" h="238022">
                  <a:moveTo>
                    <a:pt x="2" y="9421"/>
                  </a:moveTo>
                  <a:lnTo>
                    <a:pt x="2" y="9421"/>
                  </a:lnTo>
                  <a:lnTo>
                    <a:pt x="0" y="0"/>
                  </a:lnTo>
                  <a:lnTo>
                    <a:pt x="4365" y="40540"/>
                  </a:lnTo>
                  <a:lnTo>
                    <a:pt x="5959" y="82987"/>
                  </a:lnTo>
                  <a:lnTo>
                    <a:pt x="3173" y="125519"/>
                  </a:lnTo>
                  <a:lnTo>
                    <a:pt x="6166" y="135783"/>
                  </a:lnTo>
                  <a:lnTo>
                    <a:pt x="1301" y="101181"/>
                  </a:lnTo>
                  <a:lnTo>
                    <a:pt x="259" y="54828"/>
                  </a:lnTo>
                  <a:lnTo>
                    <a:pt x="8" y="23165"/>
                  </a:lnTo>
                  <a:lnTo>
                    <a:pt x="707" y="70603"/>
                  </a:lnTo>
                  <a:lnTo>
                    <a:pt x="3372" y="102935"/>
                  </a:lnTo>
                  <a:lnTo>
                    <a:pt x="5028" y="136590"/>
                  </a:lnTo>
                  <a:lnTo>
                    <a:pt x="5959" y="181627"/>
                  </a:lnTo>
                  <a:lnTo>
                    <a:pt x="6317" y="227626"/>
                  </a:lnTo>
                  <a:lnTo>
                    <a:pt x="6352" y="2380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693"/>
            <p:cNvSpPr/>
            <p:nvPr>
              <p:custDataLst>
                <p:tags r:id="rId126"/>
              </p:custDataLst>
            </p:nvPr>
          </p:nvSpPr>
          <p:spPr>
            <a:xfrm>
              <a:off x="8763784" y="5867503"/>
              <a:ext cx="208767" cy="176331"/>
            </a:xfrm>
            <a:custGeom>
              <a:avLst/>
              <a:gdLst/>
              <a:ahLst/>
              <a:cxnLst/>
              <a:rect l="0" t="0" r="0" b="0"/>
              <a:pathLst>
                <a:path w="208767" h="176331">
                  <a:moveTo>
                    <a:pt x="18266" y="25297"/>
                  </a:moveTo>
                  <a:lnTo>
                    <a:pt x="18266" y="25297"/>
                  </a:lnTo>
                  <a:lnTo>
                    <a:pt x="5173" y="20227"/>
                  </a:lnTo>
                  <a:lnTo>
                    <a:pt x="0" y="13741"/>
                  </a:lnTo>
                  <a:lnTo>
                    <a:pt x="3328" y="11225"/>
                  </a:lnTo>
                  <a:lnTo>
                    <a:pt x="11627" y="7753"/>
                  </a:lnTo>
                  <a:lnTo>
                    <a:pt x="49462" y="1657"/>
                  </a:lnTo>
                  <a:lnTo>
                    <a:pt x="87952" y="419"/>
                  </a:lnTo>
                  <a:lnTo>
                    <a:pt x="135512" y="0"/>
                  </a:lnTo>
                  <a:lnTo>
                    <a:pt x="161426" y="3298"/>
                  </a:lnTo>
                  <a:lnTo>
                    <a:pt x="171968" y="8698"/>
                  </a:lnTo>
                  <a:lnTo>
                    <a:pt x="175767" y="12115"/>
                  </a:lnTo>
                  <a:lnTo>
                    <a:pt x="177595" y="15803"/>
                  </a:lnTo>
                  <a:lnTo>
                    <a:pt x="177744" y="23665"/>
                  </a:lnTo>
                  <a:lnTo>
                    <a:pt x="163748" y="42766"/>
                  </a:lnTo>
                  <a:lnTo>
                    <a:pt x="118677" y="80915"/>
                  </a:lnTo>
                  <a:lnTo>
                    <a:pt x="73925" y="107545"/>
                  </a:lnTo>
                  <a:lnTo>
                    <a:pt x="27527" y="149409"/>
                  </a:lnTo>
                  <a:lnTo>
                    <a:pt x="25910" y="152894"/>
                  </a:lnTo>
                  <a:lnTo>
                    <a:pt x="25479" y="154812"/>
                  </a:lnTo>
                  <a:lnTo>
                    <a:pt x="25897" y="156796"/>
                  </a:lnTo>
                  <a:lnTo>
                    <a:pt x="28241" y="160881"/>
                  </a:lnTo>
                  <a:lnTo>
                    <a:pt x="47012" y="167149"/>
                  </a:lnTo>
                  <a:lnTo>
                    <a:pt x="81660" y="170103"/>
                  </a:lnTo>
                  <a:lnTo>
                    <a:pt x="123205" y="174350"/>
                  </a:lnTo>
                  <a:lnTo>
                    <a:pt x="170645" y="176330"/>
                  </a:lnTo>
                  <a:lnTo>
                    <a:pt x="208766" y="1713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694"/>
            <p:cNvSpPr/>
            <p:nvPr>
              <p:custDataLst>
                <p:tags r:id="rId127"/>
              </p:custDataLst>
            </p:nvPr>
          </p:nvSpPr>
          <p:spPr>
            <a:xfrm>
              <a:off x="9042813" y="5994400"/>
              <a:ext cx="88488" cy="100131"/>
            </a:xfrm>
            <a:custGeom>
              <a:avLst/>
              <a:gdLst/>
              <a:ahLst/>
              <a:cxnLst/>
              <a:rect l="0" t="0" r="0" b="0"/>
              <a:pathLst>
                <a:path w="88488" h="100131">
                  <a:moveTo>
                    <a:pt x="88487" y="0"/>
                  </a:moveTo>
                  <a:lnTo>
                    <a:pt x="88487" y="0"/>
                  </a:lnTo>
                  <a:lnTo>
                    <a:pt x="43382" y="47301"/>
                  </a:lnTo>
                  <a:lnTo>
                    <a:pt x="26674" y="54232"/>
                  </a:lnTo>
                  <a:lnTo>
                    <a:pt x="17976" y="55147"/>
                  </a:lnTo>
                  <a:lnTo>
                    <a:pt x="11758" y="53202"/>
                  </a:lnTo>
                  <a:lnTo>
                    <a:pt x="6642" y="48104"/>
                  </a:lnTo>
                  <a:lnTo>
                    <a:pt x="4291" y="44771"/>
                  </a:lnTo>
                  <a:lnTo>
                    <a:pt x="0" y="22284"/>
                  </a:lnTo>
                  <a:lnTo>
                    <a:pt x="1274" y="21206"/>
                  </a:lnTo>
                  <a:lnTo>
                    <a:pt x="6451" y="20008"/>
                  </a:lnTo>
                  <a:lnTo>
                    <a:pt x="15338" y="23240"/>
                  </a:lnTo>
                  <a:lnTo>
                    <a:pt x="55680" y="51726"/>
                  </a:lnTo>
                  <a:lnTo>
                    <a:pt x="78557" y="76383"/>
                  </a:lnTo>
                  <a:lnTo>
                    <a:pt x="85545" y="88562"/>
                  </a:lnTo>
                  <a:lnTo>
                    <a:pt x="87615" y="96639"/>
                  </a:lnTo>
                  <a:lnTo>
                    <a:pt x="87200" y="98293"/>
                  </a:lnTo>
                  <a:lnTo>
                    <a:pt x="86219" y="99394"/>
                  </a:lnTo>
                  <a:lnTo>
                    <a:pt x="84857" y="100130"/>
                  </a:lnTo>
                  <a:lnTo>
                    <a:pt x="83950" y="99208"/>
                  </a:lnTo>
                  <a:lnTo>
                    <a:pt x="82137" y="88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695"/>
            <p:cNvSpPr/>
            <p:nvPr>
              <p:custDataLst>
                <p:tags r:id="rId128"/>
              </p:custDataLst>
            </p:nvPr>
          </p:nvSpPr>
          <p:spPr>
            <a:xfrm>
              <a:off x="9156700" y="5975348"/>
              <a:ext cx="133351" cy="152403"/>
            </a:xfrm>
            <a:custGeom>
              <a:avLst/>
              <a:gdLst/>
              <a:ahLst/>
              <a:cxnLst/>
              <a:rect l="0" t="0" r="0" b="0"/>
              <a:pathLst>
                <a:path w="133351" h="152403">
                  <a:moveTo>
                    <a:pt x="133350" y="2"/>
                  </a:moveTo>
                  <a:lnTo>
                    <a:pt x="133350" y="2"/>
                  </a:lnTo>
                  <a:lnTo>
                    <a:pt x="129979" y="0"/>
                  </a:lnTo>
                  <a:lnTo>
                    <a:pt x="97375" y="21050"/>
                  </a:lnTo>
                  <a:lnTo>
                    <a:pt x="56872" y="66762"/>
                  </a:lnTo>
                  <a:lnTo>
                    <a:pt x="26599" y="108204"/>
                  </a:lnTo>
                  <a:lnTo>
                    <a:pt x="0" y="1524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696"/>
            <p:cNvSpPr/>
            <p:nvPr>
              <p:custDataLst>
                <p:tags r:id="rId129"/>
              </p:custDataLst>
            </p:nvPr>
          </p:nvSpPr>
          <p:spPr>
            <a:xfrm>
              <a:off x="9239250" y="6054797"/>
              <a:ext cx="146051" cy="109872"/>
            </a:xfrm>
            <a:custGeom>
              <a:avLst/>
              <a:gdLst/>
              <a:ahLst/>
              <a:cxnLst/>
              <a:rect l="0" t="0" r="0" b="0"/>
              <a:pathLst>
                <a:path w="146051" h="109872">
                  <a:moveTo>
                    <a:pt x="0" y="15803"/>
                  </a:moveTo>
                  <a:lnTo>
                    <a:pt x="0" y="15803"/>
                  </a:lnTo>
                  <a:lnTo>
                    <a:pt x="3370" y="15801"/>
                  </a:lnTo>
                  <a:lnTo>
                    <a:pt x="4363" y="15098"/>
                  </a:lnTo>
                  <a:lnTo>
                    <a:pt x="5025" y="13921"/>
                  </a:lnTo>
                  <a:lnTo>
                    <a:pt x="6272" y="9715"/>
                  </a:lnTo>
                  <a:lnTo>
                    <a:pt x="13069" y="6159"/>
                  </a:lnTo>
                  <a:lnTo>
                    <a:pt x="41668" y="0"/>
                  </a:lnTo>
                  <a:lnTo>
                    <a:pt x="46124" y="329"/>
                  </a:lnTo>
                  <a:lnTo>
                    <a:pt x="54836" y="4457"/>
                  </a:lnTo>
                  <a:lnTo>
                    <a:pt x="64304" y="11344"/>
                  </a:lnTo>
                  <a:lnTo>
                    <a:pt x="67384" y="17584"/>
                  </a:lnTo>
                  <a:lnTo>
                    <a:pt x="68207" y="21224"/>
                  </a:lnTo>
                  <a:lnTo>
                    <a:pt x="65356" y="30913"/>
                  </a:lnTo>
                  <a:lnTo>
                    <a:pt x="55819" y="46386"/>
                  </a:lnTo>
                  <a:lnTo>
                    <a:pt x="43324" y="64255"/>
                  </a:lnTo>
                  <a:lnTo>
                    <a:pt x="42289" y="67860"/>
                  </a:lnTo>
                  <a:lnTo>
                    <a:pt x="42303" y="70969"/>
                  </a:lnTo>
                  <a:lnTo>
                    <a:pt x="44026" y="81028"/>
                  </a:lnTo>
                  <a:lnTo>
                    <a:pt x="51066" y="91025"/>
                  </a:lnTo>
                  <a:lnTo>
                    <a:pt x="65461" y="102924"/>
                  </a:lnTo>
                  <a:lnTo>
                    <a:pt x="78951" y="107440"/>
                  </a:lnTo>
                  <a:lnTo>
                    <a:pt x="118190" y="109871"/>
                  </a:lnTo>
                  <a:lnTo>
                    <a:pt x="146050" y="1047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2" name="SMARTInkShape-697"/>
          <p:cNvSpPr/>
          <p:nvPr>
            <p:custDataLst>
              <p:tags r:id="rId2"/>
            </p:custDataLst>
          </p:nvPr>
        </p:nvSpPr>
        <p:spPr>
          <a:xfrm>
            <a:off x="8585200" y="3879850"/>
            <a:ext cx="450851" cy="411909"/>
          </a:xfrm>
          <a:custGeom>
            <a:avLst/>
            <a:gdLst/>
            <a:ahLst/>
            <a:cxnLst/>
            <a:rect l="0" t="0" r="0" b="0"/>
            <a:pathLst>
              <a:path w="450851" h="411909">
                <a:moveTo>
                  <a:pt x="0" y="107950"/>
                </a:moveTo>
                <a:lnTo>
                  <a:pt x="0" y="107950"/>
                </a:lnTo>
                <a:lnTo>
                  <a:pt x="6272" y="101678"/>
                </a:lnTo>
                <a:lnTo>
                  <a:pt x="20155" y="136766"/>
                </a:lnTo>
                <a:lnTo>
                  <a:pt x="27301" y="167324"/>
                </a:lnTo>
                <a:lnTo>
                  <a:pt x="32831" y="206775"/>
                </a:lnTo>
                <a:lnTo>
                  <a:pt x="39521" y="252061"/>
                </a:lnTo>
                <a:lnTo>
                  <a:pt x="46493" y="297588"/>
                </a:lnTo>
                <a:lnTo>
                  <a:pt x="51943" y="336637"/>
                </a:lnTo>
                <a:lnTo>
                  <a:pt x="62349" y="380242"/>
                </a:lnTo>
                <a:lnTo>
                  <a:pt x="70998" y="402020"/>
                </a:lnTo>
                <a:lnTo>
                  <a:pt x="73438" y="404891"/>
                </a:lnTo>
                <a:lnTo>
                  <a:pt x="75770" y="406100"/>
                </a:lnTo>
                <a:lnTo>
                  <a:pt x="78029" y="406200"/>
                </a:lnTo>
                <a:lnTo>
                  <a:pt x="87952" y="386115"/>
                </a:lnTo>
                <a:lnTo>
                  <a:pt x="97651" y="355522"/>
                </a:lnTo>
                <a:lnTo>
                  <a:pt x="108312" y="320993"/>
                </a:lnTo>
                <a:lnTo>
                  <a:pt x="124261" y="276550"/>
                </a:lnTo>
                <a:lnTo>
                  <a:pt x="126188" y="269619"/>
                </a:lnTo>
                <a:lnTo>
                  <a:pt x="128575" y="270057"/>
                </a:lnTo>
                <a:lnTo>
                  <a:pt x="136872" y="274307"/>
                </a:lnTo>
                <a:lnTo>
                  <a:pt x="153444" y="294746"/>
                </a:lnTo>
                <a:lnTo>
                  <a:pt x="178005" y="338327"/>
                </a:lnTo>
                <a:lnTo>
                  <a:pt x="203240" y="383938"/>
                </a:lnTo>
                <a:lnTo>
                  <a:pt x="215919" y="400650"/>
                </a:lnTo>
                <a:lnTo>
                  <a:pt x="228609" y="410430"/>
                </a:lnTo>
                <a:lnTo>
                  <a:pt x="234954" y="411908"/>
                </a:lnTo>
                <a:lnTo>
                  <a:pt x="247652" y="409789"/>
                </a:lnTo>
                <a:lnTo>
                  <a:pt x="276814" y="380436"/>
                </a:lnTo>
                <a:lnTo>
                  <a:pt x="302004" y="340297"/>
                </a:lnTo>
                <a:lnTo>
                  <a:pt x="315636" y="315765"/>
                </a:lnTo>
                <a:lnTo>
                  <a:pt x="330370" y="284593"/>
                </a:lnTo>
                <a:lnTo>
                  <a:pt x="345835" y="248996"/>
                </a:lnTo>
                <a:lnTo>
                  <a:pt x="361791" y="210447"/>
                </a:lnTo>
                <a:lnTo>
                  <a:pt x="377365" y="174165"/>
                </a:lnTo>
                <a:lnTo>
                  <a:pt x="392687" y="139393"/>
                </a:lnTo>
                <a:lnTo>
                  <a:pt x="407842" y="105629"/>
                </a:lnTo>
                <a:lnTo>
                  <a:pt x="419355" y="78885"/>
                </a:lnTo>
                <a:lnTo>
                  <a:pt x="435911" y="37883"/>
                </a:lnTo>
                <a:lnTo>
                  <a:pt x="45085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2" name="SMARTInkShape-Group136"/>
          <p:cNvGrpSpPr/>
          <p:nvPr/>
        </p:nvGrpSpPr>
        <p:grpSpPr>
          <a:xfrm>
            <a:off x="1927029" y="3692084"/>
            <a:ext cx="927349" cy="970847"/>
            <a:chOff x="1927029" y="3692084"/>
            <a:chExt cx="927349" cy="970847"/>
          </a:xfrm>
        </p:grpSpPr>
        <p:sp>
          <p:nvSpPr>
            <p:cNvPr id="263" name="SMARTInkShape-698"/>
            <p:cNvSpPr/>
            <p:nvPr>
              <p:custDataLst>
                <p:tags r:id="rId116"/>
              </p:custDataLst>
            </p:nvPr>
          </p:nvSpPr>
          <p:spPr>
            <a:xfrm>
              <a:off x="2115485" y="3887083"/>
              <a:ext cx="176866" cy="249250"/>
            </a:xfrm>
            <a:custGeom>
              <a:avLst/>
              <a:gdLst/>
              <a:ahLst/>
              <a:cxnLst/>
              <a:rect l="0" t="0" r="0" b="0"/>
              <a:pathLst>
                <a:path w="176866" h="249250">
                  <a:moveTo>
                    <a:pt x="119715" y="5467"/>
                  </a:moveTo>
                  <a:lnTo>
                    <a:pt x="119715" y="5467"/>
                  </a:lnTo>
                  <a:lnTo>
                    <a:pt x="116344" y="2096"/>
                  </a:lnTo>
                  <a:lnTo>
                    <a:pt x="104135" y="0"/>
                  </a:lnTo>
                  <a:lnTo>
                    <a:pt x="87112" y="2749"/>
                  </a:lnTo>
                  <a:lnTo>
                    <a:pt x="61920" y="14775"/>
                  </a:lnTo>
                  <a:lnTo>
                    <a:pt x="46051" y="31476"/>
                  </a:lnTo>
                  <a:lnTo>
                    <a:pt x="25216" y="68442"/>
                  </a:lnTo>
                  <a:lnTo>
                    <a:pt x="7519" y="115143"/>
                  </a:lnTo>
                  <a:lnTo>
                    <a:pt x="0" y="147345"/>
                  </a:lnTo>
                  <a:lnTo>
                    <a:pt x="440" y="191830"/>
                  </a:lnTo>
                  <a:lnTo>
                    <a:pt x="5791" y="216471"/>
                  </a:lnTo>
                  <a:lnTo>
                    <a:pt x="16636" y="233537"/>
                  </a:lnTo>
                  <a:lnTo>
                    <a:pt x="23479" y="240064"/>
                  </a:lnTo>
                  <a:lnTo>
                    <a:pt x="38608" y="247316"/>
                  </a:lnTo>
                  <a:lnTo>
                    <a:pt x="46594" y="249249"/>
                  </a:lnTo>
                  <a:lnTo>
                    <a:pt x="64874" y="247635"/>
                  </a:lnTo>
                  <a:lnTo>
                    <a:pt x="105354" y="231730"/>
                  </a:lnTo>
                  <a:lnTo>
                    <a:pt x="136783" y="207583"/>
                  </a:lnTo>
                  <a:lnTo>
                    <a:pt x="161696" y="174714"/>
                  </a:lnTo>
                  <a:lnTo>
                    <a:pt x="175741" y="134793"/>
                  </a:lnTo>
                  <a:lnTo>
                    <a:pt x="174259" y="95056"/>
                  </a:lnTo>
                  <a:lnTo>
                    <a:pt x="164653" y="73036"/>
                  </a:lnTo>
                  <a:lnTo>
                    <a:pt x="150271" y="55253"/>
                  </a:lnTo>
                  <a:lnTo>
                    <a:pt x="123046" y="38014"/>
                  </a:lnTo>
                  <a:lnTo>
                    <a:pt x="97497" y="29535"/>
                  </a:lnTo>
                  <a:lnTo>
                    <a:pt x="83029" y="29805"/>
                  </a:lnTo>
                  <a:lnTo>
                    <a:pt x="69544" y="36040"/>
                  </a:lnTo>
                  <a:lnTo>
                    <a:pt x="62984" y="40665"/>
                  </a:lnTo>
                  <a:lnTo>
                    <a:pt x="47010" y="64030"/>
                  </a:lnTo>
                  <a:lnTo>
                    <a:pt x="40082" y="93296"/>
                  </a:lnTo>
                  <a:lnTo>
                    <a:pt x="42224" y="110119"/>
                  </a:lnTo>
                  <a:lnTo>
                    <a:pt x="44771" y="117568"/>
                  </a:lnTo>
                  <a:lnTo>
                    <a:pt x="49291" y="122534"/>
                  </a:lnTo>
                  <a:lnTo>
                    <a:pt x="61840" y="128053"/>
                  </a:lnTo>
                  <a:lnTo>
                    <a:pt x="84771" y="131159"/>
                  </a:lnTo>
                  <a:lnTo>
                    <a:pt x="116181" y="121966"/>
                  </a:lnTo>
                  <a:lnTo>
                    <a:pt x="160488" y="97650"/>
                  </a:lnTo>
                  <a:lnTo>
                    <a:pt x="176865" y="88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699"/>
            <p:cNvSpPr/>
            <p:nvPr>
              <p:custDataLst>
                <p:tags r:id="rId117"/>
              </p:custDataLst>
            </p:nvPr>
          </p:nvSpPr>
          <p:spPr>
            <a:xfrm>
              <a:off x="2172071" y="3692084"/>
              <a:ext cx="82180" cy="97952"/>
            </a:xfrm>
            <a:custGeom>
              <a:avLst/>
              <a:gdLst/>
              <a:ahLst/>
              <a:cxnLst/>
              <a:rect l="0" t="0" r="0" b="0"/>
              <a:pathLst>
                <a:path w="82180" h="97952">
                  <a:moveTo>
                    <a:pt x="31379" y="29016"/>
                  </a:moveTo>
                  <a:lnTo>
                    <a:pt x="31379" y="29016"/>
                  </a:lnTo>
                  <a:lnTo>
                    <a:pt x="28008" y="29016"/>
                  </a:lnTo>
                  <a:lnTo>
                    <a:pt x="24471" y="32779"/>
                  </a:lnTo>
                  <a:lnTo>
                    <a:pt x="16452" y="50064"/>
                  </a:lnTo>
                  <a:lnTo>
                    <a:pt x="185" y="97493"/>
                  </a:lnTo>
                  <a:lnTo>
                    <a:pt x="0" y="97951"/>
                  </a:lnTo>
                  <a:lnTo>
                    <a:pt x="3110" y="91853"/>
                  </a:lnTo>
                  <a:lnTo>
                    <a:pt x="12469" y="47941"/>
                  </a:lnTo>
                  <a:lnTo>
                    <a:pt x="26972" y="7534"/>
                  </a:lnTo>
                  <a:lnTo>
                    <a:pt x="31302" y="1829"/>
                  </a:lnTo>
                  <a:lnTo>
                    <a:pt x="33444" y="308"/>
                  </a:lnTo>
                  <a:lnTo>
                    <a:pt x="35578" y="0"/>
                  </a:lnTo>
                  <a:lnTo>
                    <a:pt x="39830" y="1538"/>
                  </a:lnTo>
                  <a:lnTo>
                    <a:pt x="46191" y="9742"/>
                  </a:lnTo>
                  <a:lnTo>
                    <a:pt x="64362" y="53189"/>
                  </a:lnTo>
                  <a:lnTo>
                    <a:pt x="82179" y="92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700"/>
            <p:cNvSpPr/>
            <p:nvPr>
              <p:custDataLst>
                <p:tags r:id="rId118"/>
              </p:custDataLst>
            </p:nvPr>
          </p:nvSpPr>
          <p:spPr>
            <a:xfrm>
              <a:off x="2406650" y="3987800"/>
              <a:ext cx="101601" cy="19051"/>
            </a:xfrm>
            <a:custGeom>
              <a:avLst/>
              <a:gdLst/>
              <a:ahLst/>
              <a:cxnLst/>
              <a:rect l="0" t="0" r="0" b="0"/>
              <a:pathLst>
                <a:path w="101601" h="19051">
                  <a:moveTo>
                    <a:pt x="0" y="19050"/>
                  </a:moveTo>
                  <a:lnTo>
                    <a:pt x="0" y="19050"/>
                  </a:lnTo>
                  <a:lnTo>
                    <a:pt x="22322" y="15679"/>
                  </a:lnTo>
                  <a:lnTo>
                    <a:pt x="60331" y="4560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701"/>
            <p:cNvSpPr/>
            <p:nvPr>
              <p:custDataLst>
                <p:tags r:id="rId119"/>
              </p:custDataLst>
            </p:nvPr>
          </p:nvSpPr>
          <p:spPr>
            <a:xfrm>
              <a:off x="2607561" y="3801485"/>
              <a:ext cx="169334" cy="277962"/>
            </a:xfrm>
            <a:custGeom>
              <a:avLst/>
              <a:gdLst/>
              <a:ahLst/>
              <a:cxnLst/>
              <a:rect l="0" t="0" r="0" b="0"/>
              <a:pathLst>
                <a:path w="169334" h="277962">
                  <a:moveTo>
                    <a:pt x="129289" y="78365"/>
                  </a:moveTo>
                  <a:lnTo>
                    <a:pt x="129289" y="78365"/>
                  </a:lnTo>
                  <a:lnTo>
                    <a:pt x="129289" y="71623"/>
                  </a:lnTo>
                  <a:lnTo>
                    <a:pt x="127408" y="66431"/>
                  </a:lnTo>
                  <a:lnTo>
                    <a:pt x="125918" y="64059"/>
                  </a:lnTo>
                  <a:lnTo>
                    <a:pt x="113709" y="53979"/>
                  </a:lnTo>
                  <a:lnTo>
                    <a:pt x="104491" y="49888"/>
                  </a:lnTo>
                  <a:lnTo>
                    <a:pt x="100056" y="48797"/>
                  </a:lnTo>
                  <a:lnTo>
                    <a:pt x="85722" y="53229"/>
                  </a:lnTo>
                  <a:lnTo>
                    <a:pt x="76961" y="57375"/>
                  </a:lnTo>
                  <a:lnTo>
                    <a:pt x="54518" y="80063"/>
                  </a:lnTo>
                  <a:lnTo>
                    <a:pt x="31091" y="119242"/>
                  </a:lnTo>
                  <a:lnTo>
                    <a:pt x="9647" y="166598"/>
                  </a:lnTo>
                  <a:lnTo>
                    <a:pt x="0" y="213007"/>
                  </a:lnTo>
                  <a:lnTo>
                    <a:pt x="514" y="247924"/>
                  </a:lnTo>
                  <a:lnTo>
                    <a:pt x="5263" y="263321"/>
                  </a:lnTo>
                  <a:lnTo>
                    <a:pt x="8505" y="269403"/>
                  </a:lnTo>
                  <a:lnTo>
                    <a:pt x="12783" y="273457"/>
                  </a:lnTo>
                  <a:lnTo>
                    <a:pt x="23181" y="277961"/>
                  </a:lnTo>
                  <a:lnTo>
                    <a:pt x="29622" y="277046"/>
                  </a:lnTo>
                  <a:lnTo>
                    <a:pt x="44306" y="270384"/>
                  </a:lnTo>
                  <a:lnTo>
                    <a:pt x="81797" y="238016"/>
                  </a:lnTo>
                  <a:lnTo>
                    <a:pt x="112709" y="202339"/>
                  </a:lnTo>
                  <a:lnTo>
                    <a:pt x="142799" y="157353"/>
                  </a:lnTo>
                  <a:lnTo>
                    <a:pt x="163631" y="111725"/>
                  </a:lnTo>
                  <a:lnTo>
                    <a:pt x="169333" y="64182"/>
                  </a:lnTo>
                  <a:lnTo>
                    <a:pt x="165666" y="36078"/>
                  </a:lnTo>
                  <a:lnTo>
                    <a:pt x="155569" y="17002"/>
                  </a:lnTo>
                  <a:lnTo>
                    <a:pt x="148926" y="9940"/>
                  </a:lnTo>
                  <a:lnTo>
                    <a:pt x="132137" y="2093"/>
                  </a:lnTo>
                  <a:lnTo>
                    <a:pt x="122721" y="0"/>
                  </a:lnTo>
                  <a:lnTo>
                    <a:pt x="100970" y="5201"/>
                  </a:lnTo>
                  <a:lnTo>
                    <a:pt x="78603" y="18331"/>
                  </a:lnTo>
                  <a:lnTo>
                    <a:pt x="45011" y="57491"/>
                  </a:lnTo>
                  <a:lnTo>
                    <a:pt x="39237" y="66565"/>
                  </a:lnTo>
                  <a:lnTo>
                    <a:pt x="34703" y="84174"/>
                  </a:lnTo>
                  <a:lnTo>
                    <a:pt x="35745" y="99291"/>
                  </a:lnTo>
                  <a:lnTo>
                    <a:pt x="40912" y="108362"/>
                  </a:lnTo>
                  <a:lnTo>
                    <a:pt x="51675" y="114745"/>
                  </a:lnTo>
                  <a:lnTo>
                    <a:pt x="58496" y="117435"/>
                  </a:lnTo>
                  <a:lnTo>
                    <a:pt x="84952" y="117850"/>
                  </a:lnTo>
                  <a:lnTo>
                    <a:pt x="141989" y="1037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702"/>
            <p:cNvSpPr/>
            <p:nvPr>
              <p:custDataLst>
                <p:tags r:id="rId120"/>
              </p:custDataLst>
            </p:nvPr>
          </p:nvSpPr>
          <p:spPr>
            <a:xfrm>
              <a:off x="2773185" y="4006850"/>
              <a:ext cx="81193" cy="72854"/>
            </a:xfrm>
            <a:custGeom>
              <a:avLst/>
              <a:gdLst/>
              <a:ahLst/>
              <a:cxnLst/>
              <a:rect l="0" t="0" r="0" b="0"/>
              <a:pathLst>
                <a:path w="81193" h="72854">
                  <a:moveTo>
                    <a:pt x="52565" y="38100"/>
                  </a:moveTo>
                  <a:lnTo>
                    <a:pt x="52565" y="38100"/>
                  </a:lnTo>
                  <a:lnTo>
                    <a:pt x="31550" y="26545"/>
                  </a:lnTo>
                  <a:lnTo>
                    <a:pt x="18351" y="29110"/>
                  </a:lnTo>
                  <a:lnTo>
                    <a:pt x="10783" y="34339"/>
                  </a:lnTo>
                  <a:lnTo>
                    <a:pt x="175" y="49195"/>
                  </a:lnTo>
                  <a:lnTo>
                    <a:pt x="0" y="53963"/>
                  </a:lnTo>
                  <a:lnTo>
                    <a:pt x="3568" y="64905"/>
                  </a:lnTo>
                  <a:lnTo>
                    <a:pt x="7200" y="68670"/>
                  </a:lnTo>
                  <a:lnTo>
                    <a:pt x="16880" y="72853"/>
                  </a:lnTo>
                  <a:lnTo>
                    <a:pt x="22425" y="71852"/>
                  </a:lnTo>
                  <a:lnTo>
                    <a:pt x="62715" y="47875"/>
                  </a:lnTo>
                  <a:lnTo>
                    <a:pt x="73774" y="36800"/>
                  </a:lnTo>
                  <a:lnTo>
                    <a:pt x="79630" y="26703"/>
                  </a:lnTo>
                  <a:lnTo>
                    <a:pt x="81192" y="22035"/>
                  </a:lnTo>
                  <a:lnTo>
                    <a:pt x="80822" y="17512"/>
                  </a:lnTo>
                  <a:lnTo>
                    <a:pt x="716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703"/>
            <p:cNvSpPr/>
            <p:nvPr>
              <p:custDataLst>
                <p:tags r:id="rId121"/>
              </p:custDataLst>
            </p:nvPr>
          </p:nvSpPr>
          <p:spPr>
            <a:xfrm>
              <a:off x="1927029" y="4184650"/>
              <a:ext cx="809822" cy="152401"/>
            </a:xfrm>
            <a:custGeom>
              <a:avLst/>
              <a:gdLst/>
              <a:ahLst/>
              <a:cxnLst/>
              <a:rect l="0" t="0" r="0" b="0"/>
              <a:pathLst>
                <a:path w="809822" h="152401">
                  <a:moveTo>
                    <a:pt x="3371" y="152400"/>
                  </a:moveTo>
                  <a:lnTo>
                    <a:pt x="3371" y="152400"/>
                  </a:lnTo>
                  <a:lnTo>
                    <a:pt x="0" y="152400"/>
                  </a:lnTo>
                  <a:lnTo>
                    <a:pt x="3989" y="148637"/>
                  </a:lnTo>
                  <a:lnTo>
                    <a:pt x="15640" y="142261"/>
                  </a:lnTo>
                  <a:lnTo>
                    <a:pt x="54200" y="130032"/>
                  </a:lnTo>
                  <a:lnTo>
                    <a:pt x="97458" y="119175"/>
                  </a:lnTo>
                  <a:lnTo>
                    <a:pt x="125362" y="113317"/>
                  </a:lnTo>
                  <a:lnTo>
                    <a:pt x="156665" y="107295"/>
                  </a:lnTo>
                  <a:lnTo>
                    <a:pt x="190234" y="101163"/>
                  </a:lnTo>
                  <a:lnTo>
                    <a:pt x="228135" y="94253"/>
                  </a:lnTo>
                  <a:lnTo>
                    <a:pt x="268925" y="86824"/>
                  </a:lnTo>
                  <a:lnTo>
                    <a:pt x="311640" y="79050"/>
                  </a:lnTo>
                  <a:lnTo>
                    <a:pt x="354934" y="71749"/>
                  </a:lnTo>
                  <a:lnTo>
                    <a:pt x="398613" y="64766"/>
                  </a:lnTo>
                  <a:lnTo>
                    <a:pt x="442549" y="57995"/>
                  </a:lnTo>
                  <a:lnTo>
                    <a:pt x="484539" y="51363"/>
                  </a:lnTo>
                  <a:lnTo>
                    <a:pt x="525234" y="44826"/>
                  </a:lnTo>
                  <a:lnTo>
                    <a:pt x="565063" y="38350"/>
                  </a:lnTo>
                  <a:lnTo>
                    <a:pt x="602199" y="32622"/>
                  </a:lnTo>
                  <a:lnTo>
                    <a:pt x="637539" y="27393"/>
                  </a:lnTo>
                  <a:lnTo>
                    <a:pt x="671683" y="22495"/>
                  </a:lnTo>
                  <a:lnTo>
                    <a:pt x="702207" y="17819"/>
                  </a:lnTo>
                  <a:lnTo>
                    <a:pt x="730317" y="13290"/>
                  </a:lnTo>
                  <a:lnTo>
                    <a:pt x="774486" y="5907"/>
                  </a:lnTo>
                  <a:lnTo>
                    <a:pt x="809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704"/>
            <p:cNvSpPr/>
            <p:nvPr>
              <p:custDataLst>
                <p:tags r:id="rId122"/>
              </p:custDataLst>
            </p:nvPr>
          </p:nvSpPr>
          <p:spPr>
            <a:xfrm>
              <a:off x="2316972" y="4497124"/>
              <a:ext cx="134129" cy="165807"/>
            </a:xfrm>
            <a:custGeom>
              <a:avLst/>
              <a:gdLst/>
              <a:ahLst/>
              <a:cxnLst/>
              <a:rect l="0" t="0" r="0" b="0"/>
              <a:pathLst>
                <a:path w="134129" h="165807">
                  <a:moveTo>
                    <a:pt x="134128" y="5026"/>
                  </a:moveTo>
                  <a:lnTo>
                    <a:pt x="134128" y="5026"/>
                  </a:lnTo>
                  <a:lnTo>
                    <a:pt x="113406" y="0"/>
                  </a:lnTo>
                  <a:lnTo>
                    <a:pt x="82606" y="2308"/>
                  </a:lnTo>
                  <a:lnTo>
                    <a:pt x="47620" y="15334"/>
                  </a:lnTo>
                  <a:lnTo>
                    <a:pt x="23437" y="31598"/>
                  </a:lnTo>
                  <a:lnTo>
                    <a:pt x="670" y="55588"/>
                  </a:lnTo>
                  <a:lnTo>
                    <a:pt x="0" y="59195"/>
                  </a:lnTo>
                  <a:lnTo>
                    <a:pt x="965" y="63011"/>
                  </a:lnTo>
                  <a:lnTo>
                    <a:pt x="3019" y="66966"/>
                  </a:lnTo>
                  <a:lnTo>
                    <a:pt x="10946" y="73242"/>
                  </a:lnTo>
                  <a:lnTo>
                    <a:pt x="31072" y="80742"/>
                  </a:lnTo>
                  <a:lnTo>
                    <a:pt x="73964" y="96815"/>
                  </a:lnTo>
                  <a:lnTo>
                    <a:pt x="104960" y="117311"/>
                  </a:lnTo>
                  <a:lnTo>
                    <a:pt x="110581" y="125721"/>
                  </a:lnTo>
                  <a:lnTo>
                    <a:pt x="112080" y="129940"/>
                  </a:lnTo>
                  <a:lnTo>
                    <a:pt x="111668" y="134163"/>
                  </a:lnTo>
                  <a:lnTo>
                    <a:pt x="107448" y="142618"/>
                  </a:lnTo>
                  <a:lnTo>
                    <a:pt x="93767" y="155313"/>
                  </a:lnTo>
                  <a:lnTo>
                    <a:pt x="76308" y="164639"/>
                  </a:lnTo>
                  <a:lnTo>
                    <a:pt x="62099" y="165806"/>
                  </a:lnTo>
                  <a:lnTo>
                    <a:pt x="48493" y="163267"/>
                  </a:lnTo>
                  <a:lnTo>
                    <a:pt x="32528" y="151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705"/>
            <p:cNvSpPr/>
            <p:nvPr>
              <p:custDataLst>
                <p:tags r:id="rId123"/>
              </p:custDataLst>
            </p:nvPr>
          </p:nvSpPr>
          <p:spPr>
            <a:xfrm>
              <a:off x="2476299" y="4468054"/>
              <a:ext cx="197052" cy="141957"/>
            </a:xfrm>
            <a:custGeom>
              <a:avLst/>
              <a:gdLst/>
              <a:ahLst/>
              <a:cxnLst/>
              <a:rect l="0" t="0" r="0" b="0"/>
              <a:pathLst>
                <a:path w="197052" h="141957">
                  <a:moveTo>
                    <a:pt x="38301" y="65846"/>
                  </a:moveTo>
                  <a:lnTo>
                    <a:pt x="38301" y="65846"/>
                  </a:lnTo>
                  <a:lnTo>
                    <a:pt x="5730" y="86861"/>
                  </a:lnTo>
                  <a:lnTo>
                    <a:pt x="4592" y="88323"/>
                  </a:lnTo>
                  <a:lnTo>
                    <a:pt x="4540" y="89297"/>
                  </a:lnTo>
                  <a:lnTo>
                    <a:pt x="5210" y="89947"/>
                  </a:lnTo>
                  <a:lnTo>
                    <a:pt x="9718" y="88786"/>
                  </a:lnTo>
                  <a:lnTo>
                    <a:pt x="44162" y="74567"/>
                  </a:lnTo>
                  <a:lnTo>
                    <a:pt x="61675" y="58317"/>
                  </a:lnTo>
                  <a:lnTo>
                    <a:pt x="70561" y="45567"/>
                  </a:lnTo>
                  <a:lnTo>
                    <a:pt x="76863" y="30492"/>
                  </a:lnTo>
                  <a:lnTo>
                    <a:pt x="78253" y="16266"/>
                  </a:lnTo>
                  <a:lnTo>
                    <a:pt x="77635" y="9510"/>
                  </a:lnTo>
                  <a:lnTo>
                    <a:pt x="75813" y="5005"/>
                  </a:lnTo>
                  <a:lnTo>
                    <a:pt x="73187" y="2002"/>
                  </a:lnTo>
                  <a:lnTo>
                    <a:pt x="70025" y="0"/>
                  </a:lnTo>
                  <a:lnTo>
                    <a:pt x="65095" y="1488"/>
                  </a:lnTo>
                  <a:lnTo>
                    <a:pt x="44672" y="17771"/>
                  </a:lnTo>
                  <a:lnTo>
                    <a:pt x="22158" y="45330"/>
                  </a:lnTo>
                  <a:lnTo>
                    <a:pt x="3075" y="88448"/>
                  </a:lnTo>
                  <a:lnTo>
                    <a:pt x="0" y="97847"/>
                  </a:lnTo>
                  <a:lnTo>
                    <a:pt x="347" y="113935"/>
                  </a:lnTo>
                  <a:lnTo>
                    <a:pt x="2415" y="121190"/>
                  </a:lnTo>
                  <a:lnTo>
                    <a:pt x="14120" y="133011"/>
                  </a:lnTo>
                  <a:lnTo>
                    <a:pt x="22180" y="138138"/>
                  </a:lnTo>
                  <a:lnTo>
                    <a:pt x="42425" y="141956"/>
                  </a:lnTo>
                  <a:lnTo>
                    <a:pt x="66239" y="139889"/>
                  </a:lnTo>
                  <a:lnTo>
                    <a:pt x="108119" y="126120"/>
                  </a:lnTo>
                  <a:lnTo>
                    <a:pt x="153140" y="105185"/>
                  </a:lnTo>
                  <a:lnTo>
                    <a:pt x="197051" y="78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706"/>
            <p:cNvSpPr/>
            <p:nvPr>
              <p:custDataLst>
                <p:tags r:id="rId124"/>
              </p:custDataLst>
            </p:nvPr>
          </p:nvSpPr>
          <p:spPr>
            <a:xfrm>
              <a:off x="2381483" y="4237453"/>
              <a:ext cx="88668" cy="116555"/>
            </a:xfrm>
            <a:custGeom>
              <a:avLst/>
              <a:gdLst/>
              <a:ahLst/>
              <a:cxnLst/>
              <a:rect l="0" t="0" r="0" b="0"/>
              <a:pathLst>
                <a:path w="88668" h="116555">
                  <a:moveTo>
                    <a:pt x="44217" y="10697"/>
                  </a:moveTo>
                  <a:lnTo>
                    <a:pt x="44217" y="10697"/>
                  </a:lnTo>
                  <a:lnTo>
                    <a:pt x="43511" y="22939"/>
                  </a:lnTo>
                  <a:lnTo>
                    <a:pt x="31975" y="60733"/>
                  </a:lnTo>
                  <a:lnTo>
                    <a:pt x="3742" y="108057"/>
                  </a:lnTo>
                  <a:lnTo>
                    <a:pt x="552" y="116554"/>
                  </a:lnTo>
                  <a:lnTo>
                    <a:pt x="291" y="115841"/>
                  </a:lnTo>
                  <a:lnTo>
                    <a:pt x="0" y="111285"/>
                  </a:lnTo>
                  <a:lnTo>
                    <a:pt x="5588" y="91087"/>
                  </a:lnTo>
                  <a:lnTo>
                    <a:pt x="16387" y="69402"/>
                  </a:lnTo>
                  <a:lnTo>
                    <a:pt x="50239" y="23488"/>
                  </a:lnTo>
                  <a:lnTo>
                    <a:pt x="63170" y="8137"/>
                  </a:lnTo>
                  <a:lnTo>
                    <a:pt x="73439" y="0"/>
                  </a:lnTo>
                  <a:lnTo>
                    <a:pt x="74987" y="1449"/>
                  </a:lnTo>
                  <a:lnTo>
                    <a:pt x="78589" y="8704"/>
                  </a:lnTo>
                  <a:lnTo>
                    <a:pt x="83707" y="53630"/>
                  </a:lnTo>
                  <a:lnTo>
                    <a:pt x="88667" y="80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SMARTInkShape-Group137"/>
          <p:cNvGrpSpPr/>
          <p:nvPr/>
        </p:nvGrpSpPr>
        <p:grpSpPr>
          <a:xfrm>
            <a:off x="1333577" y="4146550"/>
            <a:ext cx="380924" cy="236450"/>
            <a:chOff x="1333577" y="4146550"/>
            <a:chExt cx="380924" cy="236450"/>
          </a:xfrm>
        </p:grpSpPr>
        <p:sp>
          <p:nvSpPr>
            <p:cNvPr id="273" name="SMARTInkShape-707"/>
            <p:cNvSpPr/>
            <p:nvPr>
              <p:custDataLst>
                <p:tags r:id="rId113"/>
              </p:custDataLst>
            </p:nvPr>
          </p:nvSpPr>
          <p:spPr>
            <a:xfrm>
              <a:off x="1333577" y="4146550"/>
              <a:ext cx="144478" cy="236450"/>
            </a:xfrm>
            <a:custGeom>
              <a:avLst/>
              <a:gdLst/>
              <a:ahLst/>
              <a:cxnLst/>
              <a:rect l="0" t="0" r="0" b="0"/>
              <a:pathLst>
                <a:path w="144478" h="236450">
                  <a:moveTo>
                    <a:pt x="6273" y="19050"/>
                  </a:moveTo>
                  <a:lnTo>
                    <a:pt x="6273" y="19050"/>
                  </a:lnTo>
                  <a:lnTo>
                    <a:pt x="806" y="19050"/>
                  </a:lnTo>
                  <a:lnTo>
                    <a:pt x="511" y="19755"/>
                  </a:lnTo>
                  <a:lnTo>
                    <a:pt x="0" y="34630"/>
                  </a:lnTo>
                  <a:lnTo>
                    <a:pt x="3317" y="78621"/>
                  </a:lnTo>
                  <a:lnTo>
                    <a:pt x="6841" y="111613"/>
                  </a:lnTo>
                  <a:lnTo>
                    <a:pt x="12791" y="154191"/>
                  </a:lnTo>
                  <a:lnTo>
                    <a:pt x="24494" y="200182"/>
                  </a:lnTo>
                  <a:lnTo>
                    <a:pt x="37014" y="236139"/>
                  </a:lnTo>
                  <a:lnTo>
                    <a:pt x="37350" y="236449"/>
                  </a:lnTo>
                  <a:lnTo>
                    <a:pt x="37575" y="235950"/>
                  </a:lnTo>
                  <a:lnTo>
                    <a:pt x="37291" y="201076"/>
                  </a:lnTo>
                  <a:lnTo>
                    <a:pt x="34357" y="157180"/>
                  </a:lnTo>
                  <a:lnTo>
                    <a:pt x="37090" y="113075"/>
                  </a:lnTo>
                  <a:lnTo>
                    <a:pt x="38314" y="99644"/>
                  </a:lnTo>
                  <a:lnTo>
                    <a:pt x="39628" y="96063"/>
                  </a:lnTo>
                  <a:lnTo>
                    <a:pt x="41210" y="93675"/>
                  </a:lnTo>
                  <a:lnTo>
                    <a:pt x="42970" y="93495"/>
                  </a:lnTo>
                  <a:lnTo>
                    <a:pt x="44849" y="94785"/>
                  </a:lnTo>
                  <a:lnTo>
                    <a:pt x="70930" y="135539"/>
                  </a:lnTo>
                  <a:lnTo>
                    <a:pt x="98772" y="179487"/>
                  </a:lnTo>
                  <a:lnTo>
                    <a:pt x="132639" y="224262"/>
                  </a:lnTo>
                  <a:lnTo>
                    <a:pt x="138401" y="230200"/>
                  </a:lnTo>
                  <a:lnTo>
                    <a:pt x="140925" y="231783"/>
                  </a:lnTo>
                  <a:lnTo>
                    <a:pt x="142608" y="231429"/>
                  </a:lnTo>
                  <a:lnTo>
                    <a:pt x="143729" y="229779"/>
                  </a:lnTo>
                  <a:lnTo>
                    <a:pt x="144477" y="227270"/>
                  </a:lnTo>
                  <a:lnTo>
                    <a:pt x="140608" y="188591"/>
                  </a:lnTo>
                  <a:lnTo>
                    <a:pt x="137003" y="149435"/>
                  </a:lnTo>
                  <a:lnTo>
                    <a:pt x="134931" y="109454"/>
                  </a:lnTo>
                  <a:lnTo>
                    <a:pt x="134715" y="73340"/>
                  </a:lnTo>
                  <a:lnTo>
                    <a:pt x="137855" y="34587"/>
                  </a:lnTo>
                  <a:lnTo>
                    <a:pt x="1396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708"/>
            <p:cNvSpPr/>
            <p:nvPr>
              <p:custDataLst>
                <p:tags r:id="rId114"/>
              </p:custDataLst>
            </p:nvPr>
          </p:nvSpPr>
          <p:spPr>
            <a:xfrm>
              <a:off x="1562100" y="419100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0" y="19050"/>
                  </a:lnTo>
                  <a:lnTo>
                    <a:pt x="6481" y="18344"/>
                  </a:lnTo>
                  <a:lnTo>
                    <a:pt x="53172" y="8219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709"/>
            <p:cNvSpPr/>
            <p:nvPr>
              <p:custDataLst>
                <p:tags r:id="rId115"/>
              </p:custDataLst>
            </p:nvPr>
          </p:nvSpPr>
          <p:spPr>
            <a:xfrm>
              <a:off x="1575683" y="4241800"/>
              <a:ext cx="138818" cy="37218"/>
            </a:xfrm>
            <a:custGeom>
              <a:avLst/>
              <a:gdLst/>
              <a:ahLst/>
              <a:cxnLst/>
              <a:rect l="0" t="0" r="0" b="0"/>
              <a:pathLst>
                <a:path w="138818" h="37218">
                  <a:moveTo>
                    <a:pt x="5467" y="31750"/>
                  </a:moveTo>
                  <a:lnTo>
                    <a:pt x="5467" y="31750"/>
                  </a:lnTo>
                  <a:lnTo>
                    <a:pt x="2096" y="31750"/>
                  </a:lnTo>
                  <a:lnTo>
                    <a:pt x="1103" y="32455"/>
                  </a:lnTo>
                  <a:lnTo>
                    <a:pt x="441" y="33631"/>
                  </a:lnTo>
                  <a:lnTo>
                    <a:pt x="0" y="35121"/>
                  </a:lnTo>
                  <a:lnTo>
                    <a:pt x="1116" y="36114"/>
                  </a:lnTo>
                  <a:lnTo>
                    <a:pt x="6121" y="37217"/>
                  </a:lnTo>
                  <a:lnTo>
                    <a:pt x="41815" y="32150"/>
                  </a:lnTo>
                  <a:lnTo>
                    <a:pt x="81540" y="21442"/>
                  </a:lnTo>
                  <a:lnTo>
                    <a:pt x="1388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SMARTInkShape-Group138"/>
          <p:cNvGrpSpPr/>
          <p:nvPr/>
        </p:nvGrpSpPr>
        <p:grpSpPr>
          <a:xfrm>
            <a:off x="5695950" y="3937296"/>
            <a:ext cx="4679951" cy="1990583"/>
            <a:chOff x="5695950" y="3937296"/>
            <a:chExt cx="4679951" cy="1990583"/>
          </a:xfrm>
        </p:grpSpPr>
        <p:sp>
          <p:nvSpPr>
            <p:cNvPr id="277" name="SMARTInkShape-710"/>
            <p:cNvSpPr/>
            <p:nvPr>
              <p:custDataLst>
                <p:tags r:id="rId102"/>
              </p:custDataLst>
            </p:nvPr>
          </p:nvSpPr>
          <p:spPr>
            <a:xfrm>
              <a:off x="5695950" y="3937296"/>
              <a:ext cx="4679951" cy="1784055"/>
            </a:xfrm>
            <a:custGeom>
              <a:avLst/>
              <a:gdLst/>
              <a:ahLst/>
              <a:cxnLst/>
              <a:rect l="0" t="0" r="0" b="0"/>
              <a:pathLst>
                <a:path w="4679951" h="1784055">
                  <a:moveTo>
                    <a:pt x="0" y="1491954"/>
                  </a:moveTo>
                  <a:lnTo>
                    <a:pt x="0" y="1491954"/>
                  </a:lnTo>
                  <a:lnTo>
                    <a:pt x="41927" y="1491248"/>
                  </a:lnTo>
                  <a:lnTo>
                    <a:pt x="84613" y="1486487"/>
                  </a:lnTo>
                  <a:lnTo>
                    <a:pt x="128662" y="1485779"/>
                  </a:lnTo>
                  <a:lnTo>
                    <a:pt x="167005" y="1486361"/>
                  </a:lnTo>
                  <a:lnTo>
                    <a:pt x="213483" y="1489983"/>
                  </a:lnTo>
                  <a:lnTo>
                    <a:pt x="246341" y="1491078"/>
                  </a:lnTo>
                  <a:lnTo>
                    <a:pt x="281640" y="1491564"/>
                  </a:lnTo>
                  <a:lnTo>
                    <a:pt x="318496" y="1491782"/>
                  </a:lnTo>
                  <a:lnTo>
                    <a:pt x="356042" y="1491877"/>
                  </a:lnTo>
                  <a:lnTo>
                    <a:pt x="395778" y="1488157"/>
                  </a:lnTo>
                  <a:lnTo>
                    <a:pt x="436957" y="1481800"/>
                  </a:lnTo>
                  <a:lnTo>
                    <a:pt x="478777" y="1474271"/>
                  </a:lnTo>
                  <a:lnTo>
                    <a:pt x="522763" y="1466221"/>
                  </a:lnTo>
                  <a:lnTo>
                    <a:pt x="567478" y="1457234"/>
                  </a:lnTo>
                  <a:lnTo>
                    <a:pt x="610870" y="1446184"/>
                  </a:lnTo>
                  <a:lnTo>
                    <a:pt x="653674" y="1434217"/>
                  </a:lnTo>
                  <a:lnTo>
                    <a:pt x="696216" y="1421137"/>
                  </a:lnTo>
                  <a:lnTo>
                    <a:pt x="738642" y="1405917"/>
                  </a:lnTo>
                  <a:lnTo>
                    <a:pt x="777253" y="1391627"/>
                  </a:lnTo>
                  <a:lnTo>
                    <a:pt x="813229" y="1377514"/>
                  </a:lnTo>
                  <a:lnTo>
                    <a:pt x="848034" y="1361834"/>
                  </a:lnTo>
                  <a:lnTo>
                    <a:pt x="892618" y="1333769"/>
                  </a:lnTo>
                  <a:lnTo>
                    <a:pt x="939836" y="1297045"/>
                  </a:lnTo>
                  <a:lnTo>
                    <a:pt x="977071" y="1254669"/>
                  </a:lnTo>
                  <a:lnTo>
                    <a:pt x="1003054" y="1218212"/>
                  </a:lnTo>
                  <a:lnTo>
                    <a:pt x="1028627" y="1178717"/>
                  </a:lnTo>
                  <a:lnTo>
                    <a:pt x="1055960" y="1135736"/>
                  </a:lnTo>
                  <a:lnTo>
                    <a:pt x="1084520" y="1089839"/>
                  </a:lnTo>
                  <a:lnTo>
                    <a:pt x="1112737" y="1042374"/>
                  </a:lnTo>
                  <a:lnTo>
                    <a:pt x="1141559" y="995149"/>
                  </a:lnTo>
                  <a:lnTo>
                    <a:pt x="1159998" y="961414"/>
                  </a:lnTo>
                  <a:lnTo>
                    <a:pt x="1179954" y="925252"/>
                  </a:lnTo>
                  <a:lnTo>
                    <a:pt x="1196818" y="889895"/>
                  </a:lnTo>
                  <a:lnTo>
                    <a:pt x="1212075" y="855367"/>
                  </a:lnTo>
                  <a:lnTo>
                    <a:pt x="1228262" y="821206"/>
                  </a:lnTo>
                  <a:lnTo>
                    <a:pt x="1242982" y="785327"/>
                  </a:lnTo>
                  <a:lnTo>
                    <a:pt x="1257286" y="748920"/>
                  </a:lnTo>
                  <a:lnTo>
                    <a:pt x="1273053" y="713924"/>
                  </a:lnTo>
                  <a:lnTo>
                    <a:pt x="1287584" y="679556"/>
                  </a:lnTo>
                  <a:lnTo>
                    <a:pt x="1301804" y="645465"/>
                  </a:lnTo>
                  <a:lnTo>
                    <a:pt x="1317531" y="611500"/>
                  </a:lnTo>
                  <a:lnTo>
                    <a:pt x="1342252" y="564015"/>
                  </a:lnTo>
                  <a:lnTo>
                    <a:pt x="1370823" y="518666"/>
                  </a:lnTo>
                  <a:lnTo>
                    <a:pt x="1394888" y="473949"/>
                  </a:lnTo>
                  <a:lnTo>
                    <a:pt x="1410644" y="442373"/>
                  </a:lnTo>
                  <a:lnTo>
                    <a:pt x="1435379" y="396624"/>
                  </a:lnTo>
                  <a:lnTo>
                    <a:pt x="1460583" y="356258"/>
                  </a:lnTo>
                  <a:lnTo>
                    <a:pt x="1485923" y="319367"/>
                  </a:lnTo>
                  <a:lnTo>
                    <a:pt x="1523143" y="275298"/>
                  </a:lnTo>
                  <a:lnTo>
                    <a:pt x="1568124" y="228963"/>
                  </a:lnTo>
                  <a:lnTo>
                    <a:pt x="1609413" y="189289"/>
                  </a:lnTo>
                  <a:lnTo>
                    <a:pt x="1654544" y="151061"/>
                  </a:lnTo>
                  <a:lnTo>
                    <a:pt x="1697430" y="117038"/>
                  </a:lnTo>
                  <a:lnTo>
                    <a:pt x="1741754" y="91085"/>
                  </a:lnTo>
                  <a:lnTo>
                    <a:pt x="1778550" y="74758"/>
                  </a:lnTo>
                  <a:lnTo>
                    <a:pt x="1816263" y="58396"/>
                  </a:lnTo>
                  <a:lnTo>
                    <a:pt x="1854248" y="44611"/>
                  </a:lnTo>
                  <a:lnTo>
                    <a:pt x="1892315" y="31589"/>
                  </a:lnTo>
                  <a:lnTo>
                    <a:pt x="1930404" y="20675"/>
                  </a:lnTo>
                  <a:lnTo>
                    <a:pt x="1970382" y="11092"/>
                  </a:lnTo>
                  <a:lnTo>
                    <a:pt x="2013507" y="3078"/>
                  </a:lnTo>
                  <a:lnTo>
                    <a:pt x="2057565" y="703"/>
                  </a:lnTo>
                  <a:lnTo>
                    <a:pt x="2101898" y="0"/>
                  </a:lnTo>
                  <a:lnTo>
                    <a:pt x="2146314" y="1673"/>
                  </a:lnTo>
                  <a:lnTo>
                    <a:pt x="2190754" y="6637"/>
                  </a:lnTo>
                  <a:lnTo>
                    <a:pt x="2233319" y="14458"/>
                  </a:lnTo>
                  <a:lnTo>
                    <a:pt x="2272743" y="25712"/>
                  </a:lnTo>
                  <a:lnTo>
                    <a:pt x="2313116" y="39866"/>
                  </a:lnTo>
                  <a:lnTo>
                    <a:pt x="2356357" y="57465"/>
                  </a:lnTo>
                  <a:lnTo>
                    <a:pt x="2400451" y="76085"/>
                  </a:lnTo>
                  <a:lnTo>
                    <a:pt x="2444795" y="96890"/>
                  </a:lnTo>
                  <a:lnTo>
                    <a:pt x="2487332" y="120927"/>
                  </a:lnTo>
                  <a:lnTo>
                    <a:pt x="2528627" y="145924"/>
                  </a:lnTo>
                  <a:lnTo>
                    <a:pt x="2574024" y="173086"/>
                  </a:lnTo>
                  <a:lnTo>
                    <a:pt x="2619460" y="203476"/>
                  </a:lnTo>
                  <a:lnTo>
                    <a:pt x="2659735" y="232942"/>
                  </a:lnTo>
                  <a:lnTo>
                    <a:pt x="2698479" y="263310"/>
                  </a:lnTo>
                  <a:lnTo>
                    <a:pt x="2738651" y="299119"/>
                  </a:lnTo>
                  <a:lnTo>
                    <a:pt x="2778071" y="336540"/>
                  </a:lnTo>
                  <a:lnTo>
                    <a:pt x="2812093" y="374438"/>
                  </a:lnTo>
                  <a:lnTo>
                    <a:pt x="2844516" y="414360"/>
                  </a:lnTo>
                  <a:lnTo>
                    <a:pt x="2874585" y="455587"/>
                  </a:lnTo>
                  <a:lnTo>
                    <a:pt x="2899486" y="496495"/>
                  </a:lnTo>
                  <a:lnTo>
                    <a:pt x="2922151" y="541778"/>
                  </a:lnTo>
                  <a:lnTo>
                    <a:pt x="2937739" y="574353"/>
                  </a:lnTo>
                  <a:lnTo>
                    <a:pt x="2951723" y="607646"/>
                  </a:lnTo>
                  <a:lnTo>
                    <a:pt x="2971495" y="654752"/>
                  </a:lnTo>
                  <a:lnTo>
                    <a:pt x="2986246" y="686888"/>
                  </a:lnTo>
                  <a:lnTo>
                    <a:pt x="3001502" y="720692"/>
                  </a:lnTo>
                  <a:lnTo>
                    <a:pt x="3015341" y="756881"/>
                  </a:lnTo>
                  <a:lnTo>
                    <a:pt x="3028545" y="792251"/>
                  </a:lnTo>
                  <a:lnTo>
                    <a:pt x="3041470" y="826080"/>
                  </a:lnTo>
                  <a:lnTo>
                    <a:pt x="3061352" y="873598"/>
                  </a:lnTo>
                  <a:lnTo>
                    <a:pt x="3076746" y="906449"/>
                  </a:lnTo>
                  <a:lnTo>
                    <a:pt x="3091116" y="939864"/>
                  </a:lnTo>
                  <a:lnTo>
                    <a:pt x="3105966" y="973531"/>
                  </a:lnTo>
                  <a:lnTo>
                    <a:pt x="3124328" y="1007308"/>
                  </a:lnTo>
                  <a:lnTo>
                    <a:pt x="3144248" y="1041136"/>
                  </a:lnTo>
                  <a:lnTo>
                    <a:pt x="3165565" y="1074279"/>
                  </a:lnTo>
                  <a:lnTo>
                    <a:pt x="3201367" y="1121410"/>
                  </a:lnTo>
                  <a:lnTo>
                    <a:pt x="3226229" y="1154172"/>
                  </a:lnTo>
                  <a:lnTo>
                    <a:pt x="3253273" y="1187547"/>
                  </a:lnTo>
                  <a:lnTo>
                    <a:pt x="3281753" y="1220490"/>
                  </a:lnTo>
                  <a:lnTo>
                    <a:pt x="3325556" y="1267508"/>
                  </a:lnTo>
                  <a:lnTo>
                    <a:pt x="3355036" y="1300243"/>
                  </a:lnTo>
                  <a:lnTo>
                    <a:pt x="3386487" y="1331725"/>
                  </a:lnTo>
                  <a:lnTo>
                    <a:pt x="3419278" y="1361474"/>
                  </a:lnTo>
                  <a:lnTo>
                    <a:pt x="3452666" y="1388807"/>
                  </a:lnTo>
                  <a:lnTo>
                    <a:pt x="3488200" y="1416948"/>
                  </a:lnTo>
                  <a:lnTo>
                    <a:pt x="3526572" y="1445213"/>
                  </a:lnTo>
                  <a:lnTo>
                    <a:pt x="3569497" y="1471885"/>
                  </a:lnTo>
                  <a:lnTo>
                    <a:pt x="3614444" y="1497851"/>
                  </a:lnTo>
                  <a:lnTo>
                    <a:pt x="3660996" y="1524208"/>
                  </a:lnTo>
                  <a:lnTo>
                    <a:pt x="3685264" y="1538151"/>
                  </a:lnTo>
                  <a:lnTo>
                    <a:pt x="3709909" y="1552385"/>
                  </a:lnTo>
                  <a:lnTo>
                    <a:pt x="3736923" y="1566108"/>
                  </a:lnTo>
                  <a:lnTo>
                    <a:pt x="3765516" y="1579491"/>
                  </a:lnTo>
                  <a:lnTo>
                    <a:pt x="3795161" y="1592645"/>
                  </a:lnTo>
                  <a:lnTo>
                    <a:pt x="3824800" y="1604942"/>
                  </a:lnTo>
                  <a:lnTo>
                    <a:pt x="3854441" y="1616668"/>
                  </a:lnTo>
                  <a:lnTo>
                    <a:pt x="3884077" y="1628014"/>
                  </a:lnTo>
                  <a:lnTo>
                    <a:pt x="3916535" y="1638399"/>
                  </a:lnTo>
                  <a:lnTo>
                    <a:pt x="3950873" y="1648145"/>
                  </a:lnTo>
                  <a:lnTo>
                    <a:pt x="3986464" y="1657465"/>
                  </a:lnTo>
                  <a:lnTo>
                    <a:pt x="4023599" y="1665795"/>
                  </a:lnTo>
                  <a:lnTo>
                    <a:pt x="4061759" y="1673464"/>
                  </a:lnTo>
                  <a:lnTo>
                    <a:pt x="4100606" y="1680694"/>
                  </a:lnTo>
                  <a:lnTo>
                    <a:pt x="4140615" y="1687631"/>
                  </a:lnTo>
                  <a:lnTo>
                    <a:pt x="4181398" y="1694371"/>
                  </a:lnTo>
                  <a:lnTo>
                    <a:pt x="4222698" y="1700982"/>
                  </a:lnTo>
                  <a:lnTo>
                    <a:pt x="4264344" y="1707506"/>
                  </a:lnTo>
                  <a:lnTo>
                    <a:pt x="4306220" y="1713972"/>
                  </a:lnTo>
                  <a:lnTo>
                    <a:pt x="4348246" y="1720400"/>
                  </a:lnTo>
                  <a:lnTo>
                    <a:pt x="4388963" y="1727506"/>
                  </a:lnTo>
                  <a:lnTo>
                    <a:pt x="4428809" y="1735067"/>
                  </a:lnTo>
                  <a:lnTo>
                    <a:pt x="4468072" y="1742929"/>
                  </a:lnTo>
                  <a:lnTo>
                    <a:pt x="4504126" y="1749582"/>
                  </a:lnTo>
                  <a:lnTo>
                    <a:pt x="4538039" y="1755429"/>
                  </a:lnTo>
                  <a:lnTo>
                    <a:pt x="4570526" y="1760736"/>
                  </a:lnTo>
                  <a:lnTo>
                    <a:pt x="4597122" y="1765687"/>
                  </a:lnTo>
                  <a:lnTo>
                    <a:pt x="4639845" y="1774950"/>
                  </a:lnTo>
                  <a:lnTo>
                    <a:pt x="4679950" y="17840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711"/>
            <p:cNvSpPr/>
            <p:nvPr>
              <p:custDataLst>
                <p:tags r:id="rId103"/>
              </p:custDataLst>
            </p:nvPr>
          </p:nvSpPr>
          <p:spPr>
            <a:xfrm>
              <a:off x="7823200" y="394335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712"/>
            <p:cNvSpPr/>
            <p:nvPr>
              <p:custDataLst>
                <p:tags r:id="rId104"/>
              </p:custDataLst>
            </p:nvPr>
          </p:nvSpPr>
          <p:spPr>
            <a:xfrm>
              <a:off x="7835900" y="412115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0" y="0"/>
                  </a:moveTo>
                  <a:lnTo>
                    <a:pt x="0" y="0"/>
                  </a:lnTo>
                  <a:lnTo>
                    <a:pt x="12700" y="44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713"/>
            <p:cNvSpPr/>
            <p:nvPr>
              <p:custDataLst>
                <p:tags r:id="rId105"/>
              </p:custDataLst>
            </p:nvPr>
          </p:nvSpPr>
          <p:spPr>
            <a:xfrm>
              <a:off x="7835900" y="436245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0"/>
                  </a:moveTo>
                  <a:lnTo>
                    <a:pt x="6350" y="0"/>
                  </a:lnTo>
                  <a:lnTo>
                    <a:pt x="4468" y="2072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714"/>
            <p:cNvSpPr/>
            <p:nvPr>
              <p:custDataLst>
                <p:tags r:id="rId106"/>
              </p:custDataLst>
            </p:nvPr>
          </p:nvSpPr>
          <p:spPr>
            <a:xfrm>
              <a:off x="7854950" y="458470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12700" y="0"/>
                  </a:moveTo>
                  <a:lnTo>
                    <a:pt x="12700" y="0"/>
                  </a:lnTo>
                  <a:lnTo>
                    <a:pt x="11995" y="1084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715"/>
            <p:cNvSpPr/>
            <p:nvPr>
              <p:custDataLst>
                <p:tags r:id="rId107"/>
              </p:custDataLst>
            </p:nvPr>
          </p:nvSpPr>
          <p:spPr>
            <a:xfrm>
              <a:off x="7848600" y="4851400"/>
              <a:ext cx="31751" cy="69851"/>
            </a:xfrm>
            <a:custGeom>
              <a:avLst/>
              <a:gdLst/>
              <a:ahLst/>
              <a:cxnLst/>
              <a:rect l="0" t="0" r="0" b="0"/>
              <a:pathLst>
                <a:path w="31751" h="69851">
                  <a:moveTo>
                    <a:pt x="0" y="0"/>
                  </a:moveTo>
                  <a:lnTo>
                    <a:pt x="0" y="0"/>
                  </a:lnTo>
                  <a:lnTo>
                    <a:pt x="12243" y="42619"/>
                  </a:lnTo>
                  <a:lnTo>
                    <a:pt x="31750" y="698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716"/>
            <p:cNvSpPr/>
            <p:nvPr>
              <p:custDataLst>
                <p:tags r:id="rId108"/>
              </p:custDataLst>
            </p:nvPr>
          </p:nvSpPr>
          <p:spPr>
            <a:xfrm>
              <a:off x="7912100" y="5137150"/>
              <a:ext cx="25401" cy="69851"/>
            </a:xfrm>
            <a:custGeom>
              <a:avLst/>
              <a:gdLst/>
              <a:ahLst/>
              <a:cxnLst/>
              <a:rect l="0" t="0" r="0" b="0"/>
              <a:pathLst>
                <a:path w="25401" h="69851">
                  <a:moveTo>
                    <a:pt x="25400" y="0"/>
                  </a:moveTo>
                  <a:lnTo>
                    <a:pt x="25400" y="0"/>
                  </a:lnTo>
                  <a:lnTo>
                    <a:pt x="10652" y="45503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717"/>
            <p:cNvSpPr/>
            <p:nvPr>
              <p:custDataLst>
                <p:tags r:id="rId109"/>
              </p:custDataLst>
            </p:nvPr>
          </p:nvSpPr>
          <p:spPr>
            <a:xfrm>
              <a:off x="7905750" y="5365750"/>
              <a:ext cx="1" cy="69851"/>
            </a:xfrm>
            <a:custGeom>
              <a:avLst/>
              <a:gdLst/>
              <a:ahLst/>
              <a:cxnLst/>
              <a:rect l="0" t="0" r="0" b="0"/>
              <a:pathLst>
                <a:path w="1" h="69851">
                  <a:moveTo>
                    <a:pt x="0" y="0"/>
                  </a:moveTo>
                  <a:lnTo>
                    <a:pt x="0" y="0"/>
                  </a:lnTo>
                  <a:lnTo>
                    <a:pt x="0" y="44016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718"/>
            <p:cNvSpPr/>
            <p:nvPr>
              <p:custDataLst>
                <p:tags r:id="rId110"/>
              </p:custDataLst>
            </p:nvPr>
          </p:nvSpPr>
          <p:spPr>
            <a:xfrm>
              <a:off x="7861639" y="5530850"/>
              <a:ext cx="12362" cy="50801"/>
            </a:xfrm>
            <a:custGeom>
              <a:avLst/>
              <a:gdLst/>
              <a:ahLst/>
              <a:cxnLst/>
              <a:rect l="0" t="0" r="0" b="0"/>
              <a:pathLst>
                <a:path w="12362" h="50801">
                  <a:moveTo>
                    <a:pt x="12361" y="0"/>
                  </a:moveTo>
                  <a:lnTo>
                    <a:pt x="12361" y="0"/>
                  </a:lnTo>
                  <a:lnTo>
                    <a:pt x="1376" y="23849"/>
                  </a:lnTo>
                  <a:lnTo>
                    <a:pt x="0" y="36931"/>
                  </a:lnTo>
                  <a:lnTo>
                    <a:pt x="1693" y="42990"/>
                  </a:lnTo>
                  <a:lnTo>
                    <a:pt x="6011" y="50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719"/>
            <p:cNvSpPr/>
            <p:nvPr>
              <p:custDataLst>
                <p:tags r:id="rId111"/>
              </p:custDataLst>
            </p:nvPr>
          </p:nvSpPr>
          <p:spPr>
            <a:xfrm>
              <a:off x="7905750" y="56070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720"/>
            <p:cNvSpPr/>
            <p:nvPr>
              <p:custDataLst>
                <p:tags r:id="rId112"/>
              </p:custDataLst>
            </p:nvPr>
          </p:nvSpPr>
          <p:spPr>
            <a:xfrm>
              <a:off x="7833412" y="5689600"/>
              <a:ext cx="171932" cy="238279"/>
            </a:xfrm>
            <a:custGeom>
              <a:avLst/>
              <a:gdLst/>
              <a:ahLst/>
              <a:cxnLst/>
              <a:rect l="0" t="0" r="0" b="0"/>
              <a:pathLst>
                <a:path w="171932" h="238279">
                  <a:moveTo>
                    <a:pt x="110438" y="69850"/>
                  </a:moveTo>
                  <a:lnTo>
                    <a:pt x="110438" y="69850"/>
                  </a:lnTo>
                  <a:lnTo>
                    <a:pt x="113808" y="63108"/>
                  </a:lnTo>
                  <a:lnTo>
                    <a:pt x="113582" y="54154"/>
                  </a:lnTo>
                  <a:lnTo>
                    <a:pt x="111129" y="44529"/>
                  </a:lnTo>
                  <a:lnTo>
                    <a:pt x="105782" y="35145"/>
                  </a:lnTo>
                  <a:lnTo>
                    <a:pt x="101783" y="30201"/>
                  </a:lnTo>
                  <a:lnTo>
                    <a:pt x="95773" y="27534"/>
                  </a:lnTo>
                  <a:lnTo>
                    <a:pt x="92196" y="26822"/>
                  </a:lnTo>
                  <a:lnTo>
                    <a:pt x="77045" y="29192"/>
                  </a:lnTo>
                  <a:lnTo>
                    <a:pt x="48598" y="42090"/>
                  </a:lnTo>
                  <a:lnTo>
                    <a:pt x="29086" y="59037"/>
                  </a:lnTo>
                  <a:lnTo>
                    <a:pt x="14759" y="82325"/>
                  </a:lnTo>
                  <a:lnTo>
                    <a:pt x="3239" y="121442"/>
                  </a:lnTo>
                  <a:lnTo>
                    <a:pt x="0" y="142170"/>
                  </a:lnTo>
                  <a:lnTo>
                    <a:pt x="3669" y="182338"/>
                  </a:lnTo>
                  <a:lnTo>
                    <a:pt x="11069" y="207132"/>
                  </a:lnTo>
                  <a:lnTo>
                    <a:pt x="19002" y="220469"/>
                  </a:lnTo>
                  <a:lnTo>
                    <a:pt x="29582" y="231101"/>
                  </a:lnTo>
                  <a:lnTo>
                    <a:pt x="41341" y="236766"/>
                  </a:lnTo>
                  <a:lnTo>
                    <a:pt x="47440" y="238278"/>
                  </a:lnTo>
                  <a:lnTo>
                    <a:pt x="61742" y="236194"/>
                  </a:lnTo>
                  <a:lnTo>
                    <a:pt x="85661" y="225206"/>
                  </a:lnTo>
                  <a:lnTo>
                    <a:pt x="108741" y="206662"/>
                  </a:lnTo>
                  <a:lnTo>
                    <a:pt x="141963" y="165425"/>
                  </a:lnTo>
                  <a:lnTo>
                    <a:pt x="163782" y="121341"/>
                  </a:lnTo>
                  <a:lnTo>
                    <a:pt x="171931" y="81824"/>
                  </a:lnTo>
                  <a:lnTo>
                    <a:pt x="171791" y="40164"/>
                  </a:lnTo>
                  <a:lnTo>
                    <a:pt x="168045" y="27023"/>
                  </a:lnTo>
                  <a:lnTo>
                    <a:pt x="161676" y="16478"/>
                  </a:lnTo>
                  <a:lnTo>
                    <a:pt x="136673" y="2609"/>
                  </a:lnTo>
                  <a:lnTo>
                    <a:pt x="7868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9" name="SMARTInkShape-721"/>
          <p:cNvSpPr/>
          <p:nvPr>
            <p:custDataLst>
              <p:tags r:id="rId3"/>
            </p:custDataLst>
          </p:nvPr>
        </p:nvSpPr>
        <p:spPr>
          <a:xfrm>
            <a:off x="5736742" y="5607933"/>
            <a:ext cx="4524859" cy="126118"/>
          </a:xfrm>
          <a:custGeom>
            <a:avLst/>
            <a:gdLst/>
            <a:ahLst/>
            <a:cxnLst/>
            <a:rect l="0" t="0" r="0" b="0"/>
            <a:pathLst>
              <a:path w="4524859" h="126118">
                <a:moveTo>
                  <a:pt x="3658" y="5467"/>
                </a:moveTo>
                <a:lnTo>
                  <a:pt x="3658" y="5467"/>
                </a:lnTo>
                <a:lnTo>
                  <a:pt x="0" y="5467"/>
                </a:lnTo>
                <a:lnTo>
                  <a:pt x="35393" y="5467"/>
                </a:lnTo>
                <a:lnTo>
                  <a:pt x="69975" y="5467"/>
                </a:lnTo>
                <a:lnTo>
                  <a:pt x="93025" y="5467"/>
                </a:lnTo>
                <a:lnTo>
                  <a:pt x="118270" y="5467"/>
                </a:lnTo>
                <a:lnTo>
                  <a:pt x="149915" y="4762"/>
                </a:lnTo>
                <a:lnTo>
                  <a:pt x="185829" y="3585"/>
                </a:lnTo>
                <a:lnTo>
                  <a:pt x="224589" y="2096"/>
                </a:lnTo>
                <a:lnTo>
                  <a:pt x="269479" y="1103"/>
                </a:lnTo>
                <a:lnTo>
                  <a:pt x="318456" y="441"/>
                </a:lnTo>
                <a:lnTo>
                  <a:pt x="370156" y="0"/>
                </a:lnTo>
                <a:lnTo>
                  <a:pt x="428613" y="411"/>
                </a:lnTo>
                <a:lnTo>
                  <a:pt x="491572" y="1390"/>
                </a:lnTo>
                <a:lnTo>
                  <a:pt x="557533" y="2749"/>
                </a:lnTo>
                <a:lnTo>
                  <a:pt x="632553" y="3655"/>
                </a:lnTo>
                <a:lnTo>
                  <a:pt x="713611" y="4259"/>
                </a:lnTo>
                <a:lnTo>
                  <a:pt x="798692" y="4662"/>
                </a:lnTo>
                <a:lnTo>
                  <a:pt x="889281" y="4929"/>
                </a:lnTo>
                <a:lnTo>
                  <a:pt x="983539" y="5109"/>
                </a:lnTo>
                <a:lnTo>
                  <a:pt x="1080246" y="5228"/>
                </a:lnTo>
                <a:lnTo>
                  <a:pt x="1184933" y="5308"/>
                </a:lnTo>
                <a:lnTo>
                  <a:pt x="1294942" y="5361"/>
                </a:lnTo>
                <a:lnTo>
                  <a:pt x="1408496" y="5396"/>
                </a:lnTo>
                <a:lnTo>
                  <a:pt x="1524417" y="5420"/>
                </a:lnTo>
                <a:lnTo>
                  <a:pt x="1641914" y="5436"/>
                </a:lnTo>
                <a:lnTo>
                  <a:pt x="1760461" y="5446"/>
                </a:lnTo>
                <a:lnTo>
                  <a:pt x="1881122" y="6158"/>
                </a:lnTo>
                <a:lnTo>
                  <a:pt x="2003189" y="7339"/>
                </a:lnTo>
                <a:lnTo>
                  <a:pt x="2126197" y="8832"/>
                </a:lnTo>
                <a:lnTo>
                  <a:pt x="2249122" y="11238"/>
                </a:lnTo>
                <a:lnTo>
                  <a:pt x="2371995" y="14253"/>
                </a:lnTo>
                <a:lnTo>
                  <a:pt x="2494832" y="17675"/>
                </a:lnTo>
                <a:lnTo>
                  <a:pt x="2617647" y="20661"/>
                </a:lnTo>
                <a:lnTo>
                  <a:pt x="2740444" y="23357"/>
                </a:lnTo>
                <a:lnTo>
                  <a:pt x="2863232" y="25860"/>
                </a:lnTo>
                <a:lnTo>
                  <a:pt x="2982486" y="28940"/>
                </a:lnTo>
                <a:lnTo>
                  <a:pt x="3099380" y="32405"/>
                </a:lnTo>
                <a:lnTo>
                  <a:pt x="3214708" y="36124"/>
                </a:lnTo>
                <a:lnTo>
                  <a:pt x="3328278" y="40723"/>
                </a:lnTo>
                <a:lnTo>
                  <a:pt x="3440684" y="45904"/>
                </a:lnTo>
                <a:lnTo>
                  <a:pt x="3552307" y="51475"/>
                </a:lnTo>
                <a:lnTo>
                  <a:pt x="3655652" y="57306"/>
                </a:lnTo>
                <a:lnTo>
                  <a:pt x="3753476" y="63309"/>
                </a:lnTo>
                <a:lnTo>
                  <a:pt x="3847619" y="69429"/>
                </a:lnTo>
                <a:lnTo>
                  <a:pt x="3934372" y="75625"/>
                </a:lnTo>
                <a:lnTo>
                  <a:pt x="4016195" y="81872"/>
                </a:lnTo>
                <a:lnTo>
                  <a:pt x="4094734" y="88153"/>
                </a:lnTo>
                <a:lnTo>
                  <a:pt x="4164730" y="94458"/>
                </a:lnTo>
                <a:lnTo>
                  <a:pt x="4229034" y="100777"/>
                </a:lnTo>
                <a:lnTo>
                  <a:pt x="4289542" y="107107"/>
                </a:lnTo>
                <a:lnTo>
                  <a:pt x="4342579" y="112032"/>
                </a:lnTo>
                <a:lnTo>
                  <a:pt x="4390640" y="116022"/>
                </a:lnTo>
                <a:lnTo>
                  <a:pt x="4435379" y="119387"/>
                </a:lnTo>
                <a:lnTo>
                  <a:pt x="4465205" y="121630"/>
                </a:lnTo>
                <a:lnTo>
                  <a:pt x="4524858" y="1261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SMARTInkShape-722"/>
          <p:cNvSpPr/>
          <p:nvPr>
            <p:custDataLst>
              <p:tags r:id="rId4"/>
            </p:custDataLst>
          </p:nvPr>
        </p:nvSpPr>
        <p:spPr>
          <a:xfrm>
            <a:off x="2032000" y="3130550"/>
            <a:ext cx="9715501" cy="292101"/>
          </a:xfrm>
          <a:custGeom>
            <a:avLst/>
            <a:gdLst/>
            <a:ahLst/>
            <a:cxnLst/>
            <a:rect l="0" t="0" r="0" b="0"/>
            <a:pathLst>
              <a:path w="9715501" h="292101">
                <a:moveTo>
                  <a:pt x="0" y="292100"/>
                </a:moveTo>
                <a:lnTo>
                  <a:pt x="0" y="292100"/>
                </a:lnTo>
                <a:lnTo>
                  <a:pt x="47194" y="281987"/>
                </a:lnTo>
                <a:lnTo>
                  <a:pt x="73090" y="276891"/>
                </a:lnTo>
                <a:lnTo>
                  <a:pt x="102349" y="271378"/>
                </a:lnTo>
                <a:lnTo>
                  <a:pt x="133849" y="265585"/>
                </a:lnTo>
                <a:lnTo>
                  <a:pt x="170372" y="260312"/>
                </a:lnTo>
                <a:lnTo>
                  <a:pt x="210242" y="255386"/>
                </a:lnTo>
                <a:lnTo>
                  <a:pt x="252345" y="250691"/>
                </a:lnTo>
                <a:lnTo>
                  <a:pt x="297347" y="245444"/>
                </a:lnTo>
                <a:lnTo>
                  <a:pt x="344281" y="239829"/>
                </a:lnTo>
                <a:lnTo>
                  <a:pt x="392504" y="233969"/>
                </a:lnTo>
                <a:lnTo>
                  <a:pt x="445114" y="228652"/>
                </a:lnTo>
                <a:lnTo>
                  <a:pt x="500648" y="223695"/>
                </a:lnTo>
                <a:lnTo>
                  <a:pt x="558132" y="218980"/>
                </a:lnTo>
                <a:lnTo>
                  <a:pt x="616916" y="214426"/>
                </a:lnTo>
                <a:lnTo>
                  <a:pt x="676566" y="209978"/>
                </a:lnTo>
                <a:lnTo>
                  <a:pt x="736794" y="205602"/>
                </a:lnTo>
                <a:lnTo>
                  <a:pt x="800229" y="200568"/>
                </a:lnTo>
                <a:lnTo>
                  <a:pt x="865803" y="195095"/>
                </a:lnTo>
                <a:lnTo>
                  <a:pt x="932802" y="189330"/>
                </a:lnTo>
                <a:lnTo>
                  <a:pt x="1004985" y="183370"/>
                </a:lnTo>
                <a:lnTo>
                  <a:pt x="1080623" y="177280"/>
                </a:lnTo>
                <a:lnTo>
                  <a:pt x="1158566" y="171104"/>
                </a:lnTo>
                <a:lnTo>
                  <a:pt x="1239455" y="165574"/>
                </a:lnTo>
                <a:lnTo>
                  <a:pt x="1322308" y="160477"/>
                </a:lnTo>
                <a:lnTo>
                  <a:pt x="1406473" y="155668"/>
                </a:lnTo>
                <a:lnTo>
                  <a:pt x="1492921" y="149640"/>
                </a:lnTo>
                <a:lnTo>
                  <a:pt x="1580891" y="142799"/>
                </a:lnTo>
                <a:lnTo>
                  <a:pt x="1669878" y="135416"/>
                </a:lnTo>
                <a:lnTo>
                  <a:pt x="1763068" y="128377"/>
                </a:lnTo>
                <a:lnTo>
                  <a:pt x="1859062" y="121569"/>
                </a:lnTo>
                <a:lnTo>
                  <a:pt x="1956925" y="114912"/>
                </a:lnTo>
                <a:lnTo>
                  <a:pt x="2054621" y="109063"/>
                </a:lnTo>
                <a:lnTo>
                  <a:pt x="2152209" y="103753"/>
                </a:lnTo>
                <a:lnTo>
                  <a:pt x="2249722" y="98802"/>
                </a:lnTo>
                <a:lnTo>
                  <a:pt x="2350009" y="93385"/>
                </a:lnTo>
                <a:lnTo>
                  <a:pt x="2452145" y="87657"/>
                </a:lnTo>
                <a:lnTo>
                  <a:pt x="2555513" y="81721"/>
                </a:lnTo>
                <a:lnTo>
                  <a:pt x="2661115" y="77058"/>
                </a:lnTo>
                <a:lnTo>
                  <a:pt x="2768204" y="73244"/>
                </a:lnTo>
                <a:lnTo>
                  <a:pt x="2876286" y="69997"/>
                </a:lnTo>
                <a:lnTo>
                  <a:pt x="2986441" y="67125"/>
                </a:lnTo>
                <a:lnTo>
                  <a:pt x="3097978" y="64506"/>
                </a:lnTo>
                <a:lnTo>
                  <a:pt x="3210435" y="62054"/>
                </a:lnTo>
                <a:lnTo>
                  <a:pt x="3324211" y="60419"/>
                </a:lnTo>
                <a:lnTo>
                  <a:pt x="3438869" y="59329"/>
                </a:lnTo>
                <a:lnTo>
                  <a:pt x="3554113" y="58603"/>
                </a:lnTo>
                <a:lnTo>
                  <a:pt x="3671158" y="58119"/>
                </a:lnTo>
                <a:lnTo>
                  <a:pt x="3789405" y="57796"/>
                </a:lnTo>
                <a:lnTo>
                  <a:pt x="3908454" y="57581"/>
                </a:lnTo>
                <a:lnTo>
                  <a:pt x="4029446" y="57437"/>
                </a:lnTo>
                <a:lnTo>
                  <a:pt x="4151736" y="57341"/>
                </a:lnTo>
                <a:lnTo>
                  <a:pt x="4274891" y="57278"/>
                </a:lnTo>
                <a:lnTo>
                  <a:pt x="4400033" y="57235"/>
                </a:lnTo>
                <a:lnTo>
                  <a:pt x="4526500" y="57207"/>
                </a:lnTo>
                <a:lnTo>
                  <a:pt x="4653850" y="57188"/>
                </a:lnTo>
                <a:lnTo>
                  <a:pt x="4783905" y="57881"/>
                </a:lnTo>
                <a:lnTo>
                  <a:pt x="4915764" y="59048"/>
                </a:lnTo>
                <a:lnTo>
                  <a:pt x="5048826" y="60532"/>
                </a:lnTo>
                <a:lnTo>
                  <a:pt x="5181983" y="62933"/>
                </a:lnTo>
                <a:lnTo>
                  <a:pt x="5315205" y="65944"/>
                </a:lnTo>
                <a:lnTo>
                  <a:pt x="5448471" y="69363"/>
                </a:lnTo>
                <a:lnTo>
                  <a:pt x="5580352" y="73053"/>
                </a:lnTo>
                <a:lnTo>
                  <a:pt x="5711313" y="76924"/>
                </a:lnTo>
                <a:lnTo>
                  <a:pt x="5841658" y="80916"/>
                </a:lnTo>
                <a:lnTo>
                  <a:pt x="5972301" y="84988"/>
                </a:lnTo>
                <a:lnTo>
                  <a:pt x="6103138" y="89115"/>
                </a:lnTo>
                <a:lnTo>
                  <a:pt x="6234109" y="93277"/>
                </a:lnTo>
                <a:lnTo>
                  <a:pt x="6365873" y="97462"/>
                </a:lnTo>
                <a:lnTo>
                  <a:pt x="6498165" y="101664"/>
                </a:lnTo>
                <a:lnTo>
                  <a:pt x="6630810" y="105876"/>
                </a:lnTo>
                <a:lnTo>
                  <a:pt x="6762984" y="110095"/>
                </a:lnTo>
                <a:lnTo>
                  <a:pt x="6894845" y="114319"/>
                </a:lnTo>
                <a:lnTo>
                  <a:pt x="7026496" y="118546"/>
                </a:lnTo>
                <a:lnTo>
                  <a:pt x="7160831" y="122775"/>
                </a:lnTo>
                <a:lnTo>
                  <a:pt x="7296954" y="127005"/>
                </a:lnTo>
                <a:lnTo>
                  <a:pt x="7434269" y="131237"/>
                </a:lnTo>
                <a:lnTo>
                  <a:pt x="7569557" y="136174"/>
                </a:lnTo>
                <a:lnTo>
                  <a:pt x="7703494" y="141583"/>
                </a:lnTo>
                <a:lnTo>
                  <a:pt x="7836529" y="147305"/>
                </a:lnTo>
                <a:lnTo>
                  <a:pt x="7971080" y="153237"/>
                </a:lnTo>
                <a:lnTo>
                  <a:pt x="8106641" y="159308"/>
                </a:lnTo>
                <a:lnTo>
                  <a:pt x="8242879" y="165472"/>
                </a:lnTo>
                <a:lnTo>
                  <a:pt x="8379563" y="169581"/>
                </a:lnTo>
                <a:lnTo>
                  <a:pt x="8516549" y="172321"/>
                </a:lnTo>
                <a:lnTo>
                  <a:pt x="8653731" y="174147"/>
                </a:lnTo>
                <a:lnTo>
                  <a:pt x="8791049" y="166193"/>
                </a:lnTo>
                <a:lnTo>
                  <a:pt x="8928456" y="151717"/>
                </a:lnTo>
                <a:lnTo>
                  <a:pt x="9065920" y="132895"/>
                </a:lnTo>
                <a:lnTo>
                  <a:pt x="9187197" y="112585"/>
                </a:lnTo>
                <a:lnTo>
                  <a:pt x="9297681" y="91285"/>
                </a:lnTo>
                <a:lnTo>
                  <a:pt x="9400970" y="69323"/>
                </a:lnTo>
                <a:lnTo>
                  <a:pt x="9481825" y="51860"/>
                </a:lnTo>
                <a:lnTo>
                  <a:pt x="9547724" y="37395"/>
                </a:lnTo>
                <a:lnTo>
                  <a:pt x="9603647" y="24930"/>
                </a:lnTo>
                <a:lnTo>
                  <a:pt x="9640932" y="16620"/>
                </a:lnTo>
                <a:lnTo>
                  <a:pt x="97155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9" name="SMARTInkShape-Group141"/>
          <p:cNvGrpSpPr/>
          <p:nvPr/>
        </p:nvGrpSpPr>
        <p:grpSpPr>
          <a:xfrm>
            <a:off x="6734205" y="2355397"/>
            <a:ext cx="955646" cy="267741"/>
            <a:chOff x="6734205" y="2355397"/>
            <a:chExt cx="955646" cy="267741"/>
          </a:xfrm>
        </p:grpSpPr>
        <p:sp>
          <p:nvSpPr>
            <p:cNvPr id="291" name="SMARTInkShape-723"/>
            <p:cNvSpPr/>
            <p:nvPr>
              <p:custDataLst>
                <p:tags r:id="rId94"/>
              </p:custDataLst>
            </p:nvPr>
          </p:nvSpPr>
          <p:spPr>
            <a:xfrm>
              <a:off x="6734205" y="2355397"/>
              <a:ext cx="422246" cy="267741"/>
            </a:xfrm>
            <a:custGeom>
              <a:avLst/>
              <a:gdLst/>
              <a:ahLst/>
              <a:cxnLst/>
              <a:rect l="0" t="0" r="0" b="0"/>
              <a:pathLst>
                <a:path w="422246" h="267741">
                  <a:moveTo>
                    <a:pt x="98395" y="184603"/>
                  </a:moveTo>
                  <a:lnTo>
                    <a:pt x="98395" y="184603"/>
                  </a:lnTo>
                  <a:lnTo>
                    <a:pt x="98393" y="181232"/>
                  </a:lnTo>
                  <a:lnTo>
                    <a:pt x="96513" y="177695"/>
                  </a:lnTo>
                  <a:lnTo>
                    <a:pt x="92620" y="173772"/>
                  </a:lnTo>
                  <a:lnTo>
                    <a:pt x="86186" y="169676"/>
                  </a:lnTo>
                  <a:lnTo>
                    <a:pt x="71259" y="166775"/>
                  </a:lnTo>
                  <a:lnTo>
                    <a:pt x="57642" y="173622"/>
                  </a:lnTo>
                  <a:lnTo>
                    <a:pt x="25903" y="204385"/>
                  </a:lnTo>
                  <a:lnTo>
                    <a:pt x="4009" y="242316"/>
                  </a:lnTo>
                  <a:lnTo>
                    <a:pt x="0" y="255173"/>
                  </a:lnTo>
                  <a:lnTo>
                    <a:pt x="1049" y="259872"/>
                  </a:lnTo>
                  <a:lnTo>
                    <a:pt x="3864" y="263710"/>
                  </a:lnTo>
                  <a:lnTo>
                    <a:pt x="7858" y="266975"/>
                  </a:lnTo>
                  <a:lnTo>
                    <a:pt x="13342" y="267740"/>
                  </a:lnTo>
                  <a:lnTo>
                    <a:pt x="26962" y="264827"/>
                  </a:lnTo>
                  <a:lnTo>
                    <a:pt x="53867" y="245140"/>
                  </a:lnTo>
                  <a:lnTo>
                    <a:pt x="84183" y="213593"/>
                  </a:lnTo>
                  <a:lnTo>
                    <a:pt x="108765" y="167322"/>
                  </a:lnTo>
                  <a:lnTo>
                    <a:pt x="122759" y="124241"/>
                  </a:lnTo>
                  <a:lnTo>
                    <a:pt x="133212" y="77342"/>
                  </a:lnTo>
                  <a:lnTo>
                    <a:pt x="135507" y="35331"/>
                  </a:lnTo>
                  <a:lnTo>
                    <a:pt x="132292" y="10545"/>
                  </a:lnTo>
                  <a:lnTo>
                    <a:pt x="129460" y="2948"/>
                  </a:lnTo>
                  <a:lnTo>
                    <a:pt x="125455" y="0"/>
                  </a:lnTo>
                  <a:lnTo>
                    <a:pt x="120668" y="150"/>
                  </a:lnTo>
                  <a:lnTo>
                    <a:pt x="109001" y="6669"/>
                  </a:lnTo>
                  <a:lnTo>
                    <a:pt x="94406" y="18973"/>
                  </a:lnTo>
                  <a:lnTo>
                    <a:pt x="77065" y="55251"/>
                  </a:lnTo>
                  <a:lnTo>
                    <a:pt x="69394" y="91365"/>
                  </a:lnTo>
                  <a:lnTo>
                    <a:pt x="65044" y="131875"/>
                  </a:lnTo>
                  <a:lnTo>
                    <a:pt x="65463" y="171046"/>
                  </a:lnTo>
                  <a:lnTo>
                    <a:pt x="71763" y="203978"/>
                  </a:lnTo>
                  <a:lnTo>
                    <a:pt x="76407" y="218686"/>
                  </a:lnTo>
                  <a:lnTo>
                    <a:pt x="90974" y="238792"/>
                  </a:lnTo>
                  <a:lnTo>
                    <a:pt x="99798" y="246129"/>
                  </a:lnTo>
                  <a:lnTo>
                    <a:pt x="117128" y="252400"/>
                  </a:lnTo>
                  <a:lnTo>
                    <a:pt x="125700" y="253084"/>
                  </a:lnTo>
                  <a:lnTo>
                    <a:pt x="140869" y="248200"/>
                  </a:lnTo>
                  <a:lnTo>
                    <a:pt x="153961" y="238269"/>
                  </a:lnTo>
                  <a:lnTo>
                    <a:pt x="164483" y="224447"/>
                  </a:lnTo>
                  <a:lnTo>
                    <a:pt x="174969" y="197428"/>
                  </a:lnTo>
                  <a:lnTo>
                    <a:pt x="179174" y="170450"/>
                  </a:lnTo>
                  <a:lnTo>
                    <a:pt x="178353" y="164585"/>
                  </a:lnTo>
                  <a:lnTo>
                    <a:pt x="176395" y="160674"/>
                  </a:lnTo>
                  <a:lnTo>
                    <a:pt x="173679" y="158067"/>
                  </a:lnTo>
                  <a:lnTo>
                    <a:pt x="170456" y="157035"/>
                  </a:lnTo>
                  <a:lnTo>
                    <a:pt x="163113" y="157769"/>
                  </a:lnTo>
                  <a:lnTo>
                    <a:pt x="159884" y="160364"/>
                  </a:lnTo>
                  <a:lnTo>
                    <a:pt x="154416" y="168891"/>
                  </a:lnTo>
                  <a:lnTo>
                    <a:pt x="153397" y="181618"/>
                  </a:lnTo>
                  <a:lnTo>
                    <a:pt x="161037" y="221029"/>
                  </a:lnTo>
                  <a:lnTo>
                    <a:pt x="167628" y="237717"/>
                  </a:lnTo>
                  <a:lnTo>
                    <a:pt x="179024" y="248896"/>
                  </a:lnTo>
                  <a:lnTo>
                    <a:pt x="186014" y="252865"/>
                  </a:lnTo>
                  <a:lnTo>
                    <a:pt x="203189" y="253512"/>
                  </a:lnTo>
                  <a:lnTo>
                    <a:pt x="221875" y="248391"/>
                  </a:lnTo>
                  <a:lnTo>
                    <a:pt x="239588" y="239059"/>
                  </a:lnTo>
                  <a:lnTo>
                    <a:pt x="253106" y="224093"/>
                  </a:lnTo>
                  <a:lnTo>
                    <a:pt x="277074" y="177600"/>
                  </a:lnTo>
                  <a:lnTo>
                    <a:pt x="288392" y="148434"/>
                  </a:lnTo>
                  <a:lnTo>
                    <a:pt x="289265" y="148496"/>
                  </a:lnTo>
                  <a:lnTo>
                    <a:pt x="292117" y="150446"/>
                  </a:lnTo>
                  <a:lnTo>
                    <a:pt x="293854" y="153665"/>
                  </a:lnTo>
                  <a:lnTo>
                    <a:pt x="295191" y="162645"/>
                  </a:lnTo>
                  <a:lnTo>
                    <a:pt x="295222" y="161203"/>
                  </a:lnTo>
                  <a:lnTo>
                    <a:pt x="294523" y="160536"/>
                  </a:lnTo>
                  <a:lnTo>
                    <a:pt x="290171" y="158893"/>
                  </a:lnTo>
                  <a:lnTo>
                    <a:pt x="276946" y="150417"/>
                  </a:lnTo>
                  <a:lnTo>
                    <a:pt x="273167" y="149818"/>
                  </a:lnTo>
                  <a:lnTo>
                    <a:pt x="265208" y="151034"/>
                  </a:lnTo>
                  <a:lnTo>
                    <a:pt x="246050" y="159056"/>
                  </a:lnTo>
                  <a:lnTo>
                    <a:pt x="229241" y="173741"/>
                  </a:lnTo>
                  <a:lnTo>
                    <a:pt x="226547" y="178773"/>
                  </a:lnTo>
                  <a:lnTo>
                    <a:pt x="225437" y="188126"/>
                  </a:lnTo>
                  <a:lnTo>
                    <a:pt x="232149" y="204697"/>
                  </a:lnTo>
                  <a:lnTo>
                    <a:pt x="242978" y="214936"/>
                  </a:lnTo>
                  <a:lnTo>
                    <a:pt x="276297" y="233006"/>
                  </a:lnTo>
                  <a:lnTo>
                    <a:pt x="296231" y="235984"/>
                  </a:lnTo>
                  <a:lnTo>
                    <a:pt x="342517" y="230410"/>
                  </a:lnTo>
                  <a:lnTo>
                    <a:pt x="364049" y="223183"/>
                  </a:lnTo>
                  <a:lnTo>
                    <a:pt x="396707" y="196530"/>
                  </a:lnTo>
                  <a:lnTo>
                    <a:pt x="415300" y="172736"/>
                  </a:lnTo>
                  <a:lnTo>
                    <a:pt x="416591" y="216762"/>
                  </a:lnTo>
                  <a:lnTo>
                    <a:pt x="422245" y="2481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724"/>
            <p:cNvSpPr/>
            <p:nvPr>
              <p:custDataLst>
                <p:tags r:id="rId95"/>
              </p:custDataLst>
            </p:nvPr>
          </p:nvSpPr>
          <p:spPr>
            <a:xfrm>
              <a:off x="7143750" y="24257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725"/>
            <p:cNvSpPr/>
            <p:nvPr>
              <p:custDataLst>
                <p:tags r:id="rId96"/>
              </p:custDataLst>
            </p:nvPr>
          </p:nvSpPr>
          <p:spPr>
            <a:xfrm>
              <a:off x="7239000" y="2471167"/>
              <a:ext cx="82551" cy="118001"/>
            </a:xfrm>
            <a:custGeom>
              <a:avLst/>
              <a:gdLst/>
              <a:ahLst/>
              <a:cxnLst/>
              <a:rect l="0" t="0" r="0" b="0"/>
              <a:pathLst>
                <a:path w="82551" h="118001">
                  <a:moveTo>
                    <a:pt x="82550" y="37083"/>
                  </a:moveTo>
                  <a:lnTo>
                    <a:pt x="82550" y="37083"/>
                  </a:lnTo>
                  <a:lnTo>
                    <a:pt x="79179" y="26970"/>
                  </a:lnTo>
                  <a:lnTo>
                    <a:pt x="66970" y="10568"/>
                  </a:lnTo>
                  <a:lnTo>
                    <a:pt x="53989" y="4132"/>
                  </a:lnTo>
                  <a:lnTo>
                    <a:pt x="26029" y="0"/>
                  </a:lnTo>
                  <a:lnTo>
                    <a:pt x="14862" y="3198"/>
                  </a:lnTo>
                  <a:lnTo>
                    <a:pt x="9908" y="6026"/>
                  </a:lnTo>
                  <a:lnTo>
                    <a:pt x="6605" y="9323"/>
                  </a:lnTo>
                  <a:lnTo>
                    <a:pt x="2935" y="16749"/>
                  </a:lnTo>
                  <a:lnTo>
                    <a:pt x="3186" y="26634"/>
                  </a:lnTo>
                  <a:lnTo>
                    <a:pt x="4240" y="32234"/>
                  </a:lnTo>
                  <a:lnTo>
                    <a:pt x="11057" y="42219"/>
                  </a:lnTo>
                  <a:lnTo>
                    <a:pt x="56714" y="87459"/>
                  </a:lnTo>
                  <a:lnTo>
                    <a:pt x="61094" y="91834"/>
                  </a:lnTo>
                  <a:lnTo>
                    <a:pt x="62601" y="96161"/>
                  </a:lnTo>
                  <a:lnTo>
                    <a:pt x="62195" y="100457"/>
                  </a:lnTo>
                  <a:lnTo>
                    <a:pt x="60513" y="104733"/>
                  </a:lnTo>
                  <a:lnTo>
                    <a:pt x="54882" y="111364"/>
                  </a:lnTo>
                  <a:lnTo>
                    <a:pt x="51405" y="114121"/>
                  </a:lnTo>
                  <a:lnTo>
                    <a:pt x="40015" y="117183"/>
                  </a:lnTo>
                  <a:lnTo>
                    <a:pt x="33026" y="118000"/>
                  </a:lnTo>
                  <a:lnTo>
                    <a:pt x="19617" y="115144"/>
                  </a:lnTo>
                  <a:lnTo>
                    <a:pt x="0" y="106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726"/>
            <p:cNvSpPr/>
            <p:nvPr>
              <p:custDataLst>
                <p:tags r:id="rId97"/>
              </p:custDataLst>
            </p:nvPr>
          </p:nvSpPr>
          <p:spPr>
            <a:xfrm>
              <a:off x="7397750" y="2533650"/>
              <a:ext cx="12701" cy="69851"/>
            </a:xfrm>
            <a:custGeom>
              <a:avLst/>
              <a:gdLst/>
              <a:ahLst/>
              <a:cxnLst/>
              <a:rect l="0" t="0" r="0" b="0"/>
              <a:pathLst>
                <a:path w="12701" h="69851">
                  <a:moveTo>
                    <a:pt x="12700" y="0"/>
                  </a:moveTo>
                  <a:lnTo>
                    <a:pt x="12700" y="0"/>
                  </a:lnTo>
                  <a:lnTo>
                    <a:pt x="10819" y="43621"/>
                  </a:lnTo>
                  <a:lnTo>
                    <a:pt x="5792" y="59491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727"/>
            <p:cNvSpPr/>
            <p:nvPr>
              <p:custDataLst>
                <p:tags r:id="rId98"/>
              </p:custDataLst>
            </p:nvPr>
          </p:nvSpPr>
          <p:spPr>
            <a:xfrm>
              <a:off x="7404100" y="238125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728"/>
            <p:cNvSpPr/>
            <p:nvPr>
              <p:custDataLst>
                <p:tags r:id="rId99"/>
              </p:custDataLst>
            </p:nvPr>
          </p:nvSpPr>
          <p:spPr>
            <a:xfrm>
              <a:off x="7425730" y="2452506"/>
              <a:ext cx="67742" cy="106712"/>
            </a:xfrm>
            <a:custGeom>
              <a:avLst/>
              <a:gdLst/>
              <a:ahLst/>
              <a:cxnLst/>
              <a:rect l="0" t="0" r="0" b="0"/>
              <a:pathLst>
                <a:path w="67742" h="106712">
                  <a:moveTo>
                    <a:pt x="67270" y="17644"/>
                  </a:moveTo>
                  <a:lnTo>
                    <a:pt x="67270" y="17644"/>
                  </a:lnTo>
                  <a:lnTo>
                    <a:pt x="53455" y="5710"/>
                  </a:lnTo>
                  <a:lnTo>
                    <a:pt x="49594" y="3338"/>
                  </a:lnTo>
                  <a:lnTo>
                    <a:pt x="34046" y="0"/>
                  </a:lnTo>
                  <a:lnTo>
                    <a:pt x="19404" y="2382"/>
                  </a:lnTo>
                  <a:lnTo>
                    <a:pt x="10484" y="11331"/>
                  </a:lnTo>
                  <a:lnTo>
                    <a:pt x="6129" y="17668"/>
                  </a:lnTo>
                  <a:lnTo>
                    <a:pt x="0" y="43443"/>
                  </a:lnTo>
                  <a:lnTo>
                    <a:pt x="2329" y="61331"/>
                  </a:lnTo>
                  <a:lnTo>
                    <a:pt x="4926" y="70052"/>
                  </a:lnTo>
                  <a:lnTo>
                    <a:pt x="15338" y="85386"/>
                  </a:lnTo>
                  <a:lnTo>
                    <a:pt x="28666" y="97846"/>
                  </a:lnTo>
                  <a:lnTo>
                    <a:pt x="41647" y="105736"/>
                  </a:lnTo>
                  <a:lnTo>
                    <a:pt x="47366" y="106711"/>
                  </a:lnTo>
                  <a:lnTo>
                    <a:pt x="52589" y="105950"/>
                  </a:lnTo>
                  <a:lnTo>
                    <a:pt x="57483" y="104031"/>
                  </a:lnTo>
                  <a:lnTo>
                    <a:pt x="64800" y="96255"/>
                  </a:lnTo>
                  <a:lnTo>
                    <a:pt x="67741" y="91218"/>
                  </a:lnTo>
                  <a:lnTo>
                    <a:pt x="67584" y="85743"/>
                  </a:lnTo>
                  <a:lnTo>
                    <a:pt x="61765" y="74016"/>
                  </a:lnTo>
                  <a:lnTo>
                    <a:pt x="45853" y="55015"/>
                  </a:lnTo>
                  <a:lnTo>
                    <a:pt x="29170" y="43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729"/>
            <p:cNvSpPr/>
            <p:nvPr>
              <p:custDataLst>
                <p:tags r:id="rId100"/>
              </p:custDataLst>
            </p:nvPr>
          </p:nvSpPr>
          <p:spPr>
            <a:xfrm>
              <a:off x="7499459" y="2414654"/>
              <a:ext cx="99483" cy="134236"/>
            </a:xfrm>
            <a:custGeom>
              <a:avLst/>
              <a:gdLst/>
              <a:ahLst/>
              <a:cxnLst/>
              <a:rect l="0" t="0" r="0" b="0"/>
              <a:pathLst>
                <a:path w="99483" h="134236">
                  <a:moveTo>
                    <a:pt x="25291" y="55496"/>
                  </a:moveTo>
                  <a:lnTo>
                    <a:pt x="25291" y="55496"/>
                  </a:lnTo>
                  <a:lnTo>
                    <a:pt x="12425" y="99117"/>
                  </a:lnTo>
                  <a:lnTo>
                    <a:pt x="1135" y="134235"/>
                  </a:lnTo>
                  <a:lnTo>
                    <a:pt x="720" y="134094"/>
                  </a:lnTo>
                  <a:lnTo>
                    <a:pt x="0" y="113293"/>
                  </a:lnTo>
                  <a:lnTo>
                    <a:pt x="5688" y="75823"/>
                  </a:lnTo>
                  <a:lnTo>
                    <a:pt x="15798" y="38549"/>
                  </a:lnTo>
                  <a:lnTo>
                    <a:pt x="23659" y="18096"/>
                  </a:lnTo>
                  <a:lnTo>
                    <a:pt x="35619" y="5242"/>
                  </a:lnTo>
                  <a:lnTo>
                    <a:pt x="42760" y="827"/>
                  </a:lnTo>
                  <a:lnTo>
                    <a:pt x="49637" y="0"/>
                  </a:lnTo>
                  <a:lnTo>
                    <a:pt x="62922" y="4725"/>
                  </a:lnTo>
                  <a:lnTo>
                    <a:pt x="82301" y="22657"/>
                  </a:lnTo>
                  <a:lnTo>
                    <a:pt x="94708" y="49215"/>
                  </a:lnTo>
                  <a:lnTo>
                    <a:pt x="99482" y="79427"/>
                  </a:lnTo>
                  <a:lnTo>
                    <a:pt x="94953" y="98352"/>
                  </a:lnTo>
                  <a:lnTo>
                    <a:pt x="82441" y="1253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730"/>
            <p:cNvSpPr/>
            <p:nvPr>
              <p:custDataLst>
                <p:tags r:id="rId101"/>
              </p:custDataLst>
            </p:nvPr>
          </p:nvSpPr>
          <p:spPr>
            <a:xfrm>
              <a:off x="7677150" y="2527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0" y="1270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SMARTInkShape-Group142"/>
          <p:cNvGrpSpPr/>
          <p:nvPr/>
        </p:nvGrpSpPr>
        <p:grpSpPr>
          <a:xfrm>
            <a:off x="5640020" y="2352072"/>
            <a:ext cx="716500" cy="409648"/>
            <a:chOff x="5640020" y="2352072"/>
            <a:chExt cx="716500" cy="409648"/>
          </a:xfrm>
        </p:grpSpPr>
        <p:sp>
          <p:nvSpPr>
            <p:cNvPr id="300" name="SMARTInkShape-731"/>
            <p:cNvSpPr/>
            <p:nvPr>
              <p:custDataLst>
                <p:tags r:id="rId90"/>
              </p:custDataLst>
            </p:nvPr>
          </p:nvSpPr>
          <p:spPr>
            <a:xfrm>
              <a:off x="5640020" y="2352142"/>
              <a:ext cx="359068" cy="409578"/>
            </a:xfrm>
            <a:custGeom>
              <a:avLst/>
              <a:gdLst/>
              <a:ahLst/>
              <a:cxnLst/>
              <a:rect l="0" t="0" r="0" b="0"/>
              <a:pathLst>
                <a:path w="359068" h="409578">
                  <a:moveTo>
                    <a:pt x="17830" y="92608"/>
                  </a:moveTo>
                  <a:lnTo>
                    <a:pt x="17830" y="92608"/>
                  </a:lnTo>
                  <a:lnTo>
                    <a:pt x="14459" y="95979"/>
                  </a:lnTo>
                  <a:lnTo>
                    <a:pt x="14685" y="105160"/>
                  </a:lnTo>
                  <a:lnTo>
                    <a:pt x="17209" y="144163"/>
                  </a:lnTo>
                  <a:lnTo>
                    <a:pt x="17646" y="188473"/>
                  </a:lnTo>
                  <a:lnTo>
                    <a:pt x="15866" y="220822"/>
                  </a:lnTo>
                  <a:lnTo>
                    <a:pt x="10898" y="267005"/>
                  </a:lnTo>
                  <a:lnTo>
                    <a:pt x="0" y="311546"/>
                  </a:lnTo>
                  <a:lnTo>
                    <a:pt x="5847" y="274240"/>
                  </a:lnTo>
                  <a:lnTo>
                    <a:pt x="11093" y="242478"/>
                  </a:lnTo>
                  <a:lnTo>
                    <a:pt x="20480" y="200139"/>
                  </a:lnTo>
                  <a:lnTo>
                    <a:pt x="27358" y="174879"/>
                  </a:lnTo>
                  <a:lnTo>
                    <a:pt x="35471" y="147455"/>
                  </a:lnTo>
                  <a:lnTo>
                    <a:pt x="44407" y="118589"/>
                  </a:lnTo>
                  <a:lnTo>
                    <a:pt x="54598" y="92996"/>
                  </a:lnTo>
                  <a:lnTo>
                    <a:pt x="77210" y="47625"/>
                  </a:lnTo>
                  <a:lnTo>
                    <a:pt x="103627" y="9978"/>
                  </a:lnTo>
                  <a:lnTo>
                    <a:pt x="111012" y="4360"/>
                  </a:lnTo>
                  <a:lnTo>
                    <a:pt x="124861" y="0"/>
                  </a:lnTo>
                  <a:lnTo>
                    <a:pt x="130106" y="1236"/>
                  </a:lnTo>
                  <a:lnTo>
                    <a:pt x="134309" y="4176"/>
                  </a:lnTo>
                  <a:lnTo>
                    <a:pt x="137816" y="8253"/>
                  </a:lnTo>
                  <a:lnTo>
                    <a:pt x="142752" y="34218"/>
                  </a:lnTo>
                  <a:lnTo>
                    <a:pt x="134101" y="68722"/>
                  </a:lnTo>
                  <a:lnTo>
                    <a:pt x="108019" y="105756"/>
                  </a:lnTo>
                  <a:lnTo>
                    <a:pt x="73480" y="133428"/>
                  </a:lnTo>
                  <a:lnTo>
                    <a:pt x="35434" y="150896"/>
                  </a:lnTo>
                  <a:lnTo>
                    <a:pt x="23067" y="153792"/>
                  </a:lnTo>
                  <a:lnTo>
                    <a:pt x="19204" y="153858"/>
                  </a:lnTo>
                  <a:lnTo>
                    <a:pt x="16629" y="153197"/>
                  </a:lnTo>
                  <a:lnTo>
                    <a:pt x="14914" y="152051"/>
                  </a:lnTo>
                  <a:lnTo>
                    <a:pt x="14474" y="150581"/>
                  </a:lnTo>
                  <a:lnTo>
                    <a:pt x="14887" y="148895"/>
                  </a:lnTo>
                  <a:lnTo>
                    <a:pt x="15868" y="147066"/>
                  </a:lnTo>
                  <a:lnTo>
                    <a:pt x="17227" y="146553"/>
                  </a:lnTo>
                  <a:lnTo>
                    <a:pt x="18839" y="146916"/>
                  </a:lnTo>
                  <a:lnTo>
                    <a:pt x="23923" y="150611"/>
                  </a:lnTo>
                  <a:lnTo>
                    <a:pt x="69544" y="192043"/>
                  </a:lnTo>
                  <a:lnTo>
                    <a:pt x="106014" y="235551"/>
                  </a:lnTo>
                  <a:lnTo>
                    <a:pt x="126273" y="255376"/>
                  </a:lnTo>
                  <a:lnTo>
                    <a:pt x="141756" y="263257"/>
                  </a:lnTo>
                  <a:lnTo>
                    <a:pt x="156164" y="265348"/>
                  </a:lnTo>
                  <a:lnTo>
                    <a:pt x="170328" y="263220"/>
                  </a:lnTo>
                  <a:lnTo>
                    <a:pt x="193464" y="253383"/>
                  </a:lnTo>
                  <a:lnTo>
                    <a:pt x="207367" y="243086"/>
                  </a:lnTo>
                  <a:lnTo>
                    <a:pt x="216840" y="229572"/>
                  </a:lnTo>
                  <a:lnTo>
                    <a:pt x="220353" y="222017"/>
                  </a:lnTo>
                  <a:lnTo>
                    <a:pt x="222375" y="206097"/>
                  </a:lnTo>
                  <a:lnTo>
                    <a:pt x="221927" y="197901"/>
                  </a:lnTo>
                  <a:lnTo>
                    <a:pt x="219511" y="191731"/>
                  </a:lnTo>
                  <a:lnTo>
                    <a:pt x="211183" y="182994"/>
                  </a:lnTo>
                  <a:lnTo>
                    <a:pt x="205293" y="181088"/>
                  </a:lnTo>
                  <a:lnTo>
                    <a:pt x="191223" y="180851"/>
                  </a:lnTo>
                  <a:lnTo>
                    <a:pt x="177444" y="186860"/>
                  </a:lnTo>
                  <a:lnTo>
                    <a:pt x="170806" y="191426"/>
                  </a:lnTo>
                  <a:lnTo>
                    <a:pt x="166381" y="197293"/>
                  </a:lnTo>
                  <a:lnTo>
                    <a:pt x="161463" y="211336"/>
                  </a:lnTo>
                  <a:lnTo>
                    <a:pt x="164923" y="228867"/>
                  </a:lnTo>
                  <a:lnTo>
                    <a:pt x="168808" y="238481"/>
                  </a:lnTo>
                  <a:lnTo>
                    <a:pt x="182533" y="252925"/>
                  </a:lnTo>
                  <a:lnTo>
                    <a:pt x="200393" y="263343"/>
                  </a:lnTo>
                  <a:lnTo>
                    <a:pt x="220089" y="270325"/>
                  </a:lnTo>
                  <a:lnTo>
                    <a:pt x="242484" y="270136"/>
                  </a:lnTo>
                  <a:lnTo>
                    <a:pt x="265137" y="264643"/>
                  </a:lnTo>
                  <a:lnTo>
                    <a:pt x="292346" y="249650"/>
                  </a:lnTo>
                  <a:lnTo>
                    <a:pt x="304701" y="237899"/>
                  </a:lnTo>
                  <a:lnTo>
                    <a:pt x="311135" y="227502"/>
                  </a:lnTo>
                  <a:lnTo>
                    <a:pt x="315602" y="211475"/>
                  </a:lnTo>
                  <a:lnTo>
                    <a:pt x="315828" y="211364"/>
                  </a:lnTo>
                  <a:lnTo>
                    <a:pt x="326939" y="256517"/>
                  </a:lnTo>
                  <a:lnTo>
                    <a:pt x="341074" y="294750"/>
                  </a:lnTo>
                  <a:lnTo>
                    <a:pt x="352319" y="338063"/>
                  </a:lnTo>
                  <a:lnTo>
                    <a:pt x="359067" y="383882"/>
                  </a:lnTo>
                  <a:lnTo>
                    <a:pt x="356229" y="398687"/>
                  </a:lnTo>
                  <a:lnTo>
                    <a:pt x="353495" y="404611"/>
                  </a:lnTo>
                  <a:lnTo>
                    <a:pt x="349557" y="407854"/>
                  </a:lnTo>
                  <a:lnTo>
                    <a:pt x="344815" y="409311"/>
                  </a:lnTo>
                  <a:lnTo>
                    <a:pt x="339536" y="409577"/>
                  </a:lnTo>
                  <a:lnTo>
                    <a:pt x="328027" y="406109"/>
                  </a:lnTo>
                  <a:lnTo>
                    <a:pt x="321996" y="403209"/>
                  </a:lnTo>
                  <a:lnTo>
                    <a:pt x="313410" y="390579"/>
                  </a:lnTo>
                  <a:lnTo>
                    <a:pt x="298780" y="346984"/>
                  </a:lnTo>
                  <a:lnTo>
                    <a:pt x="290880" y="321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732"/>
            <p:cNvSpPr/>
            <p:nvPr>
              <p:custDataLst>
                <p:tags r:id="rId91"/>
              </p:custDataLst>
            </p:nvPr>
          </p:nvSpPr>
          <p:spPr>
            <a:xfrm>
              <a:off x="5949950" y="24828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0" y="2979"/>
                  </a:lnTo>
                  <a:lnTo>
                    <a:pt x="705" y="1986"/>
                  </a:lnTo>
                  <a:lnTo>
                    <a:pt x="1881" y="1324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733"/>
            <p:cNvSpPr/>
            <p:nvPr>
              <p:custDataLst>
                <p:tags r:id="rId92"/>
              </p:custDataLst>
            </p:nvPr>
          </p:nvSpPr>
          <p:spPr>
            <a:xfrm>
              <a:off x="6025121" y="2352072"/>
              <a:ext cx="331399" cy="267894"/>
            </a:xfrm>
            <a:custGeom>
              <a:avLst/>
              <a:gdLst/>
              <a:ahLst/>
              <a:cxnLst/>
              <a:rect l="0" t="0" r="0" b="0"/>
              <a:pathLst>
                <a:path w="331399" h="267894">
                  <a:moveTo>
                    <a:pt x="39129" y="168878"/>
                  </a:moveTo>
                  <a:lnTo>
                    <a:pt x="39129" y="168878"/>
                  </a:lnTo>
                  <a:lnTo>
                    <a:pt x="39129" y="172249"/>
                  </a:lnTo>
                  <a:lnTo>
                    <a:pt x="39834" y="173242"/>
                  </a:lnTo>
                  <a:lnTo>
                    <a:pt x="41010" y="173904"/>
                  </a:lnTo>
                  <a:lnTo>
                    <a:pt x="42500" y="174345"/>
                  </a:lnTo>
                  <a:lnTo>
                    <a:pt x="44198" y="173934"/>
                  </a:lnTo>
                  <a:lnTo>
                    <a:pt x="47968" y="171595"/>
                  </a:lnTo>
                  <a:lnTo>
                    <a:pt x="54056" y="162941"/>
                  </a:lnTo>
                  <a:lnTo>
                    <a:pt x="54724" y="159276"/>
                  </a:lnTo>
                  <a:lnTo>
                    <a:pt x="53586" y="151440"/>
                  </a:lnTo>
                  <a:lnTo>
                    <a:pt x="48847" y="145135"/>
                  </a:lnTo>
                  <a:lnTo>
                    <a:pt x="45607" y="142466"/>
                  </a:lnTo>
                  <a:lnTo>
                    <a:pt x="41331" y="142098"/>
                  </a:lnTo>
                  <a:lnTo>
                    <a:pt x="30935" y="145452"/>
                  </a:lnTo>
                  <a:lnTo>
                    <a:pt x="13183" y="162015"/>
                  </a:lnTo>
                  <a:lnTo>
                    <a:pt x="1259" y="188168"/>
                  </a:lnTo>
                  <a:lnTo>
                    <a:pt x="0" y="218260"/>
                  </a:lnTo>
                  <a:lnTo>
                    <a:pt x="6215" y="237157"/>
                  </a:lnTo>
                  <a:lnTo>
                    <a:pt x="16739" y="253552"/>
                  </a:lnTo>
                  <a:lnTo>
                    <a:pt x="30825" y="265542"/>
                  </a:lnTo>
                  <a:lnTo>
                    <a:pt x="38532" y="267893"/>
                  </a:lnTo>
                  <a:lnTo>
                    <a:pt x="54621" y="266742"/>
                  </a:lnTo>
                  <a:lnTo>
                    <a:pt x="69298" y="259645"/>
                  </a:lnTo>
                  <a:lnTo>
                    <a:pt x="89460" y="241869"/>
                  </a:lnTo>
                  <a:lnTo>
                    <a:pt x="95966" y="234471"/>
                  </a:lnTo>
                  <a:lnTo>
                    <a:pt x="111477" y="189230"/>
                  </a:lnTo>
                  <a:lnTo>
                    <a:pt x="126707" y="146063"/>
                  </a:lnTo>
                  <a:lnTo>
                    <a:pt x="126442" y="145907"/>
                  </a:lnTo>
                  <a:lnTo>
                    <a:pt x="124266" y="147615"/>
                  </a:lnTo>
                  <a:lnTo>
                    <a:pt x="124108" y="149764"/>
                  </a:lnTo>
                  <a:lnTo>
                    <a:pt x="125816" y="155914"/>
                  </a:lnTo>
                  <a:lnTo>
                    <a:pt x="134058" y="173912"/>
                  </a:lnTo>
                  <a:lnTo>
                    <a:pt x="134166" y="173645"/>
                  </a:lnTo>
                  <a:lnTo>
                    <a:pt x="134284" y="171467"/>
                  </a:lnTo>
                  <a:lnTo>
                    <a:pt x="132455" y="168147"/>
                  </a:lnTo>
                  <a:lnTo>
                    <a:pt x="122161" y="156896"/>
                  </a:lnTo>
                  <a:lnTo>
                    <a:pt x="114602" y="152969"/>
                  </a:lnTo>
                  <a:lnTo>
                    <a:pt x="94881" y="150449"/>
                  </a:lnTo>
                  <a:lnTo>
                    <a:pt x="84839" y="153867"/>
                  </a:lnTo>
                  <a:lnTo>
                    <a:pt x="80185" y="156754"/>
                  </a:lnTo>
                  <a:lnTo>
                    <a:pt x="73134" y="165606"/>
                  </a:lnTo>
                  <a:lnTo>
                    <a:pt x="65197" y="186253"/>
                  </a:lnTo>
                  <a:lnTo>
                    <a:pt x="62003" y="204117"/>
                  </a:lnTo>
                  <a:lnTo>
                    <a:pt x="62936" y="221464"/>
                  </a:lnTo>
                  <a:lnTo>
                    <a:pt x="69467" y="234818"/>
                  </a:lnTo>
                  <a:lnTo>
                    <a:pt x="74170" y="240355"/>
                  </a:lnTo>
                  <a:lnTo>
                    <a:pt x="88805" y="246507"/>
                  </a:lnTo>
                  <a:lnTo>
                    <a:pt x="97646" y="248147"/>
                  </a:lnTo>
                  <a:lnTo>
                    <a:pt x="133686" y="240343"/>
                  </a:lnTo>
                  <a:lnTo>
                    <a:pt x="165532" y="221254"/>
                  </a:lnTo>
                  <a:lnTo>
                    <a:pt x="206646" y="177264"/>
                  </a:lnTo>
                  <a:lnTo>
                    <a:pt x="227646" y="145088"/>
                  </a:lnTo>
                  <a:lnTo>
                    <a:pt x="246857" y="102096"/>
                  </a:lnTo>
                  <a:lnTo>
                    <a:pt x="262686" y="58058"/>
                  </a:lnTo>
                  <a:lnTo>
                    <a:pt x="276715" y="10449"/>
                  </a:lnTo>
                  <a:lnTo>
                    <a:pt x="277953" y="6109"/>
                  </a:lnTo>
                  <a:lnTo>
                    <a:pt x="278073" y="3215"/>
                  </a:lnTo>
                  <a:lnTo>
                    <a:pt x="277447" y="1286"/>
                  </a:lnTo>
                  <a:lnTo>
                    <a:pt x="276324" y="0"/>
                  </a:lnTo>
                  <a:lnTo>
                    <a:pt x="274164" y="1965"/>
                  </a:lnTo>
                  <a:lnTo>
                    <a:pt x="268002" y="11674"/>
                  </a:lnTo>
                  <a:lnTo>
                    <a:pt x="256599" y="49862"/>
                  </a:lnTo>
                  <a:lnTo>
                    <a:pt x="252199" y="85408"/>
                  </a:lnTo>
                  <a:lnTo>
                    <a:pt x="250949" y="123314"/>
                  </a:lnTo>
                  <a:lnTo>
                    <a:pt x="252745" y="158975"/>
                  </a:lnTo>
                  <a:lnTo>
                    <a:pt x="261095" y="204044"/>
                  </a:lnTo>
                  <a:lnTo>
                    <a:pt x="270425" y="223548"/>
                  </a:lnTo>
                  <a:lnTo>
                    <a:pt x="275876" y="230725"/>
                  </a:lnTo>
                  <a:lnTo>
                    <a:pt x="281627" y="234098"/>
                  </a:lnTo>
                  <a:lnTo>
                    <a:pt x="287577" y="234936"/>
                  </a:lnTo>
                  <a:lnTo>
                    <a:pt x="293661" y="234083"/>
                  </a:lnTo>
                  <a:lnTo>
                    <a:pt x="306065" y="227491"/>
                  </a:lnTo>
                  <a:lnTo>
                    <a:pt x="312336" y="222770"/>
                  </a:lnTo>
                  <a:lnTo>
                    <a:pt x="327904" y="199271"/>
                  </a:lnTo>
                  <a:lnTo>
                    <a:pt x="331398" y="181915"/>
                  </a:lnTo>
                  <a:lnTo>
                    <a:pt x="331342" y="173336"/>
                  </a:lnTo>
                  <a:lnTo>
                    <a:pt x="325635" y="158160"/>
                  </a:lnTo>
                  <a:lnTo>
                    <a:pt x="312179" y="137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734"/>
            <p:cNvSpPr/>
            <p:nvPr>
              <p:custDataLst>
                <p:tags r:id="rId93"/>
              </p:custDataLst>
            </p:nvPr>
          </p:nvSpPr>
          <p:spPr>
            <a:xfrm>
              <a:off x="6212065" y="2457450"/>
              <a:ext cx="118886" cy="19051"/>
            </a:xfrm>
            <a:custGeom>
              <a:avLst/>
              <a:gdLst/>
              <a:ahLst/>
              <a:cxnLst/>
              <a:rect l="0" t="0" r="0" b="0"/>
              <a:pathLst>
                <a:path w="118886" h="19051">
                  <a:moveTo>
                    <a:pt x="10935" y="19050"/>
                  </a:moveTo>
                  <a:lnTo>
                    <a:pt x="10935" y="19050"/>
                  </a:lnTo>
                  <a:lnTo>
                    <a:pt x="0" y="19050"/>
                  </a:lnTo>
                  <a:lnTo>
                    <a:pt x="16614" y="13981"/>
                  </a:lnTo>
                  <a:lnTo>
                    <a:pt x="52522" y="8219"/>
                  </a:lnTo>
                  <a:lnTo>
                    <a:pt x="96399" y="2749"/>
                  </a:lnTo>
                  <a:lnTo>
                    <a:pt x="1188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5" name="SMARTInkShape-735"/>
          <p:cNvSpPr/>
          <p:nvPr>
            <p:custDataLst>
              <p:tags r:id="rId5"/>
            </p:custDataLst>
          </p:nvPr>
        </p:nvSpPr>
        <p:spPr>
          <a:xfrm>
            <a:off x="4667881" y="2425700"/>
            <a:ext cx="507370" cy="256401"/>
          </a:xfrm>
          <a:custGeom>
            <a:avLst/>
            <a:gdLst/>
            <a:ahLst/>
            <a:cxnLst/>
            <a:rect l="0" t="0" r="0" b="0"/>
            <a:pathLst>
              <a:path w="507370" h="256401">
                <a:moveTo>
                  <a:pt x="100969" y="0"/>
                </a:moveTo>
                <a:lnTo>
                  <a:pt x="100969" y="0"/>
                </a:lnTo>
                <a:lnTo>
                  <a:pt x="101674" y="6481"/>
                </a:lnTo>
                <a:lnTo>
                  <a:pt x="104340" y="15580"/>
                </a:lnTo>
                <a:lnTo>
                  <a:pt x="101660" y="51630"/>
                </a:lnTo>
                <a:lnTo>
                  <a:pt x="96313" y="98553"/>
                </a:lnTo>
                <a:lnTo>
                  <a:pt x="92314" y="131761"/>
                </a:lnTo>
                <a:lnTo>
                  <a:pt x="86304" y="165334"/>
                </a:lnTo>
                <a:lnTo>
                  <a:pt x="80631" y="210325"/>
                </a:lnTo>
                <a:lnTo>
                  <a:pt x="85036" y="247019"/>
                </a:lnTo>
                <a:lnTo>
                  <a:pt x="87525" y="251463"/>
                </a:lnTo>
                <a:lnTo>
                  <a:pt x="90595" y="254425"/>
                </a:lnTo>
                <a:lnTo>
                  <a:pt x="94053" y="256400"/>
                </a:lnTo>
                <a:lnTo>
                  <a:pt x="98475" y="255600"/>
                </a:lnTo>
                <a:lnTo>
                  <a:pt x="109032" y="249067"/>
                </a:lnTo>
                <a:lnTo>
                  <a:pt x="112695" y="242950"/>
                </a:lnTo>
                <a:lnTo>
                  <a:pt x="116765" y="226746"/>
                </a:lnTo>
                <a:lnTo>
                  <a:pt x="115684" y="197790"/>
                </a:lnTo>
                <a:lnTo>
                  <a:pt x="104153" y="170239"/>
                </a:lnTo>
                <a:lnTo>
                  <a:pt x="87567" y="156566"/>
                </a:lnTo>
                <a:lnTo>
                  <a:pt x="45797" y="139660"/>
                </a:lnTo>
                <a:lnTo>
                  <a:pt x="1375" y="122969"/>
                </a:lnTo>
                <a:lnTo>
                  <a:pt x="0" y="121491"/>
                </a:lnTo>
                <a:lnTo>
                  <a:pt x="496" y="119799"/>
                </a:lnTo>
                <a:lnTo>
                  <a:pt x="2236" y="117966"/>
                </a:lnTo>
                <a:lnTo>
                  <a:pt x="48587" y="99087"/>
                </a:lnTo>
                <a:lnTo>
                  <a:pt x="91563" y="79924"/>
                </a:lnTo>
                <a:lnTo>
                  <a:pt x="138164" y="56372"/>
                </a:lnTo>
                <a:lnTo>
                  <a:pt x="181369" y="31519"/>
                </a:lnTo>
                <a:lnTo>
                  <a:pt x="223781" y="7951"/>
                </a:lnTo>
                <a:lnTo>
                  <a:pt x="235665" y="2356"/>
                </a:lnTo>
                <a:lnTo>
                  <a:pt x="236628" y="2981"/>
                </a:lnTo>
                <a:lnTo>
                  <a:pt x="236564" y="4810"/>
                </a:lnTo>
                <a:lnTo>
                  <a:pt x="228839" y="43489"/>
                </a:lnTo>
                <a:lnTo>
                  <a:pt x="217800" y="87518"/>
                </a:lnTo>
                <a:lnTo>
                  <a:pt x="202143" y="134900"/>
                </a:lnTo>
                <a:lnTo>
                  <a:pt x="185734" y="182026"/>
                </a:lnTo>
                <a:lnTo>
                  <a:pt x="178861" y="199017"/>
                </a:lnTo>
                <a:lnTo>
                  <a:pt x="183278" y="186459"/>
                </a:lnTo>
                <a:lnTo>
                  <a:pt x="200978" y="152843"/>
                </a:lnTo>
                <a:lnTo>
                  <a:pt x="213308" y="140224"/>
                </a:lnTo>
                <a:lnTo>
                  <a:pt x="217489" y="140755"/>
                </a:lnTo>
                <a:lnTo>
                  <a:pt x="225899" y="148871"/>
                </a:lnTo>
                <a:lnTo>
                  <a:pt x="269420" y="194435"/>
                </a:lnTo>
                <a:lnTo>
                  <a:pt x="280258" y="199304"/>
                </a:lnTo>
                <a:lnTo>
                  <a:pt x="292836" y="200763"/>
                </a:lnTo>
                <a:lnTo>
                  <a:pt x="307834" y="199060"/>
                </a:lnTo>
                <a:lnTo>
                  <a:pt x="320144" y="192188"/>
                </a:lnTo>
                <a:lnTo>
                  <a:pt x="339545" y="170529"/>
                </a:lnTo>
                <a:lnTo>
                  <a:pt x="344586" y="158341"/>
                </a:lnTo>
                <a:lnTo>
                  <a:pt x="345930" y="152127"/>
                </a:lnTo>
                <a:lnTo>
                  <a:pt x="345415" y="146573"/>
                </a:lnTo>
                <a:lnTo>
                  <a:pt x="341081" y="136640"/>
                </a:lnTo>
                <a:lnTo>
                  <a:pt x="337243" y="134132"/>
                </a:lnTo>
                <a:lnTo>
                  <a:pt x="327335" y="133227"/>
                </a:lnTo>
                <a:lnTo>
                  <a:pt x="315876" y="138940"/>
                </a:lnTo>
                <a:lnTo>
                  <a:pt x="305139" y="148534"/>
                </a:lnTo>
                <a:lnTo>
                  <a:pt x="298015" y="159854"/>
                </a:lnTo>
                <a:lnTo>
                  <a:pt x="296261" y="170059"/>
                </a:lnTo>
                <a:lnTo>
                  <a:pt x="296779" y="174756"/>
                </a:lnTo>
                <a:lnTo>
                  <a:pt x="299948" y="178593"/>
                </a:lnTo>
                <a:lnTo>
                  <a:pt x="310995" y="184737"/>
                </a:lnTo>
                <a:lnTo>
                  <a:pt x="339823" y="185422"/>
                </a:lnTo>
                <a:lnTo>
                  <a:pt x="372461" y="180952"/>
                </a:lnTo>
                <a:lnTo>
                  <a:pt x="413544" y="174262"/>
                </a:lnTo>
                <a:lnTo>
                  <a:pt x="460025" y="166585"/>
                </a:lnTo>
                <a:lnTo>
                  <a:pt x="507369" y="1587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9" name="SMARTInkShape-Group144"/>
          <p:cNvGrpSpPr/>
          <p:nvPr/>
        </p:nvGrpSpPr>
        <p:grpSpPr>
          <a:xfrm>
            <a:off x="3843155" y="2491892"/>
            <a:ext cx="227196" cy="187809"/>
            <a:chOff x="3843155" y="2491892"/>
            <a:chExt cx="227196" cy="187809"/>
          </a:xfrm>
        </p:grpSpPr>
        <p:sp>
          <p:nvSpPr>
            <p:cNvPr id="306" name="SMARTInkShape-736"/>
            <p:cNvSpPr/>
            <p:nvPr>
              <p:custDataLst>
                <p:tags r:id="rId87"/>
              </p:custDataLst>
            </p:nvPr>
          </p:nvSpPr>
          <p:spPr>
            <a:xfrm>
              <a:off x="3854450" y="2568092"/>
              <a:ext cx="12701" cy="111609"/>
            </a:xfrm>
            <a:custGeom>
              <a:avLst/>
              <a:gdLst/>
              <a:ahLst/>
              <a:cxnLst/>
              <a:rect l="0" t="0" r="0" b="0"/>
              <a:pathLst>
                <a:path w="12701" h="11160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1562"/>
                  </a:lnTo>
                  <a:lnTo>
                    <a:pt x="8728" y="20569"/>
                  </a:lnTo>
                  <a:lnTo>
                    <a:pt x="11915" y="61013"/>
                  </a:lnTo>
                  <a:lnTo>
                    <a:pt x="12700" y="1116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737"/>
            <p:cNvSpPr/>
            <p:nvPr>
              <p:custDataLst>
                <p:tags r:id="rId88"/>
              </p:custDataLst>
            </p:nvPr>
          </p:nvSpPr>
          <p:spPr>
            <a:xfrm>
              <a:off x="3843155" y="2491892"/>
              <a:ext cx="17646" cy="3659"/>
            </a:xfrm>
            <a:custGeom>
              <a:avLst/>
              <a:gdLst/>
              <a:ahLst/>
              <a:cxnLst/>
              <a:rect l="0" t="0" r="0" b="0"/>
              <a:pathLst>
                <a:path w="17646" h="3659">
                  <a:moveTo>
                    <a:pt x="17645" y="3658"/>
                  </a:moveTo>
                  <a:lnTo>
                    <a:pt x="17645" y="3658"/>
                  </a:lnTo>
                  <a:lnTo>
                    <a:pt x="10903" y="287"/>
                  </a:lnTo>
                  <a:lnTo>
                    <a:pt x="8211" y="0"/>
                  </a:lnTo>
                  <a:lnTo>
                    <a:pt x="0" y="3037"/>
                  </a:lnTo>
                  <a:lnTo>
                    <a:pt x="238" y="32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738"/>
            <p:cNvSpPr/>
            <p:nvPr>
              <p:custDataLst>
                <p:tags r:id="rId89"/>
              </p:custDataLst>
            </p:nvPr>
          </p:nvSpPr>
          <p:spPr>
            <a:xfrm>
              <a:off x="3946665" y="2505013"/>
              <a:ext cx="123686" cy="155638"/>
            </a:xfrm>
            <a:custGeom>
              <a:avLst/>
              <a:gdLst/>
              <a:ahLst/>
              <a:cxnLst/>
              <a:rect l="0" t="0" r="0" b="0"/>
              <a:pathLst>
                <a:path w="123686" h="155638">
                  <a:moveTo>
                    <a:pt x="9385" y="22287"/>
                  </a:moveTo>
                  <a:lnTo>
                    <a:pt x="9385" y="22287"/>
                  </a:lnTo>
                  <a:lnTo>
                    <a:pt x="6014" y="22287"/>
                  </a:lnTo>
                  <a:lnTo>
                    <a:pt x="5021" y="23698"/>
                  </a:lnTo>
                  <a:lnTo>
                    <a:pt x="3918" y="29029"/>
                  </a:lnTo>
                  <a:lnTo>
                    <a:pt x="14053" y="75231"/>
                  </a:lnTo>
                  <a:lnTo>
                    <a:pt x="13706" y="119049"/>
                  </a:lnTo>
                  <a:lnTo>
                    <a:pt x="10600" y="132320"/>
                  </a:lnTo>
                  <a:lnTo>
                    <a:pt x="4171" y="141539"/>
                  </a:lnTo>
                  <a:lnTo>
                    <a:pt x="3086" y="140594"/>
                  </a:lnTo>
                  <a:lnTo>
                    <a:pt x="0" y="135781"/>
                  </a:lnTo>
                  <a:lnTo>
                    <a:pt x="4029" y="94548"/>
                  </a:lnTo>
                  <a:lnTo>
                    <a:pt x="13443" y="61101"/>
                  </a:lnTo>
                  <a:lnTo>
                    <a:pt x="29637" y="32612"/>
                  </a:lnTo>
                  <a:lnTo>
                    <a:pt x="54072" y="7393"/>
                  </a:lnTo>
                  <a:lnTo>
                    <a:pt x="68521" y="1556"/>
                  </a:lnTo>
                  <a:lnTo>
                    <a:pt x="76326" y="0"/>
                  </a:lnTo>
                  <a:lnTo>
                    <a:pt x="83646" y="1079"/>
                  </a:lnTo>
                  <a:lnTo>
                    <a:pt x="97423" y="7922"/>
                  </a:lnTo>
                  <a:lnTo>
                    <a:pt x="113708" y="27046"/>
                  </a:lnTo>
                  <a:lnTo>
                    <a:pt x="120729" y="57328"/>
                  </a:lnTo>
                  <a:lnTo>
                    <a:pt x="118737" y="99712"/>
                  </a:lnTo>
                  <a:lnTo>
                    <a:pt x="119493" y="134111"/>
                  </a:lnTo>
                  <a:lnTo>
                    <a:pt x="123685" y="1556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3" name="SMARTInkShape-Group145"/>
          <p:cNvGrpSpPr/>
          <p:nvPr/>
        </p:nvGrpSpPr>
        <p:grpSpPr>
          <a:xfrm>
            <a:off x="8583197" y="1568450"/>
            <a:ext cx="3088104" cy="503284"/>
            <a:chOff x="8583197" y="1568450"/>
            <a:chExt cx="3088104" cy="503284"/>
          </a:xfrm>
        </p:grpSpPr>
        <p:sp>
          <p:nvSpPr>
            <p:cNvPr id="310" name="SMARTInkShape-739"/>
            <p:cNvSpPr/>
            <p:nvPr>
              <p:custDataLst>
                <p:tags r:id="rId64"/>
              </p:custDataLst>
            </p:nvPr>
          </p:nvSpPr>
          <p:spPr>
            <a:xfrm>
              <a:off x="10058400" y="1568450"/>
              <a:ext cx="254001" cy="400051"/>
            </a:xfrm>
            <a:custGeom>
              <a:avLst/>
              <a:gdLst/>
              <a:ahLst/>
              <a:cxnLst/>
              <a:rect l="0" t="0" r="0" b="0"/>
              <a:pathLst>
                <a:path w="254001" h="400051">
                  <a:moveTo>
                    <a:pt x="254000" y="0"/>
                  </a:moveTo>
                  <a:lnTo>
                    <a:pt x="254000" y="0"/>
                  </a:lnTo>
                  <a:lnTo>
                    <a:pt x="250629" y="0"/>
                  </a:lnTo>
                  <a:lnTo>
                    <a:pt x="216650" y="42063"/>
                  </a:lnTo>
                  <a:lnTo>
                    <a:pt x="192949" y="76550"/>
                  </a:lnTo>
                  <a:lnTo>
                    <a:pt x="163602" y="120100"/>
                  </a:lnTo>
                  <a:lnTo>
                    <a:pt x="147166" y="144272"/>
                  </a:lnTo>
                  <a:lnTo>
                    <a:pt x="129862" y="169559"/>
                  </a:lnTo>
                  <a:lnTo>
                    <a:pt x="111975" y="195589"/>
                  </a:lnTo>
                  <a:lnTo>
                    <a:pt x="95110" y="220704"/>
                  </a:lnTo>
                  <a:lnTo>
                    <a:pt x="78931" y="245208"/>
                  </a:lnTo>
                  <a:lnTo>
                    <a:pt x="49895" y="291720"/>
                  </a:lnTo>
                  <a:lnTo>
                    <a:pt x="27585" y="333559"/>
                  </a:lnTo>
                  <a:lnTo>
                    <a:pt x="9270" y="375959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740"/>
            <p:cNvSpPr/>
            <p:nvPr>
              <p:custDataLst>
                <p:tags r:id="rId65"/>
              </p:custDataLst>
            </p:nvPr>
          </p:nvSpPr>
          <p:spPr>
            <a:xfrm>
              <a:off x="9793694" y="1742639"/>
              <a:ext cx="245657" cy="117872"/>
            </a:xfrm>
            <a:custGeom>
              <a:avLst/>
              <a:gdLst/>
              <a:ahLst/>
              <a:cxnLst/>
              <a:rect l="0" t="0" r="0" b="0"/>
              <a:pathLst>
                <a:path w="245657" h="117872">
                  <a:moveTo>
                    <a:pt x="36106" y="16311"/>
                  </a:moveTo>
                  <a:lnTo>
                    <a:pt x="36106" y="16311"/>
                  </a:lnTo>
                  <a:lnTo>
                    <a:pt x="36106" y="12940"/>
                  </a:lnTo>
                  <a:lnTo>
                    <a:pt x="34225" y="9403"/>
                  </a:lnTo>
                  <a:lnTo>
                    <a:pt x="32735" y="7473"/>
                  </a:lnTo>
                  <a:lnTo>
                    <a:pt x="29199" y="5327"/>
                  </a:lnTo>
                  <a:lnTo>
                    <a:pt x="27267" y="4755"/>
                  </a:lnTo>
                  <a:lnTo>
                    <a:pt x="21358" y="7882"/>
                  </a:lnTo>
                  <a:lnTo>
                    <a:pt x="17809" y="10692"/>
                  </a:lnTo>
                  <a:lnTo>
                    <a:pt x="9439" y="24759"/>
                  </a:lnTo>
                  <a:lnTo>
                    <a:pt x="0" y="66621"/>
                  </a:lnTo>
                  <a:lnTo>
                    <a:pt x="303" y="83121"/>
                  </a:lnTo>
                  <a:lnTo>
                    <a:pt x="5141" y="97510"/>
                  </a:lnTo>
                  <a:lnTo>
                    <a:pt x="9113" y="102194"/>
                  </a:lnTo>
                  <a:lnTo>
                    <a:pt x="19170" y="107397"/>
                  </a:lnTo>
                  <a:lnTo>
                    <a:pt x="43475" y="106956"/>
                  </a:lnTo>
                  <a:lnTo>
                    <a:pt x="83997" y="94711"/>
                  </a:lnTo>
                  <a:lnTo>
                    <a:pt x="118265" y="76464"/>
                  </a:lnTo>
                  <a:lnTo>
                    <a:pt x="145507" y="45893"/>
                  </a:lnTo>
                  <a:lnTo>
                    <a:pt x="166024" y="6505"/>
                  </a:lnTo>
                  <a:lnTo>
                    <a:pt x="165757" y="3424"/>
                  </a:lnTo>
                  <a:lnTo>
                    <a:pt x="164169" y="1369"/>
                  </a:lnTo>
                  <a:lnTo>
                    <a:pt x="161696" y="0"/>
                  </a:lnTo>
                  <a:lnTo>
                    <a:pt x="157932" y="498"/>
                  </a:lnTo>
                  <a:lnTo>
                    <a:pt x="148108" y="4814"/>
                  </a:lnTo>
                  <a:lnTo>
                    <a:pt x="127304" y="21920"/>
                  </a:lnTo>
                  <a:lnTo>
                    <a:pt x="110008" y="48233"/>
                  </a:lnTo>
                  <a:lnTo>
                    <a:pt x="106109" y="66247"/>
                  </a:lnTo>
                  <a:lnTo>
                    <a:pt x="107435" y="82955"/>
                  </a:lnTo>
                  <a:lnTo>
                    <a:pt x="112728" y="97436"/>
                  </a:lnTo>
                  <a:lnTo>
                    <a:pt x="127310" y="109046"/>
                  </a:lnTo>
                  <a:lnTo>
                    <a:pt x="137125" y="114118"/>
                  </a:lnTo>
                  <a:lnTo>
                    <a:pt x="161200" y="117871"/>
                  </a:lnTo>
                  <a:lnTo>
                    <a:pt x="202523" y="114136"/>
                  </a:lnTo>
                  <a:lnTo>
                    <a:pt x="245656" y="105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741"/>
            <p:cNvSpPr/>
            <p:nvPr>
              <p:custDataLst>
                <p:tags r:id="rId66"/>
              </p:custDataLst>
            </p:nvPr>
          </p:nvSpPr>
          <p:spPr>
            <a:xfrm>
              <a:off x="9339618" y="1585135"/>
              <a:ext cx="374320" cy="293671"/>
            </a:xfrm>
            <a:custGeom>
              <a:avLst/>
              <a:gdLst/>
              <a:ahLst/>
              <a:cxnLst/>
              <a:rect l="0" t="0" r="0" b="0"/>
              <a:pathLst>
                <a:path w="374320" h="293671">
                  <a:moveTo>
                    <a:pt x="77432" y="199215"/>
                  </a:moveTo>
                  <a:lnTo>
                    <a:pt x="77432" y="199215"/>
                  </a:lnTo>
                  <a:lnTo>
                    <a:pt x="76727" y="189076"/>
                  </a:lnTo>
                  <a:lnTo>
                    <a:pt x="68593" y="169361"/>
                  </a:lnTo>
                  <a:lnTo>
                    <a:pt x="59135" y="156816"/>
                  </a:lnTo>
                  <a:lnTo>
                    <a:pt x="55354" y="154721"/>
                  </a:lnTo>
                  <a:lnTo>
                    <a:pt x="51426" y="154030"/>
                  </a:lnTo>
                  <a:lnTo>
                    <a:pt x="47395" y="154275"/>
                  </a:lnTo>
                  <a:lnTo>
                    <a:pt x="37270" y="160192"/>
                  </a:lnTo>
                  <a:lnTo>
                    <a:pt x="25716" y="171993"/>
                  </a:lnTo>
                  <a:lnTo>
                    <a:pt x="8721" y="203144"/>
                  </a:lnTo>
                  <a:lnTo>
                    <a:pt x="0" y="241928"/>
                  </a:lnTo>
                  <a:lnTo>
                    <a:pt x="1966" y="274273"/>
                  </a:lnTo>
                  <a:lnTo>
                    <a:pt x="7673" y="288078"/>
                  </a:lnTo>
                  <a:lnTo>
                    <a:pt x="12582" y="291618"/>
                  </a:lnTo>
                  <a:lnTo>
                    <a:pt x="25562" y="293670"/>
                  </a:lnTo>
                  <a:lnTo>
                    <a:pt x="40737" y="288467"/>
                  </a:lnTo>
                  <a:lnTo>
                    <a:pt x="56890" y="276983"/>
                  </a:lnTo>
                  <a:lnTo>
                    <a:pt x="73476" y="257767"/>
                  </a:lnTo>
                  <a:lnTo>
                    <a:pt x="88374" y="227590"/>
                  </a:lnTo>
                  <a:lnTo>
                    <a:pt x="101346" y="187132"/>
                  </a:lnTo>
                  <a:lnTo>
                    <a:pt x="106780" y="161526"/>
                  </a:lnTo>
                  <a:lnTo>
                    <a:pt x="111814" y="133872"/>
                  </a:lnTo>
                  <a:lnTo>
                    <a:pt x="115875" y="107675"/>
                  </a:lnTo>
                  <a:lnTo>
                    <a:pt x="119288" y="82450"/>
                  </a:lnTo>
                  <a:lnTo>
                    <a:pt x="122846" y="39369"/>
                  </a:lnTo>
                  <a:lnTo>
                    <a:pt x="119722" y="13167"/>
                  </a:lnTo>
                  <a:lnTo>
                    <a:pt x="116916" y="6039"/>
                  </a:lnTo>
                  <a:lnTo>
                    <a:pt x="113632" y="1992"/>
                  </a:lnTo>
                  <a:lnTo>
                    <a:pt x="110032" y="0"/>
                  </a:lnTo>
                  <a:lnTo>
                    <a:pt x="106221" y="788"/>
                  </a:lnTo>
                  <a:lnTo>
                    <a:pt x="98222" y="7308"/>
                  </a:lnTo>
                  <a:lnTo>
                    <a:pt x="85787" y="36364"/>
                  </a:lnTo>
                  <a:lnTo>
                    <a:pt x="76537" y="79623"/>
                  </a:lnTo>
                  <a:lnTo>
                    <a:pt x="75388" y="113607"/>
                  </a:lnTo>
                  <a:lnTo>
                    <a:pt x="78639" y="148467"/>
                  </a:lnTo>
                  <a:lnTo>
                    <a:pt x="87141" y="180423"/>
                  </a:lnTo>
                  <a:lnTo>
                    <a:pt x="101738" y="205445"/>
                  </a:lnTo>
                  <a:lnTo>
                    <a:pt x="119983" y="223856"/>
                  </a:lnTo>
                  <a:lnTo>
                    <a:pt x="139855" y="234391"/>
                  </a:lnTo>
                  <a:lnTo>
                    <a:pt x="160444" y="237661"/>
                  </a:lnTo>
                  <a:lnTo>
                    <a:pt x="170874" y="237546"/>
                  </a:lnTo>
                  <a:lnTo>
                    <a:pt x="188107" y="229892"/>
                  </a:lnTo>
                  <a:lnTo>
                    <a:pt x="195666" y="223899"/>
                  </a:lnTo>
                  <a:lnTo>
                    <a:pt x="213045" y="195240"/>
                  </a:lnTo>
                  <a:lnTo>
                    <a:pt x="216961" y="175811"/>
                  </a:lnTo>
                  <a:lnTo>
                    <a:pt x="217018" y="166679"/>
                  </a:lnTo>
                  <a:lnTo>
                    <a:pt x="214940" y="160591"/>
                  </a:lnTo>
                  <a:lnTo>
                    <a:pt x="211437" y="156533"/>
                  </a:lnTo>
                  <a:lnTo>
                    <a:pt x="206985" y="153826"/>
                  </a:lnTo>
                  <a:lnTo>
                    <a:pt x="201195" y="154139"/>
                  </a:lnTo>
                  <a:lnTo>
                    <a:pt x="187235" y="160131"/>
                  </a:lnTo>
                  <a:lnTo>
                    <a:pt x="166882" y="178776"/>
                  </a:lnTo>
                  <a:lnTo>
                    <a:pt x="159521" y="196010"/>
                  </a:lnTo>
                  <a:lnTo>
                    <a:pt x="157660" y="213313"/>
                  </a:lnTo>
                  <a:lnTo>
                    <a:pt x="161536" y="225707"/>
                  </a:lnTo>
                  <a:lnTo>
                    <a:pt x="165957" y="230282"/>
                  </a:lnTo>
                  <a:lnTo>
                    <a:pt x="178396" y="237246"/>
                  </a:lnTo>
                  <a:lnTo>
                    <a:pt x="195212" y="238931"/>
                  </a:lnTo>
                  <a:lnTo>
                    <a:pt x="214445" y="235916"/>
                  </a:lnTo>
                  <a:lnTo>
                    <a:pt x="253655" y="218616"/>
                  </a:lnTo>
                  <a:lnTo>
                    <a:pt x="291581" y="202920"/>
                  </a:lnTo>
                  <a:lnTo>
                    <a:pt x="302197" y="200861"/>
                  </a:lnTo>
                  <a:lnTo>
                    <a:pt x="306296" y="202429"/>
                  </a:lnTo>
                  <a:lnTo>
                    <a:pt x="312735" y="209816"/>
                  </a:lnTo>
                  <a:lnTo>
                    <a:pt x="316955" y="229246"/>
                  </a:lnTo>
                  <a:lnTo>
                    <a:pt x="312868" y="269526"/>
                  </a:lnTo>
                  <a:lnTo>
                    <a:pt x="312706" y="270078"/>
                  </a:lnTo>
                  <a:lnTo>
                    <a:pt x="312597" y="269740"/>
                  </a:lnTo>
                  <a:lnTo>
                    <a:pt x="321856" y="233712"/>
                  </a:lnTo>
                  <a:lnTo>
                    <a:pt x="330397" y="195403"/>
                  </a:lnTo>
                  <a:lnTo>
                    <a:pt x="350790" y="157303"/>
                  </a:lnTo>
                  <a:lnTo>
                    <a:pt x="357909" y="152365"/>
                  </a:lnTo>
                  <a:lnTo>
                    <a:pt x="361784" y="151048"/>
                  </a:lnTo>
                  <a:lnTo>
                    <a:pt x="365073" y="152287"/>
                  </a:lnTo>
                  <a:lnTo>
                    <a:pt x="370607" y="159308"/>
                  </a:lnTo>
                  <a:lnTo>
                    <a:pt x="374319" y="181903"/>
                  </a:lnTo>
                  <a:lnTo>
                    <a:pt x="368767" y="227710"/>
                  </a:lnTo>
                  <a:lnTo>
                    <a:pt x="363182" y="262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742"/>
            <p:cNvSpPr/>
            <p:nvPr>
              <p:custDataLst>
                <p:tags r:id="rId67"/>
              </p:custDataLst>
            </p:nvPr>
          </p:nvSpPr>
          <p:spPr>
            <a:xfrm>
              <a:off x="9270998" y="1672742"/>
              <a:ext cx="3" cy="3659"/>
            </a:xfrm>
            <a:custGeom>
              <a:avLst/>
              <a:gdLst/>
              <a:ahLst/>
              <a:cxnLst/>
              <a:rect l="0" t="0" r="0" b="0"/>
              <a:pathLst>
                <a:path w="3" h="3659">
                  <a:moveTo>
                    <a:pt x="2" y="3658"/>
                  </a:moveTo>
                  <a:lnTo>
                    <a:pt x="2" y="36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743"/>
            <p:cNvSpPr/>
            <p:nvPr>
              <p:custDataLst>
                <p:tags r:id="rId68"/>
              </p:custDataLst>
            </p:nvPr>
          </p:nvSpPr>
          <p:spPr>
            <a:xfrm>
              <a:off x="9251950" y="17653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15679" y="0"/>
                  </a:lnTo>
                  <a:lnTo>
                    <a:pt x="14024" y="7526"/>
                  </a:lnTo>
                  <a:lnTo>
                    <a:pt x="10935" y="53342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744"/>
            <p:cNvSpPr/>
            <p:nvPr>
              <p:custDataLst>
                <p:tags r:id="rId69"/>
              </p:custDataLst>
            </p:nvPr>
          </p:nvSpPr>
          <p:spPr>
            <a:xfrm>
              <a:off x="9042400" y="1752600"/>
              <a:ext cx="127001" cy="6351"/>
            </a:xfrm>
            <a:custGeom>
              <a:avLst/>
              <a:gdLst/>
              <a:ahLst/>
              <a:cxnLst/>
              <a:rect l="0" t="0" r="0" b="0"/>
              <a:pathLst>
                <a:path w="127001" h="6351">
                  <a:moveTo>
                    <a:pt x="0" y="6350"/>
                  </a:moveTo>
                  <a:lnTo>
                    <a:pt x="0" y="6350"/>
                  </a:lnTo>
                  <a:lnTo>
                    <a:pt x="42063" y="6350"/>
                  </a:lnTo>
                  <a:lnTo>
                    <a:pt x="82793" y="1324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745"/>
            <p:cNvSpPr/>
            <p:nvPr>
              <p:custDataLst>
                <p:tags r:id="rId70"/>
              </p:custDataLst>
            </p:nvPr>
          </p:nvSpPr>
          <p:spPr>
            <a:xfrm>
              <a:off x="9106536" y="1570921"/>
              <a:ext cx="100082" cy="310297"/>
            </a:xfrm>
            <a:custGeom>
              <a:avLst/>
              <a:gdLst/>
              <a:ahLst/>
              <a:cxnLst/>
              <a:rect l="0" t="0" r="0" b="0"/>
              <a:pathLst>
                <a:path w="100082" h="310297">
                  <a:moveTo>
                    <a:pt x="94614" y="16579"/>
                  </a:moveTo>
                  <a:lnTo>
                    <a:pt x="94614" y="16579"/>
                  </a:lnTo>
                  <a:lnTo>
                    <a:pt x="100081" y="177"/>
                  </a:lnTo>
                  <a:lnTo>
                    <a:pt x="98258" y="0"/>
                  </a:lnTo>
                  <a:lnTo>
                    <a:pt x="84875" y="3827"/>
                  </a:lnTo>
                  <a:lnTo>
                    <a:pt x="43952" y="28105"/>
                  </a:lnTo>
                  <a:lnTo>
                    <a:pt x="20336" y="64836"/>
                  </a:lnTo>
                  <a:lnTo>
                    <a:pt x="6675" y="111468"/>
                  </a:lnTo>
                  <a:lnTo>
                    <a:pt x="2612" y="144359"/>
                  </a:lnTo>
                  <a:lnTo>
                    <a:pt x="2219" y="177087"/>
                  </a:lnTo>
                  <a:lnTo>
                    <a:pt x="9931" y="221868"/>
                  </a:lnTo>
                  <a:lnTo>
                    <a:pt x="25179" y="267438"/>
                  </a:lnTo>
                  <a:lnTo>
                    <a:pt x="35037" y="297083"/>
                  </a:lnTo>
                  <a:lnTo>
                    <a:pt x="36745" y="308614"/>
                  </a:lnTo>
                  <a:lnTo>
                    <a:pt x="35573" y="310047"/>
                  </a:lnTo>
                  <a:lnTo>
                    <a:pt x="33381" y="310296"/>
                  </a:lnTo>
                  <a:lnTo>
                    <a:pt x="30509" y="309757"/>
                  </a:lnTo>
                  <a:lnTo>
                    <a:pt x="27887" y="307281"/>
                  </a:lnTo>
                  <a:lnTo>
                    <a:pt x="23095" y="298886"/>
                  </a:lnTo>
                  <a:lnTo>
                    <a:pt x="10239" y="253166"/>
                  </a:lnTo>
                  <a:lnTo>
                    <a:pt x="796" y="220256"/>
                  </a:lnTo>
                  <a:lnTo>
                    <a:pt x="0" y="213406"/>
                  </a:lnTo>
                  <a:lnTo>
                    <a:pt x="1528" y="208009"/>
                  </a:lnTo>
                  <a:lnTo>
                    <a:pt x="2922" y="205582"/>
                  </a:lnTo>
                  <a:lnTo>
                    <a:pt x="5971" y="203965"/>
                  </a:lnTo>
                  <a:lnTo>
                    <a:pt x="50924" y="196449"/>
                  </a:lnTo>
                  <a:lnTo>
                    <a:pt x="71901" y="194651"/>
                  </a:lnTo>
                  <a:lnTo>
                    <a:pt x="73123" y="195266"/>
                  </a:lnTo>
                  <a:lnTo>
                    <a:pt x="73936" y="196382"/>
                  </a:lnTo>
                  <a:lnTo>
                    <a:pt x="75564" y="2007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746"/>
            <p:cNvSpPr/>
            <p:nvPr>
              <p:custDataLst>
                <p:tags r:id="rId71"/>
              </p:custDataLst>
            </p:nvPr>
          </p:nvSpPr>
          <p:spPr>
            <a:xfrm>
              <a:off x="8871665" y="1737997"/>
              <a:ext cx="130531" cy="113860"/>
            </a:xfrm>
            <a:custGeom>
              <a:avLst/>
              <a:gdLst/>
              <a:ahLst/>
              <a:cxnLst/>
              <a:rect l="0" t="0" r="0" b="0"/>
              <a:pathLst>
                <a:path w="130531" h="113860">
                  <a:moveTo>
                    <a:pt x="43735" y="27303"/>
                  </a:moveTo>
                  <a:lnTo>
                    <a:pt x="43735" y="27303"/>
                  </a:lnTo>
                  <a:lnTo>
                    <a:pt x="47105" y="23932"/>
                  </a:lnTo>
                  <a:lnTo>
                    <a:pt x="47392" y="22939"/>
                  </a:lnTo>
                  <a:lnTo>
                    <a:pt x="46879" y="22277"/>
                  </a:lnTo>
                  <a:lnTo>
                    <a:pt x="45829" y="21836"/>
                  </a:lnTo>
                  <a:lnTo>
                    <a:pt x="45133" y="22952"/>
                  </a:lnTo>
                  <a:lnTo>
                    <a:pt x="29483" y="68506"/>
                  </a:lnTo>
                  <a:lnTo>
                    <a:pt x="15493" y="99464"/>
                  </a:lnTo>
                  <a:lnTo>
                    <a:pt x="1698" y="113859"/>
                  </a:lnTo>
                  <a:lnTo>
                    <a:pt x="893" y="113229"/>
                  </a:lnTo>
                  <a:lnTo>
                    <a:pt x="0" y="108766"/>
                  </a:lnTo>
                  <a:lnTo>
                    <a:pt x="10270" y="83559"/>
                  </a:lnTo>
                  <a:lnTo>
                    <a:pt x="33831" y="45340"/>
                  </a:lnTo>
                  <a:lnTo>
                    <a:pt x="65454" y="10561"/>
                  </a:lnTo>
                  <a:lnTo>
                    <a:pt x="82081" y="2224"/>
                  </a:lnTo>
                  <a:lnTo>
                    <a:pt x="90465" y="0"/>
                  </a:lnTo>
                  <a:lnTo>
                    <a:pt x="105427" y="1292"/>
                  </a:lnTo>
                  <a:lnTo>
                    <a:pt x="112379" y="3612"/>
                  </a:lnTo>
                  <a:lnTo>
                    <a:pt x="117719" y="8687"/>
                  </a:lnTo>
                  <a:lnTo>
                    <a:pt x="125535" y="23733"/>
                  </a:lnTo>
                  <a:lnTo>
                    <a:pt x="130530" y="52037"/>
                  </a:lnTo>
                  <a:lnTo>
                    <a:pt x="126285" y="1035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747"/>
            <p:cNvSpPr/>
            <p:nvPr>
              <p:custDataLst>
                <p:tags r:id="rId72"/>
              </p:custDataLst>
            </p:nvPr>
          </p:nvSpPr>
          <p:spPr>
            <a:xfrm>
              <a:off x="8730621" y="1744429"/>
              <a:ext cx="95880" cy="122269"/>
            </a:xfrm>
            <a:custGeom>
              <a:avLst/>
              <a:gdLst/>
              <a:ahLst/>
              <a:cxnLst/>
              <a:rect l="0" t="0" r="0" b="0"/>
              <a:pathLst>
                <a:path w="95880" h="122269">
                  <a:moveTo>
                    <a:pt x="95879" y="8171"/>
                  </a:moveTo>
                  <a:lnTo>
                    <a:pt x="95879" y="8171"/>
                  </a:lnTo>
                  <a:lnTo>
                    <a:pt x="85766" y="1429"/>
                  </a:lnTo>
                  <a:lnTo>
                    <a:pt x="73276" y="0"/>
                  </a:lnTo>
                  <a:lnTo>
                    <a:pt x="65993" y="607"/>
                  </a:lnTo>
                  <a:lnTo>
                    <a:pt x="42260" y="11574"/>
                  </a:lnTo>
                  <a:lnTo>
                    <a:pt x="17354" y="31600"/>
                  </a:lnTo>
                  <a:lnTo>
                    <a:pt x="6181" y="49158"/>
                  </a:lnTo>
                  <a:lnTo>
                    <a:pt x="273" y="68721"/>
                  </a:lnTo>
                  <a:lnTo>
                    <a:pt x="0" y="89175"/>
                  </a:lnTo>
                  <a:lnTo>
                    <a:pt x="5994" y="104380"/>
                  </a:lnTo>
                  <a:lnTo>
                    <a:pt x="10556" y="110410"/>
                  </a:lnTo>
                  <a:lnTo>
                    <a:pt x="25031" y="118992"/>
                  </a:lnTo>
                  <a:lnTo>
                    <a:pt x="33830" y="122268"/>
                  </a:lnTo>
                  <a:lnTo>
                    <a:pt x="51134" y="122146"/>
                  </a:lnTo>
                  <a:lnTo>
                    <a:pt x="66820" y="116682"/>
                  </a:lnTo>
                  <a:lnTo>
                    <a:pt x="78495" y="107198"/>
                  </a:lnTo>
                  <a:lnTo>
                    <a:pt x="86507" y="92165"/>
                  </a:lnTo>
                  <a:lnTo>
                    <a:pt x="89631" y="83217"/>
                  </a:lnTo>
                  <a:lnTo>
                    <a:pt x="89339" y="61986"/>
                  </a:lnTo>
                  <a:lnTo>
                    <a:pt x="77653" y="20604"/>
                  </a:lnTo>
                  <a:lnTo>
                    <a:pt x="69905" y="8288"/>
                  </a:lnTo>
                  <a:lnTo>
                    <a:pt x="65862" y="4015"/>
                  </a:lnTo>
                  <a:lnTo>
                    <a:pt x="61051" y="1873"/>
                  </a:lnTo>
                  <a:lnTo>
                    <a:pt x="38729" y="1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748"/>
            <p:cNvSpPr/>
            <p:nvPr>
              <p:custDataLst>
                <p:tags r:id="rId73"/>
              </p:custDataLst>
            </p:nvPr>
          </p:nvSpPr>
          <p:spPr>
            <a:xfrm>
              <a:off x="8583197" y="1717192"/>
              <a:ext cx="71854" cy="181459"/>
            </a:xfrm>
            <a:custGeom>
              <a:avLst/>
              <a:gdLst/>
              <a:ahLst/>
              <a:cxnLst/>
              <a:rect l="0" t="0" r="0" b="0"/>
              <a:pathLst>
                <a:path w="71854" h="181459">
                  <a:moveTo>
                    <a:pt x="71853" y="3658"/>
                  </a:moveTo>
                  <a:lnTo>
                    <a:pt x="71853" y="3658"/>
                  </a:lnTo>
                  <a:lnTo>
                    <a:pt x="61714" y="2952"/>
                  </a:lnTo>
                  <a:lnTo>
                    <a:pt x="50897" y="0"/>
                  </a:lnTo>
                  <a:lnTo>
                    <a:pt x="45370" y="1562"/>
                  </a:lnTo>
                  <a:lnTo>
                    <a:pt x="34921" y="9779"/>
                  </a:lnTo>
                  <a:lnTo>
                    <a:pt x="22890" y="27892"/>
                  </a:lnTo>
                  <a:lnTo>
                    <a:pt x="6886" y="73800"/>
                  </a:lnTo>
                  <a:lnTo>
                    <a:pt x="0" y="111695"/>
                  </a:lnTo>
                  <a:lnTo>
                    <a:pt x="2507" y="147617"/>
                  </a:lnTo>
                  <a:lnTo>
                    <a:pt x="8342" y="165006"/>
                  </a:lnTo>
                  <a:lnTo>
                    <a:pt x="13990" y="170490"/>
                  </a:lnTo>
                  <a:lnTo>
                    <a:pt x="46453" y="181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749"/>
            <p:cNvSpPr/>
            <p:nvPr>
              <p:custDataLst>
                <p:tags r:id="rId74"/>
              </p:custDataLst>
            </p:nvPr>
          </p:nvSpPr>
          <p:spPr>
            <a:xfrm>
              <a:off x="11472587" y="1772533"/>
              <a:ext cx="198714" cy="107869"/>
            </a:xfrm>
            <a:custGeom>
              <a:avLst/>
              <a:gdLst/>
              <a:ahLst/>
              <a:cxnLst/>
              <a:rect l="0" t="0" r="0" b="0"/>
              <a:pathLst>
                <a:path w="198714" h="107869">
                  <a:moveTo>
                    <a:pt x="65363" y="5467"/>
                  </a:moveTo>
                  <a:lnTo>
                    <a:pt x="65363" y="5467"/>
                  </a:lnTo>
                  <a:lnTo>
                    <a:pt x="65363" y="2096"/>
                  </a:lnTo>
                  <a:lnTo>
                    <a:pt x="64658" y="1103"/>
                  </a:lnTo>
                  <a:lnTo>
                    <a:pt x="63482" y="441"/>
                  </a:lnTo>
                  <a:lnTo>
                    <a:pt x="61993" y="0"/>
                  </a:lnTo>
                  <a:lnTo>
                    <a:pt x="46410" y="2749"/>
                  </a:lnTo>
                  <a:lnTo>
                    <a:pt x="27292" y="14775"/>
                  </a:lnTo>
                  <a:lnTo>
                    <a:pt x="11592" y="31743"/>
                  </a:lnTo>
                  <a:lnTo>
                    <a:pt x="1374" y="53548"/>
                  </a:lnTo>
                  <a:lnTo>
                    <a:pt x="0" y="67758"/>
                  </a:lnTo>
                  <a:lnTo>
                    <a:pt x="3192" y="85777"/>
                  </a:lnTo>
                  <a:lnTo>
                    <a:pt x="4867" y="90757"/>
                  </a:lnTo>
                  <a:lnTo>
                    <a:pt x="8804" y="94077"/>
                  </a:lnTo>
                  <a:lnTo>
                    <a:pt x="20705" y="97766"/>
                  </a:lnTo>
                  <a:lnTo>
                    <a:pt x="39903" y="99843"/>
                  </a:lnTo>
                  <a:lnTo>
                    <a:pt x="62366" y="93716"/>
                  </a:lnTo>
                  <a:lnTo>
                    <a:pt x="90171" y="73934"/>
                  </a:lnTo>
                  <a:lnTo>
                    <a:pt x="116043" y="45881"/>
                  </a:lnTo>
                  <a:lnTo>
                    <a:pt x="138558" y="13693"/>
                  </a:lnTo>
                  <a:lnTo>
                    <a:pt x="140971" y="7092"/>
                  </a:lnTo>
                  <a:lnTo>
                    <a:pt x="137535" y="8071"/>
                  </a:lnTo>
                  <a:lnTo>
                    <a:pt x="134646" y="9319"/>
                  </a:lnTo>
                  <a:lnTo>
                    <a:pt x="111695" y="43580"/>
                  </a:lnTo>
                  <a:lnTo>
                    <a:pt x="102530" y="69363"/>
                  </a:lnTo>
                  <a:lnTo>
                    <a:pt x="103284" y="85370"/>
                  </a:lnTo>
                  <a:lnTo>
                    <a:pt x="105461" y="92603"/>
                  </a:lnTo>
                  <a:lnTo>
                    <a:pt x="113523" y="102520"/>
                  </a:lnTo>
                  <a:lnTo>
                    <a:pt x="118635" y="106152"/>
                  </a:lnTo>
                  <a:lnTo>
                    <a:pt x="124161" y="107868"/>
                  </a:lnTo>
                  <a:lnTo>
                    <a:pt x="160052" y="106525"/>
                  </a:lnTo>
                  <a:lnTo>
                    <a:pt x="175343" y="101340"/>
                  </a:lnTo>
                  <a:lnTo>
                    <a:pt x="198713" y="880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750"/>
            <p:cNvSpPr/>
            <p:nvPr>
              <p:custDataLst>
                <p:tags r:id="rId75"/>
              </p:custDataLst>
            </p:nvPr>
          </p:nvSpPr>
          <p:spPr>
            <a:xfrm>
              <a:off x="11062227" y="1770461"/>
              <a:ext cx="335648" cy="110269"/>
            </a:xfrm>
            <a:custGeom>
              <a:avLst/>
              <a:gdLst/>
              <a:ahLst/>
              <a:cxnLst/>
              <a:rect l="0" t="0" r="0" b="0"/>
              <a:pathLst>
                <a:path w="335648" h="110269">
                  <a:moveTo>
                    <a:pt x="101073" y="32939"/>
                  </a:moveTo>
                  <a:lnTo>
                    <a:pt x="101073" y="32939"/>
                  </a:lnTo>
                  <a:lnTo>
                    <a:pt x="104443" y="26197"/>
                  </a:lnTo>
                  <a:lnTo>
                    <a:pt x="104025" y="23505"/>
                  </a:lnTo>
                  <a:lnTo>
                    <a:pt x="102336" y="21005"/>
                  </a:lnTo>
                  <a:lnTo>
                    <a:pt x="86113" y="8553"/>
                  </a:lnTo>
                  <a:lnTo>
                    <a:pt x="61910" y="0"/>
                  </a:lnTo>
                  <a:lnTo>
                    <a:pt x="44392" y="2777"/>
                  </a:lnTo>
                  <a:lnTo>
                    <a:pt x="35768" y="6481"/>
                  </a:lnTo>
                  <a:lnTo>
                    <a:pt x="20543" y="20004"/>
                  </a:lnTo>
                  <a:lnTo>
                    <a:pt x="8132" y="37773"/>
                  </a:lnTo>
                  <a:lnTo>
                    <a:pt x="264" y="57430"/>
                  </a:lnTo>
                  <a:lnTo>
                    <a:pt x="0" y="66905"/>
                  </a:lnTo>
                  <a:lnTo>
                    <a:pt x="5352" y="84959"/>
                  </a:lnTo>
                  <a:lnTo>
                    <a:pt x="16667" y="98628"/>
                  </a:lnTo>
                  <a:lnTo>
                    <a:pt x="23636" y="104248"/>
                  </a:lnTo>
                  <a:lnTo>
                    <a:pt x="50193" y="106730"/>
                  </a:lnTo>
                  <a:lnTo>
                    <a:pt x="93524" y="100194"/>
                  </a:lnTo>
                  <a:lnTo>
                    <a:pt x="104506" y="96826"/>
                  </a:lnTo>
                  <a:lnTo>
                    <a:pt x="122353" y="83675"/>
                  </a:lnTo>
                  <a:lnTo>
                    <a:pt x="135932" y="66777"/>
                  </a:lnTo>
                  <a:lnTo>
                    <a:pt x="144318" y="49860"/>
                  </a:lnTo>
                  <a:lnTo>
                    <a:pt x="145426" y="43514"/>
                  </a:lnTo>
                  <a:lnTo>
                    <a:pt x="144753" y="38578"/>
                  </a:lnTo>
                  <a:lnTo>
                    <a:pt x="142891" y="34582"/>
                  </a:lnTo>
                  <a:lnTo>
                    <a:pt x="138831" y="31917"/>
                  </a:lnTo>
                  <a:lnTo>
                    <a:pt x="126792" y="28957"/>
                  </a:lnTo>
                  <a:lnTo>
                    <a:pt x="112034" y="31404"/>
                  </a:lnTo>
                  <a:lnTo>
                    <a:pt x="87858" y="42597"/>
                  </a:lnTo>
                  <a:lnTo>
                    <a:pt x="73327" y="53459"/>
                  </a:lnTo>
                  <a:lnTo>
                    <a:pt x="64517" y="65342"/>
                  </a:lnTo>
                  <a:lnTo>
                    <a:pt x="63297" y="72180"/>
                  </a:lnTo>
                  <a:lnTo>
                    <a:pt x="65704" y="87304"/>
                  </a:lnTo>
                  <a:lnTo>
                    <a:pt x="69028" y="93171"/>
                  </a:lnTo>
                  <a:lnTo>
                    <a:pt x="78364" y="101572"/>
                  </a:lnTo>
                  <a:lnTo>
                    <a:pt x="98890" y="110268"/>
                  </a:lnTo>
                  <a:lnTo>
                    <a:pt x="114685" y="109405"/>
                  </a:lnTo>
                  <a:lnTo>
                    <a:pt x="132522" y="102202"/>
                  </a:lnTo>
                  <a:lnTo>
                    <a:pt x="170944" y="72595"/>
                  </a:lnTo>
                  <a:lnTo>
                    <a:pt x="181516" y="59736"/>
                  </a:lnTo>
                  <a:lnTo>
                    <a:pt x="188859" y="42260"/>
                  </a:lnTo>
                  <a:lnTo>
                    <a:pt x="188524" y="41975"/>
                  </a:lnTo>
                  <a:lnTo>
                    <a:pt x="186272" y="43540"/>
                  </a:lnTo>
                  <a:lnTo>
                    <a:pt x="184799" y="46588"/>
                  </a:lnTo>
                  <a:lnTo>
                    <a:pt x="178224" y="78188"/>
                  </a:lnTo>
                  <a:lnTo>
                    <a:pt x="180925" y="93305"/>
                  </a:lnTo>
                  <a:lnTo>
                    <a:pt x="186187" y="100455"/>
                  </a:lnTo>
                  <a:lnTo>
                    <a:pt x="189566" y="103350"/>
                  </a:lnTo>
                  <a:lnTo>
                    <a:pt x="193229" y="104574"/>
                  </a:lnTo>
                  <a:lnTo>
                    <a:pt x="201063" y="104052"/>
                  </a:lnTo>
                  <a:lnTo>
                    <a:pt x="213405" y="99792"/>
                  </a:lnTo>
                  <a:lnTo>
                    <a:pt x="225999" y="87320"/>
                  </a:lnTo>
                  <a:lnTo>
                    <a:pt x="252917" y="49851"/>
                  </a:lnTo>
                  <a:lnTo>
                    <a:pt x="255219" y="48447"/>
                  </a:lnTo>
                  <a:lnTo>
                    <a:pt x="256049" y="48217"/>
                  </a:lnTo>
                  <a:lnTo>
                    <a:pt x="255895" y="48769"/>
                  </a:lnTo>
                  <a:lnTo>
                    <a:pt x="255088" y="49842"/>
                  </a:lnTo>
                  <a:lnTo>
                    <a:pt x="254192" y="52916"/>
                  </a:lnTo>
                  <a:lnTo>
                    <a:pt x="253086" y="57340"/>
                  </a:lnTo>
                  <a:lnTo>
                    <a:pt x="247397" y="75889"/>
                  </a:lnTo>
                  <a:lnTo>
                    <a:pt x="275014" y="35411"/>
                  </a:lnTo>
                  <a:lnTo>
                    <a:pt x="298415" y="11398"/>
                  </a:lnTo>
                  <a:lnTo>
                    <a:pt x="310377" y="4214"/>
                  </a:lnTo>
                  <a:lnTo>
                    <a:pt x="313281" y="3911"/>
                  </a:lnTo>
                  <a:lnTo>
                    <a:pt x="318390" y="5456"/>
                  </a:lnTo>
                  <a:lnTo>
                    <a:pt x="323011" y="12258"/>
                  </a:lnTo>
                  <a:lnTo>
                    <a:pt x="331729" y="33871"/>
                  </a:lnTo>
                  <a:lnTo>
                    <a:pt x="335647" y="73217"/>
                  </a:lnTo>
                  <a:lnTo>
                    <a:pt x="333974" y="80944"/>
                  </a:lnTo>
                  <a:lnTo>
                    <a:pt x="329065" y="89261"/>
                  </a:lnTo>
                  <a:lnTo>
                    <a:pt x="325876" y="93954"/>
                  </a:lnTo>
                  <a:lnTo>
                    <a:pt x="323323" y="102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751"/>
            <p:cNvSpPr/>
            <p:nvPr>
              <p:custDataLst>
                <p:tags r:id="rId76"/>
              </p:custDataLst>
            </p:nvPr>
          </p:nvSpPr>
          <p:spPr>
            <a:xfrm>
              <a:off x="11017250" y="1748942"/>
              <a:ext cx="6351" cy="3659"/>
            </a:xfrm>
            <a:custGeom>
              <a:avLst/>
              <a:gdLst/>
              <a:ahLst/>
              <a:cxnLst/>
              <a:rect l="0" t="0" r="0" b="0"/>
              <a:pathLst>
                <a:path w="6351" h="3659">
                  <a:moveTo>
                    <a:pt x="6350" y="3658"/>
                  </a:moveTo>
                  <a:lnTo>
                    <a:pt x="6350" y="3658"/>
                  </a:lnTo>
                  <a:lnTo>
                    <a:pt x="6350" y="287"/>
                  </a:lnTo>
                  <a:lnTo>
                    <a:pt x="5645" y="0"/>
                  </a:lnTo>
                  <a:lnTo>
                    <a:pt x="0" y="36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752"/>
            <p:cNvSpPr/>
            <p:nvPr>
              <p:custDataLst>
                <p:tags r:id="rId77"/>
              </p:custDataLst>
            </p:nvPr>
          </p:nvSpPr>
          <p:spPr>
            <a:xfrm>
              <a:off x="10966450" y="1816100"/>
              <a:ext cx="25401" cy="69851"/>
            </a:xfrm>
            <a:custGeom>
              <a:avLst/>
              <a:gdLst/>
              <a:ahLst/>
              <a:cxnLst/>
              <a:rect l="0" t="0" r="0" b="0"/>
              <a:pathLst>
                <a:path w="25401" h="69851">
                  <a:moveTo>
                    <a:pt x="25400" y="0"/>
                  </a:moveTo>
                  <a:lnTo>
                    <a:pt x="25400" y="0"/>
                  </a:lnTo>
                  <a:lnTo>
                    <a:pt x="5007" y="44159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753"/>
            <p:cNvSpPr/>
            <p:nvPr>
              <p:custDataLst>
                <p:tags r:id="rId78"/>
              </p:custDataLst>
            </p:nvPr>
          </p:nvSpPr>
          <p:spPr>
            <a:xfrm>
              <a:off x="10814933" y="1816100"/>
              <a:ext cx="94368" cy="25401"/>
            </a:xfrm>
            <a:custGeom>
              <a:avLst/>
              <a:gdLst/>
              <a:ahLst/>
              <a:cxnLst/>
              <a:rect l="0" t="0" r="0" b="0"/>
              <a:pathLst>
                <a:path w="94368" h="25401">
                  <a:moveTo>
                    <a:pt x="5467" y="25400"/>
                  </a:moveTo>
                  <a:lnTo>
                    <a:pt x="5467" y="25400"/>
                  </a:lnTo>
                  <a:lnTo>
                    <a:pt x="2096" y="22029"/>
                  </a:lnTo>
                  <a:lnTo>
                    <a:pt x="440" y="18492"/>
                  </a:lnTo>
                  <a:lnTo>
                    <a:pt x="0" y="16561"/>
                  </a:lnTo>
                  <a:lnTo>
                    <a:pt x="410" y="14569"/>
                  </a:lnTo>
                  <a:lnTo>
                    <a:pt x="2749" y="10473"/>
                  </a:lnTo>
                  <a:lnTo>
                    <a:pt x="11785" y="8182"/>
                  </a:lnTo>
                  <a:lnTo>
                    <a:pt x="50043" y="2227"/>
                  </a:lnTo>
                  <a:lnTo>
                    <a:pt x="94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754"/>
            <p:cNvSpPr/>
            <p:nvPr>
              <p:custDataLst>
                <p:tags r:id="rId79"/>
              </p:custDataLst>
            </p:nvPr>
          </p:nvSpPr>
          <p:spPr>
            <a:xfrm>
              <a:off x="10864850" y="1629556"/>
              <a:ext cx="88901" cy="275445"/>
            </a:xfrm>
            <a:custGeom>
              <a:avLst/>
              <a:gdLst/>
              <a:ahLst/>
              <a:cxnLst/>
              <a:rect l="0" t="0" r="0" b="0"/>
              <a:pathLst>
                <a:path w="88901" h="275445">
                  <a:moveTo>
                    <a:pt x="88900" y="46844"/>
                  </a:moveTo>
                  <a:lnTo>
                    <a:pt x="88900" y="46844"/>
                  </a:lnTo>
                  <a:lnTo>
                    <a:pt x="71223" y="9394"/>
                  </a:lnTo>
                  <a:lnTo>
                    <a:pt x="66532" y="4944"/>
                  </a:lnTo>
                  <a:lnTo>
                    <a:pt x="55676" y="0"/>
                  </a:lnTo>
                  <a:lnTo>
                    <a:pt x="50522" y="92"/>
                  </a:lnTo>
                  <a:lnTo>
                    <a:pt x="41034" y="3958"/>
                  </a:lnTo>
                  <a:lnTo>
                    <a:pt x="33993" y="17906"/>
                  </a:lnTo>
                  <a:lnTo>
                    <a:pt x="24182" y="53322"/>
                  </a:lnTo>
                  <a:lnTo>
                    <a:pt x="17804" y="84295"/>
                  </a:lnTo>
                  <a:lnTo>
                    <a:pt x="14967" y="119228"/>
                  </a:lnTo>
                  <a:lnTo>
                    <a:pt x="13708" y="154039"/>
                  </a:lnTo>
                  <a:lnTo>
                    <a:pt x="13149" y="187619"/>
                  </a:lnTo>
                  <a:lnTo>
                    <a:pt x="12126" y="231469"/>
                  </a:lnTo>
                  <a:lnTo>
                    <a:pt x="7669" y="257711"/>
                  </a:lnTo>
                  <a:lnTo>
                    <a:pt x="0" y="275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755"/>
            <p:cNvSpPr/>
            <p:nvPr>
              <p:custDataLst>
                <p:tags r:id="rId80"/>
              </p:custDataLst>
            </p:nvPr>
          </p:nvSpPr>
          <p:spPr>
            <a:xfrm>
              <a:off x="10775950" y="17208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756"/>
            <p:cNvSpPr/>
            <p:nvPr>
              <p:custDataLst>
                <p:tags r:id="rId81"/>
              </p:custDataLst>
            </p:nvPr>
          </p:nvSpPr>
          <p:spPr>
            <a:xfrm>
              <a:off x="10744200" y="179070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6350" y="0"/>
                  </a:moveTo>
                  <a:lnTo>
                    <a:pt x="6350" y="0"/>
                  </a:lnTo>
                  <a:lnTo>
                    <a:pt x="4469" y="41427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757"/>
            <p:cNvSpPr/>
            <p:nvPr>
              <p:custDataLst>
                <p:tags r:id="rId82"/>
              </p:custDataLst>
            </p:nvPr>
          </p:nvSpPr>
          <p:spPr>
            <a:xfrm>
              <a:off x="10617284" y="1763495"/>
              <a:ext cx="68782" cy="160556"/>
            </a:xfrm>
            <a:custGeom>
              <a:avLst/>
              <a:gdLst/>
              <a:ahLst/>
              <a:cxnLst/>
              <a:rect l="0" t="0" r="0" b="0"/>
              <a:pathLst>
                <a:path w="68782" h="160556">
                  <a:moveTo>
                    <a:pt x="12616" y="39905"/>
                  </a:moveTo>
                  <a:lnTo>
                    <a:pt x="12616" y="39905"/>
                  </a:lnTo>
                  <a:lnTo>
                    <a:pt x="9245" y="46647"/>
                  </a:lnTo>
                  <a:lnTo>
                    <a:pt x="2077" y="94170"/>
                  </a:lnTo>
                  <a:lnTo>
                    <a:pt x="105" y="113288"/>
                  </a:lnTo>
                  <a:lnTo>
                    <a:pt x="0" y="111795"/>
                  </a:lnTo>
                  <a:lnTo>
                    <a:pt x="12132" y="71210"/>
                  </a:lnTo>
                  <a:lnTo>
                    <a:pt x="32119" y="27979"/>
                  </a:lnTo>
                  <a:lnTo>
                    <a:pt x="47989" y="156"/>
                  </a:lnTo>
                  <a:lnTo>
                    <a:pt x="50307" y="0"/>
                  </a:lnTo>
                  <a:lnTo>
                    <a:pt x="56648" y="3590"/>
                  </a:lnTo>
                  <a:lnTo>
                    <a:pt x="62290" y="13652"/>
                  </a:lnTo>
                  <a:lnTo>
                    <a:pt x="66444" y="29648"/>
                  </a:lnTo>
                  <a:lnTo>
                    <a:pt x="68781" y="65715"/>
                  </a:lnTo>
                  <a:lnTo>
                    <a:pt x="68768" y="102821"/>
                  </a:lnTo>
                  <a:lnTo>
                    <a:pt x="64261" y="147970"/>
                  </a:lnTo>
                  <a:lnTo>
                    <a:pt x="63416" y="160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758"/>
            <p:cNvSpPr/>
            <p:nvPr>
              <p:custDataLst>
                <p:tags r:id="rId83"/>
              </p:custDataLst>
            </p:nvPr>
          </p:nvSpPr>
          <p:spPr>
            <a:xfrm>
              <a:off x="10486868" y="1785934"/>
              <a:ext cx="90167" cy="285800"/>
            </a:xfrm>
            <a:custGeom>
              <a:avLst/>
              <a:gdLst/>
              <a:ahLst/>
              <a:cxnLst/>
              <a:rect l="0" t="0" r="0" b="0"/>
              <a:pathLst>
                <a:path w="90167" h="285800">
                  <a:moveTo>
                    <a:pt x="60482" y="36516"/>
                  </a:moveTo>
                  <a:lnTo>
                    <a:pt x="60482" y="36516"/>
                  </a:lnTo>
                  <a:lnTo>
                    <a:pt x="63853" y="33145"/>
                  </a:lnTo>
                  <a:lnTo>
                    <a:pt x="65507" y="27727"/>
                  </a:lnTo>
                  <a:lnTo>
                    <a:pt x="65949" y="24306"/>
                  </a:lnTo>
                  <a:lnTo>
                    <a:pt x="63200" y="12751"/>
                  </a:lnTo>
                  <a:lnTo>
                    <a:pt x="57926" y="6433"/>
                  </a:lnTo>
                  <a:lnTo>
                    <a:pt x="50879" y="1979"/>
                  </a:lnTo>
                  <a:lnTo>
                    <a:pt x="43044" y="0"/>
                  </a:lnTo>
                  <a:lnTo>
                    <a:pt x="23956" y="2256"/>
                  </a:lnTo>
                  <a:lnTo>
                    <a:pt x="17787" y="5915"/>
                  </a:lnTo>
                  <a:lnTo>
                    <a:pt x="7168" y="17506"/>
                  </a:lnTo>
                  <a:lnTo>
                    <a:pt x="1509" y="30184"/>
                  </a:lnTo>
                  <a:lnTo>
                    <a:pt x="0" y="36528"/>
                  </a:lnTo>
                  <a:lnTo>
                    <a:pt x="2088" y="49221"/>
                  </a:lnTo>
                  <a:lnTo>
                    <a:pt x="4618" y="55569"/>
                  </a:lnTo>
                  <a:lnTo>
                    <a:pt x="9129" y="59802"/>
                  </a:lnTo>
                  <a:lnTo>
                    <a:pt x="21666" y="64504"/>
                  </a:lnTo>
                  <a:lnTo>
                    <a:pt x="41220" y="67151"/>
                  </a:lnTo>
                  <a:lnTo>
                    <a:pt x="54037" y="62126"/>
                  </a:lnTo>
                  <a:lnTo>
                    <a:pt x="76142" y="45024"/>
                  </a:lnTo>
                  <a:lnTo>
                    <a:pt x="81552" y="36534"/>
                  </a:lnTo>
                  <a:lnTo>
                    <a:pt x="83957" y="30174"/>
                  </a:lnTo>
                  <a:lnTo>
                    <a:pt x="84599" y="29466"/>
                  </a:lnTo>
                  <a:lnTo>
                    <a:pt x="85028" y="29699"/>
                  </a:lnTo>
                  <a:lnTo>
                    <a:pt x="74865" y="75337"/>
                  </a:lnTo>
                  <a:lnTo>
                    <a:pt x="77443" y="112930"/>
                  </a:lnTo>
                  <a:lnTo>
                    <a:pt x="85263" y="152761"/>
                  </a:lnTo>
                  <a:lnTo>
                    <a:pt x="90166" y="195842"/>
                  </a:lnTo>
                  <a:lnTo>
                    <a:pt x="89738" y="236124"/>
                  </a:lnTo>
                  <a:lnTo>
                    <a:pt x="83262" y="266638"/>
                  </a:lnTo>
                  <a:lnTo>
                    <a:pt x="79902" y="274598"/>
                  </a:lnTo>
                  <a:lnTo>
                    <a:pt x="75545" y="279904"/>
                  </a:lnTo>
                  <a:lnTo>
                    <a:pt x="65061" y="285799"/>
                  </a:lnTo>
                  <a:lnTo>
                    <a:pt x="59301" y="285255"/>
                  </a:lnTo>
                  <a:lnTo>
                    <a:pt x="47256" y="279006"/>
                  </a:lnTo>
                  <a:lnTo>
                    <a:pt x="36729" y="263528"/>
                  </a:lnTo>
                  <a:lnTo>
                    <a:pt x="22382" y="233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759"/>
            <p:cNvSpPr/>
            <p:nvPr>
              <p:custDataLst>
                <p:tags r:id="rId84"/>
              </p:custDataLst>
            </p:nvPr>
          </p:nvSpPr>
          <p:spPr>
            <a:xfrm>
              <a:off x="10464800" y="175260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6350" y="12700"/>
                  </a:moveTo>
                  <a:lnTo>
                    <a:pt x="6350" y="12700"/>
                  </a:lnTo>
                  <a:lnTo>
                    <a:pt x="6350" y="9329"/>
                  </a:lnTo>
                  <a:lnTo>
                    <a:pt x="4469" y="57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760"/>
            <p:cNvSpPr/>
            <p:nvPr>
              <p:custDataLst>
                <p:tags r:id="rId85"/>
              </p:custDataLst>
            </p:nvPr>
          </p:nvSpPr>
          <p:spPr>
            <a:xfrm>
              <a:off x="10414000" y="1804283"/>
              <a:ext cx="31751" cy="88018"/>
            </a:xfrm>
            <a:custGeom>
              <a:avLst/>
              <a:gdLst/>
              <a:ahLst/>
              <a:cxnLst/>
              <a:rect l="0" t="0" r="0" b="0"/>
              <a:pathLst>
                <a:path w="31751" h="8801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6907" y="441"/>
                  </a:lnTo>
                  <a:lnTo>
                    <a:pt x="8839" y="0"/>
                  </a:lnTo>
                  <a:lnTo>
                    <a:pt x="14746" y="3272"/>
                  </a:lnTo>
                  <a:lnTo>
                    <a:pt x="18297" y="6120"/>
                  </a:lnTo>
                  <a:lnTo>
                    <a:pt x="26667" y="23613"/>
                  </a:lnTo>
                  <a:lnTo>
                    <a:pt x="31305" y="65908"/>
                  </a:lnTo>
                  <a:lnTo>
                    <a:pt x="31750" y="880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761"/>
            <p:cNvSpPr/>
            <p:nvPr>
              <p:custDataLst>
                <p:tags r:id="rId86"/>
              </p:custDataLst>
            </p:nvPr>
          </p:nvSpPr>
          <p:spPr>
            <a:xfrm>
              <a:off x="10318750" y="1761063"/>
              <a:ext cx="54402" cy="154045"/>
            </a:xfrm>
            <a:custGeom>
              <a:avLst/>
              <a:gdLst/>
              <a:ahLst/>
              <a:cxnLst/>
              <a:rect l="0" t="0" r="0" b="0"/>
              <a:pathLst>
                <a:path w="54402" h="154045">
                  <a:moveTo>
                    <a:pt x="50800" y="35987"/>
                  </a:moveTo>
                  <a:lnTo>
                    <a:pt x="50800" y="35987"/>
                  </a:lnTo>
                  <a:lnTo>
                    <a:pt x="50798" y="24431"/>
                  </a:lnTo>
                  <a:lnTo>
                    <a:pt x="46437" y="18443"/>
                  </a:lnTo>
                  <a:lnTo>
                    <a:pt x="41341" y="5019"/>
                  </a:lnTo>
                  <a:lnTo>
                    <a:pt x="38848" y="2642"/>
                  </a:lnTo>
                  <a:lnTo>
                    <a:pt x="32318" y="0"/>
                  </a:lnTo>
                  <a:lnTo>
                    <a:pt x="24712" y="708"/>
                  </a:lnTo>
                  <a:lnTo>
                    <a:pt x="20708" y="1884"/>
                  </a:lnTo>
                  <a:lnTo>
                    <a:pt x="17333" y="4785"/>
                  </a:lnTo>
                  <a:lnTo>
                    <a:pt x="9213" y="18981"/>
                  </a:lnTo>
                  <a:lnTo>
                    <a:pt x="2030" y="40859"/>
                  </a:lnTo>
                  <a:lnTo>
                    <a:pt x="1353" y="45585"/>
                  </a:lnTo>
                  <a:lnTo>
                    <a:pt x="2313" y="50147"/>
                  </a:lnTo>
                  <a:lnTo>
                    <a:pt x="10407" y="63309"/>
                  </a:lnTo>
                  <a:lnTo>
                    <a:pt x="50967" y="108066"/>
                  </a:lnTo>
                  <a:lnTo>
                    <a:pt x="54401" y="119527"/>
                  </a:lnTo>
                  <a:lnTo>
                    <a:pt x="54047" y="129796"/>
                  </a:lnTo>
                  <a:lnTo>
                    <a:pt x="52964" y="134509"/>
                  </a:lnTo>
                  <a:lnTo>
                    <a:pt x="46118" y="143510"/>
                  </a:lnTo>
                  <a:lnTo>
                    <a:pt x="36726" y="150803"/>
                  </a:lnTo>
                  <a:lnTo>
                    <a:pt x="27846" y="154044"/>
                  </a:lnTo>
                  <a:lnTo>
                    <a:pt x="23504" y="153497"/>
                  </a:lnTo>
                  <a:lnTo>
                    <a:pt x="14916" y="149127"/>
                  </a:lnTo>
                  <a:lnTo>
                    <a:pt x="8275" y="140599"/>
                  </a:lnTo>
                  <a:lnTo>
                    <a:pt x="3678" y="130459"/>
                  </a:lnTo>
                  <a:lnTo>
                    <a:pt x="0" y="112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0" name="SMARTInkShape-Group146"/>
          <p:cNvGrpSpPr/>
          <p:nvPr/>
        </p:nvGrpSpPr>
        <p:grpSpPr>
          <a:xfrm>
            <a:off x="7295510" y="1562933"/>
            <a:ext cx="832491" cy="526540"/>
            <a:chOff x="7295510" y="1562933"/>
            <a:chExt cx="832491" cy="526540"/>
          </a:xfrm>
        </p:grpSpPr>
        <p:sp>
          <p:nvSpPr>
            <p:cNvPr id="334" name="SMARTInkShape-762"/>
            <p:cNvSpPr/>
            <p:nvPr>
              <p:custDataLst>
                <p:tags r:id="rId58"/>
              </p:custDataLst>
            </p:nvPr>
          </p:nvSpPr>
          <p:spPr>
            <a:xfrm>
              <a:off x="7997341" y="1723716"/>
              <a:ext cx="130660" cy="131365"/>
            </a:xfrm>
            <a:custGeom>
              <a:avLst/>
              <a:gdLst/>
              <a:ahLst/>
              <a:cxnLst/>
              <a:rect l="0" t="0" r="0" b="0"/>
              <a:pathLst>
                <a:path w="130660" h="131365">
                  <a:moveTo>
                    <a:pt x="3659" y="9834"/>
                  </a:moveTo>
                  <a:lnTo>
                    <a:pt x="3659" y="9834"/>
                  </a:lnTo>
                  <a:lnTo>
                    <a:pt x="288" y="6463"/>
                  </a:lnTo>
                  <a:lnTo>
                    <a:pt x="0" y="5470"/>
                  </a:lnTo>
                  <a:lnTo>
                    <a:pt x="514" y="4808"/>
                  </a:lnTo>
                  <a:lnTo>
                    <a:pt x="2967" y="3367"/>
                  </a:lnTo>
                  <a:lnTo>
                    <a:pt x="6408" y="374"/>
                  </a:lnTo>
                  <a:lnTo>
                    <a:pt x="9020" y="0"/>
                  </a:lnTo>
                  <a:lnTo>
                    <a:pt x="15684" y="1465"/>
                  </a:lnTo>
                  <a:lnTo>
                    <a:pt x="30740" y="9628"/>
                  </a:lnTo>
                  <a:lnTo>
                    <a:pt x="40624" y="22678"/>
                  </a:lnTo>
                  <a:lnTo>
                    <a:pt x="61365" y="69250"/>
                  </a:lnTo>
                  <a:lnTo>
                    <a:pt x="64583" y="87276"/>
                  </a:lnTo>
                  <a:lnTo>
                    <a:pt x="62251" y="104695"/>
                  </a:lnTo>
                  <a:lnTo>
                    <a:pt x="56512" y="119728"/>
                  </a:lnTo>
                  <a:lnTo>
                    <a:pt x="49256" y="128761"/>
                  </a:lnTo>
                  <a:lnTo>
                    <a:pt x="45345" y="130746"/>
                  </a:lnTo>
                  <a:lnTo>
                    <a:pt x="41328" y="131364"/>
                  </a:lnTo>
                  <a:lnTo>
                    <a:pt x="37238" y="131071"/>
                  </a:lnTo>
                  <a:lnTo>
                    <a:pt x="34512" y="128053"/>
                  </a:lnTo>
                  <a:lnTo>
                    <a:pt x="31483" y="117174"/>
                  </a:lnTo>
                  <a:lnTo>
                    <a:pt x="33148" y="88440"/>
                  </a:lnTo>
                  <a:lnTo>
                    <a:pt x="44852" y="59857"/>
                  </a:lnTo>
                  <a:lnTo>
                    <a:pt x="68468" y="33514"/>
                  </a:lnTo>
                  <a:lnTo>
                    <a:pt x="91065" y="17948"/>
                  </a:lnTo>
                  <a:lnTo>
                    <a:pt x="130659" y="9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763"/>
            <p:cNvSpPr/>
            <p:nvPr>
              <p:custDataLst>
                <p:tags r:id="rId59"/>
              </p:custDataLst>
            </p:nvPr>
          </p:nvSpPr>
          <p:spPr>
            <a:xfrm>
              <a:off x="7888749" y="1724460"/>
              <a:ext cx="69710" cy="139788"/>
            </a:xfrm>
            <a:custGeom>
              <a:avLst/>
              <a:gdLst/>
              <a:ahLst/>
              <a:cxnLst/>
              <a:rect l="0" t="0" r="0" b="0"/>
              <a:pathLst>
                <a:path w="69710" h="139788">
                  <a:moveTo>
                    <a:pt x="17001" y="53540"/>
                  </a:moveTo>
                  <a:lnTo>
                    <a:pt x="17001" y="53540"/>
                  </a:lnTo>
                  <a:lnTo>
                    <a:pt x="37723" y="51658"/>
                  </a:lnTo>
                  <a:lnTo>
                    <a:pt x="48788" y="47765"/>
                  </a:lnTo>
                  <a:lnTo>
                    <a:pt x="58410" y="41330"/>
                  </a:lnTo>
                  <a:lnTo>
                    <a:pt x="65509" y="31886"/>
                  </a:lnTo>
                  <a:lnTo>
                    <a:pt x="68389" y="26404"/>
                  </a:lnTo>
                  <a:lnTo>
                    <a:pt x="69709" y="14668"/>
                  </a:lnTo>
                  <a:lnTo>
                    <a:pt x="69072" y="8575"/>
                  </a:lnTo>
                  <a:lnTo>
                    <a:pt x="66532" y="4514"/>
                  </a:lnTo>
                  <a:lnTo>
                    <a:pt x="62721" y="1806"/>
                  </a:lnTo>
                  <a:lnTo>
                    <a:pt x="58065" y="0"/>
                  </a:lnTo>
                  <a:lnTo>
                    <a:pt x="45364" y="1758"/>
                  </a:lnTo>
                  <a:lnTo>
                    <a:pt x="38027" y="4202"/>
                  </a:lnTo>
                  <a:lnTo>
                    <a:pt x="24229" y="16325"/>
                  </a:lnTo>
                  <a:lnTo>
                    <a:pt x="12452" y="34178"/>
                  </a:lnTo>
                  <a:lnTo>
                    <a:pt x="2561" y="67323"/>
                  </a:lnTo>
                  <a:lnTo>
                    <a:pt x="0" y="89064"/>
                  </a:lnTo>
                  <a:lnTo>
                    <a:pt x="4506" y="108604"/>
                  </a:lnTo>
                  <a:lnTo>
                    <a:pt x="14269" y="125285"/>
                  </a:lnTo>
                  <a:lnTo>
                    <a:pt x="28017" y="137403"/>
                  </a:lnTo>
                  <a:lnTo>
                    <a:pt x="34928" y="139787"/>
                  </a:lnTo>
                  <a:lnTo>
                    <a:pt x="61451" y="136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764"/>
            <p:cNvSpPr/>
            <p:nvPr>
              <p:custDataLst>
                <p:tags r:id="rId60"/>
              </p:custDataLst>
            </p:nvPr>
          </p:nvSpPr>
          <p:spPr>
            <a:xfrm>
              <a:off x="7759700" y="171450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6350"/>
                  </a:moveTo>
                  <a:lnTo>
                    <a:pt x="0" y="6350"/>
                  </a:lnTo>
                  <a:lnTo>
                    <a:pt x="39345" y="2979"/>
                  </a:lnTo>
                  <a:lnTo>
                    <a:pt x="84182" y="588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765"/>
            <p:cNvSpPr/>
            <p:nvPr>
              <p:custDataLst>
                <p:tags r:id="rId61"/>
              </p:custDataLst>
            </p:nvPr>
          </p:nvSpPr>
          <p:spPr>
            <a:xfrm>
              <a:off x="7564783" y="1562933"/>
              <a:ext cx="304183" cy="319673"/>
            </a:xfrm>
            <a:custGeom>
              <a:avLst/>
              <a:gdLst/>
              <a:ahLst/>
              <a:cxnLst/>
              <a:rect l="0" t="0" r="0" b="0"/>
              <a:pathLst>
                <a:path w="304183" h="319673">
                  <a:moveTo>
                    <a:pt x="4417" y="227767"/>
                  </a:moveTo>
                  <a:lnTo>
                    <a:pt x="4417" y="227767"/>
                  </a:lnTo>
                  <a:lnTo>
                    <a:pt x="4417" y="238702"/>
                  </a:lnTo>
                  <a:lnTo>
                    <a:pt x="5122" y="239290"/>
                  </a:lnTo>
                  <a:lnTo>
                    <a:pt x="7787" y="239944"/>
                  </a:lnTo>
                  <a:lnTo>
                    <a:pt x="13206" y="236472"/>
                  </a:lnTo>
                  <a:lnTo>
                    <a:pt x="36381" y="212835"/>
                  </a:lnTo>
                  <a:lnTo>
                    <a:pt x="49771" y="192597"/>
                  </a:lnTo>
                  <a:lnTo>
                    <a:pt x="50175" y="189504"/>
                  </a:lnTo>
                  <a:lnTo>
                    <a:pt x="49034" y="187441"/>
                  </a:lnTo>
                  <a:lnTo>
                    <a:pt x="46861" y="186066"/>
                  </a:lnTo>
                  <a:lnTo>
                    <a:pt x="43297" y="186561"/>
                  </a:lnTo>
                  <a:lnTo>
                    <a:pt x="33690" y="190874"/>
                  </a:lnTo>
                  <a:lnTo>
                    <a:pt x="16383" y="207977"/>
                  </a:lnTo>
                  <a:lnTo>
                    <a:pt x="4592" y="234289"/>
                  </a:lnTo>
                  <a:lnTo>
                    <a:pt x="0" y="264429"/>
                  </a:lnTo>
                  <a:lnTo>
                    <a:pt x="4570" y="283337"/>
                  </a:lnTo>
                  <a:lnTo>
                    <a:pt x="14362" y="299737"/>
                  </a:lnTo>
                  <a:lnTo>
                    <a:pt x="28122" y="311729"/>
                  </a:lnTo>
                  <a:lnTo>
                    <a:pt x="45527" y="318000"/>
                  </a:lnTo>
                  <a:lnTo>
                    <a:pt x="55107" y="319672"/>
                  </a:lnTo>
                  <a:lnTo>
                    <a:pt x="75158" y="315886"/>
                  </a:lnTo>
                  <a:lnTo>
                    <a:pt x="108164" y="298091"/>
                  </a:lnTo>
                  <a:lnTo>
                    <a:pt x="130254" y="278778"/>
                  </a:lnTo>
                  <a:lnTo>
                    <a:pt x="152474" y="242254"/>
                  </a:lnTo>
                  <a:lnTo>
                    <a:pt x="158415" y="221976"/>
                  </a:lnTo>
                  <a:lnTo>
                    <a:pt x="158587" y="214734"/>
                  </a:lnTo>
                  <a:lnTo>
                    <a:pt x="157292" y="209201"/>
                  </a:lnTo>
                  <a:lnTo>
                    <a:pt x="155017" y="204806"/>
                  </a:lnTo>
                  <a:lnTo>
                    <a:pt x="150678" y="202582"/>
                  </a:lnTo>
                  <a:lnTo>
                    <a:pt x="138331" y="201992"/>
                  </a:lnTo>
                  <a:lnTo>
                    <a:pt x="123436" y="209726"/>
                  </a:lnTo>
                  <a:lnTo>
                    <a:pt x="108820" y="223277"/>
                  </a:lnTo>
                  <a:lnTo>
                    <a:pt x="97621" y="241058"/>
                  </a:lnTo>
                  <a:lnTo>
                    <a:pt x="90124" y="270903"/>
                  </a:lnTo>
                  <a:lnTo>
                    <a:pt x="92133" y="285979"/>
                  </a:lnTo>
                  <a:lnTo>
                    <a:pt x="97024" y="295972"/>
                  </a:lnTo>
                  <a:lnTo>
                    <a:pt x="101549" y="300414"/>
                  </a:lnTo>
                  <a:lnTo>
                    <a:pt x="105155" y="300187"/>
                  </a:lnTo>
                  <a:lnTo>
                    <a:pt x="114806" y="296172"/>
                  </a:lnTo>
                  <a:lnTo>
                    <a:pt x="124269" y="285921"/>
                  </a:lnTo>
                  <a:lnTo>
                    <a:pt x="142444" y="261573"/>
                  </a:lnTo>
                  <a:lnTo>
                    <a:pt x="143706" y="261593"/>
                  </a:lnTo>
                  <a:lnTo>
                    <a:pt x="146992" y="263497"/>
                  </a:lnTo>
                  <a:lnTo>
                    <a:pt x="148922" y="268577"/>
                  </a:lnTo>
                  <a:lnTo>
                    <a:pt x="149436" y="271907"/>
                  </a:lnTo>
                  <a:lnTo>
                    <a:pt x="156904" y="283336"/>
                  </a:lnTo>
                  <a:lnTo>
                    <a:pt x="166027" y="287742"/>
                  </a:lnTo>
                  <a:lnTo>
                    <a:pt x="176433" y="288995"/>
                  </a:lnTo>
                  <a:lnTo>
                    <a:pt x="185761" y="287200"/>
                  </a:lnTo>
                  <a:lnTo>
                    <a:pt x="194611" y="280287"/>
                  </a:lnTo>
                  <a:lnTo>
                    <a:pt x="218533" y="248489"/>
                  </a:lnTo>
                  <a:lnTo>
                    <a:pt x="234105" y="218162"/>
                  </a:lnTo>
                  <a:lnTo>
                    <a:pt x="250433" y="179048"/>
                  </a:lnTo>
                  <a:lnTo>
                    <a:pt x="258738" y="155777"/>
                  </a:lnTo>
                  <a:lnTo>
                    <a:pt x="274787" y="108988"/>
                  </a:lnTo>
                  <a:lnTo>
                    <a:pt x="288976" y="69378"/>
                  </a:lnTo>
                  <a:lnTo>
                    <a:pt x="302121" y="28829"/>
                  </a:lnTo>
                  <a:lnTo>
                    <a:pt x="304182" y="12115"/>
                  </a:lnTo>
                  <a:lnTo>
                    <a:pt x="302745" y="2099"/>
                  </a:lnTo>
                  <a:lnTo>
                    <a:pt x="301375" y="416"/>
                  </a:lnTo>
                  <a:lnTo>
                    <a:pt x="299756" y="0"/>
                  </a:lnTo>
                  <a:lnTo>
                    <a:pt x="287363" y="19640"/>
                  </a:lnTo>
                  <a:lnTo>
                    <a:pt x="273657" y="62383"/>
                  </a:lnTo>
                  <a:lnTo>
                    <a:pt x="264955" y="102757"/>
                  </a:lnTo>
                  <a:lnTo>
                    <a:pt x="257795" y="147513"/>
                  </a:lnTo>
                  <a:lnTo>
                    <a:pt x="254613" y="190923"/>
                  </a:lnTo>
                  <a:lnTo>
                    <a:pt x="253198" y="228090"/>
                  </a:lnTo>
                  <a:lnTo>
                    <a:pt x="256165" y="273018"/>
                  </a:lnTo>
                  <a:lnTo>
                    <a:pt x="262356" y="294445"/>
                  </a:lnTo>
                  <a:lnTo>
                    <a:pt x="269809" y="306320"/>
                  </a:lnTo>
                  <a:lnTo>
                    <a:pt x="273773" y="307652"/>
                  </a:lnTo>
                  <a:lnTo>
                    <a:pt x="277827" y="306424"/>
                  </a:lnTo>
                  <a:lnTo>
                    <a:pt x="281940" y="303489"/>
                  </a:lnTo>
                  <a:lnTo>
                    <a:pt x="286510" y="288938"/>
                  </a:lnTo>
                  <a:lnTo>
                    <a:pt x="286074" y="245103"/>
                  </a:lnTo>
                  <a:lnTo>
                    <a:pt x="283817" y="2214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766"/>
            <p:cNvSpPr/>
            <p:nvPr>
              <p:custDataLst>
                <p:tags r:id="rId62"/>
              </p:custDataLst>
            </p:nvPr>
          </p:nvSpPr>
          <p:spPr>
            <a:xfrm>
              <a:off x="7448550" y="1752600"/>
              <a:ext cx="76201" cy="122583"/>
            </a:xfrm>
            <a:custGeom>
              <a:avLst/>
              <a:gdLst/>
              <a:ahLst/>
              <a:cxnLst/>
              <a:rect l="0" t="0" r="0" b="0"/>
              <a:pathLst>
                <a:path w="76201" h="122583">
                  <a:moveTo>
                    <a:pt x="0" y="12700"/>
                  </a:moveTo>
                  <a:lnTo>
                    <a:pt x="0" y="12700"/>
                  </a:lnTo>
                  <a:lnTo>
                    <a:pt x="0" y="3861"/>
                  </a:lnTo>
                  <a:lnTo>
                    <a:pt x="2116" y="2574"/>
                  </a:lnTo>
                  <a:lnTo>
                    <a:pt x="10113" y="1144"/>
                  </a:lnTo>
                  <a:lnTo>
                    <a:pt x="18841" y="4271"/>
                  </a:lnTo>
                  <a:lnTo>
                    <a:pt x="39312" y="21148"/>
                  </a:lnTo>
                  <a:lnTo>
                    <a:pt x="54139" y="45464"/>
                  </a:lnTo>
                  <a:lnTo>
                    <a:pt x="57457" y="66773"/>
                  </a:lnTo>
                  <a:lnTo>
                    <a:pt x="55876" y="88943"/>
                  </a:lnTo>
                  <a:lnTo>
                    <a:pt x="50469" y="108204"/>
                  </a:lnTo>
                  <a:lnTo>
                    <a:pt x="47051" y="114470"/>
                  </a:lnTo>
                  <a:lnTo>
                    <a:pt x="39491" y="121431"/>
                  </a:lnTo>
                  <a:lnTo>
                    <a:pt x="35500" y="122582"/>
                  </a:lnTo>
                  <a:lnTo>
                    <a:pt x="27301" y="121979"/>
                  </a:lnTo>
                  <a:lnTo>
                    <a:pt x="23845" y="118008"/>
                  </a:lnTo>
                  <a:lnTo>
                    <a:pt x="18124" y="104189"/>
                  </a:lnTo>
                  <a:lnTo>
                    <a:pt x="18873" y="84406"/>
                  </a:lnTo>
                  <a:lnTo>
                    <a:pt x="30852" y="40583"/>
                  </a:lnTo>
                  <a:lnTo>
                    <a:pt x="42404" y="22976"/>
                  </a:lnTo>
                  <a:lnTo>
                    <a:pt x="55536" y="10211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767"/>
            <p:cNvSpPr/>
            <p:nvPr>
              <p:custDataLst>
                <p:tags r:id="rId63"/>
              </p:custDataLst>
            </p:nvPr>
          </p:nvSpPr>
          <p:spPr>
            <a:xfrm>
              <a:off x="7295510" y="1751404"/>
              <a:ext cx="121213" cy="338069"/>
            </a:xfrm>
            <a:custGeom>
              <a:avLst/>
              <a:gdLst/>
              <a:ahLst/>
              <a:cxnLst/>
              <a:rect l="0" t="0" r="0" b="0"/>
              <a:pathLst>
                <a:path w="121213" h="338069">
                  <a:moveTo>
                    <a:pt x="95890" y="26596"/>
                  </a:moveTo>
                  <a:lnTo>
                    <a:pt x="95890" y="26596"/>
                  </a:lnTo>
                  <a:lnTo>
                    <a:pt x="87051" y="12290"/>
                  </a:lnTo>
                  <a:lnTo>
                    <a:pt x="74221" y="2210"/>
                  </a:lnTo>
                  <a:lnTo>
                    <a:pt x="61094" y="0"/>
                  </a:lnTo>
                  <a:lnTo>
                    <a:pt x="53644" y="399"/>
                  </a:lnTo>
                  <a:lnTo>
                    <a:pt x="39718" y="8368"/>
                  </a:lnTo>
                  <a:lnTo>
                    <a:pt x="13533" y="39850"/>
                  </a:lnTo>
                  <a:lnTo>
                    <a:pt x="1089" y="73092"/>
                  </a:lnTo>
                  <a:lnTo>
                    <a:pt x="1076" y="95474"/>
                  </a:lnTo>
                  <a:lnTo>
                    <a:pt x="3046" y="106381"/>
                  </a:lnTo>
                  <a:lnTo>
                    <a:pt x="12763" y="122263"/>
                  </a:lnTo>
                  <a:lnTo>
                    <a:pt x="19307" y="128474"/>
                  </a:lnTo>
                  <a:lnTo>
                    <a:pt x="27195" y="131204"/>
                  </a:lnTo>
                  <a:lnTo>
                    <a:pt x="45368" y="130474"/>
                  </a:lnTo>
                  <a:lnTo>
                    <a:pt x="63323" y="121682"/>
                  </a:lnTo>
                  <a:lnTo>
                    <a:pt x="94475" y="93043"/>
                  </a:lnTo>
                  <a:lnTo>
                    <a:pt x="114529" y="61619"/>
                  </a:lnTo>
                  <a:lnTo>
                    <a:pt x="119954" y="46005"/>
                  </a:lnTo>
                  <a:lnTo>
                    <a:pt x="120399" y="45885"/>
                  </a:lnTo>
                  <a:lnTo>
                    <a:pt x="121212" y="70086"/>
                  </a:lnTo>
                  <a:lnTo>
                    <a:pt x="116910" y="112170"/>
                  </a:lnTo>
                  <a:lnTo>
                    <a:pt x="114818" y="154414"/>
                  </a:lnTo>
                  <a:lnTo>
                    <a:pt x="111829" y="188532"/>
                  </a:lnTo>
                  <a:lnTo>
                    <a:pt x="108147" y="222980"/>
                  </a:lnTo>
                  <a:lnTo>
                    <a:pt x="98346" y="270345"/>
                  </a:lnTo>
                  <a:lnTo>
                    <a:pt x="76070" y="317533"/>
                  </a:lnTo>
                  <a:lnTo>
                    <a:pt x="61917" y="330644"/>
                  </a:lnTo>
                  <a:lnTo>
                    <a:pt x="46924" y="337412"/>
                  </a:lnTo>
                  <a:lnTo>
                    <a:pt x="33205" y="338068"/>
                  </a:lnTo>
                  <a:lnTo>
                    <a:pt x="26583" y="334433"/>
                  </a:lnTo>
                  <a:lnTo>
                    <a:pt x="13581" y="320986"/>
                  </a:lnTo>
                  <a:lnTo>
                    <a:pt x="1104" y="290211"/>
                  </a:lnTo>
                  <a:lnTo>
                    <a:pt x="0" y="246120"/>
                  </a:lnTo>
                  <a:lnTo>
                    <a:pt x="640" y="2297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SMARTInkShape-Group147"/>
          <p:cNvGrpSpPr/>
          <p:nvPr/>
        </p:nvGrpSpPr>
        <p:grpSpPr>
          <a:xfrm>
            <a:off x="5930173" y="1627980"/>
            <a:ext cx="924304" cy="504728"/>
            <a:chOff x="5930173" y="1627980"/>
            <a:chExt cx="924304" cy="504728"/>
          </a:xfrm>
        </p:grpSpPr>
        <p:sp>
          <p:nvSpPr>
            <p:cNvPr id="341" name="SMARTInkShape-768"/>
            <p:cNvSpPr/>
            <p:nvPr>
              <p:custDataLst>
                <p:tags r:id="rId51"/>
              </p:custDataLst>
            </p:nvPr>
          </p:nvSpPr>
          <p:spPr>
            <a:xfrm>
              <a:off x="6589711" y="1627980"/>
              <a:ext cx="264766" cy="306062"/>
            </a:xfrm>
            <a:custGeom>
              <a:avLst/>
              <a:gdLst/>
              <a:ahLst/>
              <a:cxnLst/>
              <a:rect l="0" t="0" r="0" b="0"/>
              <a:pathLst>
                <a:path w="264766" h="306062">
                  <a:moveTo>
                    <a:pt x="96839" y="213520"/>
                  </a:moveTo>
                  <a:lnTo>
                    <a:pt x="96839" y="213520"/>
                  </a:lnTo>
                  <a:lnTo>
                    <a:pt x="82091" y="179950"/>
                  </a:lnTo>
                  <a:lnTo>
                    <a:pt x="66802" y="159382"/>
                  </a:lnTo>
                  <a:lnTo>
                    <a:pt x="51015" y="149423"/>
                  </a:lnTo>
                  <a:lnTo>
                    <a:pt x="44417" y="149622"/>
                  </a:lnTo>
                  <a:lnTo>
                    <a:pt x="29560" y="155487"/>
                  </a:lnTo>
                  <a:lnTo>
                    <a:pt x="17313" y="168913"/>
                  </a:lnTo>
                  <a:lnTo>
                    <a:pt x="7872" y="187345"/>
                  </a:lnTo>
                  <a:lnTo>
                    <a:pt x="0" y="222227"/>
                  </a:lnTo>
                  <a:lnTo>
                    <a:pt x="2921" y="261412"/>
                  </a:lnTo>
                  <a:lnTo>
                    <a:pt x="15860" y="290426"/>
                  </a:lnTo>
                  <a:lnTo>
                    <a:pt x="24629" y="303204"/>
                  </a:lnTo>
                  <a:lnTo>
                    <a:pt x="29649" y="305765"/>
                  </a:lnTo>
                  <a:lnTo>
                    <a:pt x="35114" y="306061"/>
                  </a:lnTo>
                  <a:lnTo>
                    <a:pt x="40871" y="304847"/>
                  </a:lnTo>
                  <a:lnTo>
                    <a:pt x="52914" y="295973"/>
                  </a:lnTo>
                  <a:lnTo>
                    <a:pt x="59089" y="289655"/>
                  </a:lnTo>
                  <a:lnTo>
                    <a:pt x="71151" y="253796"/>
                  </a:lnTo>
                  <a:lnTo>
                    <a:pt x="76720" y="215898"/>
                  </a:lnTo>
                  <a:lnTo>
                    <a:pt x="81547" y="168716"/>
                  </a:lnTo>
                  <a:lnTo>
                    <a:pt x="83822" y="141317"/>
                  </a:lnTo>
                  <a:lnTo>
                    <a:pt x="86044" y="112468"/>
                  </a:lnTo>
                  <a:lnTo>
                    <a:pt x="88514" y="65362"/>
                  </a:lnTo>
                  <a:lnTo>
                    <a:pt x="89903" y="18397"/>
                  </a:lnTo>
                  <a:lnTo>
                    <a:pt x="89523" y="4032"/>
                  </a:lnTo>
                  <a:lnTo>
                    <a:pt x="88434" y="1189"/>
                  </a:lnTo>
                  <a:lnTo>
                    <a:pt x="87002" y="0"/>
                  </a:lnTo>
                  <a:lnTo>
                    <a:pt x="85342" y="1323"/>
                  </a:lnTo>
                  <a:lnTo>
                    <a:pt x="81617" y="8438"/>
                  </a:lnTo>
                  <a:lnTo>
                    <a:pt x="73475" y="52647"/>
                  </a:lnTo>
                  <a:lnTo>
                    <a:pt x="69286" y="87928"/>
                  </a:lnTo>
                  <a:lnTo>
                    <a:pt x="66955" y="121483"/>
                  </a:lnTo>
                  <a:lnTo>
                    <a:pt x="67329" y="153565"/>
                  </a:lnTo>
                  <a:lnTo>
                    <a:pt x="75474" y="200537"/>
                  </a:lnTo>
                  <a:lnTo>
                    <a:pt x="82876" y="223507"/>
                  </a:lnTo>
                  <a:lnTo>
                    <a:pt x="92749" y="237479"/>
                  </a:lnTo>
                  <a:lnTo>
                    <a:pt x="98346" y="242193"/>
                  </a:lnTo>
                  <a:lnTo>
                    <a:pt x="103488" y="244630"/>
                  </a:lnTo>
                  <a:lnTo>
                    <a:pt x="112964" y="245456"/>
                  </a:lnTo>
                  <a:lnTo>
                    <a:pt x="123761" y="237826"/>
                  </a:lnTo>
                  <a:lnTo>
                    <a:pt x="129604" y="231841"/>
                  </a:lnTo>
                  <a:lnTo>
                    <a:pt x="141198" y="206562"/>
                  </a:lnTo>
                  <a:lnTo>
                    <a:pt x="150024" y="172896"/>
                  </a:lnTo>
                  <a:lnTo>
                    <a:pt x="149170" y="161128"/>
                  </a:lnTo>
                  <a:lnTo>
                    <a:pt x="147248" y="156719"/>
                  </a:lnTo>
                  <a:lnTo>
                    <a:pt x="141349" y="149940"/>
                  </a:lnTo>
                  <a:lnTo>
                    <a:pt x="137802" y="149967"/>
                  </a:lnTo>
                  <a:lnTo>
                    <a:pt x="130097" y="155641"/>
                  </a:lnTo>
                  <a:lnTo>
                    <a:pt x="117825" y="174106"/>
                  </a:lnTo>
                  <a:lnTo>
                    <a:pt x="111993" y="200823"/>
                  </a:lnTo>
                  <a:lnTo>
                    <a:pt x="113637" y="227710"/>
                  </a:lnTo>
                  <a:lnTo>
                    <a:pt x="120533" y="243110"/>
                  </a:lnTo>
                  <a:lnTo>
                    <a:pt x="125335" y="250180"/>
                  </a:lnTo>
                  <a:lnTo>
                    <a:pt x="131358" y="254893"/>
                  </a:lnTo>
                  <a:lnTo>
                    <a:pt x="145577" y="260130"/>
                  </a:lnTo>
                  <a:lnTo>
                    <a:pt x="161304" y="258695"/>
                  </a:lnTo>
                  <a:lnTo>
                    <a:pt x="169449" y="256337"/>
                  </a:lnTo>
                  <a:lnTo>
                    <a:pt x="184143" y="246190"/>
                  </a:lnTo>
                  <a:lnTo>
                    <a:pt x="197024" y="231568"/>
                  </a:lnTo>
                  <a:lnTo>
                    <a:pt x="207452" y="213310"/>
                  </a:lnTo>
                  <a:lnTo>
                    <a:pt x="214515" y="176455"/>
                  </a:lnTo>
                  <a:lnTo>
                    <a:pt x="213237" y="147740"/>
                  </a:lnTo>
                  <a:lnTo>
                    <a:pt x="208390" y="132568"/>
                  </a:lnTo>
                  <a:lnTo>
                    <a:pt x="204508" y="128152"/>
                  </a:lnTo>
                  <a:lnTo>
                    <a:pt x="202484" y="126975"/>
                  </a:lnTo>
                  <a:lnTo>
                    <a:pt x="201842" y="127601"/>
                  </a:lnTo>
                  <a:lnTo>
                    <a:pt x="207632" y="149245"/>
                  </a:lnTo>
                  <a:lnTo>
                    <a:pt x="231400" y="190457"/>
                  </a:lnTo>
                  <a:lnTo>
                    <a:pt x="255829" y="230915"/>
                  </a:lnTo>
                  <a:lnTo>
                    <a:pt x="264597" y="258969"/>
                  </a:lnTo>
                  <a:lnTo>
                    <a:pt x="264765" y="270879"/>
                  </a:lnTo>
                  <a:lnTo>
                    <a:pt x="263824" y="275042"/>
                  </a:lnTo>
                  <a:lnTo>
                    <a:pt x="259668" y="278524"/>
                  </a:lnTo>
                  <a:lnTo>
                    <a:pt x="245642" y="284274"/>
                  </a:lnTo>
                  <a:lnTo>
                    <a:pt x="229530" y="283536"/>
                  </a:lnTo>
                  <a:lnTo>
                    <a:pt x="204789" y="2770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769"/>
            <p:cNvSpPr/>
            <p:nvPr>
              <p:custDataLst>
                <p:tags r:id="rId52"/>
              </p:custDataLst>
            </p:nvPr>
          </p:nvSpPr>
          <p:spPr>
            <a:xfrm>
              <a:off x="6540500" y="16827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0"/>
                  </a:moveTo>
                  <a:lnTo>
                    <a:pt x="0" y="0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770"/>
            <p:cNvSpPr/>
            <p:nvPr>
              <p:custDataLst>
                <p:tags r:id="rId53"/>
              </p:custDataLst>
            </p:nvPr>
          </p:nvSpPr>
          <p:spPr>
            <a:xfrm>
              <a:off x="6521450" y="1797050"/>
              <a:ext cx="6351" cy="158751"/>
            </a:xfrm>
            <a:custGeom>
              <a:avLst/>
              <a:gdLst/>
              <a:ahLst/>
              <a:cxnLst/>
              <a:rect l="0" t="0" r="0" b="0"/>
              <a:pathLst>
                <a:path w="6351" h="158751">
                  <a:moveTo>
                    <a:pt x="6350" y="0"/>
                  </a:moveTo>
                  <a:lnTo>
                    <a:pt x="6350" y="0"/>
                  </a:lnTo>
                  <a:lnTo>
                    <a:pt x="3205" y="41427"/>
                  </a:lnTo>
                  <a:lnTo>
                    <a:pt x="5728" y="84461"/>
                  </a:lnTo>
                  <a:lnTo>
                    <a:pt x="5521" y="127247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771"/>
            <p:cNvSpPr/>
            <p:nvPr>
              <p:custDataLst>
                <p:tags r:id="rId54"/>
              </p:custDataLst>
            </p:nvPr>
          </p:nvSpPr>
          <p:spPr>
            <a:xfrm>
              <a:off x="6375398" y="1784350"/>
              <a:ext cx="101603" cy="147173"/>
            </a:xfrm>
            <a:custGeom>
              <a:avLst/>
              <a:gdLst/>
              <a:ahLst/>
              <a:cxnLst/>
              <a:rect l="0" t="0" r="0" b="0"/>
              <a:pathLst>
                <a:path w="101603" h="147173">
                  <a:moveTo>
                    <a:pt x="2" y="19050"/>
                  </a:moveTo>
                  <a:lnTo>
                    <a:pt x="2" y="19050"/>
                  </a:lnTo>
                  <a:lnTo>
                    <a:pt x="0" y="9630"/>
                  </a:lnTo>
                  <a:lnTo>
                    <a:pt x="0" y="10865"/>
                  </a:lnTo>
                  <a:lnTo>
                    <a:pt x="4366" y="24593"/>
                  </a:lnTo>
                  <a:lnTo>
                    <a:pt x="7842" y="60963"/>
                  </a:lnTo>
                  <a:lnTo>
                    <a:pt x="11742" y="105332"/>
                  </a:lnTo>
                  <a:lnTo>
                    <a:pt x="13217" y="136517"/>
                  </a:lnTo>
                  <a:lnTo>
                    <a:pt x="15989" y="144871"/>
                  </a:lnTo>
                  <a:lnTo>
                    <a:pt x="17714" y="146675"/>
                  </a:lnTo>
                  <a:lnTo>
                    <a:pt x="19571" y="147172"/>
                  </a:lnTo>
                  <a:lnTo>
                    <a:pt x="21515" y="146798"/>
                  </a:lnTo>
                  <a:lnTo>
                    <a:pt x="30994" y="132788"/>
                  </a:lnTo>
                  <a:lnTo>
                    <a:pt x="50980" y="89593"/>
                  </a:lnTo>
                  <a:lnTo>
                    <a:pt x="71992" y="47363"/>
                  </a:lnTo>
                  <a:lnTo>
                    <a:pt x="1016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772"/>
            <p:cNvSpPr/>
            <p:nvPr>
              <p:custDataLst>
                <p:tags r:id="rId55"/>
              </p:custDataLst>
            </p:nvPr>
          </p:nvSpPr>
          <p:spPr>
            <a:xfrm>
              <a:off x="6257480" y="1804806"/>
              <a:ext cx="82667" cy="133077"/>
            </a:xfrm>
            <a:custGeom>
              <a:avLst/>
              <a:gdLst/>
              <a:ahLst/>
              <a:cxnLst/>
              <a:rect l="0" t="0" r="0" b="0"/>
              <a:pathLst>
                <a:path w="82667" h="133077">
                  <a:moveTo>
                    <a:pt x="54420" y="17644"/>
                  </a:moveTo>
                  <a:lnTo>
                    <a:pt x="54420" y="17644"/>
                  </a:lnTo>
                  <a:lnTo>
                    <a:pt x="49394" y="5710"/>
                  </a:lnTo>
                  <a:lnTo>
                    <a:pt x="48953" y="3338"/>
                  </a:lnTo>
                  <a:lnTo>
                    <a:pt x="47953" y="1757"/>
                  </a:lnTo>
                  <a:lnTo>
                    <a:pt x="46580" y="702"/>
                  </a:lnTo>
                  <a:lnTo>
                    <a:pt x="44960" y="0"/>
                  </a:lnTo>
                  <a:lnTo>
                    <a:pt x="39398" y="1100"/>
                  </a:lnTo>
                  <a:lnTo>
                    <a:pt x="20957" y="10927"/>
                  </a:lnTo>
                  <a:lnTo>
                    <a:pt x="6483" y="29137"/>
                  </a:lnTo>
                  <a:lnTo>
                    <a:pt x="0" y="59149"/>
                  </a:lnTo>
                  <a:lnTo>
                    <a:pt x="1450" y="91482"/>
                  </a:lnTo>
                  <a:lnTo>
                    <a:pt x="10182" y="109022"/>
                  </a:lnTo>
                  <a:lnTo>
                    <a:pt x="22764" y="122462"/>
                  </a:lnTo>
                  <a:lnTo>
                    <a:pt x="35411" y="130787"/>
                  </a:lnTo>
                  <a:lnTo>
                    <a:pt x="49969" y="133076"/>
                  </a:lnTo>
                  <a:lnTo>
                    <a:pt x="57803" y="132699"/>
                  </a:lnTo>
                  <a:lnTo>
                    <a:pt x="64436" y="129625"/>
                  </a:lnTo>
                  <a:lnTo>
                    <a:pt x="75570" y="118684"/>
                  </a:lnTo>
                  <a:lnTo>
                    <a:pt x="81459" y="100650"/>
                  </a:lnTo>
                  <a:lnTo>
                    <a:pt x="82666" y="77819"/>
                  </a:lnTo>
                  <a:lnTo>
                    <a:pt x="71941" y="30445"/>
                  </a:lnTo>
                  <a:lnTo>
                    <a:pt x="64324" y="16278"/>
                  </a:lnTo>
                  <a:lnTo>
                    <a:pt x="56235" y="9981"/>
                  </a:lnTo>
                  <a:lnTo>
                    <a:pt x="52806" y="9008"/>
                  </a:lnTo>
                  <a:lnTo>
                    <a:pt x="49817" y="9064"/>
                  </a:lnTo>
                  <a:lnTo>
                    <a:pt x="41720" y="11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773"/>
            <p:cNvSpPr/>
            <p:nvPr>
              <p:custDataLst>
                <p:tags r:id="rId56"/>
              </p:custDataLst>
            </p:nvPr>
          </p:nvSpPr>
          <p:spPr>
            <a:xfrm>
              <a:off x="6108700" y="1784350"/>
              <a:ext cx="120651" cy="164832"/>
            </a:xfrm>
            <a:custGeom>
              <a:avLst/>
              <a:gdLst/>
              <a:ahLst/>
              <a:cxnLst/>
              <a:rect l="0" t="0" r="0" b="0"/>
              <a:pathLst>
                <a:path w="120651" h="164832">
                  <a:moveTo>
                    <a:pt x="0" y="38100"/>
                  </a:moveTo>
                  <a:lnTo>
                    <a:pt x="0" y="38100"/>
                  </a:lnTo>
                  <a:lnTo>
                    <a:pt x="705" y="17143"/>
                  </a:lnTo>
                  <a:lnTo>
                    <a:pt x="3371" y="11617"/>
                  </a:lnTo>
                  <a:lnTo>
                    <a:pt x="12209" y="4540"/>
                  </a:lnTo>
                  <a:lnTo>
                    <a:pt x="21654" y="3899"/>
                  </a:lnTo>
                  <a:lnTo>
                    <a:pt x="27136" y="4716"/>
                  </a:lnTo>
                  <a:lnTo>
                    <a:pt x="32202" y="8788"/>
                  </a:lnTo>
                  <a:lnTo>
                    <a:pt x="61555" y="50398"/>
                  </a:lnTo>
                  <a:lnTo>
                    <a:pt x="75231" y="84312"/>
                  </a:lnTo>
                  <a:lnTo>
                    <a:pt x="75535" y="108733"/>
                  </a:lnTo>
                  <a:lnTo>
                    <a:pt x="67601" y="148792"/>
                  </a:lnTo>
                  <a:lnTo>
                    <a:pt x="61560" y="159733"/>
                  </a:lnTo>
                  <a:lnTo>
                    <a:pt x="57973" y="163639"/>
                  </a:lnTo>
                  <a:lnTo>
                    <a:pt x="54171" y="164831"/>
                  </a:lnTo>
                  <a:lnTo>
                    <a:pt x="50225" y="164215"/>
                  </a:lnTo>
                  <a:lnTo>
                    <a:pt x="46184" y="162393"/>
                  </a:lnTo>
                  <a:lnTo>
                    <a:pt x="43489" y="158357"/>
                  </a:lnTo>
                  <a:lnTo>
                    <a:pt x="40495" y="146346"/>
                  </a:lnTo>
                  <a:lnTo>
                    <a:pt x="38810" y="113604"/>
                  </a:lnTo>
                  <a:lnTo>
                    <a:pt x="48423" y="75993"/>
                  </a:lnTo>
                  <a:lnTo>
                    <a:pt x="64677" y="44781"/>
                  </a:lnTo>
                  <a:lnTo>
                    <a:pt x="86269" y="21029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774"/>
            <p:cNvSpPr/>
            <p:nvPr>
              <p:custDataLst>
                <p:tags r:id="rId57"/>
              </p:custDataLst>
            </p:nvPr>
          </p:nvSpPr>
          <p:spPr>
            <a:xfrm>
              <a:off x="5930173" y="1797499"/>
              <a:ext cx="132405" cy="335209"/>
            </a:xfrm>
            <a:custGeom>
              <a:avLst/>
              <a:gdLst/>
              <a:ahLst/>
              <a:cxnLst/>
              <a:rect l="0" t="0" r="0" b="0"/>
              <a:pathLst>
                <a:path w="132405" h="335209">
                  <a:moveTo>
                    <a:pt x="13427" y="101151"/>
                  </a:moveTo>
                  <a:lnTo>
                    <a:pt x="13427" y="101151"/>
                  </a:lnTo>
                  <a:lnTo>
                    <a:pt x="16798" y="143214"/>
                  </a:lnTo>
                  <a:lnTo>
                    <a:pt x="19189" y="186444"/>
                  </a:lnTo>
                  <a:lnTo>
                    <a:pt x="19602" y="227474"/>
                  </a:lnTo>
                  <a:lnTo>
                    <a:pt x="19725" y="269500"/>
                  </a:lnTo>
                  <a:lnTo>
                    <a:pt x="19767" y="312257"/>
                  </a:lnTo>
                  <a:lnTo>
                    <a:pt x="19775" y="334762"/>
                  </a:lnTo>
                  <a:lnTo>
                    <a:pt x="19070" y="335208"/>
                  </a:lnTo>
                  <a:lnTo>
                    <a:pt x="16405" y="330060"/>
                  </a:lnTo>
                  <a:lnTo>
                    <a:pt x="13310" y="296546"/>
                  </a:lnTo>
                  <a:lnTo>
                    <a:pt x="10317" y="266310"/>
                  </a:lnTo>
                  <a:lnTo>
                    <a:pt x="10399" y="226061"/>
                  </a:lnTo>
                  <a:lnTo>
                    <a:pt x="14198" y="182066"/>
                  </a:lnTo>
                  <a:lnTo>
                    <a:pt x="22942" y="141347"/>
                  </a:lnTo>
                  <a:lnTo>
                    <a:pt x="33883" y="107727"/>
                  </a:lnTo>
                  <a:lnTo>
                    <a:pt x="50062" y="66881"/>
                  </a:lnTo>
                  <a:lnTo>
                    <a:pt x="68169" y="24845"/>
                  </a:lnTo>
                  <a:lnTo>
                    <a:pt x="80562" y="10557"/>
                  </a:lnTo>
                  <a:lnTo>
                    <a:pt x="94064" y="1620"/>
                  </a:lnTo>
                  <a:lnTo>
                    <a:pt x="104769" y="0"/>
                  </a:lnTo>
                  <a:lnTo>
                    <a:pt x="114231" y="3514"/>
                  </a:lnTo>
                  <a:lnTo>
                    <a:pt x="118730" y="6426"/>
                  </a:lnTo>
                  <a:lnTo>
                    <a:pt x="125610" y="15307"/>
                  </a:lnTo>
                  <a:lnTo>
                    <a:pt x="128432" y="20638"/>
                  </a:lnTo>
                  <a:lnTo>
                    <a:pt x="132404" y="44997"/>
                  </a:lnTo>
                  <a:lnTo>
                    <a:pt x="126839" y="77928"/>
                  </a:lnTo>
                  <a:lnTo>
                    <a:pt x="112883" y="111125"/>
                  </a:lnTo>
                  <a:lnTo>
                    <a:pt x="88600" y="136562"/>
                  </a:lnTo>
                  <a:lnTo>
                    <a:pt x="59062" y="154133"/>
                  </a:lnTo>
                  <a:lnTo>
                    <a:pt x="31339" y="161535"/>
                  </a:lnTo>
                  <a:lnTo>
                    <a:pt x="17624" y="161384"/>
                  </a:lnTo>
                  <a:lnTo>
                    <a:pt x="7532" y="158966"/>
                  </a:lnTo>
                  <a:lnTo>
                    <a:pt x="694" y="155539"/>
                  </a:lnTo>
                  <a:lnTo>
                    <a:pt x="0" y="152932"/>
                  </a:lnTo>
                  <a:lnTo>
                    <a:pt x="948" y="149783"/>
                  </a:lnTo>
                  <a:lnTo>
                    <a:pt x="7077" y="139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SMARTInkShape-Group148"/>
          <p:cNvGrpSpPr/>
          <p:nvPr/>
        </p:nvGrpSpPr>
        <p:grpSpPr>
          <a:xfrm>
            <a:off x="4396187" y="1620488"/>
            <a:ext cx="950514" cy="532568"/>
            <a:chOff x="4396187" y="1620488"/>
            <a:chExt cx="950514" cy="532568"/>
          </a:xfrm>
        </p:grpSpPr>
        <p:sp>
          <p:nvSpPr>
            <p:cNvPr id="349" name="SMARTInkShape-775"/>
            <p:cNvSpPr/>
            <p:nvPr>
              <p:custDataLst>
                <p:tags r:id="rId47"/>
              </p:custDataLst>
            </p:nvPr>
          </p:nvSpPr>
          <p:spPr>
            <a:xfrm>
              <a:off x="4851624" y="1620488"/>
              <a:ext cx="495077" cy="308243"/>
            </a:xfrm>
            <a:custGeom>
              <a:avLst/>
              <a:gdLst/>
              <a:ahLst/>
              <a:cxnLst/>
              <a:rect l="0" t="0" r="0" b="0"/>
              <a:pathLst>
                <a:path w="495077" h="308243">
                  <a:moveTo>
                    <a:pt x="82326" y="227362"/>
                  </a:moveTo>
                  <a:lnTo>
                    <a:pt x="82326" y="227362"/>
                  </a:lnTo>
                  <a:lnTo>
                    <a:pt x="85697" y="223991"/>
                  </a:lnTo>
                  <a:lnTo>
                    <a:pt x="87352" y="218573"/>
                  </a:lnTo>
                  <a:lnTo>
                    <a:pt x="87382" y="210756"/>
                  </a:lnTo>
                  <a:lnTo>
                    <a:pt x="82726" y="194455"/>
                  </a:lnTo>
                  <a:lnTo>
                    <a:pt x="76390" y="182397"/>
                  </a:lnTo>
                  <a:lnTo>
                    <a:pt x="66987" y="173746"/>
                  </a:lnTo>
                  <a:lnTo>
                    <a:pt x="61517" y="170452"/>
                  </a:lnTo>
                  <a:lnTo>
                    <a:pt x="55753" y="169666"/>
                  </a:lnTo>
                  <a:lnTo>
                    <a:pt x="43704" y="172556"/>
                  </a:lnTo>
                  <a:lnTo>
                    <a:pt x="21651" y="192230"/>
                  </a:lnTo>
                  <a:lnTo>
                    <a:pt x="3984" y="227144"/>
                  </a:lnTo>
                  <a:lnTo>
                    <a:pt x="0" y="248902"/>
                  </a:lnTo>
                  <a:lnTo>
                    <a:pt x="1287" y="267274"/>
                  </a:lnTo>
                  <a:lnTo>
                    <a:pt x="6562" y="282495"/>
                  </a:lnTo>
                  <a:lnTo>
                    <a:pt x="9944" y="287401"/>
                  </a:lnTo>
                  <a:lnTo>
                    <a:pt x="17466" y="292852"/>
                  </a:lnTo>
                  <a:lnTo>
                    <a:pt x="22153" y="292894"/>
                  </a:lnTo>
                  <a:lnTo>
                    <a:pt x="33005" y="289178"/>
                  </a:lnTo>
                  <a:lnTo>
                    <a:pt x="43002" y="279060"/>
                  </a:lnTo>
                  <a:lnTo>
                    <a:pt x="54682" y="257497"/>
                  </a:lnTo>
                  <a:lnTo>
                    <a:pt x="62144" y="233891"/>
                  </a:lnTo>
                  <a:lnTo>
                    <a:pt x="62521" y="234537"/>
                  </a:lnTo>
                  <a:lnTo>
                    <a:pt x="62773" y="236379"/>
                  </a:lnTo>
                  <a:lnTo>
                    <a:pt x="59756" y="249084"/>
                  </a:lnTo>
                  <a:lnTo>
                    <a:pt x="61947" y="262181"/>
                  </a:lnTo>
                  <a:lnTo>
                    <a:pt x="74851" y="290214"/>
                  </a:lnTo>
                  <a:lnTo>
                    <a:pt x="90224" y="306349"/>
                  </a:lnTo>
                  <a:lnTo>
                    <a:pt x="95352" y="308242"/>
                  </a:lnTo>
                  <a:lnTo>
                    <a:pt x="100183" y="308093"/>
                  </a:lnTo>
                  <a:lnTo>
                    <a:pt x="110723" y="303459"/>
                  </a:lnTo>
                  <a:lnTo>
                    <a:pt x="124816" y="294344"/>
                  </a:lnTo>
                  <a:lnTo>
                    <a:pt x="136723" y="275711"/>
                  </a:lnTo>
                  <a:lnTo>
                    <a:pt x="151360" y="229929"/>
                  </a:lnTo>
                  <a:lnTo>
                    <a:pt x="160280" y="185464"/>
                  </a:lnTo>
                  <a:lnTo>
                    <a:pt x="164634" y="157802"/>
                  </a:lnTo>
                  <a:lnTo>
                    <a:pt x="168948" y="128072"/>
                  </a:lnTo>
                  <a:lnTo>
                    <a:pt x="173235" y="102607"/>
                  </a:lnTo>
                  <a:lnTo>
                    <a:pt x="181761" y="59262"/>
                  </a:lnTo>
                  <a:lnTo>
                    <a:pt x="192958" y="12202"/>
                  </a:lnTo>
                  <a:lnTo>
                    <a:pt x="195539" y="0"/>
                  </a:lnTo>
                  <a:lnTo>
                    <a:pt x="195902" y="293"/>
                  </a:lnTo>
                  <a:lnTo>
                    <a:pt x="196143" y="1899"/>
                  </a:lnTo>
                  <a:lnTo>
                    <a:pt x="186392" y="37717"/>
                  </a:lnTo>
                  <a:lnTo>
                    <a:pt x="178907" y="71344"/>
                  </a:lnTo>
                  <a:lnTo>
                    <a:pt x="170876" y="111689"/>
                  </a:lnTo>
                  <a:lnTo>
                    <a:pt x="164015" y="155491"/>
                  </a:lnTo>
                  <a:lnTo>
                    <a:pt x="160965" y="200829"/>
                  </a:lnTo>
                  <a:lnTo>
                    <a:pt x="161491" y="239323"/>
                  </a:lnTo>
                  <a:lnTo>
                    <a:pt x="167636" y="281235"/>
                  </a:lnTo>
                  <a:lnTo>
                    <a:pt x="170950" y="290794"/>
                  </a:lnTo>
                  <a:lnTo>
                    <a:pt x="174570" y="296461"/>
                  </a:lnTo>
                  <a:lnTo>
                    <a:pt x="178394" y="299534"/>
                  </a:lnTo>
                  <a:lnTo>
                    <a:pt x="182355" y="300877"/>
                  </a:lnTo>
                  <a:lnTo>
                    <a:pt x="187112" y="298949"/>
                  </a:lnTo>
                  <a:lnTo>
                    <a:pt x="198042" y="289282"/>
                  </a:lnTo>
                  <a:lnTo>
                    <a:pt x="217236" y="244872"/>
                  </a:lnTo>
                  <a:lnTo>
                    <a:pt x="230853" y="199828"/>
                  </a:lnTo>
                  <a:lnTo>
                    <a:pt x="232144" y="194190"/>
                  </a:lnTo>
                  <a:lnTo>
                    <a:pt x="233004" y="192547"/>
                  </a:lnTo>
                  <a:lnTo>
                    <a:pt x="233578" y="193569"/>
                  </a:lnTo>
                  <a:lnTo>
                    <a:pt x="233961" y="196366"/>
                  </a:lnTo>
                  <a:lnTo>
                    <a:pt x="232563" y="240195"/>
                  </a:lnTo>
                  <a:lnTo>
                    <a:pt x="240827" y="263620"/>
                  </a:lnTo>
                  <a:lnTo>
                    <a:pt x="248256" y="273580"/>
                  </a:lnTo>
                  <a:lnTo>
                    <a:pt x="252213" y="277224"/>
                  </a:lnTo>
                  <a:lnTo>
                    <a:pt x="256967" y="278242"/>
                  </a:lnTo>
                  <a:lnTo>
                    <a:pt x="267894" y="275610"/>
                  </a:lnTo>
                  <a:lnTo>
                    <a:pt x="277925" y="267856"/>
                  </a:lnTo>
                  <a:lnTo>
                    <a:pt x="287087" y="255942"/>
                  </a:lnTo>
                  <a:lnTo>
                    <a:pt x="307219" y="211451"/>
                  </a:lnTo>
                  <a:lnTo>
                    <a:pt x="309278" y="206179"/>
                  </a:lnTo>
                  <a:lnTo>
                    <a:pt x="310533" y="206185"/>
                  </a:lnTo>
                  <a:lnTo>
                    <a:pt x="313808" y="209954"/>
                  </a:lnTo>
                  <a:lnTo>
                    <a:pt x="332973" y="245468"/>
                  </a:lnTo>
                  <a:lnTo>
                    <a:pt x="340951" y="252578"/>
                  </a:lnTo>
                  <a:lnTo>
                    <a:pt x="352963" y="256208"/>
                  </a:lnTo>
                  <a:lnTo>
                    <a:pt x="360117" y="257176"/>
                  </a:lnTo>
                  <a:lnTo>
                    <a:pt x="373711" y="254488"/>
                  </a:lnTo>
                  <a:lnTo>
                    <a:pt x="380299" y="251796"/>
                  </a:lnTo>
                  <a:lnTo>
                    <a:pt x="399685" y="234523"/>
                  </a:lnTo>
                  <a:lnTo>
                    <a:pt x="429677" y="188254"/>
                  </a:lnTo>
                  <a:lnTo>
                    <a:pt x="437081" y="169764"/>
                  </a:lnTo>
                  <a:lnTo>
                    <a:pt x="438021" y="156842"/>
                  </a:lnTo>
                  <a:lnTo>
                    <a:pt x="437284" y="152832"/>
                  </a:lnTo>
                  <a:lnTo>
                    <a:pt x="436087" y="150159"/>
                  </a:lnTo>
                  <a:lnTo>
                    <a:pt x="434583" y="148377"/>
                  </a:lnTo>
                  <a:lnTo>
                    <a:pt x="430758" y="149305"/>
                  </a:lnTo>
                  <a:lnTo>
                    <a:pt x="418983" y="155981"/>
                  </a:lnTo>
                  <a:lnTo>
                    <a:pt x="399858" y="178382"/>
                  </a:lnTo>
                  <a:lnTo>
                    <a:pt x="392784" y="197362"/>
                  </a:lnTo>
                  <a:lnTo>
                    <a:pt x="390684" y="225999"/>
                  </a:lnTo>
                  <a:lnTo>
                    <a:pt x="396412" y="252358"/>
                  </a:lnTo>
                  <a:lnTo>
                    <a:pt x="399667" y="260959"/>
                  </a:lnTo>
                  <a:lnTo>
                    <a:pt x="406069" y="267399"/>
                  </a:lnTo>
                  <a:lnTo>
                    <a:pt x="424473" y="276436"/>
                  </a:lnTo>
                  <a:lnTo>
                    <a:pt x="465376" y="282119"/>
                  </a:lnTo>
                  <a:lnTo>
                    <a:pt x="495076" y="2845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776"/>
            <p:cNvSpPr/>
            <p:nvPr>
              <p:custDataLst>
                <p:tags r:id="rId48"/>
              </p:custDataLst>
            </p:nvPr>
          </p:nvSpPr>
          <p:spPr>
            <a:xfrm>
              <a:off x="4705350" y="1790700"/>
              <a:ext cx="88901" cy="142154"/>
            </a:xfrm>
            <a:custGeom>
              <a:avLst/>
              <a:gdLst/>
              <a:ahLst/>
              <a:cxnLst/>
              <a:rect l="0" t="0" r="0" b="0"/>
              <a:pathLst>
                <a:path w="88901" h="142154">
                  <a:moveTo>
                    <a:pt x="0" y="12700"/>
                  </a:moveTo>
                  <a:lnTo>
                    <a:pt x="0" y="12700"/>
                  </a:lnTo>
                  <a:lnTo>
                    <a:pt x="8838" y="37119"/>
                  </a:lnTo>
                  <a:lnTo>
                    <a:pt x="17007" y="78515"/>
                  </a:lnTo>
                  <a:lnTo>
                    <a:pt x="25414" y="121813"/>
                  </a:lnTo>
                  <a:lnTo>
                    <a:pt x="29640" y="135278"/>
                  </a:lnTo>
                  <a:lnTo>
                    <a:pt x="33869" y="141262"/>
                  </a:lnTo>
                  <a:lnTo>
                    <a:pt x="35985" y="142153"/>
                  </a:lnTo>
                  <a:lnTo>
                    <a:pt x="38101" y="142041"/>
                  </a:lnTo>
                  <a:lnTo>
                    <a:pt x="40217" y="141260"/>
                  </a:lnTo>
                  <a:lnTo>
                    <a:pt x="49938" y="123308"/>
                  </a:lnTo>
                  <a:lnTo>
                    <a:pt x="61756" y="85532"/>
                  </a:lnTo>
                  <a:lnTo>
                    <a:pt x="74193" y="45334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777"/>
            <p:cNvSpPr/>
            <p:nvPr>
              <p:custDataLst>
                <p:tags r:id="rId49"/>
              </p:custDataLst>
            </p:nvPr>
          </p:nvSpPr>
          <p:spPr>
            <a:xfrm>
              <a:off x="4565650" y="1885950"/>
              <a:ext cx="50801" cy="3372"/>
            </a:xfrm>
            <a:custGeom>
              <a:avLst/>
              <a:gdLst/>
              <a:ahLst/>
              <a:cxnLst/>
              <a:rect l="0" t="0" r="0" b="0"/>
              <a:pathLst>
                <a:path w="50801" h="3372">
                  <a:moveTo>
                    <a:pt x="0" y="0"/>
                  </a:moveTo>
                  <a:lnTo>
                    <a:pt x="0" y="0"/>
                  </a:lnTo>
                  <a:lnTo>
                    <a:pt x="6479" y="706"/>
                  </a:lnTo>
                  <a:lnTo>
                    <a:pt x="15580" y="3371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778"/>
            <p:cNvSpPr/>
            <p:nvPr>
              <p:custDataLst>
                <p:tags r:id="rId50"/>
              </p:custDataLst>
            </p:nvPr>
          </p:nvSpPr>
          <p:spPr>
            <a:xfrm>
              <a:off x="4396187" y="1804540"/>
              <a:ext cx="106615" cy="348516"/>
            </a:xfrm>
            <a:custGeom>
              <a:avLst/>
              <a:gdLst/>
              <a:ahLst/>
              <a:cxnLst/>
              <a:rect l="0" t="0" r="0" b="0"/>
              <a:pathLst>
                <a:path w="106615" h="348516">
                  <a:moveTo>
                    <a:pt x="10713" y="113160"/>
                  </a:moveTo>
                  <a:lnTo>
                    <a:pt x="10713" y="113160"/>
                  </a:lnTo>
                  <a:lnTo>
                    <a:pt x="5687" y="153342"/>
                  </a:lnTo>
                  <a:lnTo>
                    <a:pt x="4755" y="196327"/>
                  </a:lnTo>
                  <a:lnTo>
                    <a:pt x="4479" y="242224"/>
                  </a:lnTo>
                  <a:lnTo>
                    <a:pt x="4397" y="287809"/>
                  </a:lnTo>
                  <a:lnTo>
                    <a:pt x="4370" y="334396"/>
                  </a:lnTo>
                  <a:lnTo>
                    <a:pt x="2484" y="345543"/>
                  </a:lnTo>
                  <a:lnTo>
                    <a:pt x="994" y="348515"/>
                  </a:lnTo>
                  <a:lnTo>
                    <a:pt x="0" y="346969"/>
                  </a:lnTo>
                  <a:lnTo>
                    <a:pt x="287" y="309732"/>
                  </a:lnTo>
                  <a:lnTo>
                    <a:pt x="3962" y="271081"/>
                  </a:lnTo>
                  <a:lnTo>
                    <a:pt x="6918" y="245958"/>
                  </a:lnTo>
                  <a:lnTo>
                    <a:pt x="10299" y="218625"/>
                  </a:lnTo>
                  <a:lnTo>
                    <a:pt x="13965" y="189114"/>
                  </a:lnTo>
                  <a:lnTo>
                    <a:pt x="17820" y="158152"/>
                  </a:lnTo>
                  <a:lnTo>
                    <a:pt x="21801" y="126221"/>
                  </a:lnTo>
                  <a:lnTo>
                    <a:pt x="27277" y="99995"/>
                  </a:lnTo>
                  <a:lnTo>
                    <a:pt x="40888" y="57685"/>
                  </a:lnTo>
                  <a:lnTo>
                    <a:pt x="61046" y="19582"/>
                  </a:lnTo>
                  <a:lnTo>
                    <a:pt x="77054" y="1629"/>
                  </a:lnTo>
                  <a:lnTo>
                    <a:pt x="81751" y="0"/>
                  </a:lnTo>
                  <a:lnTo>
                    <a:pt x="86294" y="326"/>
                  </a:lnTo>
                  <a:lnTo>
                    <a:pt x="90733" y="1954"/>
                  </a:lnTo>
                  <a:lnTo>
                    <a:pt x="99429" y="13170"/>
                  </a:lnTo>
                  <a:lnTo>
                    <a:pt x="103724" y="21100"/>
                  </a:lnTo>
                  <a:lnTo>
                    <a:pt x="106614" y="41200"/>
                  </a:lnTo>
                  <a:lnTo>
                    <a:pt x="106397" y="52487"/>
                  </a:lnTo>
                  <a:lnTo>
                    <a:pt x="96748" y="76316"/>
                  </a:lnTo>
                  <a:lnTo>
                    <a:pt x="69601" y="111651"/>
                  </a:lnTo>
                  <a:lnTo>
                    <a:pt x="23067" y="149258"/>
                  </a:lnTo>
                  <a:lnTo>
                    <a:pt x="10713" y="157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SMARTInkShape-Group149"/>
          <p:cNvGrpSpPr/>
          <p:nvPr/>
        </p:nvGrpSpPr>
        <p:grpSpPr>
          <a:xfrm>
            <a:off x="2743200" y="1718326"/>
            <a:ext cx="1187451" cy="339075"/>
            <a:chOff x="2743200" y="1718326"/>
            <a:chExt cx="1187451" cy="339075"/>
          </a:xfrm>
        </p:grpSpPr>
        <p:sp>
          <p:nvSpPr>
            <p:cNvPr id="354" name="SMARTInkShape-779"/>
            <p:cNvSpPr/>
            <p:nvPr>
              <p:custDataLst>
                <p:tags r:id="rId42"/>
              </p:custDataLst>
            </p:nvPr>
          </p:nvSpPr>
          <p:spPr>
            <a:xfrm>
              <a:off x="3434477" y="1731478"/>
              <a:ext cx="496174" cy="282808"/>
            </a:xfrm>
            <a:custGeom>
              <a:avLst/>
              <a:gdLst/>
              <a:ahLst/>
              <a:cxnLst/>
              <a:rect l="0" t="0" r="0" b="0"/>
              <a:pathLst>
                <a:path w="496174" h="282808">
                  <a:moveTo>
                    <a:pt x="102473" y="173522"/>
                  </a:moveTo>
                  <a:lnTo>
                    <a:pt x="102473" y="173522"/>
                  </a:lnTo>
                  <a:lnTo>
                    <a:pt x="105844" y="166780"/>
                  </a:lnTo>
                  <a:lnTo>
                    <a:pt x="105617" y="159707"/>
                  </a:lnTo>
                  <a:lnTo>
                    <a:pt x="104569" y="155845"/>
                  </a:lnTo>
                  <a:lnTo>
                    <a:pt x="101048" y="153271"/>
                  </a:lnTo>
                  <a:lnTo>
                    <a:pt x="89610" y="150410"/>
                  </a:lnTo>
                  <a:lnTo>
                    <a:pt x="63933" y="152171"/>
                  </a:lnTo>
                  <a:lnTo>
                    <a:pt x="46068" y="162857"/>
                  </a:lnTo>
                  <a:lnTo>
                    <a:pt x="29426" y="180071"/>
                  </a:lnTo>
                  <a:lnTo>
                    <a:pt x="9568" y="212857"/>
                  </a:lnTo>
                  <a:lnTo>
                    <a:pt x="0" y="243816"/>
                  </a:lnTo>
                  <a:lnTo>
                    <a:pt x="15" y="259797"/>
                  </a:lnTo>
                  <a:lnTo>
                    <a:pt x="2417" y="264905"/>
                  </a:lnTo>
                  <a:lnTo>
                    <a:pt x="6136" y="268311"/>
                  </a:lnTo>
                  <a:lnTo>
                    <a:pt x="10731" y="270581"/>
                  </a:lnTo>
                  <a:lnTo>
                    <a:pt x="15206" y="270684"/>
                  </a:lnTo>
                  <a:lnTo>
                    <a:pt x="23941" y="267035"/>
                  </a:lnTo>
                  <a:lnTo>
                    <a:pt x="36793" y="250305"/>
                  </a:lnTo>
                  <a:lnTo>
                    <a:pt x="51107" y="204852"/>
                  </a:lnTo>
                  <a:lnTo>
                    <a:pt x="55974" y="193624"/>
                  </a:lnTo>
                  <a:lnTo>
                    <a:pt x="56656" y="193273"/>
                  </a:lnTo>
                  <a:lnTo>
                    <a:pt x="57843" y="215268"/>
                  </a:lnTo>
                  <a:lnTo>
                    <a:pt x="59354" y="230176"/>
                  </a:lnTo>
                  <a:lnTo>
                    <a:pt x="75689" y="267731"/>
                  </a:lnTo>
                  <a:lnTo>
                    <a:pt x="85630" y="277246"/>
                  </a:lnTo>
                  <a:lnTo>
                    <a:pt x="91245" y="280771"/>
                  </a:lnTo>
                  <a:lnTo>
                    <a:pt x="105008" y="282807"/>
                  </a:lnTo>
                  <a:lnTo>
                    <a:pt x="112630" y="282362"/>
                  </a:lnTo>
                  <a:lnTo>
                    <a:pt x="119827" y="278538"/>
                  </a:lnTo>
                  <a:lnTo>
                    <a:pt x="133469" y="264881"/>
                  </a:lnTo>
                  <a:lnTo>
                    <a:pt x="149679" y="233987"/>
                  </a:lnTo>
                  <a:lnTo>
                    <a:pt x="157085" y="198984"/>
                  </a:lnTo>
                  <a:lnTo>
                    <a:pt x="162728" y="155205"/>
                  </a:lnTo>
                  <a:lnTo>
                    <a:pt x="165221" y="131677"/>
                  </a:lnTo>
                  <a:lnTo>
                    <a:pt x="169872" y="87897"/>
                  </a:lnTo>
                  <a:lnTo>
                    <a:pt x="175751" y="46238"/>
                  </a:lnTo>
                  <a:lnTo>
                    <a:pt x="178289" y="24569"/>
                  </a:lnTo>
                  <a:lnTo>
                    <a:pt x="175188" y="32256"/>
                  </a:lnTo>
                  <a:lnTo>
                    <a:pt x="172889" y="76212"/>
                  </a:lnTo>
                  <a:lnTo>
                    <a:pt x="172575" y="111458"/>
                  </a:lnTo>
                  <a:lnTo>
                    <a:pt x="172435" y="146879"/>
                  </a:lnTo>
                  <a:lnTo>
                    <a:pt x="173784" y="180025"/>
                  </a:lnTo>
                  <a:lnTo>
                    <a:pt x="181771" y="221075"/>
                  </a:lnTo>
                  <a:lnTo>
                    <a:pt x="188920" y="248916"/>
                  </a:lnTo>
                  <a:lnTo>
                    <a:pt x="193340" y="256419"/>
                  </a:lnTo>
                  <a:lnTo>
                    <a:pt x="196918" y="255598"/>
                  </a:lnTo>
                  <a:lnTo>
                    <a:pt x="206537" y="247159"/>
                  </a:lnTo>
                  <a:lnTo>
                    <a:pt x="223853" y="219800"/>
                  </a:lnTo>
                  <a:lnTo>
                    <a:pt x="234266" y="185623"/>
                  </a:lnTo>
                  <a:lnTo>
                    <a:pt x="245009" y="142917"/>
                  </a:lnTo>
                  <a:lnTo>
                    <a:pt x="259191" y="98066"/>
                  </a:lnTo>
                  <a:lnTo>
                    <a:pt x="269257" y="61669"/>
                  </a:lnTo>
                  <a:lnTo>
                    <a:pt x="277009" y="23023"/>
                  </a:lnTo>
                  <a:lnTo>
                    <a:pt x="279628" y="1115"/>
                  </a:lnTo>
                  <a:lnTo>
                    <a:pt x="278432" y="23"/>
                  </a:lnTo>
                  <a:lnTo>
                    <a:pt x="276223" y="0"/>
                  </a:lnTo>
                  <a:lnTo>
                    <a:pt x="273340" y="691"/>
                  </a:lnTo>
                  <a:lnTo>
                    <a:pt x="259169" y="25260"/>
                  </a:lnTo>
                  <a:lnTo>
                    <a:pt x="241565" y="70561"/>
                  </a:lnTo>
                  <a:lnTo>
                    <a:pt x="232965" y="109652"/>
                  </a:lnTo>
                  <a:lnTo>
                    <a:pt x="228203" y="150780"/>
                  </a:lnTo>
                  <a:lnTo>
                    <a:pt x="228438" y="187873"/>
                  </a:lnTo>
                  <a:lnTo>
                    <a:pt x="239279" y="233748"/>
                  </a:lnTo>
                  <a:lnTo>
                    <a:pt x="251941" y="253441"/>
                  </a:lnTo>
                  <a:lnTo>
                    <a:pt x="259268" y="260668"/>
                  </a:lnTo>
                  <a:lnTo>
                    <a:pt x="266975" y="264780"/>
                  </a:lnTo>
                  <a:lnTo>
                    <a:pt x="283065" y="267468"/>
                  </a:lnTo>
                  <a:lnTo>
                    <a:pt x="299623" y="260667"/>
                  </a:lnTo>
                  <a:lnTo>
                    <a:pt x="322930" y="240970"/>
                  </a:lnTo>
                  <a:lnTo>
                    <a:pt x="341360" y="215379"/>
                  </a:lnTo>
                  <a:lnTo>
                    <a:pt x="356859" y="175126"/>
                  </a:lnTo>
                  <a:lnTo>
                    <a:pt x="360939" y="140390"/>
                  </a:lnTo>
                  <a:lnTo>
                    <a:pt x="358928" y="131045"/>
                  </a:lnTo>
                  <a:lnTo>
                    <a:pt x="356699" y="128976"/>
                  </a:lnTo>
                  <a:lnTo>
                    <a:pt x="353801" y="128302"/>
                  </a:lnTo>
                  <a:lnTo>
                    <a:pt x="350458" y="128559"/>
                  </a:lnTo>
                  <a:lnTo>
                    <a:pt x="342981" y="138251"/>
                  </a:lnTo>
                  <a:lnTo>
                    <a:pt x="336365" y="154318"/>
                  </a:lnTo>
                  <a:lnTo>
                    <a:pt x="333347" y="183197"/>
                  </a:lnTo>
                  <a:lnTo>
                    <a:pt x="335141" y="203692"/>
                  </a:lnTo>
                  <a:lnTo>
                    <a:pt x="342053" y="220798"/>
                  </a:lnTo>
                  <a:lnTo>
                    <a:pt x="352181" y="234044"/>
                  </a:lnTo>
                  <a:lnTo>
                    <a:pt x="363738" y="242284"/>
                  </a:lnTo>
                  <a:lnTo>
                    <a:pt x="375930" y="244535"/>
                  </a:lnTo>
                  <a:lnTo>
                    <a:pt x="382144" y="244147"/>
                  </a:lnTo>
                  <a:lnTo>
                    <a:pt x="392812" y="238072"/>
                  </a:lnTo>
                  <a:lnTo>
                    <a:pt x="397632" y="233489"/>
                  </a:lnTo>
                  <a:lnTo>
                    <a:pt x="411158" y="206812"/>
                  </a:lnTo>
                  <a:lnTo>
                    <a:pt x="423838" y="161922"/>
                  </a:lnTo>
                  <a:lnTo>
                    <a:pt x="425587" y="154092"/>
                  </a:lnTo>
                  <a:lnTo>
                    <a:pt x="425832" y="154219"/>
                  </a:lnTo>
                  <a:lnTo>
                    <a:pt x="446077" y="194939"/>
                  </a:lnTo>
                  <a:lnTo>
                    <a:pt x="463927" y="241698"/>
                  </a:lnTo>
                  <a:lnTo>
                    <a:pt x="467024" y="253917"/>
                  </a:lnTo>
                  <a:lnTo>
                    <a:pt x="466050" y="261699"/>
                  </a:lnTo>
                  <a:lnTo>
                    <a:pt x="464096" y="261940"/>
                  </a:lnTo>
                  <a:lnTo>
                    <a:pt x="458163" y="256563"/>
                  </a:lnTo>
                  <a:lnTo>
                    <a:pt x="450260" y="234894"/>
                  </a:lnTo>
                  <a:lnTo>
                    <a:pt x="446821" y="196018"/>
                  </a:lnTo>
                  <a:lnTo>
                    <a:pt x="452544" y="155493"/>
                  </a:lnTo>
                  <a:lnTo>
                    <a:pt x="461260" y="137052"/>
                  </a:lnTo>
                  <a:lnTo>
                    <a:pt x="472189" y="124858"/>
                  </a:lnTo>
                  <a:lnTo>
                    <a:pt x="496173" y="110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780"/>
            <p:cNvSpPr/>
            <p:nvPr>
              <p:custDataLst>
                <p:tags r:id="rId43"/>
              </p:custDataLst>
            </p:nvPr>
          </p:nvSpPr>
          <p:spPr>
            <a:xfrm>
              <a:off x="3260943" y="1859130"/>
              <a:ext cx="136308" cy="173495"/>
            </a:xfrm>
            <a:custGeom>
              <a:avLst/>
              <a:gdLst/>
              <a:ahLst/>
              <a:cxnLst/>
              <a:rect l="0" t="0" r="0" b="0"/>
              <a:pathLst>
                <a:path w="136308" h="173495">
                  <a:moveTo>
                    <a:pt x="15657" y="39520"/>
                  </a:moveTo>
                  <a:lnTo>
                    <a:pt x="15657" y="39520"/>
                  </a:lnTo>
                  <a:lnTo>
                    <a:pt x="10190" y="28585"/>
                  </a:lnTo>
                  <a:lnTo>
                    <a:pt x="18223" y="48022"/>
                  </a:lnTo>
                  <a:lnTo>
                    <a:pt x="21509" y="95481"/>
                  </a:lnTo>
                  <a:lnTo>
                    <a:pt x="20374" y="120131"/>
                  </a:lnTo>
                  <a:lnTo>
                    <a:pt x="6100" y="165717"/>
                  </a:lnTo>
                  <a:lnTo>
                    <a:pt x="4354" y="172748"/>
                  </a:lnTo>
                  <a:lnTo>
                    <a:pt x="3183" y="173494"/>
                  </a:lnTo>
                  <a:lnTo>
                    <a:pt x="1696" y="172580"/>
                  </a:lnTo>
                  <a:lnTo>
                    <a:pt x="0" y="170560"/>
                  </a:lnTo>
                  <a:lnTo>
                    <a:pt x="2080" y="124989"/>
                  </a:lnTo>
                  <a:lnTo>
                    <a:pt x="3272" y="93028"/>
                  </a:lnTo>
                  <a:lnTo>
                    <a:pt x="8617" y="47535"/>
                  </a:lnTo>
                  <a:lnTo>
                    <a:pt x="18117" y="24648"/>
                  </a:lnTo>
                  <a:lnTo>
                    <a:pt x="23336" y="18799"/>
                  </a:lnTo>
                  <a:lnTo>
                    <a:pt x="25715" y="18651"/>
                  </a:lnTo>
                  <a:lnTo>
                    <a:pt x="28006" y="19962"/>
                  </a:lnTo>
                  <a:lnTo>
                    <a:pt x="30240" y="22248"/>
                  </a:lnTo>
                  <a:lnTo>
                    <a:pt x="38894" y="46901"/>
                  </a:lnTo>
                  <a:lnTo>
                    <a:pt x="46567" y="94048"/>
                  </a:lnTo>
                  <a:lnTo>
                    <a:pt x="47296" y="107213"/>
                  </a:lnTo>
                  <a:lnTo>
                    <a:pt x="64007" y="65200"/>
                  </a:lnTo>
                  <a:lnTo>
                    <a:pt x="86277" y="20029"/>
                  </a:lnTo>
                  <a:lnTo>
                    <a:pt x="98549" y="6163"/>
                  </a:lnTo>
                  <a:lnTo>
                    <a:pt x="111059" y="0"/>
                  </a:lnTo>
                  <a:lnTo>
                    <a:pt x="116653" y="473"/>
                  </a:lnTo>
                  <a:lnTo>
                    <a:pt x="126631" y="6644"/>
                  </a:lnTo>
                  <a:lnTo>
                    <a:pt x="132006" y="22086"/>
                  </a:lnTo>
                  <a:lnTo>
                    <a:pt x="133151" y="56462"/>
                  </a:lnTo>
                  <a:lnTo>
                    <a:pt x="129022" y="96045"/>
                  </a:lnTo>
                  <a:lnTo>
                    <a:pt x="125212" y="132703"/>
                  </a:lnTo>
                  <a:lnTo>
                    <a:pt x="125963" y="158382"/>
                  </a:lnTo>
                  <a:lnTo>
                    <a:pt x="127294" y="163211"/>
                  </a:lnTo>
                  <a:lnTo>
                    <a:pt x="128887" y="165725"/>
                  </a:lnTo>
                  <a:lnTo>
                    <a:pt x="130655" y="166696"/>
                  </a:lnTo>
                  <a:lnTo>
                    <a:pt x="136307" y="166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781"/>
            <p:cNvSpPr/>
            <p:nvPr>
              <p:custDataLst>
                <p:tags r:id="rId44"/>
              </p:custDataLst>
            </p:nvPr>
          </p:nvSpPr>
          <p:spPr>
            <a:xfrm>
              <a:off x="3130550" y="1842023"/>
              <a:ext cx="127001" cy="194599"/>
            </a:xfrm>
            <a:custGeom>
              <a:avLst/>
              <a:gdLst/>
              <a:ahLst/>
              <a:cxnLst/>
              <a:rect l="0" t="0" r="0" b="0"/>
              <a:pathLst>
                <a:path w="127001" h="194599">
                  <a:moveTo>
                    <a:pt x="127000" y="12177"/>
                  </a:moveTo>
                  <a:lnTo>
                    <a:pt x="127000" y="12177"/>
                  </a:lnTo>
                  <a:lnTo>
                    <a:pt x="123629" y="5435"/>
                  </a:lnTo>
                  <a:lnTo>
                    <a:pt x="121225" y="3449"/>
                  </a:lnTo>
                  <a:lnTo>
                    <a:pt x="114791" y="1242"/>
                  </a:lnTo>
                  <a:lnTo>
                    <a:pt x="99863" y="0"/>
                  </a:lnTo>
                  <a:lnTo>
                    <a:pt x="86247" y="5354"/>
                  </a:lnTo>
                  <a:lnTo>
                    <a:pt x="57880" y="26038"/>
                  </a:lnTo>
                  <a:lnTo>
                    <a:pt x="41687" y="44271"/>
                  </a:lnTo>
                  <a:lnTo>
                    <a:pt x="36167" y="58661"/>
                  </a:lnTo>
                  <a:lnTo>
                    <a:pt x="34694" y="66450"/>
                  </a:lnTo>
                  <a:lnTo>
                    <a:pt x="36822" y="78867"/>
                  </a:lnTo>
                  <a:lnTo>
                    <a:pt x="45953" y="93790"/>
                  </a:lnTo>
                  <a:lnTo>
                    <a:pt x="68422" y="114846"/>
                  </a:lnTo>
                  <a:lnTo>
                    <a:pt x="93557" y="135024"/>
                  </a:lnTo>
                  <a:lnTo>
                    <a:pt x="101083" y="146504"/>
                  </a:lnTo>
                  <a:lnTo>
                    <a:pt x="105915" y="164866"/>
                  </a:lnTo>
                  <a:lnTo>
                    <a:pt x="105182" y="170414"/>
                  </a:lnTo>
                  <a:lnTo>
                    <a:pt x="100605" y="180342"/>
                  </a:lnTo>
                  <a:lnTo>
                    <a:pt x="88222" y="187576"/>
                  </a:lnTo>
                  <a:lnTo>
                    <a:pt x="61417" y="193734"/>
                  </a:lnTo>
                  <a:lnTo>
                    <a:pt x="51528" y="194598"/>
                  </a:lnTo>
                  <a:lnTo>
                    <a:pt x="33014" y="189914"/>
                  </a:lnTo>
                  <a:lnTo>
                    <a:pt x="24126" y="185702"/>
                  </a:lnTo>
                  <a:lnTo>
                    <a:pt x="12369" y="173495"/>
                  </a:lnTo>
                  <a:lnTo>
                    <a:pt x="0" y="1518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782"/>
            <p:cNvSpPr/>
            <p:nvPr>
              <p:custDataLst>
                <p:tags r:id="rId45"/>
              </p:custDataLst>
            </p:nvPr>
          </p:nvSpPr>
          <p:spPr>
            <a:xfrm>
              <a:off x="2744083" y="1898650"/>
              <a:ext cx="113418" cy="12701"/>
            </a:xfrm>
            <a:custGeom>
              <a:avLst/>
              <a:gdLst/>
              <a:ahLst/>
              <a:cxnLst/>
              <a:rect l="0" t="0" r="0" b="0"/>
              <a:pathLst>
                <a:path w="11341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44661" y="9329"/>
                  </a:lnTo>
                  <a:lnTo>
                    <a:pt x="85362" y="3862"/>
                  </a:lnTo>
                  <a:lnTo>
                    <a:pt x="1134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783"/>
            <p:cNvSpPr/>
            <p:nvPr>
              <p:custDataLst>
                <p:tags r:id="rId46"/>
              </p:custDataLst>
            </p:nvPr>
          </p:nvSpPr>
          <p:spPr>
            <a:xfrm>
              <a:off x="2743200" y="1718326"/>
              <a:ext cx="136120" cy="339075"/>
            </a:xfrm>
            <a:custGeom>
              <a:avLst/>
              <a:gdLst/>
              <a:ahLst/>
              <a:cxnLst/>
              <a:rect l="0" t="0" r="0" b="0"/>
              <a:pathLst>
                <a:path w="136120" h="339075">
                  <a:moveTo>
                    <a:pt x="0" y="326374"/>
                  </a:moveTo>
                  <a:lnTo>
                    <a:pt x="0" y="326374"/>
                  </a:lnTo>
                  <a:lnTo>
                    <a:pt x="0" y="337309"/>
                  </a:lnTo>
                  <a:lnTo>
                    <a:pt x="705" y="337897"/>
                  </a:lnTo>
                  <a:lnTo>
                    <a:pt x="3371" y="338551"/>
                  </a:lnTo>
                  <a:lnTo>
                    <a:pt x="4364" y="337314"/>
                  </a:lnTo>
                  <a:lnTo>
                    <a:pt x="13141" y="293864"/>
                  </a:lnTo>
                  <a:lnTo>
                    <a:pt x="16424" y="262536"/>
                  </a:lnTo>
                  <a:lnTo>
                    <a:pt x="17299" y="239366"/>
                  </a:lnTo>
                  <a:lnTo>
                    <a:pt x="17883" y="213335"/>
                  </a:lnTo>
                  <a:lnTo>
                    <a:pt x="20388" y="187515"/>
                  </a:lnTo>
                  <a:lnTo>
                    <a:pt x="24176" y="161834"/>
                  </a:lnTo>
                  <a:lnTo>
                    <a:pt x="28817" y="136247"/>
                  </a:lnTo>
                  <a:lnTo>
                    <a:pt x="37737" y="92766"/>
                  </a:lnTo>
                  <a:lnTo>
                    <a:pt x="46405" y="57448"/>
                  </a:lnTo>
                  <a:lnTo>
                    <a:pt x="61587" y="15542"/>
                  </a:lnTo>
                  <a:lnTo>
                    <a:pt x="64341" y="9086"/>
                  </a:lnTo>
                  <a:lnTo>
                    <a:pt x="67589" y="4782"/>
                  </a:lnTo>
                  <a:lnTo>
                    <a:pt x="74960" y="0"/>
                  </a:lnTo>
                  <a:lnTo>
                    <a:pt x="78901" y="1547"/>
                  </a:lnTo>
                  <a:lnTo>
                    <a:pt x="87043" y="10792"/>
                  </a:lnTo>
                  <a:lnTo>
                    <a:pt x="96189" y="45347"/>
                  </a:lnTo>
                  <a:lnTo>
                    <a:pt x="101077" y="86703"/>
                  </a:lnTo>
                  <a:lnTo>
                    <a:pt x="103368" y="111560"/>
                  </a:lnTo>
                  <a:lnTo>
                    <a:pt x="106306" y="136598"/>
                  </a:lnTo>
                  <a:lnTo>
                    <a:pt x="109676" y="161757"/>
                  </a:lnTo>
                  <a:lnTo>
                    <a:pt x="113334" y="186996"/>
                  </a:lnTo>
                  <a:lnTo>
                    <a:pt x="119280" y="231972"/>
                  </a:lnTo>
                  <a:lnTo>
                    <a:pt x="124274" y="271012"/>
                  </a:lnTo>
                  <a:lnTo>
                    <a:pt x="131053" y="313969"/>
                  </a:lnTo>
                  <a:lnTo>
                    <a:pt x="136119" y="334771"/>
                  </a:lnTo>
                  <a:lnTo>
                    <a:pt x="135902" y="336911"/>
                  </a:lnTo>
                  <a:lnTo>
                    <a:pt x="133350" y="3390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5" name="SMARTInkShape-Group150"/>
          <p:cNvGrpSpPr/>
          <p:nvPr/>
        </p:nvGrpSpPr>
        <p:grpSpPr>
          <a:xfrm>
            <a:off x="7473950" y="618701"/>
            <a:ext cx="1822451" cy="514929"/>
            <a:chOff x="7473950" y="618701"/>
            <a:chExt cx="1822451" cy="514929"/>
          </a:xfrm>
        </p:grpSpPr>
        <p:sp>
          <p:nvSpPr>
            <p:cNvPr id="360" name="SMARTInkShape-784"/>
            <p:cNvSpPr/>
            <p:nvPr>
              <p:custDataLst>
                <p:tags r:id="rId27"/>
              </p:custDataLst>
            </p:nvPr>
          </p:nvSpPr>
          <p:spPr>
            <a:xfrm>
              <a:off x="9290050" y="9969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785"/>
            <p:cNvSpPr/>
            <p:nvPr>
              <p:custDataLst>
                <p:tags r:id="rId28"/>
              </p:custDataLst>
            </p:nvPr>
          </p:nvSpPr>
          <p:spPr>
            <a:xfrm>
              <a:off x="8905053" y="833672"/>
              <a:ext cx="226248" cy="156929"/>
            </a:xfrm>
            <a:custGeom>
              <a:avLst/>
              <a:gdLst/>
              <a:ahLst/>
              <a:cxnLst/>
              <a:rect l="0" t="0" r="0" b="0"/>
              <a:pathLst>
                <a:path w="226248" h="156929">
                  <a:moveTo>
                    <a:pt x="92897" y="36278"/>
                  </a:moveTo>
                  <a:lnTo>
                    <a:pt x="92897" y="36278"/>
                  </a:lnTo>
                  <a:lnTo>
                    <a:pt x="101734" y="15230"/>
                  </a:lnTo>
                  <a:lnTo>
                    <a:pt x="102317" y="10957"/>
                  </a:lnTo>
                  <a:lnTo>
                    <a:pt x="101080" y="4328"/>
                  </a:lnTo>
                  <a:lnTo>
                    <a:pt x="98352" y="2278"/>
                  </a:lnTo>
                  <a:lnTo>
                    <a:pt x="89676" y="0"/>
                  </a:lnTo>
                  <a:lnTo>
                    <a:pt x="69522" y="2089"/>
                  </a:lnTo>
                  <a:lnTo>
                    <a:pt x="45676" y="13918"/>
                  </a:lnTo>
                  <a:lnTo>
                    <a:pt x="20736" y="37571"/>
                  </a:lnTo>
                  <a:lnTo>
                    <a:pt x="5586" y="66921"/>
                  </a:lnTo>
                  <a:lnTo>
                    <a:pt x="0" y="94590"/>
                  </a:lnTo>
                  <a:lnTo>
                    <a:pt x="2454" y="108291"/>
                  </a:lnTo>
                  <a:lnTo>
                    <a:pt x="5085" y="113920"/>
                  </a:lnTo>
                  <a:lnTo>
                    <a:pt x="17416" y="122056"/>
                  </a:lnTo>
                  <a:lnTo>
                    <a:pt x="25643" y="125213"/>
                  </a:lnTo>
                  <a:lnTo>
                    <a:pt x="42310" y="124958"/>
                  </a:lnTo>
                  <a:lnTo>
                    <a:pt x="89527" y="108791"/>
                  </a:lnTo>
                  <a:lnTo>
                    <a:pt x="119256" y="91630"/>
                  </a:lnTo>
                  <a:lnTo>
                    <a:pt x="140689" y="69690"/>
                  </a:lnTo>
                  <a:lnTo>
                    <a:pt x="151428" y="49471"/>
                  </a:lnTo>
                  <a:lnTo>
                    <a:pt x="154189" y="36497"/>
                  </a:lnTo>
                  <a:lnTo>
                    <a:pt x="153514" y="30779"/>
                  </a:lnTo>
                  <a:lnTo>
                    <a:pt x="149001" y="20664"/>
                  </a:lnTo>
                  <a:lnTo>
                    <a:pt x="145116" y="18107"/>
                  </a:lnTo>
                  <a:lnTo>
                    <a:pt x="135156" y="17148"/>
                  </a:lnTo>
                  <a:lnTo>
                    <a:pt x="123673" y="22837"/>
                  </a:lnTo>
                  <a:lnTo>
                    <a:pt x="117647" y="27317"/>
                  </a:lnTo>
                  <a:lnTo>
                    <a:pt x="102425" y="50478"/>
                  </a:lnTo>
                  <a:lnTo>
                    <a:pt x="99014" y="69635"/>
                  </a:lnTo>
                  <a:lnTo>
                    <a:pt x="101260" y="89909"/>
                  </a:lnTo>
                  <a:lnTo>
                    <a:pt x="109314" y="110679"/>
                  </a:lnTo>
                  <a:lnTo>
                    <a:pt x="129119" y="135463"/>
                  </a:lnTo>
                  <a:lnTo>
                    <a:pt x="148507" y="145742"/>
                  </a:lnTo>
                  <a:lnTo>
                    <a:pt x="185103" y="153614"/>
                  </a:lnTo>
                  <a:lnTo>
                    <a:pt x="226247" y="1569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786"/>
            <p:cNvSpPr/>
            <p:nvPr>
              <p:custDataLst>
                <p:tags r:id="rId29"/>
              </p:custDataLst>
            </p:nvPr>
          </p:nvSpPr>
          <p:spPr>
            <a:xfrm>
              <a:off x="8395160" y="805367"/>
              <a:ext cx="399591" cy="150868"/>
            </a:xfrm>
            <a:custGeom>
              <a:avLst/>
              <a:gdLst/>
              <a:ahLst/>
              <a:cxnLst/>
              <a:rect l="0" t="0" r="0" b="0"/>
              <a:pathLst>
                <a:path w="399591" h="150868">
                  <a:moveTo>
                    <a:pt x="94790" y="26483"/>
                  </a:moveTo>
                  <a:lnTo>
                    <a:pt x="94790" y="26483"/>
                  </a:lnTo>
                  <a:lnTo>
                    <a:pt x="77114" y="8806"/>
                  </a:lnTo>
                  <a:lnTo>
                    <a:pt x="54824" y="0"/>
                  </a:lnTo>
                  <a:lnTo>
                    <a:pt x="39633" y="837"/>
                  </a:lnTo>
                  <a:lnTo>
                    <a:pt x="25825" y="6618"/>
                  </a:lnTo>
                  <a:lnTo>
                    <a:pt x="12634" y="16243"/>
                  </a:lnTo>
                  <a:lnTo>
                    <a:pt x="3479" y="33221"/>
                  </a:lnTo>
                  <a:lnTo>
                    <a:pt x="47" y="43675"/>
                  </a:lnTo>
                  <a:lnTo>
                    <a:pt x="0" y="66579"/>
                  </a:lnTo>
                  <a:lnTo>
                    <a:pt x="6095" y="89459"/>
                  </a:lnTo>
                  <a:lnTo>
                    <a:pt x="18210" y="109035"/>
                  </a:lnTo>
                  <a:lnTo>
                    <a:pt x="51011" y="132552"/>
                  </a:lnTo>
                  <a:lnTo>
                    <a:pt x="88637" y="142813"/>
                  </a:lnTo>
                  <a:lnTo>
                    <a:pt x="113928" y="139568"/>
                  </a:lnTo>
                  <a:lnTo>
                    <a:pt x="150084" y="123960"/>
                  </a:lnTo>
                  <a:lnTo>
                    <a:pt x="161286" y="116868"/>
                  </a:lnTo>
                  <a:lnTo>
                    <a:pt x="175614" y="99580"/>
                  </a:lnTo>
                  <a:lnTo>
                    <a:pt x="185765" y="75658"/>
                  </a:lnTo>
                  <a:lnTo>
                    <a:pt x="187190" y="69850"/>
                  </a:lnTo>
                  <a:lnTo>
                    <a:pt x="186023" y="65977"/>
                  </a:lnTo>
                  <a:lnTo>
                    <a:pt x="183128" y="63396"/>
                  </a:lnTo>
                  <a:lnTo>
                    <a:pt x="179082" y="61675"/>
                  </a:lnTo>
                  <a:lnTo>
                    <a:pt x="156533" y="62624"/>
                  </a:lnTo>
                  <a:lnTo>
                    <a:pt x="130879" y="74115"/>
                  </a:lnTo>
                  <a:lnTo>
                    <a:pt x="108775" y="94297"/>
                  </a:lnTo>
                  <a:lnTo>
                    <a:pt x="101005" y="108128"/>
                  </a:lnTo>
                  <a:lnTo>
                    <a:pt x="98934" y="114780"/>
                  </a:lnTo>
                  <a:lnTo>
                    <a:pt x="98963" y="120625"/>
                  </a:lnTo>
                  <a:lnTo>
                    <a:pt x="102759" y="130883"/>
                  </a:lnTo>
                  <a:lnTo>
                    <a:pt x="107159" y="134183"/>
                  </a:lnTo>
                  <a:lnTo>
                    <a:pt x="119572" y="137850"/>
                  </a:lnTo>
                  <a:lnTo>
                    <a:pt x="149170" y="133172"/>
                  </a:lnTo>
                  <a:lnTo>
                    <a:pt x="174638" y="122849"/>
                  </a:lnTo>
                  <a:lnTo>
                    <a:pt x="185076" y="114938"/>
                  </a:lnTo>
                  <a:lnTo>
                    <a:pt x="194154" y="105104"/>
                  </a:lnTo>
                  <a:lnTo>
                    <a:pt x="194193" y="104297"/>
                  </a:lnTo>
                  <a:lnTo>
                    <a:pt x="193515" y="103759"/>
                  </a:lnTo>
                  <a:lnTo>
                    <a:pt x="189188" y="103002"/>
                  </a:lnTo>
                  <a:lnTo>
                    <a:pt x="187356" y="102896"/>
                  </a:lnTo>
                  <a:lnTo>
                    <a:pt x="183437" y="100896"/>
                  </a:lnTo>
                  <a:lnTo>
                    <a:pt x="178545" y="97234"/>
                  </a:lnTo>
                  <a:lnTo>
                    <a:pt x="181638" y="96733"/>
                  </a:lnTo>
                  <a:lnTo>
                    <a:pt x="193195" y="94570"/>
                  </a:lnTo>
                  <a:lnTo>
                    <a:pt x="210024" y="87579"/>
                  </a:lnTo>
                  <a:lnTo>
                    <a:pt x="255691" y="69047"/>
                  </a:lnTo>
                  <a:lnTo>
                    <a:pt x="265314" y="68449"/>
                  </a:lnTo>
                  <a:lnTo>
                    <a:pt x="269855" y="69277"/>
                  </a:lnTo>
                  <a:lnTo>
                    <a:pt x="278666" y="73960"/>
                  </a:lnTo>
                  <a:lnTo>
                    <a:pt x="299190" y="91835"/>
                  </a:lnTo>
                  <a:lnTo>
                    <a:pt x="310653" y="109582"/>
                  </a:lnTo>
                  <a:lnTo>
                    <a:pt x="315148" y="128246"/>
                  </a:lnTo>
                  <a:lnTo>
                    <a:pt x="314318" y="138974"/>
                  </a:lnTo>
                  <a:lnTo>
                    <a:pt x="311406" y="150617"/>
                  </a:lnTo>
                  <a:lnTo>
                    <a:pt x="311167" y="150867"/>
                  </a:lnTo>
                  <a:lnTo>
                    <a:pt x="310902" y="149263"/>
                  </a:lnTo>
                  <a:lnTo>
                    <a:pt x="307044" y="102522"/>
                  </a:lnTo>
                  <a:lnTo>
                    <a:pt x="311641" y="58828"/>
                  </a:lnTo>
                  <a:lnTo>
                    <a:pt x="316051" y="40153"/>
                  </a:lnTo>
                  <a:lnTo>
                    <a:pt x="322715" y="29501"/>
                  </a:lnTo>
                  <a:lnTo>
                    <a:pt x="328584" y="29906"/>
                  </a:lnTo>
                  <a:lnTo>
                    <a:pt x="344514" y="39764"/>
                  </a:lnTo>
                  <a:lnTo>
                    <a:pt x="381046" y="86172"/>
                  </a:lnTo>
                  <a:lnTo>
                    <a:pt x="395194" y="118289"/>
                  </a:lnTo>
                  <a:lnTo>
                    <a:pt x="397636" y="129845"/>
                  </a:lnTo>
                  <a:lnTo>
                    <a:pt x="396840" y="137803"/>
                  </a:lnTo>
                  <a:lnTo>
                    <a:pt x="395640" y="140913"/>
                  </a:lnTo>
                  <a:lnTo>
                    <a:pt x="395545" y="142986"/>
                  </a:lnTo>
                  <a:lnTo>
                    <a:pt x="396189" y="144369"/>
                  </a:lnTo>
                  <a:lnTo>
                    <a:pt x="399590" y="147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787"/>
            <p:cNvSpPr/>
            <p:nvPr>
              <p:custDataLst>
                <p:tags r:id="rId30"/>
              </p:custDataLst>
            </p:nvPr>
          </p:nvSpPr>
          <p:spPr>
            <a:xfrm>
              <a:off x="8331200" y="755650"/>
              <a:ext cx="12701" cy="69851"/>
            </a:xfrm>
            <a:custGeom>
              <a:avLst/>
              <a:gdLst/>
              <a:ahLst/>
              <a:cxnLst/>
              <a:rect l="0" t="0" r="0" b="0"/>
              <a:pathLst>
                <a:path w="12701" h="69851">
                  <a:moveTo>
                    <a:pt x="0" y="69850"/>
                  </a:moveTo>
                  <a:lnTo>
                    <a:pt x="0" y="69850"/>
                  </a:lnTo>
                  <a:lnTo>
                    <a:pt x="10051" y="29024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788"/>
            <p:cNvSpPr/>
            <p:nvPr>
              <p:custDataLst>
                <p:tags r:id="rId31"/>
              </p:custDataLst>
            </p:nvPr>
          </p:nvSpPr>
          <p:spPr>
            <a:xfrm>
              <a:off x="8299450" y="825500"/>
              <a:ext cx="12701" cy="107951"/>
            </a:xfrm>
            <a:custGeom>
              <a:avLst/>
              <a:gdLst/>
              <a:ahLst/>
              <a:cxnLst/>
              <a:rect l="0" t="0" r="0" b="0"/>
              <a:pathLst>
                <a:path w="12701" h="107951">
                  <a:moveTo>
                    <a:pt x="12700" y="0"/>
                  </a:moveTo>
                  <a:lnTo>
                    <a:pt x="12700" y="0"/>
                  </a:lnTo>
                  <a:lnTo>
                    <a:pt x="7232" y="47530"/>
                  </a:lnTo>
                  <a:lnTo>
                    <a:pt x="960" y="94080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789"/>
            <p:cNvSpPr/>
            <p:nvPr>
              <p:custDataLst>
                <p:tags r:id="rId32"/>
              </p:custDataLst>
            </p:nvPr>
          </p:nvSpPr>
          <p:spPr>
            <a:xfrm>
              <a:off x="8098941" y="832111"/>
              <a:ext cx="137010" cy="18790"/>
            </a:xfrm>
            <a:custGeom>
              <a:avLst/>
              <a:gdLst/>
              <a:ahLst/>
              <a:cxnLst/>
              <a:rect l="0" t="0" r="0" b="0"/>
              <a:pathLst>
                <a:path w="137010" h="18790">
                  <a:moveTo>
                    <a:pt x="3659" y="6089"/>
                  </a:moveTo>
                  <a:lnTo>
                    <a:pt x="3659" y="6089"/>
                  </a:lnTo>
                  <a:lnTo>
                    <a:pt x="288" y="2718"/>
                  </a:lnTo>
                  <a:lnTo>
                    <a:pt x="0" y="1725"/>
                  </a:lnTo>
                  <a:lnTo>
                    <a:pt x="514" y="1063"/>
                  </a:lnTo>
                  <a:lnTo>
                    <a:pt x="1561" y="622"/>
                  </a:lnTo>
                  <a:lnTo>
                    <a:pt x="13151" y="0"/>
                  </a:lnTo>
                  <a:lnTo>
                    <a:pt x="51943" y="9224"/>
                  </a:lnTo>
                  <a:lnTo>
                    <a:pt x="90795" y="15641"/>
                  </a:lnTo>
                  <a:lnTo>
                    <a:pt x="137009" y="18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790"/>
            <p:cNvSpPr/>
            <p:nvPr>
              <p:custDataLst>
                <p:tags r:id="rId33"/>
              </p:custDataLst>
            </p:nvPr>
          </p:nvSpPr>
          <p:spPr>
            <a:xfrm>
              <a:off x="8191500" y="618701"/>
              <a:ext cx="107951" cy="314750"/>
            </a:xfrm>
            <a:custGeom>
              <a:avLst/>
              <a:gdLst/>
              <a:ahLst/>
              <a:cxnLst/>
              <a:rect l="0" t="0" r="0" b="0"/>
              <a:pathLst>
                <a:path w="107951" h="314750">
                  <a:moveTo>
                    <a:pt x="107950" y="54399"/>
                  </a:moveTo>
                  <a:lnTo>
                    <a:pt x="107950" y="54399"/>
                  </a:lnTo>
                  <a:lnTo>
                    <a:pt x="106068" y="26787"/>
                  </a:lnTo>
                  <a:lnTo>
                    <a:pt x="102175" y="16021"/>
                  </a:lnTo>
                  <a:lnTo>
                    <a:pt x="95741" y="6533"/>
                  </a:lnTo>
                  <a:lnTo>
                    <a:pt x="91343" y="3438"/>
                  </a:lnTo>
                  <a:lnTo>
                    <a:pt x="80814" y="0"/>
                  </a:lnTo>
                  <a:lnTo>
                    <a:pt x="67197" y="4116"/>
                  </a:lnTo>
                  <a:lnTo>
                    <a:pt x="59614" y="8177"/>
                  </a:lnTo>
                  <a:lnTo>
                    <a:pt x="45545" y="29623"/>
                  </a:lnTo>
                  <a:lnTo>
                    <a:pt x="32942" y="61732"/>
                  </a:lnTo>
                  <a:lnTo>
                    <a:pt x="22637" y="101873"/>
                  </a:lnTo>
                  <a:lnTo>
                    <a:pt x="17117" y="145584"/>
                  </a:lnTo>
                  <a:lnTo>
                    <a:pt x="13957" y="188764"/>
                  </a:lnTo>
                  <a:lnTo>
                    <a:pt x="10202" y="226771"/>
                  </a:lnTo>
                  <a:lnTo>
                    <a:pt x="4120" y="273159"/>
                  </a:lnTo>
                  <a:lnTo>
                    <a:pt x="0" y="314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791"/>
            <p:cNvSpPr/>
            <p:nvPr>
              <p:custDataLst>
                <p:tags r:id="rId34"/>
              </p:custDataLst>
            </p:nvPr>
          </p:nvSpPr>
          <p:spPr>
            <a:xfrm>
              <a:off x="7989182" y="781311"/>
              <a:ext cx="17270" cy="139440"/>
            </a:xfrm>
            <a:custGeom>
              <a:avLst/>
              <a:gdLst/>
              <a:ahLst/>
              <a:cxnLst/>
              <a:rect l="0" t="0" r="0" b="0"/>
              <a:pathLst>
                <a:path w="17270" h="139440">
                  <a:moveTo>
                    <a:pt x="5468" y="6089"/>
                  </a:moveTo>
                  <a:lnTo>
                    <a:pt x="5468" y="6089"/>
                  </a:lnTo>
                  <a:lnTo>
                    <a:pt x="5466" y="2718"/>
                  </a:lnTo>
                  <a:lnTo>
                    <a:pt x="4763" y="1725"/>
                  </a:lnTo>
                  <a:lnTo>
                    <a:pt x="3586" y="1063"/>
                  </a:lnTo>
                  <a:lnTo>
                    <a:pt x="0" y="0"/>
                  </a:lnTo>
                  <a:lnTo>
                    <a:pt x="8034" y="15342"/>
                  </a:lnTo>
                  <a:lnTo>
                    <a:pt x="13201" y="55242"/>
                  </a:lnTo>
                  <a:lnTo>
                    <a:pt x="17187" y="95526"/>
                  </a:lnTo>
                  <a:lnTo>
                    <a:pt x="17269" y="124180"/>
                  </a:lnTo>
                  <a:lnTo>
                    <a:pt x="11818" y="139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792"/>
            <p:cNvSpPr/>
            <p:nvPr>
              <p:custDataLst>
                <p:tags r:id="rId35"/>
              </p:custDataLst>
            </p:nvPr>
          </p:nvSpPr>
          <p:spPr>
            <a:xfrm>
              <a:off x="8032750" y="6667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793"/>
            <p:cNvSpPr/>
            <p:nvPr>
              <p:custDataLst>
                <p:tags r:id="rId36"/>
              </p:custDataLst>
            </p:nvPr>
          </p:nvSpPr>
          <p:spPr>
            <a:xfrm>
              <a:off x="8013700" y="7874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0"/>
                  </a:moveTo>
                  <a:lnTo>
                    <a:pt x="0" y="0"/>
                  </a:lnTo>
                  <a:lnTo>
                    <a:pt x="3370" y="6742"/>
                  </a:lnTo>
                  <a:lnTo>
                    <a:pt x="635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794"/>
            <p:cNvSpPr/>
            <p:nvPr>
              <p:custDataLst>
                <p:tags r:id="rId37"/>
              </p:custDataLst>
            </p:nvPr>
          </p:nvSpPr>
          <p:spPr>
            <a:xfrm>
              <a:off x="7830849" y="771733"/>
              <a:ext cx="78823" cy="149018"/>
            </a:xfrm>
            <a:custGeom>
              <a:avLst/>
              <a:gdLst/>
              <a:ahLst/>
              <a:cxnLst/>
              <a:rect l="0" t="0" r="0" b="0"/>
              <a:pathLst>
                <a:path w="78823" h="149018">
                  <a:moveTo>
                    <a:pt x="43151" y="22017"/>
                  </a:moveTo>
                  <a:lnTo>
                    <a:pt x="43151" y="22017"/>
                  </a:lnTo>
                  <a:lnTo>
                    <a:pt x="24885" y="15928"/>
                  </a:lnTo>
                  <a:lnTo>
                    <a:pt x="24147" y="54656"/>
                  </a:lnTo>
                  <a:lnTo>
                    <a:pt x="24110" y="95884"/>
                  </a:lnTo>
                  <a:lnTo>
                    <a:pt x="22693" y="113408"/>
                  </a:lnTo>
                  <a:lnTo>
                    <a:pt x="17360" y="128252"/>
                  </a:lnTo>
                  <a:lnTo>
                    <a:pt x="14668" y="132351"/>
                  </a:lnTo>
                  <a:lnTo>
                    <a:pt x="12168" y="134379"/>
                  </a:lnTo>
                  <a:lnTo>
                    <a:pt x="9796" y="135025"/>
                  </a:lnTo>
                  <a:lnTo>
                    <a:pt x="7508" y="134044"/>
                  </a:lnTo>
                  <a:lnTo>
                    <a:pt x="3086" y="129192"/>
                  </a:lnTo>
                  <a:lnTo>
                    <a:pt x="0" y="108414"/>
                  </a:lnTo>
                  <a:lnTo>
                    <a:pt x="5828" y="73173"/>
                  </a:lnTo>
                  <a:lnTo>
                    <a:pt x="16491" y="31451"/>
                  </a:lnTo>
                  <a:lnTo>
                    <a:pt x="24482" y="13745"/>
                  </a:lnTo>
                  <a:lnTo>
                    <a:pt x="28588" y="8036"/>
                  </a:lnTo>
                  <a:lnTo>
                    <a:pt x="38795" y="1692"/>
                  </a:lnTo>
                  <a:lnTo>
                    <a:pt x="44480" y="0"/>
                  </a:lnTo>
                  <a:lnTo>
                    <a:pt x="49682" y="284"/>
                  </a:lnTo>
                  <a:lnTo>
                    <a:pt x="59223" y="4361"/>
                  </a:lnTo>
                  <a:lnTo>
                    <a:pt x="68169" y="16522"/>
                  </a:lnTo>
                  <a:lnTo>
                    <a:pt x="75436" y="34391"/>
                  </a:lnTo>
                  <a:lnTo>
                    <a:pt x="78822" y="67546"/>
                  </a:lnTo>
                  <a:lnTo>
                    <a:pt x="74003" y="108831"/>
                  </a:lnTo>
                  <a:lnTo>
                    <a:pt x="68551" y="149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795"/>
            <p:cNvSpPr/>
            <p:nvPr>
              <p:custDataLst>
                <p:tags r:id="rId38"/>
              </p:custDataLst>
            </p:nvPr>
          </p:nvSpPr>
          <p:spPr>
            <a:xfrm>
              <a:off x="7636550" y="771078"/>
              <a:ext cx="127735" cy="362552"/>
            </a:xfrm>
            <a:custGeom>
              <a:avLst/>
              <a:gdLst/>
              <a:ahLst/>
              <a:cxnLst/>
              <a:rect l="0" t="0" r="0" b="0"/>
              <a:pathLst>
                <a:path w="127735" h="362552">
                  <a:moveTo>
                    <a:pt x="116800" y="48072"/>
                  </a:moveTo>
                  <a:lnTo>
                    <a:pt x="116800" y="48072"/>
                  </a:lnTo>
                  <a:lnTo>
                    <a:pt x="123541" y="44701"/>
                  </a:lnTo>
                  <a:lnTo>
                    <a:pt x="125527" y="42297"/>
                  </a:lnTo>
                  <a:lnTo>
                    <a:pt x="127734" y="35863"/>
                  </a:lnTo>
                  <a:lnTo>
                    <a:pt x="124952" y="26418"/>
                  </a:lnTo>
                  <a:lnTo>
                    <a:pt x="122235" y="20936"/>
                  </a:lnTo>
                  <a:lnTo>
                    <a:pt x="111689" y="11082"/>
                  </a:lnTo>
                  <a:lnTo>
                    <a:pt x="104926" y="6479"/>
                  </a:lnTo>
                  <a:lnTo>
                    <a:pt x="78553" y="0"/>
                  </a:lnTo>
                  <a:lnTo>
                    <a:pt x="58643" y="4129"/>
                  </a:lnTo>
                  <a:lnTo>
                    <a:pt x="48395" y="8193"/>
                  </a:lnTo>
                  <a:lnTo>
                    <a:pt x="31365" y="22117"/>
                  </a:lnTo>
                  <a:lnTo>
                    <a:pt x="18150" y="39359"/>
                  </a:lnTo>
                  <a:lnTo>
                    <a:pt x="9926" y="56429"/>
                  </a:lnTo>
                  <a:lnTo>
                    <a:pt x="9567" y="64227"/>
                  </a:lnTo>
                  <a:lnTo>
                    <a:pt x="14813" y="78535"/>
                  </a:lnTo>
                  <a:lnTo>
                    <a:pt x="26082" y="88187"/>
                  </a:lnTo>
                  <a:lnTo>
                    <a:pt x="33038" y="91749"/>
                  </a:lnTo>
                  <a:lnTo>
                    <a:pt x="50173" y="91943"/>
                  </a:lnTo>
                  <a:lnTo>
                    <a:pt x="68844" y="86620"/>
                  </a:lnTo>
                  <a:lnTo>
                    <a:pt x="105642" y="63366"/>
                  </a:lnTo>
                  <a:lnTo>
                    <a:pt x="116864" y="53701"/>
                  </a:lnTo>
                  <a:lnTo>
                    <a:pt x="118254" y="53941"/>
                  </a:lnTo>
                  <a:lnTo>
                    <a:pt x="118474" y="56218"/>
                  </a:lnTo>
                  <a:lnTo>
                    <a:pt x="116315" y="93150"/>
                  </a:lnTo>
                  <a:lnTo>
                    <a:pt x="113207" y="136061"/>
                  </a:lnTo>
                  <a:lnTo>
                    <a:pt x="114733" y="168082"/>
                  </a:lnTo>
                  <a:lnTo>
                    <a:pt x="112118" y="203010"/>
                  </a:lnTo>
                  <a:lnTo>
                    <a:pt x="104841" y="238994"/>
                  </a:lnTo>
                  <a:lnTo>
                    <a:pt x="92199" y="273802"/>
                  </a:lnTo>
                  <a:lnTo>
                    <a:pt x="72586" y="318390"/>
                  </a:lnTo>
                  <a:lnTo>
                    <a:pt x="46629" y="351671"/>
                  </a:lnTo>
                  <a:lnTo>
                    <a:pt x="32460" y="361040"/>
                  </a:lnTo>
                  <a:lnTo>
                    <a:pt x="26706" y="362551"/>
                  </a:lnTo>
                  <a:lnTo>
                    <a:pt x="20755" y="360735"/>
                  </a:lnTo>
                  <a:lnTo>
                    <a:pt x="8497" y="351193"/>
                  </a:lnTo>
                  <a:lnTo>
                    <a:pt x="1637" y="330018"/>
                  </a:lnTo>
                  <a:lnTo>
                    <a:pt x="0" y="299676"/>
                  </a:lnTo>
                  <a:lnTo>
                    <a:pt x="3976" y="260320"/>
                  </a:lnTo>
                  <a:lnTo>
                    <a:pt x="8850" y="219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796"/>
            <p:cNvSpPr/>
            <p:nvPr>
              <p:custDataLst>
                <p:tags r:id="rId39"/>
              </p:custDataLst>
            </p:nvPr>
          </p:nvSpPr>
          <p:spPr>
            <a:xfrm>
              <a:off x="7620000" y="6794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25400"/>
                  </a:moveTo>
                  <a:lnTo>
                    <a:pt x="6350" y="25400"/>
                  </a:lnTo>
                  <a:lnTo>
                    <a:pt x="5645" y="7944"/>
                  </a:lnTo>
                  <a:lnTo>
                    <a:pt x="4468" y="52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797"/>
            <p:cNvSpPr/>
            <p:nvPr>
              <p:custDataLst>
                <p:tags r:id="rId40"/>
              </p:custDataLst>
            </p:nvPr>
          </p:nvSpPr>
          <p:spPr>
            <a:xfrm>
              <a:off x="7581900" y="793750"/>
              <a:ext cx="38101" cy="114301"/>
            </a:xfrm>
            <a:custGeom>
              <a:avLst/>
              <a:gdLst/>
              <a:ahLst/>
              <a:cxnLst/>
              <a:rect l="0" t="0" r="0" b="0"/>
              <a:pathLst>
                <a:path w="38101" h="114301">
                  <a:moveTo>
                    <a:pt x="38100" y="0"/>
                  </a:moveTo>
                  <a:lnTo>
                    <a:pt x="38100" y="0"/>
                  </a:lnTo>
                  <a:lnTo>
                    <a:pt x="38100" y="3371"/>
                  </a:lnTo>
                  <a:lnTo>
                    <a:pt x="20424" y="44813"/>
                  </a:lnTo>
                  <a:lnTo>
                    <a:pt x="3665" y="89932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798"/>
            <p:cNvSpPr/>
            <p:nvPr>
              <p:custDataLst>
                <p:tags r:id="rId41"/>
              </p:custDataLst>
            </p:nvPr>
          </p:nvSpPr>
          <p:spPr>
            <a:xfrm>
              <a:off x="7473950" y="763882"/>
              <a:ext cx="88901" cy="155204"/>
            </a:xfrm>
            <a:custGeom>
              <a:avLst/>
              <a:gdLst/>
              <a:ahLst/>
              <a:cxnLst/>
              <a:rect l="0" t="0" r="0" b="0"/>
              <a:pathLst>
                <a:path w="88901" h="155204">
                  <a:moveTo>
                    <a:pt x="88900" y="10818"/>
                  </a:moveTo>
                  <a:lnTo>
                    <a:pt x="88900" y="10818"/>
                  </a:lnTo>
                  <a:lnTo>
                    <a:pt x="82158" y="4076"/>
                  </a:lnTo>
                  <a:lnTo>
                    <a:pt x="71322" y="766"/>
                  </a:lnTo>
                  <a:lnTo>
                    <a:pt x="57804" y="0"/>
                  </a:lnTo>
                  <a:lnTo>
                    <a:pt x="25485" y="7111"/>
                  </a:lnTo>
                  <a:lnTo>
                    <a:pt x="20518" y="10464"/>
                  </a:lnTo>
                  <a:lnTo>
                    <a:pt x="13117" y="19833"/>
                  </a:lnTo>
                  <a:lnTo>
                    <a:pt x="11568" y="24589"/>
                  </a:lnTo>
                  <a:lnTo>
                    <a:pt x="11726" y="33637"/>
                  </a:lnTo>
                  <a:lnTo>
                    <a:pt x="19153" y="50035"/>
                  </a:lnTo>
                  <a:lnTo>
                    <a:pt x="56835" y="90487"/>
                  </a:lnTo>
                  <a:lnTo>
                    <a:pt x="80370" y="117493"/>
                  </a:lnTo>
                  <a:lnTo>
                    <a:pt x="85109" y="127844"/>
                  </a:lnTo>
                  <a:lnTo>
                    <a:pt x="84961" y="132580"/>
                  </a:lnTo>
                  <a:lnTo>
                    <a:pt x="81035" y="141605"/>
                  </a:lnTo>
                  <a:lnTo>
                    <a:pt x="70822" y="148438"/>
                  </a:lnTo>
                  <a:lnTo>
                    <a:pt x="56876" y="153121"/>
                  </a:lnTo>
                  <a:lnTo>
                    <a:pt x="41270" y="155203"/>
                  </a:lnTo>
                  <a:lnTo>
                    <a:pt x="0" y="144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SMARTInkShape-Group151"/>
          <p:cNvGrpSpPr/>
          <p:nvPr/>
        </p:nvGrpSpPr>
        <p:grpSpPr>
          <a:xfrm>
            <a:off x="6746461" y="630415"/>
            <a:ext cx="441740" cy="288332"/>
            <a:chOff x="6746461" y="630415"/>
            <a:chExt cx="441740" cy="288332"/>
          </a:xfrm>
        </p:grpSpPr>
        <p:sp>
          <p:nvSpPr>
            <p:cNvPr id="376" name="SMARTInkShape-799"/>
            <p:cNvSpPr/>
            <p:nvPr>
              <p:custDataLst>
                <p:tags r:id="rId25"/>
              </p:custDataLst>
            </p:nvPr>
          </p:nvSpPr>
          <p:spPr>
            <a:xfrm>
              <a:off x="6746461" y="632560"/>
              <a:ext cx="441740" cy="280703"/>
            </a:xfrm>
            <a:custGeom>
              <a:avLst/>
              <a:gdLst/>
              <a:ahLst/>
              <a:cxnLst/>
              <a:rect l="0" t="0" r="0" b="0"/>
              <a:pathLst>
                <a:path w="441740" h="280703">
                  <a:moveTo>
                    <a:pt x="67089" y="173890"/>
                  </a:moveTo>
                  <a:lnTo>
                    <a:pt x="67089" y="173890"/>
                  </a:lnTo>
                  <a:lnTo>
                    <a:pt x="53605" y="160406"/>
                  </a:lnTo>
                  <a:lnTo>
                    <a:pt x="24994" y="148650"/>
                  </a:lnTo>
                  <a:lnTo>
                    <a:pt x="3454" y="142720"/>
                  </a:lnTo>
                  <a:lnTo>
                    <a:pt x="1381" y="141116"/>
                  </a:lnTo>
                  <a:lnTo>
                    <a:pt x="0" y="139340"/>
                  </a:lnTo>
                  <a:lnTo>
                    <a:pt x="2608" y="136746"/>
                  </a:lnTo>
                  <a:lnTo>
                    <a:pt x="35903" y="122443"/>
                  </a:lnTo>
                  <a:lnTo>
                    <a:pt x="77369" y="106435"/>
                  </a:lnTo>
                  <a:lnTo>
                    <a:pt x="109052" y="90288"/>
                  </a:lnTo>
                  <a:lnTo>
                    <a:pt x="156506" y="57397"/>
                  </a:lnTo>
                  <a:lnTo>
                    <a:pt x="197693" y="15883"/>
                  </a:lnTo>
                  <a:lnTo>
                    <a:pt x="210444" y="1954"/>
                  </a:lnTo>
                  <a:lnTo>
                    <a:pt x="213458" y="0"/>
                  </a:lnTo>
                  <a:lnTo>
                    <a:pt x="215468" y="1519"/>
                  </a:lnTo>
                  <a:lnTo>
                    <a:pt x="217702" y="10732"/>
                  </a:lnTo>
                  <a:lnTo>
                    <a:pt x="212217" y="45270"/>
                  </a:lnTo>
                  <a:lnTo>
                    <a:pt x="207321" y="79096"/>
                  </a:lnTo>
                  <a:lnTo>
                    <a:pt x="202086" y="117648"/>
                  </a:lnTo>
                  <a:lnTo>
                    <a:pt x="195056" y="158301"/>
                  </a:lnTo>
                  <a:lnTo>
                    <a:pt x="185347" y="194243"/>
                  </a:lnTo>
                  <a:lnTo>
                    <a:pt x="169862" y="236600"/>
                  </a:lnTo>
                  <a:lnTo>
                    <a:pt x="158728" y="262712"/>
                  </a:lnTo>
                  <a:lnTo>
                    <a:pt x="157816" y="262033"/>
                  </a:lnTo>
                  <a:lnTo>
                    <a:pt x="156801" y="253752"/>
                  </a:lnTo>
                  <a:lnTo>
                    <a:pt x="164885" y="206758"/>
                  </a:lnTo>
                  <a:lnTo>
                    <a:pt x="172642" y="183559"/>
                  </a:lnTo>
                  <a:lnTo>
                    <a:pt x="183146" y="168545"/>
                  </a:lnTo>
                  <a:lnTo>
                    <a:pt x="188204" y="164682"/>
                  </a:lnTo>
                  <a:lnTo>
                    <a:pt x="192988" y="162813"/>
                  </a:lnTo>
                  <a:lnTo>
                    <a:pt x="197588" y="162272"/>
                  </a:lnTo>
                  <a:lnTo>
                    <a:pt x="208345" y="167315"/>
                  </a:lnTo>
                  <a:lnTo>
                    <a:pt x="238038" y="193747"/>
                  </a:lnTo>
                  <a:lnTo>
                    <a:pt x="270895" y="229700"/>
                  </a:lnTo>
                  <a:lnTo>
                    <a:pt x="283258" y="237029"/>
                  </a:lnTo>
                  <a:lnTo>
                    <a:pt x="295809" y="238876"/>
                  </a:lnTo>
                  <a:lnTo>
                    <a:pt x="302118" y="238381"/>
                  </a:lnTo>
                  <a:lnTo>
                    <a:pt x="312893" y="232186"/>
                  </a:lnTo>
                  <a:lnTo>
                    <a:pt x="322385" y="220966"/>
                  </a:lnTo>
                  <a:lnTo>
                    <a:pt x="331307" y="204220"/>
                  </a:lnTo>
                  <a:lnTo>
                    <a:pt x="334332" y="185018"/>
                  </a:lnTo>
                  <a:lnTo>
                    <a:pt x="332619" y="167547"/>
                  </a:lnTo>
                  <a:lnTo>
                    <a:pt x="327154" y="157430"/>
                  </a:lnTo>
                  <a:lnTo>
                    <a:pt x="323016" y="155861"/>
                  </a:lnTo>
                  <a:lnTo>
                    <a:pt x="318140" y="156226"/>
                  </a:lnTo>
                  <a:lnTo>
                    <a:pt x="312773" y="157881"/>
                  </a:lnTo>
                  <a:lnTo>
                    <a:pt x="308490" y="161806"/>
                  </a:lnTo>
                  <a:lnTo>
                    <a:pt x="301848" y="173693"/>
                  </a:lnTo>
                  <a:lnTo>
                    <a:pt x="294143" y="202995"/>
                  </a:lnTo>
                  <a:lnTo>
                    <a:pt x="294133" y="235117"/>
                  </a:lnTo>
                  <a:lnTo>
                    <a:pt x="305340" y="263606"/>
                  </a:lnTo>
                  <a:lnTo>
                    <a:pt x="319969" y="275617"/>
                  </a:lnTo>
                  <a:lnTo>
                    <a:pt x="328809" y="279808"/>
                  </a:lnTo>
                  <a:lnTo>
                    <a:pt x="351801" y="280702"/>
                  </a:lnTo>
                  <a:lnTo>
                    <a:pt x="394394" y="271390"/>
                  </a:lnTo>
                  <a:lnTo>
                    <a:pt x="441739" y="256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800"/>
            <p:cNvSpPr/>
            <p:nvPr>
              <p:custDataLst>
                <p:tags r:id="rId26"/>
              </p:custDataLst>
            </p:nvPr>
          </p:nvSpPr>
          <p:spPr>
            <a:xfrm>
              <a:off x="6872215" y="630415"/>
              <a:ext cx="42936" cy="288332"/>
            </a:xfrm>
            <a:custGeom>
              <a:avLst/>
              <a:gdLst/>
              <a:ahLst/>
              <a:cxnLst/>
              <a:rect l="0" t="0" r="0" b="0"/>
              <a:pathLst>
                <a:path w="42936" h="288332">
                  <a:moveTo>
                    <a:pt x="42935" y="10935"/>
                  </a:moveTo>
                  <a:lnTo>
                    <a:pt x="42935" y="10935"/>
                  </a:lnTo>
                  <a:lnTo>
                    <a:pt x="39564" y="4193"/>
                  </a:lnTo>
                  <a:lnTo>
                    <a:pt x="37866" y="2207"/>
                  </a:lnTo>
                  <a:lnTo>
                    <a:pt x="34096" y="0"/>
                  </a:lnTo>
                  <a:lnTo>
                    <a:pt x="32103" y="1529"/>
                  </a:lnTo>
                  <a:lnTo>
                    <a:pt x="28008" y="8871"/>
                  </a:lnTo>
                  <a:lnTo>
                    <a:pt x="18924" y="52521"/>
                  </a:lnTo>
                  <a:lnTo>
                    <a:pt x="12038" y="85156"/>
                  </a:lnTo>
                  <a:lnTo>
                    <a:pt x="6154" y="124591"/>
                  </a:lnTo>
                  <a:lnTo>
                    <a:pt x="1893" y="166576"/>
                  </a:lnTo>
                  <a:lnTo>
                    <a:pt x="0" y="206403"/>
                  </a:lnTo>
                  <a:lnTo>
                    <a:pt x="2305" y="251042"/>
                  </a:lnTo>
                  <a:lnTo>
                    <a:pt x="10828" y="279868"/>
                  </a:lnTo>
                  <a:lnTo>
                    <a:pt x="14474" y="284768"/>
                  </a:lnTo>
                  <a:lnTo>
                    <a:pt x="18316" y="287329"/>
                  </a:lnTo>
                  <a:lnTo>
                    <a:pt x="22289" y="288331"/>
                  </a:lnTo>
                  <a:lnTo>
                    <a:pt x="23527" y="286177"/>
                  </a:lnTo>
                  <a:lnTo>
                    <a:pt x="17535" y="264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2" name="SMARTInkShape-Group152"/>
          <p:cNvGrpSpPr/>
          <p:nvPr/>
        </p:nvGrpSpPr>
        <p:grpSpPr>
          <a:xfrm>
            <a:off x="6235700" y="736600"/>
            <a:ext cx="165101" cy="190501"/>
            <a:chOff x="6235700" y="736600"/>
            <a:chExt cx="165101" cy="190501"/>
          </a:xfrm>
        </p:grpSpPr>
        <p:sp>
          <p:nvSpPr>
            <p:cNvPr id="379" name="SMARTInkShape-801"/>
            <p:cNvSpPr/>
            <p:nvPr>
              <p:custDataLst>
                <p:tags r:id="rId22"/>
              </p:custDataLst>
            </p:nvPr>
          </p:nvSpPr>
          <p:spPr>
            <a:xfrm>
              <a:off x="6307373" y="757938"/>
              <a:ext cx="93428" cy="150113"/>
            </a:xfrm>
            <a:custGeom>
              <a:avLst/>
              <a:gdLst/>
              <a:ahLst/>
              <a:cxnLst/>
              <a:rect l="0" t="0" r="0" b="0"/>
              <a:pathLst>
                <a:path w="93428" h="150113">
                  <a:moveTo>
                    <a:pt x="93427" y="23112"/>
                  </a:moveTo>
                  <a:lnTo>
                    <a:pt x="93427" y="23112"/>
                  </a:lnTo>
                  <a:lnTo>
                    <a:pt x="81876" y="12973"/>
                  </a:lnTo>
                  <a:lnTo>
                    <a:pt x="69008" y="5435"/>
                  </a:lnTo>
                  <a:lnTo>
                    <a:pt x="42526" y="0"/>
                  </a:lnTo>
                  <a:lnTo>
                    <a:pt x="15706" y="1761"/>
                  </a:lnTo>
                  <a:lnTo>
                    <a:pt x="9159" y="6761"/>
                  </a:lnTo>
                  <a:lnTo>
                    <a:pt x="0" y="23606"/>
                  </a:lnTo>
                  <a:lnTo>
                    <a:pt x="804" y="34025"/>
                  </a:lnTo>
                  <a:lnTo>
                    <a:pt x="11103" y="56890"/>
                  </a:lnTo>
                  <a:lnTo>
                    <a:pt x="52709" y="102933"/>
                  </a:lnTo>
                  <a:lnTo>
                    <a:pt x="64746" y="116443"/>
                  </a:lnTo>
                  <a:lnTo>
                    <a:pt x="70097" y="127152"/>
                  </a:lnTo>
                  <a:lnTo>
                    <a:pt x="70594" y="136615"/>
                  </a:lnTo>
                  <a:lnTo>
                    <a:pt x="69738" y="141114"/>
                  </a:lnTo>
                  <a:lnTo>
                    <a:pt x="67051" y="144113"/>
                  </a:lnTo>
                  <a:lnTo>
                    <a:pt x="48977" y="150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802"/>
            <p:cNvSpPr/>
            <p:nvPr>
              <p:custDataLst>
                <p:tags r:id="rId23"/>
              </p:custDataLst>
            </p:nvPr>
          </p:nvSpPr>
          <p:spPr>
            <a:xfrm>
              <a:off x="6242050" y="7366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803"/>
            <p:cNvSpPr/>
            <p:nvPr>
              <p:custDataLst>
                <p:tags r:id="rId24"/>
              </p:custDataLst>
            </p:nvPr>
          </p:nvSpPr>
          <p:spPr>
            <a:xfrm>
              <a:off x="6235700" y="819150"/>
              <a:ext cx="50801" cy="107951"/>
            </a:xfrm>
            <a:custGeom>
              <a:avLst/>
              <a:gdLst/>
              <a:ahLst/>
              <a:cxnLst/>
              <a:rect l="0" t="0" r="0" b="0"/>
              <a:pathLst>
                <a:path w="50801" h="1079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41" y="39232"/>
                  </a:lnTo>
                  <a:lnTo>
                    <a:pt x="39313" y="85753"/>
                  </a:lnTo>
                  <a:lnTo>
                    <a:pt x="5080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SMARTInkShape-Group153"/>
          <p:cNvGrpSpPr/>
          <p:nvPr/>
        </p:nvGrpSpPr>
        <p:grpSpPr>
          <a:xfrm>
            <a:off x="5226050" y="615950"/>
            <a:ext cx="660401" cy="516889"/>
            <a:chOff x="5226050" y="615950"/>
            <a:chExt cx="660401" cy="516889"/>
          </a:xfrm>
        </p:grpSpPr>
        <p:sp>
          <p:nvSpPr>
            <p:cNvPr id="383" name="SMARTInkShape-804"/>
            <p:cNvSpPr/>
            <p:nvPr>
              <p:custDataLst>
                <p:tags r:id="rId17"/>
              </p:custDataLst>
            </p:nvPr>
          </p:nvSpPr>
          <p:spPr>
            <a:xfrm>
              <a:off x="5680476" y="768350"/>
              <a:ext cx="205975" cy="184911"/>
            </a:xfrm>
            <a:custGeom>
              <a:avLst/>
              <a:gdLst/>
              <a:ahLst/>
              <a:cxnLst/>
              <a:rect l="0" t="0" r="0" b="0"/>
              <a:pathLst>
                <a:path w="205975" h="184911">
                  <a:moveTo>
                    <a:pt x="15474" y="101600"/>
                  </a:moveTo>
                  <a:lnTo>
                    <a:pt x="15474" y="101600"/>
                  </a:lnTo>
                  <a:lnTo>
                    <a:pt x="22216" y="98229"/>
                  </a:lnTo>
                  <a:lnTo>
                    <a:pt x="33150" y="86020"/>
                  </a:lnTo>
                  <a:lnTo>
                    <a:pt x="41956" y="68997"/>
                  </a:lnTo>
                  <a:lnTo>
                    <a:pt x="45663" y="53918"/>
                  </a:lnTo>
                  <a:lnTo>
                    <a:pt x="44772" y="51468"/>
                  </a:lnTo>
                  <a:lnTo>
                    <a:pt x="42768" y="50540"/>
                  </a:lnTo>
                  <a:lnTo>
                    <a:pt x="40020" y="50626"/>
                  </a:lnTo>
                  <a:lnTo>
                    <a:pt x="26040" y="60862"/>
                  </a:lnTo>
                  <a:lnTo>
                    <a:pt x="8491" y="87413"/>
                  </a:lnTo>
                  <a:lnTo>
                    <a:pt x="0" y="118720"/>
                  </a:lnTo>
                  <a:lnTo>
                    <a:pt x="4225" y="150339"/>
                  </a:lnTo>
                  <a:lnTo>
                    <a:pt x="14414" y="171937"/>
                  </a:lnTo>
                  <a:lnTo>
                    <a:pt x="19001" y="176008"/>
                  </a:lnTo>
                  <a:lnTo>
                    <a:pt x="29742" y="180531"/>
                  </a:lnTo>
                  <a:lnTo>
                    <a:pt x="35569" y="179621"/>
                  </a:lnTo>
                  <a:lnTo>
                    <a:pt x="47689" y="172965"/>
                  </a:lnTo>
                  <a:lnTo>
                    <a:pt x="66412" y="150575"/>
                  </a:lnTo>
                  <a:lnTo>
                    <a:pt x="85365" y="111486"/>
                  </a:lnTo>
                  <a:lnTo>
                    <a:pt x="97645" y="67527"/>
                  </a:lnTo>
                  <a:lnTo>
                    <a:pt x="103783" y="35216"/>
                  </a:lnTo>
                  <a:lnTo>
                    <a:pt x="104686" y="35472"/>
                  </a:lnTo>
                  <a:lnTo>
                    <a:pt x="107570" y="39519"/>
                  </a:lnTo>
                  <a:lnTo>
                    <a:pt x="125735" y="86794"/>
                  </a:lnTo>
                  <a:lnTo>
                    <a:pt x="137626" y="127420"/>
                  </a:lnTo>
                  <a:lnTo>
                    <a:pt x="143141" y="147648"/>
                  </a:lnTo>
                  <a:lnTo>
                    <a:pt x="142702" y="182157"/>
                  </a:lnTo>
                  <a:lnTo>
                    <a:pt x="141920" y="184232"/>
                  </a:lnTo>
                  <a:lnTo>
                    <a:pt x="140693" y="184910"/>
                  </a:lnTo>
                  <a:lnTo>
                    <a:pt x="139171" y="184657"/>
                  </a:lnTo>
                  <a:lnTo>
                    <a:pt x="133654" y="167445"/>
                  </a:lnTo>
                  <a:lnTo>
                    <a:pt x="134295" y="129890"/>
                  </a:lnTo>
                  <a:lnTo>
                    <a:pt x="140955" y="97240"/>
                  </a:lnTo>
                  <a:lnTo>
                    <a:pt x="156606" y="50684"/>
                  </a:lnTo>
                  <a:lnTo>
                    <a:pt x="169922" y="28171"/>
                  </a:lnTo>
                  <a:lnTo>
                    <a:pt x="2059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805"/>
            <p:cNvSpPr/>
            <p:nvPr>
              <p:custDataLst>
                <p:tags r:id="rId18"/>
              </p:custDataLst>
            </p:nvPr>
          </p:nvSpPr>
          <p:spPr>
            <a:xfrm>
              <a:off x="5527840" y="839606"/>
              <a:ext cx="123661" cy="293233"/>
            </a:xfrm>
            <a:custGeom>
              <a:avLst/>
              <a:gdLst/>
              <a:ahLst/>
              <a:cxnLst/>
              <a:rect l="0" t="0" r="0" b="0"/>
              <a:pathLst>
                <a:path w="123661" h="293233">
                  <a:moveTo>
                    <a:pt x="123660" y="17644"/>
                  </a:moveTo>
                  <a:lnTo>
                    <a:pt x="123660" y="17644"/>
                  </a:lnTo>
                  <a:lnTo>
                    <a:pt x="84936" y="3338"/>
                  </a:lnTo>
                  <a:lnTo>
                    <a:pt x="55115" y="0"/>
                  </a:lnTo>
                  <a:lnTo>
                    <a:pt x="36281" y="4863"/>
                  </a:lnTo>
                  <a:lnTo>
                    <a:pt x="19914" y="14080"/>
                  </a:lnTo>
                  <a:lnTo>
                    <a:pt x="7936" y="25232"/>
                  </a:lnTo>
                  <a:lnTo>
                    <a:pt x="1671" y="39126"/>
                  </a:lnTo>
                  <a:lnTo>
                    <a:pt x="0" y="46782"/>
                  </a:lnTo>
                  <a:lnTo>
                    <a:pt x="1709" y="54003"/>
                  </a:lnTo>
                  <a:lnTo>
                    <a:pt x="11134" y="67670"/>
                  </a:lnTo>
                  <a:lnTo>
                    <a:pt x="22848" y="75156"/>
                  </a:lnTo>
                  <a:lnTo>
                    <a:pt x="28935" y="77152"/>
                  </a:lnTo>
                  <a:lnTo>
                    <a:pt x="54358" y="76590"/>
                  </a:lnTo>
                  <a:lnTo>
                    <a:pt x="70281" y="68066"/>
                  </a:lnTo>
                  <a:lnTo>
                    <a:pt x="94380" y="42969"/>
                  </a:lnTo>
                  <a:lnTo>
                    <a:pt x="100063" y="32192"/>
                  </a:lnTo>
                  <a:lnTo>
                    <a:pt x="103712" y="20518"/>
                  </a:lnTo>
                  <a:lnTo>
                    <a:pt x="104010" y="20971"/>
                  </a:lnTo>
                  <a:lnTo>
                    <a:pt x="104343" y="25237"/>
                  </a:lnTo>
                  <a:lnTo>
                    <a:pt x="96535" y="56800"/>
                  </a:lnTo>
                  <a:lnTo>
                    <a:pt x="96729" y="98704"/>
                  </a:lnTo>
                  <a:lnTo>
                    <a:pt x="92946" y="144124"/>
                  </a:lnTo>
                  <a:lnTo>
                    <a:pt x="89313" y="178985"/>
                  </a:lnTo>
                  <a:lnTo>
                    <a:pt x="79930" y="224199"/>
                  </a:lnTo>
                  <a:lnTo>
                    <a:pt x="64118" y="270216"/>
                  </a:lnTo>
                  <a:lnTo>
                    <a:pt x="52317" y="288468"/>
                  </a:lnTo>
                  <a:lnTo>
                    <a:pt x="46561" y="293232"/>
                  </a:lnTo>
                  <a:lnTo>
                    <a:pt x="44039" y="292386"/>
                  </a:lnTo>
                  <a:lnTo>
                    <a:pt x="34760" y="277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806"/>
            <p:cNvSpPr/>
            <p:nvPr>
              <p:custDataLst>
                <p:tags r:id="rId19"/>
              </p:custDataLst>
            </p:nvPr>
          </p:nvSpPr>
          <p:spPr>
            <a:xfrm>
              <a:off x="5435600" y="825500"/>
              <a:ext cx="76201" cy="134517"/>
            </a:xfrm>
            <a:custGeom>
              <a:avLst/>
              <a:gdLst/>
              <a:ahLst/>
              <a:cxnLst/>
              <a:rect l="0" t="0" r="0" b="0"/>
              <a:pathLst>
                <a:path w="76201" h="134517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28875" y="53976"/>
                  </a:lnTo>
                  <a:lnTo>
                    <a:pt x="36278" y="93761"/>
                  </a:lnTo>
                  <a:lnTo>
                    <a:pt x="34189" y="118327"/>
                  </a:lnTo>
                  <a:lnTo>
                    <a:pt x="29102" y="132270"/>
                  </a:lnTo>
                  <a:lnTo>
                    <a:pt x="27162" y="134041"/>
                  </a:lnTo>
                  <a:lnTo>
                    <a:pt x="25164" y="134516"/>
                  </a:lnTo>
                  <a:lnTo>
                    <a:pt x="23126" y="134127"/>
                  </a:lnTo>
                  <a:lnTo>
                    <a:pt x="18980" y="126170"/>
                  </a:lnTo>
                  <a:lnTo>
                    <a:pt x="14562" y="103941"/>
                  </a:lnTo>
                  <a:lnTo>
                    <a:pt x="13067" y="61454"/>
                  </a:lnTo>
                  <a:lnTo>
                    <a:pt x="18509" y="40954"/>
                  </a:lnTo>
                  <a:lnTo>
                    <a:pt x="27982" y="24552"/>
                  </a:lnTo>
                  <a:lnTo>
                    <a:pt x="39246" y="14910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807"/>
            <p:cNvSpPr/>
            <p:nvPr>
              <p:custDataLst>
                <p:tags r:id="rId20"/>
              </p:custDataLst>
            </p:nvPr>
          </p:nvSpPr>
          <p:spPr>
            <a:xfrm>
              <a:off x="5250940" y="813547"/>
              <a:ext cx="102111" cy="126254"/>
            </a:xfrm>
            <a:custGeom>
              <a:avLst/>
              <a:gdLst/>
              <a:ahLst/>
              <a:cxnLst/>
              <a:rect l="0" t="0" r="0" b="0"/>
              <a:pathLst>
                <a:path w="102111" h="126254">
                  <a:moveTo>
                    <a:pt x="83060" y="43703"/>
                  </a:moveTo>
                  <a:lnTo>
                    <a:pt x="83060" y="43703"/>
                  </a:lnTo>
                  <a:lnTo>
                    <a:pt x="74221" y="20559"/>
                  </a:lnTo>
                  <a:lnTo>
                    <a:pt x="61391" y="7761"/>
                  </a:lnTo>
                  <a:lnTo>
                    <a:pt x="50146" y="3034"/>
                  </a:lnTo>
                  <a:lnTo>
                    <a:pt x="25680" y="0"/>
                  </a:lnTo>
                  <a:lnTo>
                    <a:pt x="20112" y="2573"/>
                  </a:lnTo>
                  <a:lnTo>
                    <a:pt x="10163" y="12958"/>
                  </a:lnTo>
                  <a:lnTo>
                    <a:pt x="0" y="38043"/>
                  </a:lnTo>
                  <a:lnTo>
                    <a:pt x="518" y="55769"/>
                  </a:lnTo>
                  <a:lnTo>
                    <a:pt x="6158" y="71643"/>
                  </a:lnTo>
                  <a:lnTo>
                    <a:pt x="15720" y="83402"/>
                  </a:lnTo>
                  <a:lnTo>
                    <a:pt x="36375" y="94585"/>
                  </a:lnTo>
                  <a:lnTo>
                    <a:pt x="43470" y="95263"/>
                  </a:lnTo>
                  <a:lnTo>
                    <a:pt x="56998" y="92254"/>
                  </a:lnTo>
                  <a:lnTo>
                    <a:pt x="68185" y="84331"/>
                  </a:lnTo>
                  <a:lnTo>
                    <a:pt x="77155" y="73754"/>
                  </a:lnTo>
                  <a:lnTo>
                    <a:pt x="86780" y="53480"/>
                  </a:lnTo>
                  <a:lnTo>
                    <a:pt x="88241" y="48754"/>
                  </a:lnTo>
                  <a:lnTo>
                    <a:pt x="88631" y="48481"/>
                  </a:lnTo>
                  <a:lnTo>
                    <a:pt x="88890" y="49005"/>
                  </a:lnTo>
                  <a:lnTo>
                    <a:pt x="85649" y="70124"/>
                  </a:lnTo>
                  <a:lnTo>
                    <a:pt x="92147" y="106362"/>
                  </a:lnTo>
                  <a:lnTo>
                    <a:pt x="102110" y="1262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808"/>
            <p:cNvSpPr/>
            <p:nvPr>
              <p:custDataLst>
                <p:tags r:id="rId21"/>
              </p:custDataLst>
            </p:nvPr>
          </p:nvSpPr>
          <p:spPr>
            <a:xfrm>
              <a:off x="5226050" y="615950"/>
              <a:ext cx="31751" cy="355601"/>
            </a:xfrm>
            <a:custGeom>
              <a:avLst/>
              <a:gdLst/>
              <a:ahLst/>
              <a:cxnLst/>
              <a:rect l="0" t="0" r="0" b="0"/>
              <a:pathLst>
                <a:path w="31751" h="355601">
                  <a:moveTo>
                    <a:pt x="31750" y="0"/>
                  </a:moveTo>
                  <a:lnTo>
                    <a:pt x="31750" y="0"/>
                  </a:lnTo>
                  <a:lnTo>
                    <a:pt x="28379" y="0"/>
                  </a:lnTo>
                  <a:lnTo>
                    <a:pt x="19541" y="3371"/>
                  </a:lnTo>
                  <a:lnTo>
                    <a:pt x="17260" y="6481"/>
                  </a:lnTo>
                  <a:lnTo>
                    <a:pt x="14727" y="15580"/>
                  </a:lnTo>
                  <a:lnTo>
                    <a:pt x="17464" y="61064"/>
                  </a:lnTo>
                  <a:lnTo>
                    <a:pt x="18345" y="96519"/>
                  </a:lnTo>
                  <a:lnTo>
                    <a:pt x="16856" y="137677"/>
                  </a:lnTo>
                  <a:lnTo>
                    <a:pt x="13841" y="182545"/>
                  </a:lnTo>
                  <a:lnTo>
                    <a:pt x="12049" y="206363"/>
                  </a:lnTo>
                  <a:lnTo>
                    <a:pt x="8177" y="252584"/>
                  </a:lnTo>
                  <a:lnTo>
                    <a:pt x="4104" y="291941"/>
                  </a:lnTo>
                  <a:lnTo>
                    <a:pt x="1216" y="332348"/>
                  </a:lnTo>
                  <a:lnTo>
                    <a:pt x="0" y="355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4" name="SMARTInkShape-Group154"/>
          <p:cNvGrpSpPr/>
          <p:nvPr/>
        </p:nvGrpSpPr>
        <p:grpSpPr>
          <a:xfrm>
            <a:off x="3911600" y="670848"/>
            <a:ext cx="1022351" cy="497119"/>
            <a:chOff x="3911600" y="670848"/>
            <a:chExt cx="1022351" cy="497119"/>
          </a:xfrm>
        </p:grpSpPr>
        <p:sp>
          <p:nvSpPr>
            <p:cNvPr id="389" name="SMARTInkShape-809"/>
            <p:cNvSpPr/>
            <p:nvPr>
              <p:custDataLst>
                <p:tags r:id="rId12"/>
              </p:custDataLst>
            </p:nvPr>
          </p:nvSpPr>
          <p:spPr>
            <a:xfrm>
              <a:off x="4927600" y="92710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0"/>
                  </a:moveTo>
                  <a:lnTo>
                    <a:pt x="0" y="0"/>
                  </a:lnTo>
                  <a:lnTo>
                    <a:pt x="3371" y="6742"/>
                  </a:lnTo>
                  <a:lnTo>
                    <a:pt x="635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810"/>
            <p:cNvSpPr/>
            <p:nvPr>
              <p:custDataLst>
                <p:tags r:id="rId13"/>
              </p:custDataLst>
            </p:nvPr>
          </p:nvSpPr>
          <p:spPr>
            <a:xfrm>
              <a:off x="4349758" y="670848"/>
              <a:ext cx="482593" cy="277747"/>
            </a:xfrm>
            <a:custGeom>
              <a:avLst/>
              <a:gdLst/>
              <a:ahLst/>
              <a:cxnLst/>
              <a:rect l="0" t="0" r="0" b="0"/>
              <a:pathLst>
                <a:path w="482593" h="277747">
                  <a:moveTo>
                    <a:pt x="126992" y="173702"/>
                  </a:moveTo>
                  <a:lnTo>
                    <a:pt x="126992" y="173702"/>
                  </a:lnTo>
                  <a:lnTo>
                    <a:pt x="126992" y="163589"/>
                  </a:lnTo>
                  <a:lnTo>
                    <a:pt x="124170" y="159199"/>
                  </a:lnTo>
                  <a:lnTo>
                    <a:pt x="113508" y="150558"/>
                  </a:lnTo>
                  <a:lnTo>
                    <a:pt x="99362" y="145777"/>
                  </a:lnTo>
                  <a:lnTo>
                    <a:pt x="91638" y="144502"/>
                  </a:lnTo>
                  <a:lnTo>
                    <a:pt x="75531" y="146848"/>
                  </a:lnTo>
                  <a:lnTo>
                    <a:pt x="58965" y="154006"/>
                  </a:lnTo>
                  <a:lnTo>
                    <a:pt x="42195" y="166594"/>
                  </a:lnTo>
                  <a:lnTo>
                    <a:pt x="14208" y="207105"/>
                  </a:lnTo>
                  <a:lnTo>
                    <a:pt x="1068" y="237770"/>
                  </a:lnTo>
                  <a:lnTo>
                    <a:pt x="0" y="253682"/>
                  </a:lnTo>
                  <a:lnTo>
                    <a:pt x="2114" y="260183"/>
                  </a:lnTo>
                  <a:lnTo>
                    <a:pt x="10107" y="271170"/>
                  </a:lnTo>
                  <a:lnTo>
                    <a:pt x="14497" y="273253"/>
                  </a:lnTo>
                  <a:lnTo>
                    <a:pt x="18834" y="273230"/>
                  </a:lnTo>
                  <a:lnTo>
                    <a:pt x="28827" y="268737"/>
                  </a:lnTo>
                  <a:lnTo>
                    <a:pt x="49615" y="252896"/>
                  </a:lnTo>
                  <a:lnTo>
                    <a:pt x="79015" y="209940"/>
                  </a:lnTo>
                  <a:lnTo>
                    <a:pt x="90600" y="191783"/>
                  </a:lnTo>
                  <a:lnTo>
                    <a:pt x="90736" y="189989"/>
                  </a:lnTo>
                  <a:lnTo>
                    <a:pt x="90121" y="188794"/>
                  </a:lnTo>
                  <a:lnTo>
                    <a:pt x="89000" y="225336"/>
                  </a:lnTo>
                  <a:lnTo>
                    <a:pt x="97740" y="268468"/>
                  </a:lnTo>
                  <a:lnTo>
                    <a:pt x="101140" y="272862"/>
                  </a:lnTo>
                  <a:lnTo>
                    <a:pt x="110563" y="277746"/>
                  </a:lnTo>
                  <a:lnTo>
                    <a:pt x="115333" y="277637"/>
                  </a:lnTo>
                  <a:lnTo>
                    <a:pt x="124397" y="273752"/>
                  </a:lnTo>
                  <a:lnTo>
                    <a:pt x="140805" y="253519"/>
                  </a:lnTo>
                  <a:lnTo>
                    <a:pt x="159071" y="218440"/>
                  </a:lnTo>
                  <a:lnTo>
                    <a:pt x="169707" y="179710"/>
                  </a:lnTo>
                  <a:lnTo>
                    <a:pt x="178432" y="132628"/>
                  </a:lnTo>
                  <a:lnTo>
                    <a:pt x="181746" y="108219"/>
                  </a:lnTo>
                  <a:lnTo>
                    <a:pt x="187310" y="64165"/>
                  </a:lnTo>
                  <a:lnTo>
                    <a:pt x="192868" y="16651"/>
                  </a:lnTo>
                  <a:lnTo>
                    <a:pt x="190844" y="5124"/>
                  </a:lnTo>
                  <a:lnTo>
                    <a:pt x="189315" y="2050"/>
                  </a:lnTo>
                  <a:lnTo>
                    <a:pt x="187591" y="0"/>
                  </a:lnTo>
                  <a:lnTo>
                    <a:pt x="185030" y="751"/>
                  </a:lnTo>
                  <a:lnTo>
                    <a:pt x="178421" y="7229"/>
                  </a:lnTo>
                  <a:lnTo>
                    <a:pt x="170139" y="32890"/>
                  </a:lnTo>
                  <a:lnTo>
                    <a:pt x="165454" y="62906"/>
                  </a:lnTo>
                  <a:lnTo>
                    <a:pt x="161019" y="99059"/>
                  </a:lnTo>
                  <a:lnTo>
                    <a:pt x="156696" y="136294"/>
                  </a:lnTo>
                  <a:lnTo>
                    <a:pt x="156187" y="172128"/>
                  </a:lnTo>
                  <a:lnTo>
                    <a:pt x="161748" y="216510"/>
                  </a:lnTo>
                  <a:lnTo>
                    <a:pt x="168544" y="235767"/>
                  </a:lnTo>
                  <a:lnTo>
                    <a:pt x="176268" y="246677"/>
                  </a:lnTo>
                  <a:lnTo>
                    <a:pt x="180305" y="249163"/>
                  </a:lnTo>
                  <a:lnTo>
                    <a:pt x="184406" y="250115"/>
                  </a:lnTo>
                  <a:lnTo>
                    <a:pt x="188551" y="250044"/>
                  </a:lnTo>
                  <a:lnTo>
                    <a:pt x="198802" y="242439"/>
                  </a:lnTo>
                  <a:lnTo>
                    <a:pt x="204499" y="236460"/>
                  </a:lnTo>
                  <a:lnTo>
                    <a:pt x="223075" y="189130"/>
                  </a:lnTo>
                  <a:lnTo>
                    <a:pt x="233240" y="150865"/>
                  </a:lnTo>
                  <a:lnTo>
                    <a:pt x="233807" y="151422"/>
                  </a:lnTo>
                  <a:lnTo>
                    <a:pt x="232836" y="179545"/>
                  </a:lnTo>
                  <a:lnTo>
                    <a:pt x="231731" y="211652"/>
                  </a:lnTo>
                  <a:lnTo>
                    <a:pt x="237679" y="247364"/>
                  </a:lnTo>
                  <a:lnTo>
                    <a:pt x="243449" y="257711"/>
                  </a:lnTo>
                  <a:lnTo>
                    <a:pt x="246963" y="261458"/>
                  </a:lnTo>
                  <a:lnTo>
                    <a:pt x="250717" y="263250"/>
                  </a:lnTo>
                  <a:lnTo>
                    <a:pt x="258651" y="263360"/>
                  </a:lnTo>
                  <a:lnTo>
                    <a:pt x="266881" y="257295"/>
                  </a:lnTo>
                  <a:lnTo>
                    <a:pt x="283663" y="232783"/>
                  </a:lnTo>
                  <a:lnTo>
                    <a:pt x="305658" y="185358"/>
                  </a:lnTo>
                  <a:lnTo>
                    <a:pt x="309517" y="173785"/>
                  </a:lnTo>
                  <a:lnTo>
                    <a:pt x="310059" y="173051"/>
                  </a:lnTo>
                  <a:lnTo>
                    <a:pt x="310420" y="173974"/>
                  </a:lnTo>
                  <a:lnTo>
                    <a:pt x="310661" y="176000"/>
                  </a:lnTo>
                  <a:lnTo>
                    <a:pt x="307934" y="205267"/>
                  </a:lnTo>
                  <a:lnTo>
                    <a:pt x="313954" y="226329"/>
                  </a:lnTo>
                  <a:lnTo>
                    <a:pt x="317250" y="234186"/>
                  </a:lnTo>
                  <a:lnTo>
                    <a:pt x="328438" y="244799"/>
                  </a:lnTo>
                  <a:lnTo>
                    <a:pt x="335372" y="248616"/>
                  </a:lnTo>
                  <a:lnTo>
                    <a:pt x="348722" y="250977"/>
                  </a:lnTo>
                  <a:lnTo>
                    <a:pt x="355246" y="250619"/>
                  </a:lnTo>
                  <a:lnTo>
                    <a:pt x="377910" y="240001"/>
                  </a:lnTo>
                  <a:lnTo>
                    <a:pt x="399129" y="220079"/>
                  </a:lnTo>
                  <a:lnTo>
                    <a:pt x="412079" y="186189"/>
                  </a:lnTo>
                  <a:lnTo>
                    <a:pt x="417001" y="147816"/>
                  </a:lnTo>
                  <a:lnTo>
                    <a:pt x="415105" y="137973"/>
                  </a:lnTo>
                  <a:lnTo>
                    <a:pt x="412906" y="135772"/>
                  </a:lnTo>
                  <a:lnTo>
                    <a:pt x="410029" y="135010"/>
                  </a:lnTo>
                  <a:lnTo>
                    <a:pt x="406700" y="135207"/>
                  </a:lnTo>
                  <a:lnTo>
                    <a:pt x="397357" y="142952"/>
                  </a:lnTo>
                  <a:lnTo>
                    <a:pt x="387560" y="156508"/>
                  </a:lnTo>
                  <a:lnTo>
                    <a:pt x="373111" y="200766"/>
                  </a:lnTo>
                  <a:lnTo>
                    <a:pt x="373091" y="223114"/>
                  </a:lnTo>
                  <a:lnTo>
                    <a:pt x="377715" y="234703"/>
                  </a:lnTo>
                  <a:lnTo>
                    <a:pt x="380925" y="239770"/>
                  </a:lnTo>
                  <a:lnTo>
                    <a:pt x="386590" y="243147"/>
                  </a:lnTo>
                  <a:lnTo>
                    <a:pt x="402295" y="246900"/>
                  </a:lnTo>
                  <a:lnTo>
                    <a:pt x="434341" y="245641"/>
                  </a:lnTo>
                  <a:lnTo>
                    <a:pt x="482592" y="2308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811"/>
            <p:cNvSpPr/>
            <p:nvPr>
              <p:custDataLst>
                <p:tags r:id="rId14"/>
              </p:custDataLst>
            </p:nvPr>
          </p:nvSpPr>
          <p:spPr>
            <a:xfrm>
              <a:off x="4248150" y="825500"/>
              <a:ext cx="63501" cy="151361"/>
            </a:xfrm>
            <a:custGeom>
              <a:avLst/>
              <a:gdLst/>
              <a:ahLst/>
              <a:cxnLst/>
              <a:rect l="0" t="0" r="0" b="0"/>
              <a:pathLst>
                <a:path w="63501" h="151361">
                  <a:moveTo>
                    <a:pt x="0" y="0"/>
                  </a:moveTo>
                  <a:lnTo>
                    <a:pt x="0" y="0"/>
                  </a:lnTo>
                  <a:lnTo>
                    <a:pt x="5069" y="38282"/>
                  </a:lnTo>
                  <a:lnTo>
                    <a:pt x="11537" y="75235"/>
                  </a:lnTo>
                  <a:lnTo>
                    <a:pt x="24125" y="116278"/>
                  </a:lnTo>
                  <a:lnTo>
                    <a:pt x="36986" y="145186"/>
                  </a:lnTo>
                  <a:lnTo>
                    <a:pt x="41132" y="150840"/>
                  </a:lnTo>
                  <a:lnTo>
                    <a:pt x="42238" y="151360"/>
                  </a:lnTo>
                  <a:lnTo>
                    <a:pt x="42975" y="149590"/>
                  </a:lnTo>
                  <a:lnTo>
                    <a:pt x="45026" y="111248"/>
                  </a:lnTo>
                  <a:lnTo>
                    <a:pt x="49481" y="67300"/>
                  </a:lnTo>
                  <a:lnTo>
                    <a:pt x="57307" y="20977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812"/>
            <p:cNvSpPr/>
            <p:nvPr>
              <p:custDataLst>
                <p:tags r:id="rId15"/>
              </p:custDataLst>
            </p:nvPr>
          </p:nvSpPr>
          <p:spPr>
            <a:xfrm>
              <a:off x="4118080" y="920750"/>
              <a:ext cx="66571" cy="25401"/>
            </a:xfrm>
            <a:custGeom>
              <a:avLst/>
              <a:gdLst/>
              <a:ahLst/>
              <a:cxnLst/>
              <a:rect l="0" t="0" r="0" b="0"/>
              <a:pathLst>
                <a:path w="66571" h="25401">
                  <a:moveTo>
                    <a:pt x="9420" y="25400"/>
                  </a:moveTo>
                  <a:lnTo>
                    <a:pt x="9420" y="25400"/>
                  </a:lnTo>
                  <a:lnTo>
                    <a:pt x="6049" y="22029"/>
                  </a:lnTo>
                  <a:lnTo>
                    <a:pt x="2513" y="20374"/>
                  </a:lnTo>
                  <a:lnTo>
                    <a:pt x="582" y="19933"/>
                  </a:lnTo>
                  <a:lnTo>
                    <a:pt x="0" y="19638"/>
                  </a:lnTo>
                  <a:lnTo>
                    <a:pt x="318" y="19442"/>
                  </a:lnTo>
                  <a:lnTo>
                    <a:pt x="46620" y="6195"/>
                  </a:lnTo>
                  <a:lnTo>
                    <a:pt x="665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813"/>
            <p:cNvSpPr/>
            <p:nvPr>
              <p:custDataLst>
                <p:tags r:id="rId16"/>
              </p:custDataLst>
            </p:nvPr>
          </p:nvSpPr>
          <p:spPr>
            <a:xfrm>
              <a:off x="3911600" y="822781"/>
              <a:ext cx="105108" cy="345186"/>
            </a:xfrm>
            <a:custGeom>
              <a:avLst/>
              <a:gdLst/>
              <a:ahLst/>
              <a:cxnLst/>
              <a:rect l="0" t="0" r="0" b="0"/>
              <a:pathLst>
                <a:path w="105108" h="345186">
                  <a:moveTo>
                    <a:pt x="19050" y="97969"/>
                  </a:moveTo>
                  <a:lnTo>
                    <a:pt x="19050" y="97969"/>
                  </a:lnTo>
                  <a:lnTo>
                    <a:pt x="15679" y="94598"/>
                  </a:lnTo>
                  <a:lnTo>
                    <a:pt x="14686" y="94311"/>
                  </a:lnTo>
                  <a:lnTo>
                    <a:pt x="14024" y="94824"/>
                  </a:lnTo>
                  <a:lnTo>
                    <a:pt x="13583" y="95873"/>
                  </a:lnTo>
                  <a:lnTo>
                    <a:pt x="12962" y="104090"/>
                  </a:lnTo>
                  <a:lnTo>
                    <a:pt x="21523" y="148103"/>
                  </a:lnTo>
                  <a:lnTo>
                    <a:pt x="30601" y="190435"/>
                  </a:lnTo>
                  <a:lnTo>
                    <a:pt x="35472" y="222320"/>
                  </a:lnTo>
                  <a:lnTo>
                    <a:pt x="39989" y="255307"/>
                  </a:lnTo>
                  <a:lnTo>
                    <a:pt x="46499" y="298869"/>
                  </a:lnTo>
                  <a:lnTo>
                    <a:pt x="50423" y="343910"/>
                  </a:lnTo>
                  <a:lnTo>
                    <a:pt x="51253" y="345185"/>
                  </a:lnTo>
                  <a:lnTo>
                    <a:pt x="52513" y="344624"/>
                  </a:lnTo>
                  <a:lnTo>
                    <a:pt x="54059" y="342839"/>
                  </a:lnTo>
                  <a:lnTo>
                    <a:pt x="56539" y="306735"/>
                  </a:lnTo>
                  <a:lnTo>
                    <a:pt x="56878" y="273068"/>
                  </a:lnTo>
                  <a:lnTo>
                    <a:pt x="56969" y="250685"/>
                  </a:lnTo>
                  <a:lnTo>
                    <a:pt x="57029" y="225180"/>
                  </a:lnTo>
                  <a:lnTo>
                    <a:pt x="57069" y="197593"/>
                  </a:lnTo>
                  <a:lnTo>
                    <a:pt x="57096" y="169324"/>
                  </a:lnTo>
                  <a:lnTo>
                    <a:pt x="57114" y="140600"/>
                  </a:lnTo>
                  <a:lnTo>
                    <a:pt x="57126" y="111573"/>
                  </a:lnTo>
                  <a:lnTo>
                    <a:pt x="60902" y="68032"/>
                  </a:lnTo>
                  <a:lnTo>
                    <a:pt x="70962" y="23482"/>
                  </a:lnTo>
                  <a:lnTo>
                    <a:pt x="78105" y="5597"/>
                  </a:lnTo>
                  <a:lnTo>
                    <a:pt x="80998" y="1815"/>
                  </a:lnTo>
                  <a:lnTo>
                    <a:pt x="83632" y="0"/>
                  </a:lnTo>
                  <a:lnTo>
                    <a:pt x="86093" y="1612"/>
                  </a:lnTo>
                  <a:lnTo>
                    <a:pt x="93635" y="19481"/>
                  </a:lnTo>
                  <a:lnTo>
                    <a:pt x="104704" y="66812"/>
                  </a:lnTo>
                  <a:lnTo>
                    <a:pt x="105107" y="104495"/>
                  </a:lnTo>
                  <a:lnTo>
                    <a:pt x="98876" y="138708"/>
                  </a:lnTo>
                  <a:lnTo>
                    <a:pt x="95551" y="148412"/>
                  </a:lnTo>
                  <a:lnTo>
                    <a:pt x="82448" y="162957"/>
                  </a:lnTo>
                  <a:lnTo>
                    <a:pt x="57120" y="177197"/>
                  </a:lnTo>
                  <a:lnTo>
                    <a:pt x="40909" y="181865"/>
                  </a:lnTo>
                  <a:lnTo>
                    <a:pt x="26648" y="181587"/>
                  </a:lnTo>
                  <a:lnTo>
                    <a:pt x="15136" y="177231"/>
                  </a:lnTo>
                  <a:lnTo>
                    <a:pt x="0" y="1678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5" name="SMARTInkShape-814"/>
          <p:cNvSpPr/>
          <p:nvPr>
            <p:custDataLst>
              <p:tags r:id="rId6"/>
            </p:custDataLst>
          </p:nvPr>
        </p:nvSpPr>
        <p:spPr>
          <a:xfrm>
            <a:off x="3016169" y="679450"/>
            <a:ext cx="387432" cy="322791"/>
          </a:xfrm>
          <a:custGeom>
            <a:avLst/>
            <a:gdLst/>
            <a:ahLst/>
            <a:cxnLst/>
            <a:rect l="0" t="0" r="0" b="0"/>
            <a:pathLst>
              <a:path w="387432" h="322791">
                <a:moveTo>
                  <a:pt x="133431" y="0"/>
                </a:moveTo>
                <a:lnTo>
                  <a:pt x="133431" y="0"/>
                </a:lnTo>
                <a:lnTo>
                  <a:pt x="121222" y="45466"/>
                </a:lnTo>
                <a:lnTo>
                  <a:pt x="113658" y="79709"/>
                </a:lnTo>
                <a:lnTo>
                  <a:pt x="104888" y="121504"/>
                </a:lnTo>
                <a:lnTo>
                  <a:pt x="93934" y="168302"/>
                </a:lnTo>
                <a:lnTo>
                  <a:pt x="85773" y="211679"/>
                </a:lnTo>
                <a:lnTo>
                  <a:pt x="81911" y="251418"/>
                </a:lnTo>
                <a:lnTo>
                  <a:pt x="84898" y="287895"/>
                </a:lnTo>
                <a:lnTo>
                  <a:pt x="90929" y="309752"/>
                </a:lnTo>
                <a:lnTo>
                  <a:pt x="94513" y="316568"/>
                </a:lnTo>
                <a:lnTo>
                  <a:pt x="99019" y="320406"/>
                </a:lnTo>
                <a:lnTo>
                  <a:pt x="104139" y="322260"/>
                </a:lnTo>
                <a:lnTo>
                  <a:pt x="109670" y="322790"/>
                </a:lnTo>
                <a:lnTo>
                  <a:pt x="119578" y="319616"/>
                </a:lnTo>
                <a:lnTo>
                  <a:pt x="124196" y="316794"/>
                </a:lnTo>
                <a:lnTo>
                  <a:pt x="127274" y="312796"/>
                </a:lnTo>
                <a:lnTo>
                  <a:pt x="130694" y="302709"/>
                </a:lnTo>
                <a:lnTo>
                  <a:pt x="128452" y="291171"/>
                </a:lnTo>
                <a:lnTo>
                  <a:pt x="125878" y="285131"/>
                </a:lnTo>
                <a:lnTo>
                  <a:pt x="91330" y="250794"/>
                </a:lnTo>
                <a:lnTo>
                  <a:pt x="47504" y="221747"/>
                </a:lnTo>
                <a:lnTo>
                  <a:pt x="1018" y="201426"/>
                </a:lnTo>
                <a:lnTo>
                  <a:pt x="0" y="199195"/>
                </a:lnTo>
                <a:lnTo>
                  <a:pt x="733" y="197002"/>
                </a:lnTo>
                <a:lnTo>
                  <a:pt x="10387" y="188664"/>
                </a:lnTo>
                <a:lnTo>
                  <a:pt x="49546" y="163316"/>
                </a:lnTo>
                <a:lnTo>
                  <a:pt x="84822" y="138544"/>
                </a:lnTo>
                <a:lnTo>
                  <a:pt x="124830" y="100866"/>
                </a:lnTo>
                <a:lnTo>
                  <a:pt x="156831" y="60539"/>
                </a:lnTo>
                <a:lnTo>
                  <a:pt x="176587" y="18582"/>
                </a:lnTo>
                <a:lnTo>
                  <a:pt x="177018" y="18738"/>
                </a:lnTo>
                <a:lnTo>
                  <a:pt x="172741" y="59191"/>
                </a:lnTo>
                <a:lnTo>
                  <a:pt x="173480" y="90512"/>
                </a:lnTo>
                <a:lnTo>
                  <a:pt x="178512" y="130304"/>
                </a:lnTo>
                <a:lnTo>
                  <a:pt x="183571" y="170096"/>
                </a:lnTo>
                <a:lnTo>
                  <a:pt x="187465" y="206126"/>
                </a:lnTo>
                <a:lnTo>
                  <a:pt x="189966" y="252357"/>
                </a:lnTo>
                <a:lnTo>
                  <a:pt x="190459" y="268962"/>
                </a:lnTo>
                <a:lnTo>
                  <a:pt x="188684" y="248026"/>
                </a:lnTo>
                <a:lnTo>
                  <a:pt x="186915" y="232295"/>
                </a:lnTo>
                <a:lnTo>
                  <a:pt x="188482" y="220600"/>
                </a:lnTo>
                <a:lnTo>
                  <a:pt x="193330" y="209453"/>
                </a:lnTo>
                <a:lnTo>
                  <a:pt x="197212" y="205979"/>
                </a:lnTo>
                <a:lnTo>
                  <a:pt x="199235" y="205053"/>
                </a:lnTo>
                <a:lnTo>
                  <a:pt x="201289" y="205846"/>
                </a:lnTo>
                <a:lnTo>
                  <a:pt x="215135" y="221039"/>
                </a:lnTo>
                <a:lnTo>
                  <a:pt x="237279" y="254451"/>
                </a:lnTo>
                <a:lnTo>
                  <a:pt x="254747" y="266442"/>
                </a:lnTo>
                <a:lnTo>
                  <a:pt x="265195" y="268231"/>
                </a:lnTo>
                <a:lnTo>
                  <a:pt x="275249" y="265970"/>
                </a:lnTo>
                <a:lnTo>
                  <a:pt x="292808" y="256057"/>
                </a:lnTo>
                <a:lnTo>
                  <a:pt x="305160" y="245742"/>
                </a:lnTo>
                <a:lnTo>
                  <a:pt x="313942" y="230339"/>
                </a:lnTo>
                <a:lnTo>
                  <a:pt x="325329" y="195077"/>
                </a:lnTo>
                <a:lnTo>
                  <a:pt x="324863" y="187201"/>
                </a:lnTo>
                <a:lnTo>
                  <a:pt x="318701" y="172806"/>
                </a:lnTo>
                <a:lnTo>
                  <a:pt x="314094" y="170237"/>
                </a:lnTo>
                <a:lnTo>
                  <a:pt x="308906" y="170641"/>
                </a:lnTo>
                <a:lnTo>
                  <a:pt x="303331" y="173028"/>
                </a:lnTo>
                <a:lnTo>
                  <a:pt x="285372" y="193241"/>
                </a:lnTo>
                <a:lnTo>
                  <a:pt x="266821" y="226607"/>
                </a:lnTo>
                <a:lnTo>
                  <a:pt x="263271" y="243471"/>
                </a:lnTo>
                <a:lnTo>
                  <a:pt x="265456" y="258493"/>
                </a:lnTo>
                <a:lnTo>
                  <a:pt x="268014" y="265462"/>
                </a:lnTo>
                <a:lnTo>
                  <a:pt x="273248" y="270814"/>
                </a:lnTo>
                <a:lnTo>
                  <a:pt x="288470" y="278641"/>
                </a:lnTo>
                <a:lnTo>
                  <a:pt x="320244" y="280273"/>
                </a:lnTo>
                <a:lnTo>
                  <a:pt x="359841" y="269546"/>
                </a:lnTo>
                <a:lnTo>
                  <a:pt x="387431" y="2603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1" name="SMARTInkShape-Group156"/>
          <p:cNvGrpSpPr/>
          <p:nvPr/>
        </p:nvGrpSpPr>
        <p:grpSpPr>
          <a:xfrm>
            <a:off x="1162933" y="715508"/>
            <a:ext cx="1275468" cy="329114"/>
            <a:chOff x="1162933" y="715508"/>
            <a:chExt cx="1275468" cy="329114"/>
          </a:xfrm>
        </p:grpSpPr>
        <p:sp>
          <p:nvSpPr>
            <p:cNvPr id="396" name="SMARTInkShape-815"/>
            <p:cNvSpPr/>
            <p:nvPr>
              <p:custDataLst>
                <p:tags r:id="rId7"/>
              </p:custDataLst>
            </p:nvPr>
          </p:nvSpPr>
          <p:spPr>
            <a:xfrm>
              <a:off x="2311400" y="825500"/>
              <a:ext cx="127001" cy="130966"/>
            </a:xfrm>
            <a:custGeom>
              <a:avLst/>
              <a:gdLst/>
              <a:ahLst/>
              <a:cxnLst/>
              <a:rect l="0" t="0" r="0" b="0"/>
              <a:pathLst>
                <a:path w="127001" h="130966">
                  <a:moveTo>
                    <a:pt x="0" y="31750"/>
                  </a:moveTo>
                  <a:lnTo>
                    <a:pt x="0" y="31750"/>
                  </a:lnTo>
                  <a:lnTo>
                    <a:pt x="0" y="25008"/>
                  </a:lnTo>
                  <a:lnTo>
                    <a:pt x="6742" y="10702"/>
                  </a:lnTo>
                  <a:lnTo>
                    <a:pt x="11933" y="4757"/>
                  </a:lnTo>
                  <a:lnTo>
                    <a:pt x="14306" y="3171"/>
                  </a:lnTo>
                  <a:lnTo>
                    <a:pt x="22586" y="3291"/>
                  </a:lnTo>
                  <a:lnTo>
                    <a:pt x="33321" y="6401"/>
                  </a:lnTo>
                  <a:lnTo>
                    <a:pt x="45148" y="12488"/>
                  </a:lnTo>
                  <a:lnTo>
                    <a:pt x="60336" y="30590"/>
                  </a:lnTo>
                  <a:lnTo>
                    <a:pt x="75504" y="75281"/>
                  </a:lnTo>
                  <a:lnTo>
                    <a:pt x="78713" y="92725"/>
                  </a:lnTo>
                  <a:lnTo>
                    <a:pt x="76670" y="125300"/>
                  </a:lnTo>
                  <a:lnTo>
                    <a:pt x="75808" y="127983"/>
                  </a:lnTo>
                  <a:lnTo>
                    <a:pt x="74528" y="129772"/>
                  </a:lnTo>
                  <a:lnTo>
                    <a:pt x="72968" y="130965"/>
                  </a:lnTo>
                  <a:lnTo>
                    <a:pt x="71223" y="130349"/>
                  </a:lnTo>
                  <a:lnTo>
                    <a:pt x="67403" y="125901"/>
                  </a:lnTo>
                  <a:lnTo>
                    <a:pt x="61285" y="105351"/>
                  </a:lnTo>
                  <a:lnTo>
                    <a:pt x="59378" y="58779"/>
                  </a:lnTo>
                  <a:lnTo>
                    <a:pt x="64255" y="38589"/>
                  </a:lnTo>
                  <a:lnTo>
                    <a:pt x="74889" y="23971"/>
                  </a:lnTo>
                  <a:lnTo>
                    <a:pt x="94862" y="9690"/>
                  </a:lnTo>
                  <a:lnTo>
                    <a:pt x="112303" y="2871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816"/>
            <p:cNvSpPr/>
            <p:nvPr>
              <p:custDataLst>
                <p:tags r:id="rId8"/>
              </p:custDataLst>
            </p:nvPr>
          </p:nvSpPr>
          <p:spPr>
            <a:xfrm>
              <a:off x="1883907" y="733067"/>
              <a:ext cx="421144" cy="266771"/>
            </a:xfrm>
            <a:custGeom>
              <a:avLst/>
              <a:gdLst/>
              <a:ahLst/>
              <a:cxnLst/>
              <a:rect l="0" t="0" r="0" b="0"/>
              <a:pathLst>
                <a:path w="421144" h="266771">
                  <a:moveTo>
                    <a:pt x="65543" y="200383"/>
                  </a:moveTo>
                  <a:lnTo>
                    <a:pt x="65543" y="200383"/>
                  </a:lnTo>
                  <a:lnTo>
                    <a:pt x="48245" y="173665"/>
                  </a:lnTo>
                  <a:lnTo>
                    <a:pt x="37997" y="165969"/>
                  </a:lnTo>
                  <a:lnTo>
                    <a:pt x="32604" y="163921"/>
                  </a:lnTo>
                  <a:lnTo>
                    <a:pt x="25974" y="164892"/>
                  </a:lnTo>
                  <a:lnTo>
                    <a:pt x="22230" y="166139"/>
                  </a:lnTo>
                  <a:lnTo>
                    <a:pt x="14308" y="175051"/>
                  </a:lnTo>
                  <a:lnTo>
                    <a:pt x="6788" y="189124"/>
                  </a:lnTo>
                  <a:lnTo>
                    <a:pt x="0" y="216881"/>
                  </a:lnTo>
                  <a:lnTo>
                    <a:pt x="665" y="237114"/>
                  </a:lnTo>
                  <a:lnTo>
                    <a:pt x="5193" y="252221"/>
                  </a:lnTo>
                  <a:lnTo>
                    <a:pt x="8376" y="258225"/>
                  </a:lnTo>
                  <a:lnTo>
                    <a:pt x="12615" y="262227"/>
                  </a:lnTo>
                  <a:lnTo>
                    <a:pt x="22969" y="266675"/>
                  </a:lnTo>
                  <a:lnTo>
                    <a:pt x="32745" y="266770"/>
                  </a:lnTo>
                  <a:lnTo>
                    <a:pt x="37328" y="265808"/>
                  </a:lnTo>
                  <a:lnTo>
                    <a:pt x="46183" y="257212"/>
                  </a:lnTo>
                  <a:lnTo>
                    <a:pt x="57219" y="236507"/>
                  </a:lnTo>
                  <a:lnTo>
                    <a:pt x="65056" y="198052"/>
                  </a:lnTo>
                  <a:lnTo>
                    <a:pt x="64513" y="197418"/>
                  </a:lnTo>
                  <a:lnTo>
                    <a:pt x="63445" y="197701"/>
                  </a:lnTo>
                  <a:lnTo>
                    <a:pt x="62028" y="198595"/>
                  </a:lnTo>
                  <a:lnTo>
                    <a:pt x="60453" y="205233"/>
                  </a:lnTo>
                  <a:lnTo>
                    <a:pt x="60458" y="215238"/>
                  </a:lnTo>
                  <a:lnTo>
                    <a:pt x="65134" y="232772"/>
                  </a:lnTo>
                  <a:lnTo>
                    <a:pt x="75143" y="249961"/>
                  </a:lnTo>
                  <a:lnTo>
                    <a:pt x="82980" y="257225"/>
                  </a:lnTo>
                  <a:lnTo>
                    <a:pt x="93048" y="260924"/>
                  </a:lnTo>
                  <a:lnTo>
                    <a:pt x="98696" y="261910"/>
                  </a:lnTo>
                  <a:lnTo>
                    <a:pt x="110617" y="259243"/>
                  </a:lnTo>
                  <a:lnTo>
                    <a:pt x="116759" y="256556"/>
                  </a:lnTo>
                  <a:lnTo>
                    <a:pt x="135516" y="239291"/>
                  </a:lnTo>
                  <a:lnTo>
                    <a:pt x="154479" y="212930"/>
                  </a:lnTo>
                  <a:lnTo>
                    <a:pt x="170133" y="172664"/>
                  </a:lnTo>
                  <a:lnTo>
                    <a:pt x="177409" y="135617"/>
                  </a:lnTo>
                  <a:lnTo>
                    <a:pt x="182289" y="96809"/>
                  </a:lnTo>
                  <a:lnTo>
                    <a:pt x="183625" y="53983"/>
                  </a:lnTo>
                  <a:lnTo>
                    <a:pt x="178937" y="37480"/>
                  </a:lnTo>
                  <a:lnTo>
                    <a:pt x="172149" y="27322"/>
                  </a:lnTo>
                  <a:lnTo>
                    <a:pt x="165135" y="21162"/>
                  </a:lnTo>
                  <a:lnTo>
                    <a:pt x="159665" y="18423"/>
                  </a:lnTo>
                  <a:lnTo>
                    <a:pt x="151119" y="20969"/>
                  </a:lnTo>
                  <a:lnTo>
                    <a:pt x="145877" y="23624"/>
                  </a:lnTo>
                  <a:lnTo>
                    <a:pt x="136289" y="35981"/>
                  </a:lnTo>
                  <a:lnTo>
                    <a:pt x="128030" y="55349"/>
                  </a:lnTo>
                  <a:lnTo>
                    <a:pt x="120120" y="97986"/>
                  </a:lnTo>
                  <a:lnTo>
                    <a:pt x="118021" y="129944"/>
                  </a:lnTo>
                  <a:lnTo>
                    <a:pt x="118970" y="162962"/>
                  </a:lnTo>
                  <a:lnTo>
                    <a:pt x="125353" y="205758"/>
                  </a:lnTo>
                  <a:lnTo>
                    <a:pt x="128699" y="216667"/>
                  </a:lnTo>
                  <a:lnTo>
                    <a:pt x="139944" y="232550"/>
                  </a:lnTo>
                  <a:lnTo>
                    <a:pt x="160260" y="247543"/>
                  </a:lnTo>
                  <a:lnTo>
                    <a:pt x="166788" y="250873"/>
                  </a:lnTo>
                  <a:lnTo>
                    <a:pt x="173962" y="251682"/>
                  </a:lnTo>
                  <a:lnTo>
                    <a:pt x="189458" y="248818"/>
                  </a:lnTo>
                  <a:lnTo>
                    <a:pt x="203872" y="239078"/>
                  </a:lnTo>
                  <a:lnTo>
                    <a:pt x="217334" y="223225"/>
                  </a:lnTo>
                  <a:lnTo>
                    <a:pt x="236107" y="183711"/>
                  </a:lnTo>
                  <a:lnTo>
                    <a:pt x="246242" y="145231"/>
                  </a:lnTo>
                  <a:lnTo>
                    <a:pt x="253568" y="100376"/>
                  </a:lnTo>
                  <a:lnTo>
                    <a:pt x="258471" y="57863"/>
                  </a:lnTo>
                  <a:lnTo>
                    <a:pt x="261618" y="13220"/>
                  </a:lnTo>
                  <a:lnTo>
                    <a:pt x="261343" y="4310"/>
                  </a:lnTo>
                  <a:lnTo>
                    <a:pt x="260282" y="1935"/>
                  </a:lnTo>
                  <a:lnTo>
                    <a:pt x="258869" y="351"/>
                  </a:lnTo>
                  <a:lnTo>
                    <a:pt x="257221" y="0"/>
                  </a:lnTo>
                  <a:lnTo>
                    <a:pt x="255418" y="472"/>
                  </a:lnTo>
                  <a:lnTo>
                    <a:pt x="253509" y="1493"/>
                  </a:lnTo>
                  <a:lnTo>
                    <a:pt x="250824" y="36638"/>
                  </a:lnTo>
                  <a:lnTo>
                    <a:pt x="250028" y="81624"/>
                  </a:lnTo>
                  <a:lnTo>
                    <a:pt x="251723" y="113264"/>
                  </a:lnTo>
                  <a:lnTo>
                    <a:pt x="254829" y="145436"/>
                  </a:lnTo>
                  <a:lnTo>
                    <a:pt x="260544" y="189198"/>
                  </a:lnTo>
                  <a:lnTo>
                    <a:pt x="270677" y="228460"/>
                  </a:lnTo>
                  <a:lnTo>
                    <a:pt x="274266" y="236034"/>
                  </a:lnTo>
                  <a:lnTo>
                    <a:pt x="278775" y="241084"/>
                  </a:lnTo>
                  <a:lnTo>
                    <a:pt x="289429" y="246695"/>
                  </a:lnTo>
                  <a:lnTo>
                    <a:pt x="299339" y="247307"/>
                  </a:lnTo>
                  <a:lnTo>
                    <a:pt x="303957" y="246482"/>
                  </a:lnTo>
                  <a:lnTo>
                    <a:pt x="312851" y="241803"/>
                  </a:lnTo>
                  <a:lnTo>
                    <a:pt x="325792" y="229354"/>
                  </a:lnTo>
                  <a:lnTo>
                    <a:pt x="342806" y="202813"/>
                  </a:lnTo>
                  <a:lnTo>
                    <a:pt x="348778" y="182053"/>
                  </a:lnTo>
                  <a:lnTo>
                    <a:pt x="345605" y="141200"/>
                  </a:lnTo>
                  <a:lnTo>
                    <a:pt x="343973" y="136939"/>
                  </a:lnTo>
                  <a:lnTo>
                    <a:pt x="338397" y="130322"/>
                  </a:lnTo>
                  <a:lnTo>
                    <a:pt x="334229" y="129687"/>
                  </a:lnTo>
                  <a:lnTo>
                    <a:pt x="323954" y="132744"/>
                  </a:lnTo>
                  <a:lnTo>
                    <a:pt x="319661" y="136946"/>
                  </a:lnTo>
                  <a:lnTo>
                    <a:pt x="313010" y="149141"/>
                  </a:lnTo>
                  <a:lnTo>
                    <a:pt x="305299" y="175244"/>
                  </a:lnTo>
                  <a:lnTo>
                    <a:pt x="305288" y="201950"/>
                  </a:lnTo>
                  <a:lnTo>
                    <a:pt x="310040" y="209894"/>
                  </a:lnTo>
                  <a:lnTo>
                    <a:pt x="326608" y="224366"/>
                  </a:lnTo>
                  <a:lnTo>
                    <a:pt x="346202" y="230327"/>
                  </a:lnTo>
                  <a:lnTo>
                    <a:pt x="365964" y="229919"/>
                  </a:lnTo>
                  <a:lnTo>
                    <a:pt x="384154" y="225034"/>
                  </a:lnTo>
                  <a:lnTo>
                    <a:pt x="421143" y="200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817"/>
            <p:cNvSpPr/>
            <p:nvPr>
              <p:custDataLst>
                <p:tags r:id="rId9"/>
              </p:custDataLst>
            </p:nvPr>
          </p:nvSpPr>
          <p:spPr>
            <a:xfrm>
              <a:off x="1714500" y="884885"/>
              <a:ext cx="139701" cy="159737"/>
            </a:xfrm>
            <a:custGeom>
              <a:avLst/>
              <a:gdLst/>
              <a:ahLst/>
              <a:cxnLst/>
              <a:rect l="0" t="0" r="0" b="0"/>
              <a:pathLst>
                <a:path w="139701" h="159737">
                  <a:moveTo>
                    <a:pt x="6350" y="48565"/>
                  </a:moveTo>
                  <a:lnTo>
                    <a:pt x="6350" y="48565"/>
                  </a:lnTo>
                  <a:lnTo>
                    <a:pt x="6350" y="45194"/>
                  </a:lnTo>
                  <a:lnTo>
                    <a:pt x="5644" y="44201"/>
                  </a:lnTo>
                  <a:lnTo>
                    <a:pt x="4468" y="43539"/>
                  </a:lnTo>
                  <a:lnTo>
                    <a:pt x="883" y="42476"/>
                  </a:lnTo>
                  <a:lnTo>
                    <a:pt x="588" y="43095"/>
                  </a:lnTo>
                  <a:lnTo>
                    <a:pt x="15" y="87369"/>
                  </a:lnTo>
                  <a:lnTo>
                    <a:pt x="2" y="134631"/>
                  </a:lnTo>
                  <a:lnTo>
                    <a:pt x="0" y="159736"/>
                  </a:lnTo>
                  <a:lnTo>
                    <a:pt x="0" y="122579"/>
                  </a:lnTo>
                  <a:lnTo>
                    <a:pt x="0" y="84136"/>
                  </a:lnTo>
                  <a:lnTo>
                    <a:pt x="3371" y="40383"/>
                  </a:lnTo>
                  <a:lnTo>
                    <a:pt x="8838" y="24896"/>
                  </a:lnTo>
                  <a:lnTo>
                    <a:pt x="10126" y="22908"/>
                  </a:lnTo>
                  <a:lnTo>
                    <a:pt x="10984" y="22288"/>
                  </a:lnTo>
                  <a:lnTo>
                    <a:pt x="11556" y="22580"/>
                  </a:lnTo>
                  <a:lnTo>
                    <a:pt x="43350" y="65559"/>
                  </a:lnTo>
                  <a:lnTo>
                    <a:pt x="49370" y="70229"/>
                  </a:lnTo>
                  <a:lnTo>
                    <a:pt x="51963" y="71474"/>
                  </a:lnTo>
                  <a:lnTo>
                    <a:pt x="54398" y="71599"/>
                  </a:lnTo>
                  <a:lnTo>
                    <a:pt x="58984" y="69856"/>
                  </a:lnTo>
                  <a:lnTo>
                    <a:pt x="68904" y="58166"/>
                  </a:lnTo>
                  <a:lnTo>
                    <a:pt x="90263" y="13681"/>
                  </a:lnTo>
                  <a:lnTo>
                    <a:pt x="94593" y="0"/>
                  </a:lnTo>
                  <a:lnTo>
                    <a:pt x="95518" y="666"/>
                  </a:lnTo>
                  <a:lnTo>
                    <a:pt x="98426" y="5169"/>
                  </a:lnTo>
                  <a:lnTo>
                    <a:pt x="104692" y="48724"/>
                  </a:lnTo>
                  <a:lnTo>
                    <a:pt x="113787" y="89937"/>
                  </a:lnTo>
                  <a:lnTo>
                    <a:pt x="133727" y="137112"/>
                  </a:lnTo>
                  <a:lnTo>
                    <a:pt x="139700" y="150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818"/>
            <p:cNvSpPr/>
            <p:nvPr>
              <p:custDataLst>
                <p:tags r:id="rId10"/>
              </p:custDataLst>
            </p:nvPr>
          </p:nvSpPr>
          <p:spPr>
            <a:xfrm>
              <a:off x="1530174" y="715508"/>
              <a:ext cx="114477" cy="317715"/>
            </a:xfrm>
            <a:custGeom>
              <a:avLst/>
              <a:gdLst/>
              <a:ahLst/>
              <a:cxnLst/>
              <a:rect l="0" t="0" r="0" b="0"/>
              <a:pathLst>
                <a:path w="114477" h="317715">
                  <a:moveTo>
                    <a:pt x="114476" y="40142"/>
                  </a:moveTo>
                  <a:lnTo>
                    <a:pt x="114476" y="40142"/>
                  </a:lnTo>
                  <a:lnTo>
                    <a:pt x="114476" y="31304"/>
                  </a:lnTo>
                  <a:lnTo>
                    <a:pt x="111105" y="21844"/>
                  </a:lnTo>
                  <a:lnTo>
                    <a:pt x="105687" y="16017"/>
                  </a:lnTo>
                  <a:lnTo>
                    <a:pt x="92822" y="8770"/>
                  </a:lnTo>
                  <a:lnTo>
                    <a:pt x="62770" y="0"/>
                  </a:lnTo>
                  <a:lnTo>
                    <a:pt x="45164" y="1370"/>
                  </a:lnTo>
                  <a:lnTo>
                    <a:pt x="28637" y="7388"/>
                  </a:lnTo>
                  <a:lnTo>
                    <a:pt x="14236" y="17118"/>
                  </a:lnTo>
                  <a:lnTo>
                    <a:pt x="4544" y="37905"/>
                  </a:lnTo>
                  <a:lnTo>
                    <a:pt x="0" y="63842"/>
                  </a:lnTo>
                  <a:lnTo>
                    <a:pt x="2685" y="87129"/>
                  </a:lnTo>
                  <a:lnTo>
                    <a:pt x="12345" y="107357"/>
                  </a:lnTo>
                  <a:lnTo>
                    <a:pt x="41542" y="139967"/>
                  </a:lnTo>
                  <a:lnTo>
                    <a:pt x="86022" y="180166"/>
                  </a:lnTo>
                  <a:lnTo>
                    <a:pt x="110502" y="210402"/>
                  </a:lnTo>
                  <a:lnTo>
                    <a:pt x="114356" y="227526"/>
                  </a:lnTo>
                  <a:lnTo>
                    <a:pt x="111081" y="260522"/>
                  </a:lnTo>
                  <a:lnTo>
                    <a:pt x="98889" y="284259"/>
                  </a:lnTo>
                  <a:lnTo>
                    <a:pt x="81871" y="302424"/>
                  </a:lnTo>
                  <a:lnTo>
                    <a:pt x="58568" y="315429"/>
                  </a:lnTo>
                  <a:lnTo>
                    <a:pt x="51293" y="317714"/>
                  </a:lnTo>
                  <a:lnTo>
                    <a:pt x="47659" y="316912"/>
                  </a:lnTo>
                  <a:lnTo>
                    <a:pt x="39859" y="312258"/>
                  </a:lnTo>
                  <a:lnTo>
                    <a:pt x="35452" y="307368"/>
                  </a:lnTo>
                  <a:lnTo>
                    <a:pt x="34277" y="305076"/>
                  </a:lnTo>
                  <a:lnTo>
                    <a:pt x="34199" y="302842"/>
                  </a:lnTo>
                  <a:lnTo>
                    <a:pt x="38276" y="294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819"/>
            <p:cNvSpPr/>
            <p:nvPr>
              <p:custDataLst>
                <p:tags r:id="rId11"/>
              </p:custDataLst>
            </p:nvPr>
          </p:nvSpPr>
          <p:spPr>
            <a:xfrm>
              <a:off x="1162933" y="939800"/>
              <a:ext cx="195968" cy="12701"/>
            </a:xfrm>
            <a:custGeom>
              <a:avLst/>
              <a:gdLst/>
              <a:ahLst/>
              <a:cxnLst/>
              <a:rect l="0" t="0" r="0" b="0"/>
              <a:pathLst>
                <a:path w="19596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44781" y="7630"/>
                  </a:lnTo>
                  <a:lnTo>
                    <a:pt x="86887" y="2574"/>
                  </a:lnTo>
                  <a:lnTo>
                    <a:pt x="129232" y="763"/>
                  </a:lnTo>
                  <a:lnTo>
                    <a:pt x="172097" y="151"/>
                  </a:lnTo>
                  <a:lnTo>
                    <a:pt x="1959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161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SMARTInkShape-Group157"/>
          <p:cNvGrpSpPr/>
          <p:nvPr/>
        </p:nvGrpSpPr>
        <p:grpSpPr>
          <a:xfrm>
            <a:off x="2331930" y="1809750"/>
            <a:ext cx="1807288" cy="527051"/>
            <a:chOff x="2331930" y="1809750"/>
            <a:chExt cx="1807288" cy="527051"/>
          </a:xfrm>
        </p:grpSpPr>
        <p:sp>
          <p:nvSpPr>
            <p:cNvPr id="130" name="SMARTInkShape-820"/>
            <p:cNvSpPr/>
            <p:nvPr>
              <p:custDataLst>
                <p:tags r:id="rId99"/>
              </p:custDataLst>
            </p:nvPr>
          </p:nvSpPr>
          <p:spPr>
            <a:xfrm>
              <a:off x="4057650" y="1809750"/>
              <a:ext cx="81568" cy="431801"/>
            </a:xfrm>
            <a:custGeom>
              <a:avLst/>
              <a:gdLst/>
              <a:ahLst/>
              <a:cxnLst/>
              <a:rect l="0" t="0" r="0" b="0"/>
              <a:pathLst>
                <a:path w="81568" h="431801">
                  <a:moveTo>
                    <a:pt x="63500" y="0"/>
                  </a:moveTo>
                  <a:lnTo>
                    <a:pt x="63500" y="0"/>
                  </a:lnTo>
                  <a:lnTo>
                    <a:pt x="70407" y="19459"/>
                  </a:lnTo>
                  <a:lnTo>
                    <a:pt x="74483" y="55860"/>
                  </a:lnTo>
                  <a:lnTo>
                    <a:pt x="76142" y="93266"/>
                  </a:lnTo>
                  <a:lnTo>
                    <a:pt x="79232" y="138113"/>
                  </a:lnTo>
                  <a:lnTo>
                    <a:pt x="80338" y="162631"/>
                  </a:lnTo>
                  <a:lnTo>
                    <a:pt x="81075" y="188148"/>
                  </a:lnTo>
                  <a:lnTo>
                    <a:pt x="81567" y="214332"/>
                  </a:lnTo>
                  <a:lnTo>
                    <a:pt x="78367" y="241666"/>
                  </a:lnTo>
                  <a:lnTo>
                    <a:pt x="72706" y="269766"/>
                  </a:lnTo>
                  <a:lnTo>
                    <a:pt x="65405" y="298377"/>
                  </a:lnTo>
                  <a:lnTo>
                    <a:pt x="54891" y="325918"/>
                  </a:lnTo>
                  <a:lnTo>
                    <a:pt x="42239" y="352745"/>
                  </a:lnTo>
                  <a:lnTo>
                    <a:pt x="18772" y="396665"/>
                  </a:lnTo>
                  <a:lnTo>
                    <a:pt x="0" y="431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821"/>
            <p:cNvSpPr/>
            <p:nvPr>
              <p:custDataLst>
                <p:tags r:id="rId100"/>
              </p:custDataLst>
            </p:nvPr>
          </p:nvSpPr>
          <p:spPr>
            <a:xfrm>
              <a:off x="4000500" y="1892300"/>
              <a:ext cx="14199" cy="294406"/>
            </a:xfrm>
            <a:custGeom>
              <a:avLst/>
              <a:gdLst/>
              <a:ahLst/>
              <a:cxnLst/>
              <a:rect l="0" t="0" r="0" b="0"/>
              <a:pathLst>
                <a:path w="14199" h="294406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9720" y="39232"/>
                  </a:lnTo>
                  <a:lnTo>
                    <a:pt x="14198" y="65414"/>
                  </a:lnTo>
                  <a:lnTo>
                    <a:pt x="12752" y="112594"/>
                  </a:lnTo>
                  <a:lnTo>
                    <a:pt x="9666" y="148114"/>
                  </a:lnTo>
                  <a:lnTo>
                    <a:pt x="7824" y="186949"/>
                  </a:lnTo>
                  <a:lnTo>
                    <a:pt x="6300" y="224199"/>
                  </a:lnTo>
                  <a:lnTo>
                    <a:pt x="2180" y="263593"/>
                  </a:lnTo>
                  <a:lnTo>
                    <a:pt x="191" y="294405"/>
                  </a:lnTo>
                  <a:lnTo>
                    <a:pt x="127" y="294342"/>
                  </a:lnTo>
                  <a:lnTo>
                    <a:pt x="0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822"/>
            <p:cNvSpPr/>
            <p:nvPr>
              <p:custDataLst>
                <p:tags r:id="rId101"/>
              </p:custDataLst>
            </p:nvPr>
          </p:nvSpPr>
          <p:spPr>
            <a:xfrm>
              <a:off x="3702050" y="1974850"/>
              <a:ext cx="177801" cy="201759"/>
            </a:xfrm>
            <a:custGeom>
              <a:avLst/>
              <a:gdLst/>
              <a:ahLst/>
              <a:cxnLst/>
              <a:rect l="0" t="0" r="0" b="0"/>
              <a:pathLst>
                <a:path w="177801" h="201759">
                  <a:moveTo>
                    <a:pt x="0" y="44450"/>
                  </a:moveTo>
                  <a:lnTo>
                    <a:pt x="0" y="44450"/>
                  </a:lnTo>
                  <a:lnTo>
                    <a:pt x="0" y="38983"/>
                  </a:lnTo>
                  <a:lnTo>
                    <a:pt x="1881" y="84687"/>
                  </a:lnTo>
                  <a:lnTo>
                    <a:pt x="5026" y="123165"/>
                  </a:lnTo>
                  <a:lnTo>
                    <a:pt x="9460" y="170300"/>
                  </a:lnTo>
                  <a:lnTo>
                    <a:pt x="17299" y="201036"/>
                  </a:lnTo>
                  <a:lnTo>
                    <a:pt x="17883" y="201758"/>
                  </a:lnTo>
                  <a:lnTo>
                    <a:pt x="22075" y="192660"/>
                  </a:lnTo>
                  <a:lnTo>
                    <a:pt x="34882" y="155414"/>
                  </a:lnTo>
                  <a:lnTo>
                    <a:pt x="48425" y="111665"/>
                  </a:lnTo>
                  <a:lnTo>
                    <a:pt x="50628" y="109721"/>
                  </a:lnTo>
                  <a:lnTo>
                    <a:pt x="53507" y="109837"/>
                  </a:lnTo>
                  <a:lnTo>
                    <a:pt x="56838" y="111324"/>
                  </a:lnTo>
                  <a:lnTo>
                    <a:pt x="68268" y="123531"/>
                  </a:lnTo>
                  <a:lnTo>
                    <a:pt x="93180" y="167841"/>
                  </a:lnTo>
                  <a:lnTo>
                    <a:pt x="109700" y="191557"/>
                  </a:lnTo>
                  <a:lnTo>
                    <a:pt x="111938" y="192615"/>
                  </a:lnTo>
                  <a:lnTo>
                    <a:pt x="114137" y="192616"/>
                  </a:lnTo>
                  <a:lnTo>
                    <a:pt x="116308" y="191911"/>
                  </a:lnTo>
                  <a:lnTo>
                    <a:pt x="126105" y="180805"/>
                  </a:lnTo>
                  <a:lnTo>
                    <a:pt x="138399" y="136400"/>
                  </a:lnTo>
                  <a:lnTo>
                    <a:pt x="148294" y="103661"/>
                  </a:lnTo>
                  <a:lnTo>
                    <a:pt x="159747" y="67944"/>
                  </a:lnTo>
                  <a:lnTo>
                    <a:pt x="172451" y="25306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823"/>
            <p:cNvSpPr/>
            <p:nvPr>
              <p:custDataLst>
                <p:tags r:id="rId102"/>
              </p:custDataLst>
            </p:nvPr>
          </p:nvSpPr>
          <p:spPr>
            <a:xfrm>
              <a:off x="3568700" y="1892300"/>
              <a:ext cx="38101" cy="387351"/>
            </a:xfrm>
            <a:custGeom>
              <a:avLst/>
              <a:gdLst/>
              <a:ahLst/>
              <a:cxnLst/>
              <a:rect l="0" t="0" r="0" b="0"/>
              <a:pathLst>
                <a:path w="38101" h="387351">
                  <a:moveTo>
                    <a:pt x="38100" y="0"/>
                  </a:moveTo>
                  <a:lnTo>
                    <a:pt x="38100" y="0"/>
                  </a:lnTo>
                  <a:lnTo>
                    <a:pt x="34729" y="45466"/>
                  </a:lnTo>
                  <a:lnTo>
                    <a:pt x="33074" y="81591"/>
                  </a:lnTo>
                  <a:lnTo>
                    <a:pt x="32338" y="125868"/>
                  </a:lnTo>
                  <a:lnTo>
                    <a:pt x="32142" y="149529"/>
                  </a:lnTo>
                  <a:lnTo>
                    <a:pt x="32012" y="173769"/>
                  </a:lnTo>
                  <a:lnTo>
                    <a:pt x="31219" y="199102"/>
                  </a:lnTo>
                  <a:lnTo>
                    <a:pt x="29985" y="225162"/>
                  </a:lnTo>
                  <a:lnTo>
                    <a:pt x="28456" y="251708"/>
                  </a:lnTo>
                  <a:lnTo>
                    <a:pt x="22995" y="296255"/>
                  </a:lnTo>
                  <a:lnTo>
                    <a:pt x="15865" y="332753"/>
                  </a:lnTo>
                  <a:lnTo>
                    <a:pt x="2368" y="379463"/>
                  </a:lnTo>
                  <a:lnTo>
                    <a:pt x="0" y="38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824"/>
            <p:cNvSpPr/>
            <p:nvPr>
              <p:custDataLst>
                <p:tags r:id="rId103"/>
              </p:custDataLst>
            </p:nvPr>
          </p:nvSpPr>
          <p:spPr>
            <a:xfrm>
              <a:off x="3248304" y="2101850"/>
              <a:ext cx="180697" cy="12701"/>
            </a:xfrm>
            <a:custGeom>
              <a:avLst/>
              <a:gdLst/>
              <a:ahLst/>
              <a:cxnLst/>
              <a:rect l="0" t="0" r="0" b="0"/>
              <a:pathLst>
                <a:path w="180697" h="12701">
                  <a:moveTo>
                    <a:pt x="15596" y="0"/>
                  </a:moveTo>
                  <a:lnTo>
                    <a:pt x="15596" y="0"/>
                  </a:lnTo>
                  <a:lnTo>
                    <a:pt x="12225" y="0"/>
                  </a:lnTo>
                  <a:lnTo>
                    <a:pt x="8689" y="1881"/>
                  </a:lnTo>
                  <a:lnTo>
                    <a:pt x="4765" y="4364"/>
                  </a:lnTo>
                  <a:lnTo>
                    <a:pt x="669" y="5467"/>
                  </a:lnTo>
                  <a:lnTo>
                    <a:pt x="0" y="6467"/>
                  </a:lnTo>
                  <a:lnTo>
                    <a:pt x="260" y="7839"/>
                  </a:lnTo>
                  <a:lnTo>
                    <a:pt x="1139" y="9460"/>
                  </a:lnTo>
                  <a:lnTo>
                    <a:pt x="7759" y="11260"/>
                  </a:lnTo>
                  <a:lnTo>
                    <a:pt x="52093" y="12573"/>
                  </a:lnTo>
                  <a:lnTo>
                    <a:pt x="95713" y="9304"/>
                  </a:lnTo>
                  <a:lnTo>
                    <a:pt x="137594" y="6933"/>
                  </a:lnTo>
                  <a:lnTo>
                    <a:pt x="178214" y="6373"/>
                  </a:lnTo>
                  <a:lnTo>
                    <a:pt x="179041" y="7071"/>
                  </a:lnTo>
                  <a:lnTo>
                    <a:pt x="180696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825"/>
            <p:cNvSpPr/>
            <p:nvPr>
              <p:custDataLst>
                <p:tags r:id="rId104"/>
              </p:custDataLst>
            </p:nvPr>
          </p:nvSpPr>
          <p:spPr>
            <a:xfrm>
              <a:off x="3162146" y="1841500"/>
              <a:ext cx="139855" cy="495301"/>
            </a:xfrm>
            <a:custGeom>
              <a:avLst/>
              <a:gdLst/>
              <a:ahLst/>
              <a:cxnLst/>
              <a:rect l="0" t="0" r="0" b="0"/>
              <a:pathLst>
                <a:path w="139855" h="495301">
                  <a:moveTo>
                    <a:pt x="139854" y="0"/>
                  </a:moveTo>
                  <a:lnTo>
                    <a:pt x="139854" y="0"/>
                  </a:lnTo>
                  <a:lnTo>
                    <a:pt x="134387" y="0"/>
                  </a:lnTo>
                  <a:lnTo>
                    <a:pt x="106118" y="28848"/>
                  </a:lnTo>
                  <a:lnTo>
                    <a:pt x="82900" y="62170"/>
                  </a:lnTo>
                  <a:lnTo>
                    <a:pt x="63976" y="93953"/>
                  </a:lnTo>
                  <a:lnTo>
                    <a:pt x="45688" y="133009"/>
                  </a:lnTo>
                  <a:lnTo>
                    <a:pt x="28858" y="176943"/>
                  </a:lnTo>
                  <a:lnTo>
                    <a:pt x="21407" y="200512"/>
                  </a:lnTo>
                  <a:lnTo>
                    <a:pt x="14322" y="224691"/>
                  </a:lnTo>
                  <a:lnTo>
                    <a:pt x="4570" y="272254"/>
                  </a:lnTo>
                  <a:lnTo>
                    <a:pt x="0" y="318557"/>
                  </a:lnTo>
                  <a:lnTo>
                    <a:pt x="2672" y="362655"/>
                  </a:lnTo>
                  <a:lnTo>
                    <a:pt x="10446" y="398246"/>
                  </a:lnTo>
                  <a:lnTo>
                    <a:pt x="30485" y="442084"/>
                  </a:lnTo>
                  <a:lnTo>
                    <a:pt x="76354" y="49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826"/>
            <p:cNvSpPr/>
            <p:nvPr>
              <p:custDataLst>
                <p:tags r:id="rId105"/>
              </p:custDataLst>
            </p:nvPr>
          </p:nvSpPr>
          <p:spPr>
            <a:xfrm>
              <a:off x="2725033" y="2273300"/>
              <a:ext cx="322968" cy="56550"/>
            </a:xfrm>
            <a:custGeom>
              <a:avLst/>
              <a:gdLst/>
              <a:ahLst/>
              <a:cxnLst/>
              <a:rect l="0" t="0" r="0" b="0"/>
              <a:pathLst>
                <a:path w="322968" h="56550">
                  <a:moveTo>
                    <a:pt x="5467" y="38100"/>
                  </a:moveTo>
                  <a:lnTo>
                    <a:pt x="5467" y="38100"/>
                  </a:lnTo>
                  <a:lnTo>
                    <a:pt x="2096" y="38100"/>
                  </a:lnTo>
                  <a:lnTo>
                    <a:pt x="1103" y="38805"/>
                  </a:lnTo>
                  <a:lnTo>
                    <a:pt x="441" y="39981"/>
                  </a:lnTo>
                  <a:lnTo>
                    <a:pt x="0" y="41471"/>
                  </a:lnTo>
                  <a:lnTo>
                    <a:pt x="3272" y="46889"/>
                  </a:lnTo>
                  <a:lnTo>
                    <a:pt x="6121" y="50309"/>
                  </a:lnTo>
                  <a:lnTo>
                    <a:pt x="16811" y="54110"/>
                  </a:lnTo>
                  <a:lnTo>
                    <a:pt x="53412" y="56549"/>
                  </a:lnTo>
                  <a:lnTo>
                    <a:pt x="99166" y="53601"/>
                  </a:lnTo>
                  <a:lnTo>
                    <a:pt x="138363" y="46400"/>
                  </a:lnTo>
                  <a:lnTo>
                    <a:pt x="180243" y="37555"/>
                  </a:lnTo>
                  <a:lnTo>
                    <a:pt x="220023" y="31273"/>
                  </a:lnTo>
                  <a:lnTo>
                    <a:pt x="253225" y="24247"/>
                  </a:lnTo>
                  <a:lnTo>
                    <a:pt x="3229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827"/>
            <p:cNvSpPr/>
            <p:nvPr>
              <p:custDataLst>
                <p:tags r:id="rId106"/>
              </p:custDataLst>
            </p:nvPr>
          </p:nvSpPr>
          <p:spPr>
            <a:xfrm>
              <a:off x="2749550" y="1835150"/>
              <a:ext cx="279401" cy="31751"/>
            </a:xfrm>
            <a:custGeom>
              <a:avLst/>
              <a:gdLst/>
              <a:ahLst/>
              <a:cxnLst/>
              <a:rect l="0" t="0" r="0" b="0"/>
              <a:pathLst>
                <a:path w="279401" h="31751">
                  <a:moveTo>
                    <a:pt x="0" y="31750"/>
                  </a:moveTo>
                  <a:lnTo>
                    <a:pt x="0" y="31750"/>
                  </a:lnTo>
                  <a:lnTo>
                    <a:pt x="21048" y="22912"/>
                  </a:lnTo>
                  <a:lnTo>
                    <a:pt x="55547" y="16823"/>
                  </a:lnTo>
                  <a:lnTo>
                    <a:pt x="91245" y="10769"/>
                  </a:lnTo>
                  <a:lnTo>
                    <a:pt x="133687" y="4786"/>
                  </a:lnTo>
                  <a:lnTo>
                    <a:pt x="180772" y="2127"/>
                  </a:lnTo>
                  <a:lnTo>
                    <a:pt x="222395" y="945"/>
                  </a:lnTo>
                  <a:lnTo>
                    <a:pt x="279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828"/>
            <p:cNvSpPr/>
            <p:nvPr>
              <p:custDataLst>
                <p:tags r:id="rId107"/>
              </p:custDataLst>
            </p:nvPr>
          </p:nvSpPr>
          <p:spPr>
            <a:xfrm>
              <a:off x="2908300" y="1822450"/>
              <a:ext cx="19051" cy="488951"/>
            </a:xfrm>
            <a:custGeom>
              <a:avLst/>
              <a:gdLst/>
              <a:ahLst/>
              <a:cxnLst/>
              <a:rect l="0" t="0" r="0" b="0"/>
              <a:pathLst>
                <a:path w="19051" h="488951">
                  <a:moveTo>
                    <a:pt x="0" y="0"/>
                  </a:moveTo>
                  <a:lnTo>
                    <a:pt x="0" y="0"/>
                  </a:lnTo>
                  <a:lnTo>
                    <a:pt x="0" y="37351"/>
                  </a:lnTo>
                  <a:lnTo>
                    <a:pt x="1882" y="75272"/>
                  </a:lnTo>
                  <a:lnTo>
                    <a:pt x="4364" y="108243"/>
                  </a:lnTo>
                  <a:lnTo>
                    <a:pt x="5467" y="148767"/>
                  </a:lnTo>
                  <a:lnTo>
                    <a:pt x="7839" y="194530"/>
                  </a:lnTo>
                  <a:lnTo>
                    <a:pt x="10540" y="240974"/>
                  </a:lnTo>
                  <a:lnTo>
                    <a:pt x="11740" y="282783"/>
                  </a:lnTo>
                  <a:lnTo>
                    <a:pt x="12273" y="324413"/>
                  </a:lnTo>
                  <a:lnTo>
                    <a:pt x="11805" y="364317"/>
                  </a:lnTo>
                  <a:lnTo>
                    <a:pt x="9245" y="398515"/>
                  </a:lnTo>
                  <a:lnTo>
                    <a:pt x="10578" y="438793"/>
                  </a:lnTo>
                  <a:lnTo>
                    <a:pt x="14302" y="477249"/>
                  </a:lnTo>
                  <a:lnTo>
                    <a:pt x="19050" y="488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829"/>
            <p:cNvSpPr/>
            <p:nvPr>
              <p:custDataLst>
                <p:tags r:id="rId108"/>
              </p:custDataLst>
            </p:nvPr>
          </p:nvSpPr>
          <p:spPr>
            <a:xfrm>
              <a:off x="2850131" y="1944606"/>
              <a:ext cx="186371" cy="263942"/>
            </a:xfrm>
            <a:custGeom>
              <a:avLst/>
              <a:gdLst/>
              <a:ahLst/>
              <a:cxnLst/>
              <a:rect l="0" t="0" r="0" b="0"/>
              <a:pathLst>
                <a:path w="186371" h="263942">
                  <a:moveTo>
                    <a:pt x="121669" y="30244"/>
                  </a:moveTo>
                  <a:lnTo>
                    <a:pt x="121669" y="30244"/>
                  </a:lnTo>
                  <a:lnTo>
                    <a:pt x="125040" y="26873"/>
                  </a:lnTo>
                  <a:lnTo>
                    <a:pt x="126695" y="23336"/>
                  </a:lnTo>
                  <a:lnTo>
                    <a:pt x="127758" y="11946"/>
                  </a:lnTo>
                  <a:lnTo>
                    <a:pt x="126434" y="8873"/>
                  </a:lnTo>
                  <a:lnTo>
                    <a:pt x="121199" y="3577"/>
                  </a:lnTo>
                  <a:lnTo>
                    <a:pt x="112288" y="753"/>
                  </a:lnTo>
                  <a:lnTo>
                    <a:pt x="106948" y="0"/>
                  </a:lnTo>
                  <a:lnTo>
                    <a:pt x="95371" y="2926"/>
                  </a:lnTo>
                  <a:lnTo>
                    <a:pt x="67321" y="19674"/>
                  </a:lnTo>
                  <a:lnTo>
                    <a:pt x="46299" y="43967"/>
                  </a:lnTo>
                  <a:lnTo>
                    <a:pt x="26665" y="80249"/>
                  </a:lnTo>
                  <a:lnTo>
                    <a:pt x="10813" y="125651"/>
                  </a:lnTo>
                  <a:lnTo>
                    <a:pt x="3490" y="158254"/>
                  </a:lnTo>
                  <a:lnTo>
                    <a:pt x="0" y="189443"/>
                  </a:lnTo>
                  <a:lnTo>
                    <a:pt x="3153" y="215064"/>
                  </a:lnTo>
                  <a:lnTo>
                    <a:pt x="13021" y="232566"/>
                  </a:lnTo>
                  <a:lnTo>
                    <a:pt x="45723" y="258671"/>
                  </a:lnTo>
                  <a:lnTo>
                    <a:pt x="65572" y="263941"/>
                  </a:lnTo>
                  <a:lnTo>
                    <a:pt x="86154" y="263226"/>
                  </a:lnTo>
                  <a:lnTo>
                    <a:pt x="107060" y="258204"/>
                  </a:lnTo>
                  <a:lnTo>
                    <a:pt x="135293" y="240702"/>
                  </a:lnTo>
                  <a:lnTo>
                    <a:pt x="158162" y="221013"/>
                  </a:lnTo>
                  <a:lnTo>
                    <a:pt x="174972" y="191661"/>
                  </a:lnTo>
                  <a:lnTo>
                    <a:pt x="185518" y="156152"/>
                  </a:lnTo>
                  <a:lnTo>
                    <a:pt x="186370" y="115450"/>
                  </a:lnTo>
                  <a:lnTo>
                    <a:pt x="180058" y="92337"/>
                  </a:lnTo>
                  <a:lnTo>
                    <a:pt x="158759" y="54504"/>
                  </a:lnTo>
                  <a:lnTo>
                    <a:pt x="117834" y="18230"/>
                  </a:lnTo>
                  <a:lnTo>
                    <a:pt x="110646" y="11651"/>
                  </a:lnTo>
                  <a:lnTo>
                    <a:pt x="93251" y="4342"/>
                  </a:lnTo>
                  <a:lnTo>
                    <a:pt x="74467" y="2504"/>
                  </a:lnTo>
                  <a:lnTo>
                    <a:pt x="56710" y="6391"/>
                  </a:lnTo>
                  <a:lnTo>
                    <a:pt x="26419" y="23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830"/>
            <p:cNvSpPr/>
            <p:nvPr>
              <p:custDataLst>
                <p:tags r:id="rId109"/>
              </p:custDataLst>
            </p:nvPr>
          </p:nvSpPr>
          <p:spPr>
            <a:xfrm>
              <a:off x="2331930" y="1919391"/>
              <a:ext cx="303321" cy="349807"/>
            </a:xfrm>
            <a:custGeom>
              <a:avLst/>
              <a:gdLst/>
              <a:ahLst/>
              <a:cxnLst/>
              <a:rect l="0" t="0" r="0" b="0"/>
              <a:pathLst>
                <a:path w="303321" h="349807">
                  <a:moveTo>
                    <a:pt x="4870" y="55459"/>
                  </a:moveTo>
                  <a:lnTo>
                    <a:pt x="4870" y="55459"/>
                  </a:lnTo>
                  <a:lnTo>
                    <a:pt x="4870" y="52088"/>
                  </a:lnTo>
                  <a:lnTo>
                    <a:pt x="11612" y="43249"/>
                  </a:lnTo>
                  <a:lnTo>
                    <a:pt x="37377" y="23257"/>
                  </a:lnTo>
                  <a:lnTo>
                    <a:pt x="82589" y="4016"/>
                  </a:lnTo>
                  <a:lnTo>
                    <a:pt x="105039" y="0"/>
                  </a:lnTo>
                  <a:lnTo>
                    <a:pt x="111160" y="2258"/>
                  </a:lnTo>
                  <a:lnTo>
                    <a:pt x="121725" y="12294"/>
                  </a:lnTo>
                  <a:lnTo>
                    <a:pt x="127361" y="29924"/>
                  </a:lnTo>
                  <a:lnTo>
                    <a:pt x="128455" y="53283"/>
                  </a:lnTo>
                  <a:lnTo>
                    <a:pt x="120431" y="99578"/>
                  </a:lnTo>
                  <a:lnTo>
                    <a:pt x="110558" y="137391"/>
                  </a:lnTo>
                  <a:lnTo>
                    <a:pt x="97233" y="175835"/>
                  </a:lnTo>
                  <a:lnTo>
                    <a:pt x="81198" y="212676"/>
                  </a:lnTo>
                  <a:lnTo>
                    <a:pt x="62312" y="245513"/>
                  </a:lnTo>
                  <a:lnTo>
                    <a:pt x="31846" y="288395"/>
                  </a:lnTo>
                  <a:lnTo>
                    <a:pt x="2908" y="332214"/>
                  </a:lnTo>
                  <a:lnTo>
                    <a:pt x="0" y="340739"/>
                  </a:lnTo>
                  <a:lnTo>
                    <a:pt x="918" y="343718"/>
                  </a:lnTo>
                  <a:lnTo>
                    <a:pt x="5700" y="348909"/>
                  </a:lnTo>
                  <a:lnTo>
                    <a:pt x="20056" y="349806"/>
                  </a:lnTo>
                  <a:lnTo>
                    <a:pt x="55701" y="346343"/>
                  </a:lnTo>
                  <a:lnTo>
                    <a:pt x="88139" y="342785"/>
                  </a:lnTo>
                  <a:lnTo>
                    <a:pt x="128427" y="338852"/>
                  </a:lnTo>
                  <a:lnTo>
                    <a:pt x="170321" y="336634"/>
                  </a:lnTo>
                  <a:lnTo>
                    <a:pt x="210343" y="334942"/>
                  </a:lnTo>
                  <a:lnTo>
                    <a:pt x="257819" y="330729"/>
                  </a:lnTo>
                  <a:lnTo>
                    <a:pt x="303320" y="3285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SMARTInkShape-Group158"/>
          <p:cNvGrpSpPr/>
          <p:nvPr/>
        </p:nvGrpSpPr>
        <p:grpSpPr>
          <a:xfrm>
            <a:off x="1911350" y="2089150"/>
            <a:ext cx="196851" cy="132828"/>
            <a:chOff x="1911350" y="2089150"/>
            <a:chExt cx="196851" cy="132828"/>
          </a:xfrm>
        </p:grpSpPr>
        <p:sp>
          <p:nvSpPr>
            <p:cNvPr id="142" name="SMARTInkShape-831"/>
            <p:cNvSpPr/>
            <p:nvPr>
              <p:custDataLst>
                <p:tags r:id="rId97"/>
              </p:custDataLst>
            </p:nvPr>
          </p:nvSpPr>
          <p:spPr>
            <a:xfrm>
              <a:off x="1949711" y="2197100"/>
              <a:ext cx="158490" cy="24878"/>
            </a:xfrm>
            <a:custGeom>
              <a:avLst/>
              <a:gdLst/>
              <a:ahLst/>
              <a:cxnLst/>
              <a:rect l="0" t="0" r="0" b="0"/>
              <a:pathLst>
                <a:path w="158490" h="24878">
                  <a:moveTo>
                    <a:pt x="6089" y="12700"/>
                  </a:moveTo>
                  <a:lnTo>
                    <a:pt x="6089" y="12700"/>
                  </a:lnTo>
                  <a:lnTo>
                    <a:pt x="0" y="24877"/>
                  </a:lnTo>
                  <a:lnTo>
                    <a:pt x="38486" y="21983"/>
                  </a:lnTo>
                  <a:lnTo>
                    <a:pt x="82260" y="13854"/>
                  </a:lnTo>
                  <a:lnTo>
                    <a:pt x="128294" y="2103"/>
                  </a:lnTo>
                  <a:lnTo>
                    <a:pt x="1584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832"/>
            <p:cNvSpPr/>
            <p:nvPr>
              <p:custDataLst>
                <p:tags r:id="rId98"/>
              </p:custDataLst>
            </p:nvPr>
          </p:nvSpPr>
          <p:spPr>
            <a:xfrm>
              <a:off x="1911350" y="2089150"/>
              <a:ext cx="190501" cy="10009"/>
            </a:xfrm>
            <a:custGeom>
              <a:avLst/>
              <a:gdLst/>
              <a:ahLst/>
              <a:cxnLst/>
              <a:rect l="0" t="0" r="0" b="0"/>
              <a:pathLst>
                <a:path w="190501" h="10009">
                  <a:moveTo>
                    <a:pt x="0" y="6350"/>
                  </a:moveTo>
                  <a:lnTo>
                    <a:pt x="0" y="6350"/>
                  </a:lnTo>
                  <a:lnTo>
                    <a:pt x="35487" y="10008"/>
                  </a:lnTo>
                  <a:lnTo>
                    <a:pt x="75818" y="7748"/>
                  </a:lnTo>
                  <a:lnTo>
                    <a:pt x="119047" y="6059"/>
                  </a:lnTo>
                  <a:lnTo>
                    <a:pt x="159608" y="210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159"/>
          <p:cNvGrpSpPr/>
          <p:nvPr/>
        </p:nvGrpSpPr>
        <p:grpSpPr>
          <a:xfrm>
            <a:off x="4635500" y="3779133"/>
            <a:ext cx="1459879" cy="500768"/>
            <a:chOff x="4635500" y="3779133"/>
            <a:chExt cx="1459879" cy="500768"/>
          </a:xfrm>
        </p:grpSpPr>
        <p:sp>
          <p:nvSpPr>
            <p:cNvPr id="145" name="SMARTInkShape-833"/>
            <p:cNvSpPr/>
            <p:nvPr>
              <p:custDataLst>
                <p:tags r:id="rId87"/>
              </p:custDataLst>
            </p:nvPr>
          </p:nvSpPr>
          <p:spPr>
            <a:xfrm>
              <a:off x="4736224" y="4000839"/>
              <a:ext cx="204365" cy="216527"/>
            </a:xfrm>
            <a:custGeom>
              <a:avLst/>
              <a:gdLst/>
              <a:ahLst/>
              <a:cxnLst/>
              <a:rect l="0" t="0" r="0" b="0"/>
              <a:pathLst>
                <a:path w="204365" h="216527">
                  <a:moveTo>
                    <a:pt x="140576" y="12361"/>
                  </a:moveTo>
                  <a:lnTo>
                    <a:pt x="140576" y="12361"/>
                  </a:lnTo>
                  <a:lnTo>
                    <a:pt x="137205" y="12361"/>
                  </a:lnTo>
                  <a:lnTo>
                    <a:pt x="136212" y="11655"/>
                  </a:lnTo>
                  <a:lnTo>
                    <a:pt x="135550" y="10479"/>
                  </a:lnTo>
                  <a:lnTo>
                    <a:pt x="135109" y="8990"/>
                  </a:lnTo>
                  <a:lnTo>
                    <a:pt x="131116" y="3523"/>
                  </a:lnTo>
                  <a:lnTo>
                    <a:pt x="125552" y="1377"/>
                  </a:lnTo>
                  <a:lnTo>
                    <a:pt x="107113" y="0"/>
                  </a:lnTo>
                  <a:lnTo>
                    <a:pt x="85898" y="3132"/>
                  </a:lnTo>
                  <a:lnTo>
                    <a:pt x="61737" y="15271"/>
                  </a:lnTo>
                  <a:lnTo>
                    <a:pt x="28995" y="44111"/>
                  </a:lnTo>
                  <a:lnTo>
                    <a:pt x="14784" y="62926"/>
                  </a:lnTo>
                  <a:lnTo>
                    <a:pt x="1626" y="100094"/>
                  </a:lnTo>
                  <a:lnTo>
                    <a:pt x="0" y="142386"/>
                  </a:lnTo>
                  <a:lnTo>
                    <a:pt x="10728" y="179455"/>
                  </a:lnTo>
                  <a:lnTo>
                    <a:pt x="23365" y="196221"/>
                  </a:lnTo>
                  <a:lnTo>
                    <a:pt x="39093" y="207671"/>
                  </a:lnTo>
                  <a:lnTo>
                    <a:pt x="57843" y="215112"/>
                  </a:lnTo>
                  <a:lnTo>
                    <a:pt x="91603" y="216526"/>
                  </a:lnTo>
                  <a:lnTo>
                    <a:pt x="112225" y="210345"/>
                  </a:lnTo>
                  <a:lnTo>
                    <a:pt x="151830" y="185760"/>
                  </a:lnTo>
                  <a:lnTo>
                    <a:pt x="176366" y="161967"/>
                  </a:lnTo>
                  <a:lnTo>
                    <a:pt x="193671" y="133673"/>
                  </a:lnTo>
                  <a:lnTo>
                    <a:pt x="204364" y="102946"/>
                  </a:lnTo>
                  <a:lnTo>
                    <a:pt x="203969" y="83901"/>
                  </a:lnTo>
                  <a:lnTo>
                    <a:pt x="192217" y="45307"/>
                  </a:lnTo>
                  <a:lnTo>
                    <a:pt x="173673" y="20947"/>
                  </a:lnTo>
                  <a:lnTo>
                    <a:pt x="150304" y="7064"/>
                  </a:lnTo>
                  <a:lnTo>
                    <a:pt x="122134" y="1855"/>
                  </a:lnTo>
                  <a:lnTo>
                    <a:pt x="77353" y="9528"/>
                  </a:lnTo>
                  <a:lnTo>
                    <a:pt x="38976" y="18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834"/>
            <p:cNvSpPr/>
            <p:nvPr>
              <p:custDataLst>
                <p:tags r:id="rId88"/>
              </p:custDataLst>
            </p:nvPr>
          </p:nvSpPr>
          <p:spPr>
            <a:xfrm>
              <a:off x="4797879" y="3874645"/>
              <a:ext cx="15344" cy="405256"/>
            </a:xfrm>
            <a:custGeom>
              <a:avLst/>
              <a:gdLst/>
              <a:ahLst/>
              <a:cxnLst/>
              <a:rect l="0" t="0" r="0" b="0"/>
              <a:pathLst>
                <a:path w="15344" h="405256">
                  <a:moveTo>
                    <a:pt x="9071" y="11555"/>
                  </a:moveTo>
                  <a:lnTo>
                    <a:pt x="9071" y="11555"/>
                  </a:lnTo>
                  <a:lnTo>
                    <a:pt x="12442" y="8184"/>
                  </a:lnTo>
                  <a:lnTo>
                    <a:pt x="14097" y="4647"/>
                  </a:lnTo>
                  <a:lnTo>
                    <a:pt x="15159" y="0"/>
                  </a:lnTo>
                  <a:lnTo>
                    <a:pt x="15305" y="1245"/>
                  </a:lnTo>
                  <a:lnTo>
                    <a:pt x="15343" y="2565"/>
                  </a:lnTo>
                  <a:lnTo>
                    <a:pt x="9947" y="38230"/>
                  </a:lnTo>
                  <a:lnTo>
                    <a:pt x="12701" y="74335"/>
                  </a:lnTo>
                  <a:lnTo>
                    <a:pt x="14615" y="116313"/>
                  </a:lnTo>
                  <a:lnTo>
                    <a:pt x="13181" y="149130"/>
                  </a:lnTo>
                  <a:lnTo>
                    <a:pt x="10898" y="184177"/>
                  </a:lnTo>
                  <a:lnTo>
                    <a:pt x="9883" y="218569"/>
                  </a:lnTo>
                  <a:lnTo>
                    <a:pt x="7550" y="252668"/>
                  </a:lnTo>
                  <a:lnTo>
                    <a:pt x="2270" y="299837"/>
                  </a:lnTo>
                  <a:lnTo>
                    <a:pt x="0" y="338742"/>
                  </a:lnTo>
                  <a:lnTo>
                    <a:pt x="6727" y="383430"/>
                  </a:lnTo>
                  <a:lnTo>
                    <a:pt x="9071" y="4052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835"/>
            <p:cNvSpPr/>
            <p:nvPr>
              <p:custDataLst>
                <p:tags r:id="rId89"/>
              </p:custDataLst>
            </p:nvPr>
          </p:nvSpPr>
          <p:spPr>
            <a:xfrm>
              <a:off x="4663592" y="3860800"/>
              <a:ext cx="244959" cy="44451"/>
            </a:xfrm>
            <a:custGeom>
              <a:avLst/>
              <a:gdLst/>
              <a:ahLst/>
              <a:cxnLst/>
              <a:rect l="0" t="0" r="0" b="0"/>
              <a:pathLst>
                <a:path w="244959" h="44451">
                  <a:moveTo>
                    <a:pt x="3658" y="44450"/>
                  </a:moveTo>
                  <a:lnTo>
                    <a:pt x="3658" y="44450"/>
                  </a:lnTo>
                  <a:lnTo>
                    <a:pt x="287" y="41079"/>
                  </a:lnTo>
                  <a:lnTo>
                    <a:pt x="0" y="38675"/>
                  </a:lnTo>
                  <a:lnTo>
                    <a:pt x="1562" y="32240"/>
                  </a:lnTo>
                  <a:lnTo>
                    <a:pt x="6489" y="26559"/>
                  </a:lnTo>
                  <a:lnTo>
                    <a:pt x="20834" y="15675"/>
                  </a:lnTo>
                  <a:lnTo>
                    <a:pt x="60798" y="7848"/>
                  </a:lnTo>
                  <a:lnTo>
                    <a:pt x="98200" y="4912"/>
                  </a:lnTo>
                  <a:lnTo>
                    <a:pt x="145029" y="1455"/>
                  </a:lnTo>
                  <a:lnTo>
                    <a:pt x="177968" y="647"/>
                  </a:lnTo>
                  <a:lnTo>
                    <a:pt x="222600" y="191"/>
                  </a:lnTo>
                  <a:lnTo>
                    <a:pt x="2449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836"/>
            <p:cNvSpPr/>
            <p:nvPr>
              <p:custDataLst>
                <p:tags r:id="rId90"/>
              </p:custDataLst>
            </p:nvPr>
          </p:nvSpPr>
          <p:spPr>
            <a:xfrm>
              <a:off x="4635500" y="4235450"/>
              <a:ext cx="292101" cy="25401"/>
            </a:xfrm>
            <a:custGeom>
              <a:avLst/>
              <a:gdLst/>
              <a:ahLst/>
              <a:cxnLst/>
              <a:rect l="0" t="0" r="0" b="0"/>
              <a:pathLst>
                <a:path w="292101" h="25401">
                  <a:moveTo>
                    <a:pt x="0" y="25400"/>
                  </a:moveTo>
                  <a:lnTo>
                    <a:pt x="0" y="25400"/>
                  </a:lnTo>
                  <a:lnTo>
                    <a:pt x="43351" y="24694"/>
                  </a:lnTo>
                  <a:lnTo>
                    <a:pt x="89593" y="21036"/>
                  </a:lnTo>
                  <a:lnTo>
                    <a:pt x="129895" y="19933"/>
                  </a:lnTo>
                  <a:lnTo>
                    <a:pt x="169915" y="15679"/>
                  </a:lnTo>
                  <a:lnTo>
                    <a:pt x="209573" y="9791"/>
                  </a:lnTo>
                  <a:lnTo>
                    <a:pt x="250717" y="4821"/>
                  </a:lnTo>
                  <a:lnTo>
                    <a:pt x="292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837"/>
            <p:cNvSpPr/>
            <p:nvPr>
              <p:custDataLst>
                <p:tags r:id="rId91"/>
              </p:custDataLst>
            </p:nvPr>
          </p:nvSpPr>
          <p:spPr>
            <a:xfrm>
              <a:off x="5038842" y="3861340"/>
              <a:ext cx="149109" cy="367761"/>
            </a:xfrm>
            <a:custGeom>
              <a:avLst/>
              <a:gdLst/>
              <a:ahLst/>
              <a:cxnLst/>
              <a:rect l="0" t="0" r="0" b="0"/>
              <a:pathLst>
                <a:path w="149109" h="367761">
                  <a:moveTo>
                    <a:pt x="149108" y="37560"/>
                  </a:moveTo>
                  <a:lnTo>
                    <a:pt x="149108" y="37560"/>
                  </a:lnTo>
                  <a:lnTo>
                    <a:pt x="149108" y="5610"/>
                  </a:lnTo>
                  <a:lnTo>
                    <a:pt x="147696" y="3560"/>
                  </a:lnTo>
                  <a:lnTo>
                    <a:pt x="145345" y="2193"/>
                  </a:lnTo>
                  <a:lnTo>
                    <a:pt x="135293" y="270"/>
                  </a:lnTo>
                  <a:lnTo>
                    <a:pt x="131431" y="0"/>
                  </a:lnTo>
                  <a:lnTo>
                    <a:pt x="119614" y="7226"/>
                  </a:lnTo>
                  <a:lnTo>
                    <a:pt x="82292" y="41602"/>
                  </a:lnTo>
                  <a:lnTo>
                    <a:pt x="62497" y="72283"/>
                  </a:lnTo>
                  <a:lnTo>
                    <a:pt x="44292" y="110142"/>
                  </a:lnTo>
                  <a:lnTo>
                    <a:pt x="26793" y="152839"/>
                  </a:lnTo>
                  <a:lnTo>
                    <a:pt x="13372" y="197685"/>
                  </a:lnTo>
                  <a:lnTo>
                    <a:pt x="4115" y="241371"/>
                  </a:lnTo>
                  <a:lnTo>
                    <a:pt x="0" y="279602"/>
                  </a:lnTo>
                  <a:lnTo>
                    <a:pt x="4425" y="322745"/>
                  </a:lnTo>
                  <a:lnTo>
                    <a:pt x="14719" y="342815"/>
                  </a:lnTo>
                  <a:lnTo>
                    <a:pt x="21415" y="351130"/>
                  </a:lnTo>
                  <a:lnTo>
                    <a:pt x="38263" y="360369"/>
                  </a:lnTo>
                  <a:lnTo>
                    <a:pt x="66558" y="367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838"/>
            <p:cNvSpPr/>
            <p:nvPr>
              <p:custDataLst>
                <p:tags r:id="rId92"/>
              </p:custDataLst>
            </p:nvPr>
          </p:nvSpPr>
          <p:spPr>
            <a:xfrm>
              <a:off x="5171592" y="4070350"/>
              <a:ext cx="162409" cy="12701"/>
            </a:xfrm>
            <a:custGeom>
              <a:avLst/>
              <a:gdLst/>
              <a:ahLst/>
              <a:cxnLst/>
              <a:rect l="0" t="0" r="0" b="0"/>
              <a:pathLst>
                <a:path w="162409" h="12701">
                  <a:moveTo>
                    <a:pt x="3658" y="12700"/>
                  </a:moveTo>
                  <a:lnTo>
                    <a:pt x="3658" y="12700"/>
                  </a:lnTo>
                  <a:lnTo>
                    <a:pt x="0" y="12700"/>
                  </a:lnTo>
                  <a:lnTo>
                    <a:pt x="10252" y="10818"/>
                  </a:lnTo>
                  <a:lnTo>
                    <a:pt x="48940" y="7233"/>
                  </a:lnTo>
                  <a:lnTo>
                    <a:pt x="93196" y="6612"/>
                  </a:lnTo>
                  <a:lnTo>
                    <a:pt x="135316" y="3056"/>
                  </a:lnTo>
                  <a:lnTo>
                    <a:pt x="1624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839"/>
            <p:cNvSpPr/>
            <p:nvPr>
              <p:custDataLst>
                <p:tags r:id="rId93"/>
              </p:custDataLst>
            </p:nvPr>
          </p:nvSpPr>
          <p:spPr>
            <a:xfrm>
              <a:off x="5455794" y="3892550"/>
              <a:ext cx="11557" cy="317501"/>
            </a:xfrm>
            <a:custGeom>
              <a:avLst/>
              <a:gdLst/>
              <a:ahLst/>
              <a:cxnLst/>
              <a:rect l="0" t="0" r="0" b="0"/>
              <a:pathLst>
                <a:path w="11557" h="317501">
                  <a:moveTo>
                    <a:pt x="11556" y="0"/>
                  </a:moveTo>
                  <a:lnTo>
                    <a:pt x="11556" y="0"/>
                  </a:lnTo>
                  <a:lnTo>
                    <a:pt x="4648" y="19459"/>
                  </a:lnTo>
                  <a:lnTo>
                    <a:pt x="0" y="66481"/>
                  </a:lnTo>
                  <a:lnTo>
                    <a:pt x="1246" y="101279"/>
                  </a:lnTo>
                  <a:lnTo>
                    <a:pt x="3446" y="140968"/>
                  </a:lnTo>
                  <a:lnTo>
                    <a:pt x="4423" y="184479"/>
                  </a:lnTo>
                  <a:lnTo>
                    <a:pt x="4858" y="224042"/>
                  </a:lnTo>
                  <a:lnTo>
                    <a:pt x="5052" y="258324"/>
                  </a:lnTo>
                  <a:lnTo>
                    <a:pt x="5175" y="301551"/>
                  </a:lnTo>
                  <a:lnTo>
                    <a:pt x="5206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840"/>
            <p:cNvSpPr/>
            <p:nvPr>
              <p:custDataLst>
                <p:tags r:id="rId94"/>
              </p:custDataLst>
            </p:nvPr>
          </p:nvSpPr>
          <p:spPr>
            <a:xfrm>
              <a:off x="5603679" y="3911600"/>
              <a:ext cx="219272" cy="251849"/>
            </a:xfrm>
            <a:custGeom>
              <a:avLst/>
              <a:gdLst/>
              <a:ahLst/>
              <a:cxnLst/>
              <a:rect l="0" t="0" r="0" b="0"/>
              <a:pathLst>
                <a:path w="219272" h="251849">
                  <a:moveTo>
                    <a:pt x="3371" y="107950"/>
                  </a:moveTo>
                  <a:lnTo>
                    <a:pt x="3371" y="107950"/>
                  </a:lnTo>
                  <a:lnTo>
                    <a:pt x="3371" y="76608"/>
                  </a:lnTo>
                  <a:lnTo>
                    <a:pt x="0" y="83062"/>
                  </a:lnTo>
                  <a:lnTo>
                    <a:pt x="7043" y="118869"/>
                  </a:lnTo>
                  <a:lnTo>
                    <a:pt x="13788" y="157909"/>
                  </a:lnTo>
                  <a:lnTo>
                    <a:pt x="21666" y="195190"/>
                  </a:lnTo>
                  <a:lnTo>
                    <a:pt x="41815" y="232527"/>
                  </a:lnTo>
                  <a:lnTo>
                    <a:pt x="48915" y="237401"/>
                  </a:lnTo>
                  <a:lnTo>
                    <a:pt x="52784" y="238701"/>
                  </a:lnTo>
                  <a:lnTo>
                    <a:pt x="55363" y="238156"/>
                  </a:lnTo>
                  <a:lnTo>
                    <a:pt x="57082" y="236382"/>
                  </a:lnTo>
                  <a:lnTo>
                    <a:pt x="77997" y="192428"/>
                  </a:lnTo>
                  <a:lnTo>
                    <a:pt x="86944" y="170923"/>
                  </a:lnTo>
                  <a:lnTo>
                    <a:pt x="90130" y="168277"/>
                  </a:lnTo>
                  <a:lnTo>
                    <a:pt x="93665" y="167923"/>
                  </a:lnTo>
                  <a:lnTo>
                    <a:pt x="97435" y="169099"/>
                  </a:lnTo>
                  <a:lnTo>
                    <a:pt x="100652" y="172705"/>
                  </a:lnTo>
                  <a:lnTo>
                    <a:pt x="121136" y="218295"/>
                  </a:lnTo>
                  <a:lnTo>
                    <a:pt x="137043" y="238717"/>
                  </a:lnTo>
                  <a:lnTo>
                    <a:pt x="150300" y="249158"/>
                  </a:lnTo>
                  <a:lnTo>
                    <a:pt x="156397" y="251848"/>
                  </a:lnTo>
                  <a:lnTo>
                    <a:pt x="159010" y="250449"/>
                  </a:lnTo>
                  <a:lnTo>
                    <a:pt x="163796" y="243249"/>
                  </a:lnTo>
                  <a:lnTo>
                    <a:pt x="177687" y="207008"/>
                  </a:lnTo>
                  <a:lnTo>
                    <a:pt x="185738" y="171261"/>
                  </a:lnTo>
                  <a:lnTo>
                    <a:pt x="192137" y="127622"/>
                  </a:lnTo>
                  <a:lnTo>
                    <a:pt x="198040" y="84237"/>
                  </a:lnTo>
                  <a:lnTo>
                    <a:pt x="207884" y="38129"/>
                  </a:lnTo>
                  <a:lnTo>
                    <a:pt x="212135" y="12238"/>
                  </a:lnTo>
                  <a:lnTo>
                    <a:pt x="2192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841"/>
            <p:cNvSpPr/>
            <p:nvPr>
              <p:custDataLst>
                <p:tags r:id="rId95"/>
              </p:custDataLst>
            </p:nvPr>
          </p:nvSpPr>
          <p:spPr>
            <a:xfrm>
              <a:off x="5924550" y="3861323"/>
              <a:ext cx="31751" cy="292812"/>
            </a:xfrm>
            <a:custGeom>
              <a:avLst/>
              <a:gdLst/>
              <a:ahLst/>
              <a:cxnLst/>
              <a:rect l="0" t="0" r="0" b="0"/>
              <a:pathLst>
                <a:path w="31751" h="292812">
                  <a:moveTo>
                    <a:pt x="0" y="12177"/>
                  </a:moveTo>
                  <a:lnTo>
                    <a:pt x="0" y="12177"/>
                  </a:lnTo>
                  <a:lnTo>
                    <a:pt x="0" y="5435"/>
                  </a:lnTo>
                  <a:lnTo>
                    <a:pt x="705" y="3449"/>
                  </a:lnTo>
                  <a:lnTo>
                    <a:pt x="1881" y="2125"/>
                  </a:lnTo>
                  <a:lnTo>
                    <a:pt x="5467" y="0"/>
                  </a:lnTo>
                  <a:lnTo>
                    <a:pt x="9459" y="6374"/>
                  </a:lnTo>
                  <a:lnTo>
                    <a:pt x="16423" y="43564"/>
                  </a:lnTo>
                  <a:lnTo>
                    <a:pt x="17883" y="74810"/>
                  </a:lnTo>
                  <a:lnTo>
                    <a:pt x="18531" y="111745"/>
                  </a:lnTo>
                  <a:lnTo>
                    <a:pt x="19526" y="151679"/>
                  </a:lnTo>
                  <a:lnTo>
                    <a:pt x="22319" y="192947"/>
                  </a:lnTo>
                  <a:lnTo>
                    <a:pt x="24030" y="229161"/>
                  </a:lnTo>
                  <a:lnTo>
                    <a:pt x="26874" y="269791"/>
                  </a:lnTo>
                  <a:lnTo>
                    <a:pt x="30787" y="292369"/>
                  </a:lnTo>
                  <a:lnTo>
                    <a:pt x="31108" y="292811"/>
                  </a:lnTo>
                  <a:lnTo>
                    <a:pt x="31750" y="285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842"/>
            <p:cNvSpPr/>
            <p:nvPr>
              <p:custDataLst>
                <p:tags r:id="rId96"/>
              </p:custDataLst>
            </p:nvPr>
          </p:nvSpPr>
          <p:spPr>
            <a:xfrm>
              <a:off x="5994400" y="3779133"/>
              <a:ext cx="100979" cy="456318"/>
            </a:xfrm>
            <a:custGeom>
              <a:avLst/>
              <a:gdLst/>
              <a:ahLst/>
              <a:cxnLst/>
              <a:rect l="0" t="0" r="0" b="0"/>
              <a:pathLst>
                <a:path w="100979" h="456318">
                  <a:moveTo>
                    <a:pt x="69850" y="5467"/>
                  </a:moveTo>
                  <a:lnTo>
                    <a:pt x="69850" y="5467"/>
                  </a:lnTo>
                  <a:lnTo>
                    <a:pt x="57917" y="441"/>
                  </a:lnTo>
                  <a:lnTo>
                    <a:pt x="55545" y="0"/>
                  </a:lnTo>
                  <a:lnTo>
                    <a:pt x="54668" y="1822"/>
                  </a:lnTo>
                  <a:lnTo>
                    <a:pt x="60213" y="27482"/>
                  </a:lnTo>
                  <a:lnTo>
                    <a:pt x="72639" y="74784"/>
                  </a:lnTo>
                  <a:lnTo>
                    <a:pt x="83789" y="120941"/>
                  </a:lnTo>
                  <a:lnTo>
                    <a:pt x="89726" y="148066"/>
                  </a:lnTo>
                  <a:lnTo>
                    <a:pt x="95800" y="176733"/>
                  </a:lnTo>
                  <a:lnTo>
                    <a:pt x="99146" y="205722"/>
                  </a:lnTo>
                  <a:lnTo>
                    <a:pt x="100668" y="234925"/>
                  </a:lnTo>
                  <a:lnTo>
                    <a:pt x="100978" y="264273"/>
                  </a:lnTo>
                  <a:lnTo>
                    <a:pt x="97659" y="291599"/>
                  </a:lnTo>
                  <a:lnTo>
                    <a:pt x="91916" y="317577"/>
                  </a:lnTo>
                  <a:lnTo>
                    <a:pt x="75424" y="364316"/>
                  </a:lnTo>
                  <a:lnTo>
                    <a:pt x="53983" y="401551"/>
                  </a:lnTo>
                  <a:lnTo>
                    <a:pt x="0" y="456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160"/>
          <p:cNvGrpSpPr/>
          <p:nvPr/>
        </p:nvGrpSpPr>
        <p:grpSpPr>
          <a:xfrm>
            <a:off x="4806950" y="2406728"/>
            <a:ext cx="425451" cy="1130223"/>
            <a:chOff x="4806950" y="2406728"/>
            <a:chExt cx="425451" cy="1130223"/>
          </a:xfrm>
        </p:grpSpPr>
        <p:sp>
          <p:nvSpPr>
            <p:cNvPr id="156" name="SMARTInkShape-843"/>
            <p:cNvSpPr/>
            <p:nvPr>
              <p:custDataLst>
                <p:tags r:id="rId84"/>
              </p:custDataLst>
            </p:nvPr>
          </p:nvSpPr>
          <p:spPr>
            <a:xfrm>
              <a:off x="4864100" y="2406728"/>
              <a:ext cx="368301" cy="1130223"/>
            </a:xfrm>
            <a:custGeom>
              <a:avLst/>
              <a:gdLst/>
              <a:ahLst/>
              <a:cxnLst/>
              <a:rect l="0" t="0" r="0" b="0"/>
              <a:pathLst>
                <a:path w="368301" h="1130223">
                  <a:moveTo>
                    <a:pt x="368300" y="6272"/>
                  </a:moveTo>
                  <a:lnTo>
                    <a:pt x="368300" y="6272"/>
                  </a:lnTo>
                  <a:lnTo>
                    <a:pt x="368300" y="0"/>
                  </a:lnTo>
                  <a:lnTo>
                    <a:pt x="359461" y="42024"/>
                  </a:lnTo>
                  <a:lnTo>
                    <a:pt x="346631" y="87421"/>
                  </a:lnTo>
                  <a:lnTo>
                    <a:pt x="337268" y="130297"/>
                  </a:lnTo>
                  <a:lnTo>
                    <a:pt x="332795" y="154572"/>
                  </a:lnTo>
                  <a:lnTo>
                    <a:pt x="327696" y="182750"/>
                  </a:lnTo>
                  <a:lnTo>
                    <a:pt x="322181" y="213530"/>
                  </a:lnTo>
                  <a:lnTo>
                    <a:pt x="316387" y="246044"/>
                  </a:lnTo>
                  <a:lnTo>
                    <a:pt x="309703" y="280420"/>
                  </a:lnTo>
                  <a:lnTo>
                    <a:pt x="302423" y="316037"/>
                  </a:lnTo>
                  <a:lnTo>
                    <a:pt x="294749" y="352482"/>
                  </a:lnTo>
                  <a:lnTo>
                    <a:pt x="286105" y="390184"/>
                  </a:lnTo>
                  <a:lnTo>
                    <a:pt x="276814" y="428725"/>
                  </a:lnTo>
                  <a:lnTo>
                    <a:pt x="267093" y="467823"/>
                  </a:lnTo>
                  <a:lnTo>
                    <a:pt x="256379" y="506590"/>
                  </a:lnTo>
                  <a:lnTo>
                    <a:pt x="245002" y="545134"/>
                  </a:lnTo>
                  <a:lnTo>
                    <a:pt x="233185" y="583530"/>
                  </a:lnTo>
                  <a:lnTo>
                    <a:pt x="219662" y="621122"/>
                  </a:lnTo>
                  <a:lnTo>
                    <a:pt x="205002" y="658177"/>
                  </a:lnTo>
                  <a:lnTo>
                    <a:pt x="189585" y="694876"/>
                  </a:lnTo>
                  <a:lnTo>
                    <a:pt x="173662" y="729924"/>
                  </a:lnTo>
                  <a:lnTo>
                    <a:pt x="157403" y="763873"/>
                  </a:lnTo>
                  <a:lnTo>
                    <a:pt x="140918" y="797090"/>
                  </a:lnTo>
                  <a:lnTo>
                    <a:pt x="125695" y="828406"/>
                  </a:lnTo>
                  <a:lnTo>
                    <a:pt x="111314" y="858455"/>
                  </a:lnTo>
                  <a:lnTo>
                    <a:pt x="97492" y="887661"/>
                  </a:lnTo>
                  <a:lnTo>
                    <a:pt x="84750" y="915598"/>
                  </a:lnTo>
                  <a:lnTo>
                    <a:pt x="72729" y="942689"/>
                  </a:lnTo>
                  <a:lnTo>
                    <a:pt x="61185" y="969217"/>
                  </a:lnTo>
                  <a:lnTo>
                    <a:pt x="44597" y="1011862"/>
                  </a:lnTo>
                  <a:lnTo>
                    <a:pt x="32521" y="1046573"/>
                  </a:lnTo>
                  <a:lnTo>
                    <a:pt x="17788" y="1088504"/>
                  </a:lnTo>
                  <a:lnTo>
                    <a:pt x="0" y="1130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844"/>
            <p:cNvSpPr/>
            <p:nvPr>
              <p:custDataLst>
                <p:tags r:id="rId85"/>
              </p:custDataLst>
            </p:nvPr>
          </p:nvSpPr>
          <p:spPr>
            <a:xfrm>
              <a:off x="4813300" y="3295650"/>
              <a:ext cx="95251" cy="197718"/>
            </a:xfrm>
            <a:custGeom>
              <a:avLst/>
              <a:gdLst/>
              <a:ahLst/>
              <a:cxnLst/>
              <a:rect l="0" t="0" r="0" b="0"/>
              <a:pathLst>
                <a:path w="95251" h="197718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7" y="1881"/>
                  </a:lnTo>
                  <a:lnTo>
                    <a:pt x="21669" y="15580"/>
                  </a:lnTo>
                  <a:lnTo>
                    <a:pt x="39212" y="60525"/>
                  </a:lnTo>
                  <a:lnTo>
                    <a:pt x="49248" y="96250"/>
                  </a:lnTo>
                  <a:lnTo>
                    <a:pt x="58960" y="142876"/>
                  </a:lnTo>
                  <a:lnTo>
                    <a:pt x="66472" y="186293"/>
                  </a:lnTo>
                  <a:lnTo>
                    <a:pt x="68849" y="197093"/>
                  </a:lnTo>
                  <a:lnTo>
                    <a:pt x="70594" y="197717"/>
                  </a:lnTo>
                  <a:lnTo>
                    <a:pt x="76295" y="194649"/>
                  </a:lnTo>
                  <a:lnTo>
                    <a:pt x="9525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845"/>
            <p:cNvSpPr/>
            <p:nvPr>
              <p:custDataLst>
                <p:tags r:id="rId86"/>
              </p:custDataLst>
            </p:nvPr>
          </p:nvSpPr>
          <p:spPr>
            <a:xfrm>
              <a:off x="4806950" y="3355491"/>
              <a:ext cx="241301" cy="149710"/>
            </a:xfrm>
            <a:custGeom>
              <a:avLst/>
              <a:gdLst/>
              <a:ahLst/>
              <a:cxnLst/>
              <a:rect l="0" t="0" r="0" b="0"/>
              <a:pathLst>
                <a:path w="241301" h="149710">
                  <a:moveTo>
                    <a:pt x="241300" y="3659"/>
                  </a:moveTo>
                  <a:lnTo>
                    <a:pt x="241300" y="3659"/>
                  </a:lnTo>
                  <a:lnTo>
                    <a:pt x="237929" y="3659"/>
                  </a:lnTo>
                  <a:lnTo>
                    <a:pt x="236936" y="2953"/>
                  </a:lnTo>
                  <a:lnTo>
                    <a:pt x="236274" y="1777"/>
                  </a:lnTo>
                  <a:lnTo>
                    <a:pt x="235833" y="288"/>
                  </a:lnTo>
                  <a:lnTo>
                    <a:pt x="234127" y="0"/>
                  </a:lnTo>
                  <a:lnTo>
                    <a:pt x="228469" y="1563"/>
                  </a:lnTo>
                  <a:lnTo>
                    <a:pt x="189539" y="21152"/>
                  </a:lnTo>
                  <a:lnTo>
                    <a:pt x="143900" y="44822"/>
                  </a:lnTo>
                  <a:lnTo>
                    <a:pt x="101747" y="75593"/>
                  </a:lnTo>
                  <a:lnTo>
                    <a:pt x="55233" y="107366"/>
                  </a:lnTo>
                  <a:lnTo>
                    <a:pt x="0" y="149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161"/>
          <p:cNvGrpSpPr/>
          <p:nvPr/>
        </p:nvGrpSpPr>
        <p:grpSpPr>
          <a:xfrm>
            <a:off x="3760605" y="749300"/>
            <a:ext cx="1555697" cy="539751"/>
            <a:chOff x="3760605" y="749300"/>
            <a:chExt cx="1555697" cy="539751"/>
          </a:xfrm>
        </p:grpSpPr>
        <p:sp>
          <p:nvSpPr>
            <p:cNvPr id="160" name="SMARTInkShape-846"/>
            <p:cNvSpPr/>
            <p:nvPr>
              <p:custDataLst>
                <p:tags r:id="rId74"/>
              </p:custDataLst>
            </p:nvPr>
          </p:nvSpPr>
          <p:spPr>
            <a:xfrm>
              <a:off x="3921077" y="938090"/>
              <a:ext cx="156987" cy="215281"/>
            </a:xfrm>
            <a:custGeom>
              <a:avLst/>
              <a:gdLst/>
              <a:ahLst/>
              <a:cxnLst/>
              <a:rect l="0" t="0" r="0" b="0"/>
              <a:pathLst>
                <a:path w="156987" h="215281">
                  <a:moveTo>
                    <a:pt x="85773" y="46160"/>
                  </a:moveTo>
                  <a:lnTo>
                    <a:pt x="85773" y="46160"/>
                  </a:lnTo>
                  <a:lnTo>
                    <a:pt x="90799" y="34227"/>
                  </a:lnTo>
                  <a:lnTo>
                    <a:pt x="91861" y="21774"/>
                  </a:lnTo>
                  <a:lnTo>
                    <a:pt x="86633" y="4122"/>
                  </a:lnTo>
                  <a:lnTo>
                    <a:pt x="84935" y="3318"/>
                  </a:lnTo>
                  <a:lnTo>
                    <a:pt x="79286" y="2425"/>
                  </a:lnTo>
                  <a:lnTo>
                    <a:pt x="64801" y="8664"/>
                  </a:lnTo>
                  <a:lnTo>
                    <a:pt x="25083" y="52630"/>
                  </a:lnTo>
                  <a:lnTo>
                    <a:pt x="7427" y="89548"/>
                  </a:lnTo>
                  <a:lnTo>
                    <a:pt x="0" y="128395"/>
                  </a:lnTo>
                  <a:lnTo>
                    <a:pt x="4542" y="166717"/>
                  </a:lnTo>
                  <a:lnTo>
                    <a:pt x="18195" y="194769"/>
                  </a:lnTo>
                  <a:lnTo>
                    <a:pt x="33396" y="205812"/>
                  </a:lnTo>
                  <a:lnTo>
                    <a:pt x="51911" y="212367"/>
                  </a:lnTo>
                  <a:lnTo>
                    <a:pt x="71899" y="215280"/>
                  </a:lnTo>
                  <a:lnTo>
                    <a:pt x="102986" y="210178"/>
                  </a:lnTo>
                  <a:lnTo>
                    <a:pt x="131168" y="196358"/>
                  </a:lnTo>
                  <a:lnTo>
                    <a:pt x="143108" y="181118"/>
                  </a:lnTo>
                  <a:lnTo>
                    <a:pt x="156522" y="139219"/>
                  </a:lnTo>
                  <a:lnTo>
                    <a:pt x="156986" y="99290"/>
                  </a:lnTo>
                  <a:lnTo>
                    <a:pt x="145914" y="59550"/>
                  </a:lnTo>
                  <a:lnTo>
                    <a:pt x="129228" y="31077"/>
                  </a:lnTo>
                  <a:lnTo>
                    <a:pt x="110878" y="12606"/>
                  </a:lnTo>
                  <a:lnTo>
                    <a:pt x="92035" y="1567"/>
                  </a:lnTo>
                  <a:lnTo>
                    <a:pt x="79384" y="0"/>
                  </a:lnTo>
                  <a:lnTo>
                    <a:pt x="67411" y="2361"/>
                  </a:lnTo>
                  <a:lnTo>
                    <a:pt x="47673" y="144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847"/>
            <p:cNvSpPr/>
            <p:nvPr>
              <p:custDataLst>
                <p:tags r:id="rId75"/>
              </p:custDataLst>
            </p:nvPr>
          </p:nvSpPr>
          <p:spPr>
            <a:xfrm>
              <a:off x="3937000" y="793750"/>
              <a:ext cx="54459" cy="457201"/>
            </a:xfrm>
            <a:custGeom>
              <a:avLst/>
              <a:gdLst/>
              <a:ahLst/>
              <a:cxnLst/>
              <a:rect l="0" t="0" r="0" b="0"/>
              <a:pathLst>
                <a:path w="54459" h="457201">
                  <a:moveTo>
                    <a:pt x="50800" y="0"/>
                  </a:moveTo>
                  <a:lnTo>
                    <a:pt x="50800" y="0"/>
                  </a:lnTo>
                  <a:lnTo>
                    <a:pt x="52681" y="12552"/>
                  </a:lnTo>
                  <a:lnTo>
                    <a:pt x="54458" y="28156"/>
                  </a:lnTo>
                  <a:lnTo>
                    <a:pt x="51491" y="66825"/>
                  </a:lnTo>
                  <a:lnTo>
                    <a:pt x="48050" y="102607"/>
                  </a:lnTo>
                  <a:lnTo>
                    <a:pt x="46050" y="145792"/>
                  </a:lnTo>
                  <a:lnTo>
                    <a:pt x="44455" y="192502"/>
                  </a:lnTo>
                  <a:lnTo>
                    <a:pt x="41395" y="239132"/>
                  </a:lnTo>
                  <a:lnTo>
                    <a:pt x="37683" y="283846"/>
                  </a:lnTo>
                  <a:lnTo>
                    <a:pt x="32975" y="325120"/>
                  </a:lnTo>
                  <a:lnTo>
                    <a:pt x="26180" y="359928"/>
                  </a:lnTo>
                  <a:lnTo>
                    <a:pt x="17792" y="403919"/>
                  </a:lnTo>
                  <a:lnTo>
                    <a:pt x="2212" y="449125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848"/>
            <p:cNvSpPr/>
            <p:nvPr>
              <p:custDataLst>
                <p:tags r:id="rId76"/>
              </p:custDataLst>
            </p:nvPr>
          </p:nvSpPr>
          <p:spPr>
            <a:xfrm>
              <a:off x="3822700" y="806734"/>
              <a:ext cx="342901" cy="37817"/>
            </a:xfrm>
            <a:custGeom>
              <a:avLst/>
              <a:gdLst/>
              <a:ahLst/>
              <a:cxnLst/>
              <a:rect l="0" t="0" r="0" b="0"/>
              <a:pathLst>
                <a:path w="342901" h="37817">
                  <a:moveTo>
                    <a:pt x="0" y="12416"/>
                  </a:moveTo>
                  <a:lnTo>
                    <a:pt x="0" y="12416"/>
                  </a:lnTo>
                  <a:lnTo>
                    <a:pt x="3371" y="9045"/>
                  </a:lnTo>
                  <a:lnTo>
                    <a:pt x="48183" y="2957"/>
                  </a:lnTo>
                  <a:lnTo>
                    <a:pt x="79035" y="1156"/>
                  </a:lnTo>
                  <a:lnTo>
                    <a:pt x="117677" y="356"/>
                  </a:lnTo>
                  <a:lnTo>
                    <a:pt x="163073" y="0"/>
                  </a:lnTo>
                  <a:lnTo>
                    <a:pt x="207707" y="3605"/>
                  </a:lnTo>
                  <a:lnTo>
                    <a:pt x="248948" y="9911"/>
                  </a:lnTo>
                  <a:lnTo>
                    <a:pt x="283740" y="17418"/>
                  </a:lnTo>
                  <a:lnTo>
                    <a:pt x="328287" y="32323"/>
                  </a:lnTo>
                  <a:lnTo>
                    <a:pt x="342900" y="37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849"/>
            <p:cNvSpPr/>
            <p:nvPr>
              <p:custDataLst>
                <p:tags r:id="rId77"/>
              </p:custDataLst>
            </p:nvPr>
          </p:nvSpPr>
          <p:spPr>
            <a:xfrm>
              <a:off x="3760605" y="1244600"/>
              <a:ext cx="360546" cy="25241"/>
            </a:xfrm>
            <a:custGeom>
              <a:avLst/>
              <a:gdLst/>
              <a:ahLst/>
              <a:cxnLst/>
              <a:rect l="0" t="0" r="0" b="0"/>
              <a:pathLst>
                <a:path w="360546" h="25241">
                  <a:moveTo>
                    <a:pt x="17645" y="12700"/>
                  </a:moveTo>
                  <a:lnTo>
                    <a:pt x="17645" y="12700"/>
                  </a:lnTo>
                  <a:lnTo>
                    <a:pt x="10903" y="9329"/>
                  </a:lnTo>
                  <a:lnTo>
                    <a:pt x="8211" y="9042"/>
                  </a:lnTo>
                  <a:lnTo>
                    <a:pt x="0" y="12079"/>
                  </a:lnTo>
                  <a:lnTo>
                    <a:pt x="5753" y="19258"/>
                  </a:lnTo>
                  <a:lnTo>
                    <a:pt x="20121" y="22670"/>
                  </a:lnTo>
                  <a:lnTo>
                    <a:pt x="57655" y="24591"/>
                  </a:lnTo>
                  <a:lnTo>
                    <a:pt x="93988" y="25041"/>
                  </a:lnTo>
                  <a:lnTo>
                    <a:pt x="140710" y="25240"/>
                  </a:lnTo>
                  <a:lnTo>
                    <a:pt x="188287" y="21566"/>
                  </a:lnTo>
                  <a:lnTo>
                    <a:pt x="234596" y="15229"/>
                  </a:lnTo>
                  <a:lnTo>
                    <a:pt x="278698" y="7709"/>
                  </a:lnTo>
                  <a:lnTo>
                    <a:pt x="314290" y="3426"/>
                  </a:lnTo>
                  <a:lnTo>
                    <a:pt x="3605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850"/>
            <p:cNvSpPr/>
            <p:nvPr>
              <p:custDataLst>
                <p:tags r:id="rId78"/>
              </p:custDataLst>
            </p:nvPr>
          </p:nvSpPr>
          <p:spPr>
            <a:xfrm>
              <a:off x="4231684" y="844550"/>
              <a:ext cx="149817" cy="393701"/>
            </a:xfrm>
            <a:custGeom>
              <a:avLst/>
              <a:gdLst/>
              <a:ahLst/>
              <a:cxnLst/>
              <a:rect l="0" t="0" r="0" b="0"/>
              <a:pathLst>
                <a:path w="149817" h="393701">
                  <a:moveTo>
                    <a:pt x="149816" y="0"/>
                  </a:moveTo>
                  <a:lnTo>
                    <a:pt x="149816" y="0"/>
                  </a:lnTo>
                  <a:lnTo>
                    <a:pt x="133901" y="6481"/>
                  </a:lnTo>
                  <a:lnTo>
                    <a:pt x="110842" y="23792"/>
                  </a:lnTo>
                  <a:lnTo>
                    <a:pt x="77825" y="61769"/>
                  </a:lnTo>
                  <a:lnTo>
                    <a:pt x="53615" y="99890"/>
                  </a:lnTo>
                  <a:lnTo>
                    <a:pt x="32506" y="144584"/>
                  </a:lnTo>
                  <a:lnTo>
                    <a:pt x="15128" y="191965"/>
                  </a:lnTo>
                  <a:lnTo>
                    <a:pt x="2701" y="238894"/>
                  </a:lnTo>
                  <a:lnTo>
                    <a:pt x="0" y="279977"/>
                  </a:lnTo>
                  <a:lnTo>
                    <a:pt x="1255" y="298835"/>
                  </a:lnTo>
                  <a:lnTo>
                    <a:pt x="13939" y="329195"/>
                  </a:lnTo>
                  <a:lnTo>
                    <a:pt x="33687" y="353037"/>
                  </a:lnTo>
                  <a:lnTo>
                    <a:pt x="67194" y="376948"/>
                  </a:lnTo>
                  <a:lnTo>
                    <a:pt x="105366" y="393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851"/>
            <p:cNvSpPr/>
            <p:nvPr>
              <p:custDataLst>
                <p:tags r:id="rId79"/>
              </p:custDataLst>
            </p:nvPr>
          </p:nvSpPr>
          <p:spPr>
            <a:xfrm>
              <a:off x="4495800" y="927100"/>
              <a:ext cx="12701" cy="273051"/>
            </a:xfrm>
            <a:custGeom>
              <a:avLst/>
              <a:gdLst/>
              <a:ahLst/>
              <a:cxnLst/>
              <a:rect l="0" t="0" r="0" b="0"/>
              <a:pathLst>
                <a:path w="12701" h="273051">
                  <a:moveTo>
                    <a:pt x="0" y="0"/>
                  </a:moveTo>
                  <a:lnTo>
                    <a:pt x="0" y="0"/>
                  </a:lnTo>
                  <a:lnTo>
                    <a:pt x="0" y="44258"/>
                  </a:lnTo>
                  <a:lnTo>
                    <a:pt x="0" y="86256"/>
                  </a:lnTo>
                  <a:lnTo>
                    <a:pt x="705" y="118769"/>
                  </a:lnTo>
                  <a:lnTo>
                    <a:pt x="3371" y="154386"/>
                  </a:lnTo>
                  <a:lnTo>
                    <a:pt x="6908" y="189501"/>
                  </a:lnTo>
                  <a:lnTo>
                    <a:pt x="10984" y="235360"/>
                  </a:lnTo>
                  <a:lnTo>
                    <a:pt x="1270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852"/>
            <p:cNvSpPr/>
            <p:nvPr>
              <p:custDataLst>
                <p:tags r:id="rId80"/>
              </p:custDataLst>
            </p:nvPr>
          </p:nvSpPr>
          <p:spPr>
            <a:xfrm>
              <a:off x="4616451" y="942465"/>
              <a:ext cx="208008" cy="239864"/>
            </a:xfrm>
            <a:custGeom>
              <a:avLst/>
              <a:gdLst/>
              <a:ahLst/>
              <a:cxnLst/>
              <a:rect l="0" t="0" r="0" b="0"/>
              <a:pathLst>
                <a:path w="208008" h="239864">
                  <a:moveTo>
                    <a:pt x="6349" y="22735"/>
                  </a:moveTo>
                  <a:lnTo>
                    <a:pt x="6349" y="22735"/>
                  </a:lnTo>
                  <a:lnTo>
                    <a:pt x="2978" y="19364"/>
                  </a:lnTo>
                  <a:lnTo>
                    <a:pt x="1323" y="15827"/>
                  </a:lnTo>
                  <a:lnTo>
                    <a:pt x="77" y="4907"/>
                  </a:lnTo>
                  <a:lnTo>
                    <a:pt x="1" y="49804"/>
                  </a:lnTo>
                  <a:lnTo>
                    <a:pt x="0" y="90100"/>
                  </a:lnTo>
                  <a:lnTo>
                    <a:pt x="3370" y="133320"/>
                  </a:lnTo>
                  <a:lnTo>
                    <a:pt x="12208" y="174034"/>
                  </a:lnTo>
                  <a:lnTo>
                    <a:pt x="25056" y="208979"/>
                  </a:lnTo>
                  <a:lnTo>
                    <a:pt x="27286" y="212514"/>
                  </a:lnTo>
                  <a:lnTo>
                    <a:pt x="29481" y="213460"/>
                  </a:lnTo>
                  <a:lnTo>
                    <a:pt x="31647" y="212679"/>
                  </a:lnTo>
                  <a:lnTo>
                    <a:pt x="33798" y="210748"/>
                  </a:lnTo>
                  <a:lnTo>
                    <a:pt x="43566" y="194546"/>
                  </a:lnTo>
                  <a:lnTo>
                    <a:pt x="50076" y="150695"/>
                  </a:lnTo>
                  <a:lnTo>
                    <a:pt x="59448" y="110594"/>
                  </a:lnTo>
                  <a:lnTo>
                    <a:pt x="63581" y="104117"/>
                  </a:lnTo>
                  <a:lnTo>
                    <a:pt x="65671" y="102390"/>
                  </a:lnTo>
                  <a:lnTo>
                    <a:pt x="67769" y="101944"/>
                  </a:lnTo>
                  <a:lnTo>
                    <a:pt x="69873" y="102352"/>
                  </a:lnTo>
                  <a:lnTo>
                    <a:pt x="74799" y="105392"/>
                  </a:lnTo>
                  <a:lnTo>
                    <a:pt x="81691" y="111448"/>
                  </a:lnTo>
                  <a:lnTo>
                    <a:pt x="108672" y="158569"/>
                  </a:lnTo>
                  <a:lnTo>
                    <a:pt x="133492" y="200634"/>
                  </a:lnTo>
                  <a:lnTo>
                    <a:pt x="164720" y="237694"/>
                  </a:lnTo>
                  <a:lnTo>
                    <a:pt x="167669" y="239419"/>
                  </a:lnTo>
                  <a:lnTo>
                    <a:pt x="170340" y="239863"/>
                  </a:lnTo>
                  <a:lnTo>
                    <a:pt x="172826" y="239454"/>
                  </a:lnTo>
                  <a:lnTo>
                    <a:pt x="177470" y="235236"/>
                  </a:lnTo>
                  <a:lnTo>
                    <a:pt x="179697" y="232135"/>
                  </a:lnTo>
                  <a:lnTo>
                    <a:pt x="188339" y="193215"/>
                  </a:lnTo>
                  <a:lnTo>
                    <a:pt x="192596" y="156594"/>
                  </a:lnTo>
                  <a:lnTo>
                    <a:pt x="196840" y="114448"/>
                  </a:lnTo>
                  <a:lnTo>
                    <a:pt x="201079" y="74785"/>
                  </a:lnTo>
                  <a:lnTo>
                    <a:pt x="207667" y="30090"/>
                  </a:lnTo>
                  <a:lnTo>
                    <a:pt x="208007" y="17537"/>
                  </a:lnTo>
                  <a:lnTo>
                    <a:pt x="203971" y="274"/>
                  </a:lnTo>
                  <a:lnTo>
                    <a:pt x="203714" y="0"/>
                  </a:lnTo>
                  <a:lnTo>
                    <a:pt x="203199" y="3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853"/>
            <p:cNvSpPr/>
            <p:nvPr>
              <p:custDataLst>
                <p:tags r:id="rId81"/>
              </p:custDataLst>
            </p:nvPr>
          </p:nvSpPr>
          <p:spPr>
            <a:xfrm>
              <a:off x="4934849" y="889000"/>
              <a:ext cx="8823" cy="288748"/>
            </a:xfrm>
            <a:custGeom>
              <a:avLst/>
              <a:gdLst/>
              <a:ahLst/>
              <a:cxnLst/>
              <a:rect l="0" t="0" r="0" b="0"/>
              <a:pathLst>
                <a:path w="8823" h="288748">
                  <a:moveTo>
                    <a:pt x="5451" y="0"/>
                  </a:moveTo>
                  <a:lnTo>
                    <a:pt x="5451" y="0"/>
                  </a:lnTo>
                  <a:lnTo>
                    <a:pt x="5451" y="38282"/>
                  </a:lnTo>
                  <a:lnTo>
                    <a:pt x="6156" y="77351"/>
                  </a:lnTo>
                  <a:lnTo>
                    <a:pt x="8822" y="108227"/>
                  </a:lnTo>
                  <a:lnTo>
                    <a:pt x="8596" y="142645"/>
                  </a:lnTo>
                  <a:lnTo>
                    <a:pt x="6848" y="178403"/>
                  </a:lnTo>
                  <a:lnTo>
                    <a:pt x="6072" y="213111"/>
                  </a:lnTo>
                  <a:lnTo>
                    <a:pt x="5635" y="254271"/>
                  </a:lnTo>
                  <a:lnTo>
                    <a:pt x="0" y="288129"/>
                  </a:lnTo>
                  <a:lnTo>
                    <a:pt x="406" y="288747"/>
                  </a:lnTo>
                  <a:lnTo>
                    <a:pt x="1382" y="288453"/>
                  </a:lnTo>
                  <a:lnTo>
                    <a:pt x="2738" y="287552"/>
                  </a:lnTo>
                  <a:lnTo>
                    <a:pt x="5451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854"/>
            <p:cNvSpPr/>
            <p:nvPr>
              <p:custDataLst>
                <p:tags r:id="rId82"/>
              </p:custDataLst>
            </p:nvPr>
          </p:nvSpPr>
          <p:spPr>
            <a:xfrm>
              <a:off x="5010150" y="819150"/>
              <a:ext cx="130594" cy="364688"/>
            </a:xfrm>
            <a:custGeom>
              <a:avLst/>
              <a:gdLst/>
              <a:ahLst/>
              <a:cxnLst/>
              <a:rect l="0" t="0" r="0" b="0"/>
              <a:pathLst>
                <a:path w="130594" h="364688">
                  <a:moveTo>
                    <a:pt x="12700" y="0"/>
                  </a:moveTo>
                  <a:lnTo>
                    <a:pt x="12700" y="0"/>
                  </a:lnTo>
                  <a:lnTo>
                    <a:pt x="12700" y="6272"/>
                  </a:lnTo>
                  <a:lnTo>
                    <a:pt x="58410" y="41933"/>
                  </a:lnTo>
                  <a:lnTo>
                    <a:pt x="80728" y="64557"/>
                  </a:lnTo>
                  <a:lnTo>
                    <a:pt x="107590" y="111295"/>
                  </a:lnTo>
                  <a:lnTo>
                    <a:pt x="123130" y="157154"/>
                  </a:lnTo>
                  <a:lnTo>
                    <a:pt x="128808" y="190496"/>
                  </a:lnTo>
                  <a:lnTo>
                    <a:pt x="130593" y="233067"/>
                  </a:lnTo>
                  <a:lnTo>
                    <a:pt x="121402" y="272492"/>
                  </a:lnTo>
                  <a:lnTo>
                    <a:pt x="100724" y="309574"/>
                  </a:lnTo>
                  <a:lnTo>
                    <a:pt x="55614" y="353581"/>
                  </a:lnTo>
                  <a:lnTo>
                    <a:pt x="40241" y="361758"/>
                  </a:lnTo>
                  <a:lnTo>
                    <a:pt x="26351" y="364687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855"/>
            <p:cNvSpPr/>
            <p:nvPr>
              <p:custDataLst>
                <p:tags r:id="rId83"/>
              </p:custDataLst>
            </p:nvPr>
          </p:nvSpPr>
          <p:spPr>
            <a:xfrm>
              <a:off x="5181600" y="749300"/>
              <a:ext cx="134702" cy="539751"/>
            </a:xfrm>
            <a:custGeom>
              <a:avLst/>
              <a:gdLst/>
              <a:ahLst/>
              <a:cxnLst/>
              <a:rect l="0" t="0" r="0" b="0"/>
              <a:pathLst>
                <a:path w="134702" h="5397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9514" y="44043"/>
                  </a:lnTo>
                  <a:lnTo>
                    <a:pt x="81933" y="85644"/>
                  </a:lnTo>
                  <a:lnTo>
                    <a:pt x="98504" y="124612"/>
                  </a:lnTo>
                  <a:lnTo>
                    <a:pt x="112925" y="171565"/>
                  </a:lnTo>
                  <a:lnTo>
                    <a:pt x="119733" y="196926"/>
                  </a:lnTo>
                  <a:lnTo>
                    <a:pt x="124977" y="223007"/>
                  </a:lnTo>
                  <a:lnTo>
                    <a:pt x="129179" y="249565"/>
                  </a:lnTo>
                  <a:lnTo>
                    <a:pt x="132686" y="276443"/>
                  </a:lnTo>
                  <a:lnTo>
                    <a:pt x="134319" y="303535"/>
                  </a:lnTo>
                  <a:lnTo>
                    <a:pt x="134701" y="330768"/>
                  </a:lnTo>
                  <a:lnTo>
                    <a:pt x="134251" y="358095"/>
                  </a:lnTo>
                  <a:lnTo>
                    <a:pt x="131128" y="383369"/>
                  </a:lnTo>
                  <a:lnTo>
                    <a:pt x="120133" y="430266"/>
                  </a:lnTo>
                  <a:lnTo>
                    <a:pt x="100194" y="467101"/>
                  </a:lnTo>
                  <a:lnTo>
                    <a:pt x="73459" y="496173"/>
                  </a:lnTo>
                  <a:lnTo>
                    <a:pt x="29056" y="525584"/>
                  </a:lnTo>
                  <a:lnTo>
                    <a:pt x="6350" y="539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SMARTInkShape-Group162"/>
          <p:cNvGrpSpPr/>
          <p:nvPr/>
        </p:nvGrpSpPr>
        <p:grpSpPr>
          <a:xfrm>
            <a:off x="2531880" y="889983"/>
            <a:ext cx="1062221" cy="347865"/>
            <a:chOff x="2531880" y="889983"/>
            <a:chExt cx="1062221" cy="347865"/>
          </a:xfrm>
        </p:grpSpPr>
        <p:sp>
          <p:nvSpPr>
            <p:cNvPr id="171" name="SMARTInkShape-856"/>
            <p:cNvSpPr/>
            <p:nvPr>
              <p:custDataLst>
                <p:tags r:id="rId70"/>
              </p:custDataLst>
            </p:nvPr>
          </p:nvSpPr>
          <p:spPr>
            <a:xfrm>
              <a:off x="2531880" y="921386"/>
              <a:ext cx="247677" cy="316462"/>
            </a:xfrm>
            <a:custGeom>
              <a:avLst/>
              <a:gdLst/>
              <a:ahLst/>
              <a:cxnLst/>
              <a:rect l="0" t="0" r="0" b="0"/>
              <a:pathLst>
                <a:path w="247677" h="316462">
                  <a:moveTo>
                    <a:pt x="27170" y="81914"/>
                  </a:moveTo>
                  <a:lnTo>
                    <a:pt x="27170" y="81914"/>
                  </a:lnTo>
                  <a:lnTo>
                    <a:pt x="23799" y="78543"/>
                  </a:lnTo>
                  <a:lnTo>
                    <a:pt x="18381" y="76888"/>
                  </a:lnTo>
                  <a:lnTo>
                    <a:pt x="14961" y="76447"/>
                  </a:lnTo>
                  <a:lnTo>
                    <a:pt x="12680" y="75447"/>
                  </a:lnTo>
                  <a:lnTo>
                    <a:pt x="11160" y="74075"/>
                  </a:lnTo>
                  <a:lnTo>
                    <a:pt x="10147" y="72454"/>
                  </a:lnTo>
                  <a:lnTo>
                    <a:pt x="8520" y="59715"/>
                  </a:lnTo>
                  <a:lnTo>
                    <a:pt x="8298" y="51822"/>
                  </a:lnTo>
                  <a:lnTo>
                    <a:pt x="11962" y="43610"/>
                  </a:lnTo>
                  <a:lnTo>
                    <a:pt x="29183" y="20098"/>
                  </a:lnTo>
                  <a:lnTo>
                    <a:pt x="42646" y="10226"/>
                  </a:lnTo>
                  <a:lnTo>
                    <a:pt x="58037" y="4191"/>
                  </a:lnTo>
                  <a:lnTo>
                    <a:pt x="95928" y="0"/>
                  </a:lnTo>
                  <a:lnTo>
                    <a:pt x="119117" y="6294"/>
                  </a:lnTo>
                  <a:lnTo>
                    <a:pt x="137120" y="17096"/>
                  </a:lnTo>
                  <a:lnTo>
                    <a:pt x="151392" y="35976"/>
                  </a:lnTo>
                  <a:lnTo>
                    <a:pt x="154582" y="55147"/>
                  </a:lnTo>
                  <a:lnTo>
                    <a:pt x="150880" y="101948"/>
                  </a:lnTo>
                  <a:lnTo>
                    <a:pt x="138614" y="142727"/>
                  </a:lnTo>
                  <a:lnTo>
                    <a:pt x="114832" y="189460"/>
                  </a:lnTo>
                  <a:lnTo>
                    <a:pt x="85442" y="228942"/>
                  </a:lnTo>
                  <a:lnTo>
                    <a:pt x="45318" y="268112"/>
                  </a:lnTo>
                  <a:lnTo>
                    <a:pt x="12209" y="296856"/>
                  </a:lnTo>
                  <a:lnTo>
                    <a:pt x="174" y="302720"/>
                  </a:lnTo>
                  <a:lnTo>
                    <a:pt x="0" y="303201"/>
                  </a:lnTo>
                  <a:lnTo>
                    <a:pt x="11533" y="307345"/>
                  </a:lnTo>
                  <a:lnTo>
                    <a:pt x="56016" y="310096"/>
                  </a:lnTo>
                  <a:lnTo>
                    <a:pt x="95454" y="312272"/>
                  </a:lnTo>
                  <a:lnTo>
                    <a:pt x="141006" y="315503"/>
                  </a:lnTo>
                  <a:lnTo>
                    <a:pt x="182019" y="316461"/>
                  </a:lnTo>
                  <a:lnTo>
                    <a:pt x="210870" y="314863"/>
                  </a:lnTo>
                  <a:lnTo>
                    <a:pt x="247676" y="310589"/>
                  </a:lnTo>
                  <a:lnTo>
                    <a:pt x="236720" y="3105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857"/>
            <p:cNvSpPr/>
            <p:nvPr>
              <p:custDataLst>
                <p:tags r:id="rId71"/>
              </p:custDataLst>
            </p:nvPr>
          </p:nvSpPr>
          <p:spPr>
            <a:xfrm>
              <a:off x="2987630" y="889983"/>
              <a:ext cx="149271" cy="340159"/>
            </a:xfrm>
            <a:custGeom>
              <a:avLst/>
              <a:gdLst/>
              <a:ahLst/>
              <a:cxnLst/>
              <a:rect l="0" t="0" r="0" b="0"/>
              <a:pathLst>
                <a:path w="149271" h="340159">
                  <a:moveTo>
                    <a:pt x="136570" y="18067"/>
                  </a:moveTo>
                  <a:lnTo>
                    <a:pt x="136570" y="18067"/>
                  </a:lnTo>
                  <a:lnTo>
                    <a:pt x="148125" y="6511"/>
                  </a:lnTo>
                  <a:lnTo>
                    <a:pt x="147801" y="5424"/>
                  </a:lnTo>
                  <a:lnTo>
                    <a:pt x="145560" y="2335"/>
                  </a:lnTo>
                  <a:lnTo>
                    <a:pt x="140330" y="492"/>
                  </a:lnTo>
                  <a:lnTo>
                    <a:pt x="136960" y="0"/>
                  </a:lnTo>
                  <a:lnTo>
                    <a:pt x="118733" y="6050"/>
                  </a:lnTo>
                  <a:lnTo>
                    <a:pt x="73492" y="36651"/>
                  </a:lnTo>
                  <a:lnTo>
                    <a:pt x="41367" y="72727"/>
                  </a:lnTo>
                  <a:lnTo>
                    <a:pt x="25113" y="105155"/>
                  </a:lnTo>
                  <a:lnTo>
                    <a:pt x="12715" y="142615"/>
                  </a:lnTo>
                  <a:lnTo>
                    <a:pt x="3912" y="181372"/>
                  </a:lnTo>
                  <a:lnTo>
                    <a:pt x="0" y="217412"/>
                  </a:lnTo>
                  <a:lnTo>
                    <a:pt x="142" y="250363"/>
                  </a:lnTo>
                  <a:lnTo>
                    <a:pt x="7952" y="294799"/>
                  </a:lnTo>
                  <a:lnTo>
                    <a:pt x="12725" y="308388"/>
                  </a:lnTo>
                  <a:lnTo>
                    <a:pt x="27435" y="327251"/>
                  </a:lnTo>
                  <a:lnTo>
                    <a:pt x="36297" y="334256"/>
                  </a:lnTo>
                  <a:lnTo>
                    <a:pt x="57432" y="340158"/>
                  </a:lnTo>
                  <a:lnTo>
                    <a:pt x="79525" y="339019"/>
                  </a:lnTo>
                  <a:lnTo>
                    <a:pt x="118586" y="322922"/>
                  </a:lnTo>
                  <a:lnTo>
                    <a:pt x="149270" y="310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858"/>
            <p:cNvSpPr/>
            <p:nvPr>
              <p:custDataLst>
                <p:tags r:id="rId72"/>
              </p:custDataLst>
            </p:nvPr>
          </p:nvSpPr>
          <p:spPr>
            <a:xfrm>
              <a:off x="3257550" y="936768"/>
              <a:ext cx="31327" cy="234941"/>
            </a:xfrm>
            <a:custGeom>
              <a:avLst/>
              <a:gdLst/>
              <a:ahLst/>
              <a:cxnLst/>
              <a:rect l="0" t="0" r="0" b="0"/>
              <a:pathLst>
                <a:path w="31327" h="234941">
                  <a:moveTo>
                    <a:pt x="0" y="15732"/>
                  </a:moveTo>
                  <a:lnTo>
                    <a:pt x="0" y="15732"/>
                  </a:lnTo>
                  <a:lnTo>
                    <a:pt x="0" y="6894"/>
                  </a:lnTo>
                  <a:lnTo>
                    <a:pt x="705" y="5606"/>
                  </a:lnTo>
                  <a:lnTo>
                    <a:pt x="1881" y="4748"/>
                  </a:lnTo>
                  <a:lnTo>
                    <a:pt x="3371" y="4176"/>
                  </a:lnTo>
                  <a:lnTo>
                    <a:pt x="4364" y="3089"/>
                  </a:lnTo>
                  <a:lnTo>
                    <a:pt x="5467" y="0"/>
                  </a:lnTo>
                  <a:lnTo>
                    <a:pt x="5056" y="305"/>
                  </a:lnTo>
                  <a:lnTo>
                    <a:pt x="2717" y="4407"/>
                  </a:lnTo>
                  <a:lnTo>
                    <a:pt x="5705" y="47669"/>
                  </a:lnTo>
                  <a:lnTo>
                    <a:pt x="9530" y="87911"/>
                  </a:lnTo>
                  <a:lnTo>
                    <a:pt x="11761" y="132212"/>
                  </a:lnTo>
                  <a:lnTo>
                    <a:pt x="19164" y="173246"/>
                  </a:lnTo>
                  <a:lnTo>
                    <a:pt x="29605" y="220241"/>
                  </a:lnTo>
                  <a:lnTo>
                    <a:pt x="31326" y="234478"/>
                  </a:lnTo>
                  <a:lnTo>
                    <a:pt x="30762" y="234940"/>
                  </a:lnTo>
                  <a:lnTo>
                    <a:pt x="29680" y="234543"/>
                  </a:lnTo>
                  <a:lnTo>
                    <a:pt x="25400" y="231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859"/>
            <p:cNvSpPr/>
            <p:nvPr>
              <p:custDataLst>
                <p:tags r:id="rId73"/>
              </p:custDataLst>
            </p:nvPr>
          </p:nvSpPr>
          <p:spPr>
            <a:xfrm>
              <a:off x="3406291" y="1060450"/>
              <a:ext cx="187810" cy="6351"/>
            </a:xfrm>
            <a:custGeom>
              <a:avLst/>
              <a:gdLst/>
              <a:ahLst/>
              <a:cxnLst/>
              <a:rect l="0" t="0" r="0" b="0"/>
              <a:pathLst>
                <a:path w="187810" h="6351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706"/>
                  </a:lnTo>
                  <a:lnTo>
                    <a:pt x="1563" y="3371"/>
                  </a:lnTo>
                  <a:lnTo>
                    <a:pt x="16522" y="5467"/>
                  </a:lnTo>
                  <a:lnTo>
                    <a:pt x="57000" y="6176"/>
                  </a:lnTo>
                  <a:lnTo>
                    <a:pt x="103880" y="4434"/>
                  </a:lnTo>
                  <a:lnTo>
                    <a:pt x="143948" y="876"/>
                  </a:lnTo>
                  <a:lnTo>
                    <a:pt x="172560" y="879"/>
                  </a:lnTo>
                  <a:lnTo>
                    <a:pt x="18780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163"/>
          <p:cNvGrpSpPr/>
          <p:nvPr/>
        </p:nvGrpSpPr>
        <p:grpSpPr>
          <a:xfrm>
            <a:off x="1962150" y="1079577"/>
            <a:ext cx="158751" cy="101524"/>
            <a:chOff x="1962150" y="1079577"/>
            <a:chExt cx="158751" cy="101524"/>
          </a:xfrm>
        </p:grpSpPr>
        <p:sp>
          <p:nvSpPr>
            <p:cNvPr id="176" name="SMARTInkShape-860"/>
            <p:cNvSpPr/>
            <p:nvPr>
              <p:custDataLst>
                <p:tags r:id="rId68"/>
              </p:custDataLst>
            </p:nvPr>
          </p:nvSpPr>
          <p:spPr>
            <a:xfrm>
              <a:off x="1962150" y="1079577"/>
              <a:ext cx="114301" cy="6274"/>
            </a:xfrm>
            <a:custGeom>
              <a:avLst/>
              <a:gdLst/>
              <a:ahLst/>
              <a:cxnLst/>
              <a:rect l="0" t="0" r="0" b="0"/>
              <a:pathLst>
                <a:path w="114301" h="6274">
                  <a:moveTo>
                    <a:pt x="0" y="6273"/>
                  </a:moveTo>
                  <a:lnTo>
                    <a:pt x="0" y="6273"/>
                  </a:lnTo>
                  <a:lnTo>
                    <a:pt x="10139" y="1909"/>
                  </a:lnTo>
                  <a:lnTo>
                    <a:pt x="52511" y="0"/>
                  </a:lnTo>
                  <a:lnTo>
                    <a:pt x="96460" y="1815"/>
                  </a:lnTo>
                  <a:lnTo>
                    <a:pt x="114300" y="6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861"/>
            <p:cNvSpPr/>
            <p:nvPr>
              <p:custDataLst>
                <p:tags r:id="rId69"/>
              </p:custDataLst>
            </p:nvPr>
          </p:nvSpPr>
          <p:spPr>
            <a:xfrm>
              <a:off x="1968500" y="1174750"/>
              <a:ext cx="152401" cy="6351"/>
            </a:xfrm>
            <a:custGeom>
              <a:avLst/>
              <a:gdLst/>
              <a:ahLst/>
              <a:cxnLst/>
              <a:rect l="0" t="0" r="0" b="0"/>
              <a:pathLst>
                <a:path w="152401" h="6351">
                  <a:moveTo>
                    <a:pt x="0" y="6350"/>
                  </a:moveTo>
                  <a:lnTo>
                    <a:pt x="0" y="6350"/>
                  </a:lnTo>
                  <a:lnTo>
                    <a:pt x="38974" y="6350"/>
                  </a:lnTo>
                  <a:lnTo>
                    <a:pt x="75518" y="5644"/>
                  </a:lnTo>
                  <a:lnTo>
                    <a:pt x="113056" y="2979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164"/>
          <p:cNvGrpSpPr/>
          <p:nvPr/>
        </p:nvGrpSpPr>
        <p:grpSpPr>
          <a:xfrm>
            <a:off x="698500" y="890411"/>
            <a:ext cx="1035051" cy="555604"/>
            <a:chOff x="698500" y="890411"/>
            <a:chExt cx="1035051" cy="555604"/>
          </a:xfrm>
        </p:grpSpPr>
        <p:sp>
          <p:nvSpPr>
            <p:cNvPr id="179" name="SMARTInkShape-862"/>
            <p:cNvSpPr/>
            <p:nvPr>
              <p:custDataLst>
                <p:tags r:id="rId64"/>
              </p:custDataLst>
            </p:nvPr>
          </p:nvSpPr>
          <p:spPr>
            <a:xfrm>
              <a:off x="698500" y="1053076"/>
              <a:ext cx="148365" cy="392939"/>
            </a:xfrm>
            <a:custGeom>
              <a:avLst/>
              <a:gdLst/>
              <a:ahLst/>
              <a:cxnLst/>
              <a:rect l="0" t="0" r="0" b="0"/>
              <a:pathLst>
                <a:path w="148365" h="392939">
                  <a:moveTo>
                    <a:pt x="57150" y="58174"/>
                  </a:moveTo>
                  <a:lnTo>
                    <a:pt x="57150" y="58174"/>
                  </a:lnTo>
                  <a:lnTo>
                    <a:pt x="53779" y="58174"/>
                  </a:lnTo>
                  <a:lnTo>
                    <a:pt x="52786" y="58879"/>
                  </a:lnTo>
                  <a:lnTo>
                    <a:pt x="52124" y="60055"/>
                  </a:lnTo>
                  <a:lnTo>
                    <a:pt x="51192" y="66963"/>
                  </a:lnTo>
                  <a:lnTo>
                    <a:pt x="50852" y="106996"/>
                  </a:lnTo>
                  <a:lnTo>
                    <a:pt x="50815" y="148291"/>
                  </a:lnTo>
                  <a:lnTo>
                    <a:pt x="50807" y="182187"/>
                  </a:lnTo>
                  <a:lnTo>
                    <a:pt x="50803" y="220300"/>
                  </a:lnTo>
                  <a:lnTo>
                    <a:pt x="51507" y="259347"/>
                  </a:lnTo>
                  <a:lnTo>
                    <a:pt x="54172" y="295516"/>
                  </a:lnTo>
                  <a:lnTo>
                    <a:pt x="56268" y="340870"/>
                  </a:lnTo>
                  <a:lnTo>
                    <a:pt x="57034" y="385681"/>
                  </a:lnTo>
                  <a:lnTo>
                    <a:pt x="57072" y="388695"/>
                  </a:lnTo>
                  <a:lnTo>
                    <a:pt x="56393" y="390705"/>
                  </a:lnTo>
                  <a:lnTo>
                    <a:pt x="55234" y="392045"/>
                  </a:lnTo>
                  <a:lnTo>
                    <a:pt x="53756" y="392938"/>
                  </a:lnTo>
                  <a:lnTo>
                    <a:pt x="48305" y="373969"/>
                  </a:lnTo>
                  <a:lnTo>
                    <a:pt x="42221" y="331424"/>
                  </a:lnTo>
                  <a:lnTo>
                    <a:pt x="36169" y="287333"/>
                  </a:lnTo>
                  <a:lnTo>
                    <a:pt x="32579" y="261747"/>
                  </a:lnTo>
                  <a:lnTo>
                    <a:pt x="30186" y="236928"/>
                  </a:lnTo>
                  <a:lnTo>
                    <a:pt x="28591" y="212621"/>
                  </a:lnTo>
                  <a:lnTo>
                    <a:pt x="27524" y="167739"/>
                  </a:lnTo>
                  <a:lnTo>
                    <a:pt x="29401" y="131329"/>
                  </a:lnTo>
                  <a:lnTo>
                    <a:pt x="34425" y="86435"/>
                  </a:lnTo>
                  <a:lnTo>
                    <a:pt x="37374" y="40525"/>
                  </a:lnTo>
                  <a:lnTo>
                    <a:pt x="37777" y="26576"/>
                  </a:lnTo>
                  <a:lnTo>
                    <a:pt x="41720" y="15673"/>
                  </a:lnTo>
                  <a:lnTo>
                    <a:pt x="48175" y="6829"/>
                  </a:lnTo>
                  <a:lnTo>
                    <a:pt x="55748" y="547"/>
                  </a:lnTo>
                  <a:lnTo>
                    <a:pt x="61154" y="0"/>
                  </a:lnTo>
                  <a:lnTo>
                    <a:pt x="74687" y="3156"/>
                  </a:lnTo>
                  <a:lnTo>
                    <a:pt x="88228" y="13025"/>
                  </a:lnTo>
                  <a:lnTo>
                    <a:pt x="117538" y="49099"/>
                  </a:lnTo>
                  <a:lnTo>
                    <a:pt x="138778" y="88019"/>
                  </a:lnTo>
                  <a:lnTo>
                    <a:pt x="148364" y="120717"/>
                  </a:lnTo>
                  <a:lnTo>
                    <a:pt x="146843" y="139358"/>
                  </a:lnTo>
                  <a:lnTo>
                    <a:pt x="144462" y="148280"/>
                  </a:lnTo>
                  <a:lnTo>
                    <a:pt x="124883" y="163838"/>
                  </a:lnTo>
                  <a:lnTo>
                    <a:pt x="97837" y="174986"/>
                  </a:lnTo>
                  <a:lnTo>
                    <a:pt x="74057" y="177589"/>
                  </a:lnTo>
                  <a:lnTo>
                    <a:pt x="51729" y="172630"/>
                  </a:lnTo>
                  <a:lnTo>
                    <a:pt x="0" y="1534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863"/>
            <p:cNvSpPr/>
            <p:nvPr>
              <p:custDataLst>
                <p:tags r:id="rId65"/>
              </p:custDataLst>
            </p:nvPr>
          </p:nvSpPr>
          <p:spPr>
            <a:xfrm>
              <a:off x="889883" y="1174750"/>
              <a:ext cx="75318" cy="6351"/>
            </a:xfrm>
            <a:custGeom>
              <a:avLst/>
              <a:gdLst/>
              <a:ahLst/>
              <a:cxnLst/>
              <a:rect l="0" t="0" r="0" b="0"/>
              <a:pathLst>
                <a:path w="75318" h="635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47377" y="1881"/>
                  </a:lnTo>
                  <a:lnTo>
                    <a:pt x="7531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864"/>
            <p:cNvSpPr/>
            <p:nvPr>
              <p:custDataLst>
                <p:tags r:id="rId66"/>
              </p:custDataLst>
            </p:nvPr>
          </p:nvSpPr>
          <p:spPr>
            <a:xfrm>
              <a:off x="1079500" y="1048011"/>
              <a:ext cx="101601" cy="161197"/>
            </a:xfrm>
            <a:custGeom>
              <a:avLst/>
              <a:gdLst/>
              <a:ahLst/>
              <a:cxnLst/>
              <a:rect l="0" t="0" r="0" b="0"/>
              <a:pathLst>
                <a:path w="101601" h="161197">
                  <a:moveTo>
                    <a:pt x="0" y="6089"/>
                  </a:moveTo>
                  <a:lnTo>
                    <a:pt x="0" y="6089"/>
                  </a:lnTo>
                  <a:lnTo>
                    <a:pt x="0" y="0"/>
                  </a:lnTo>
                  <a:lnTo>
                    <a:pt x="5070" y="12752"/>
                  </a:lnTo>
                  <a:lnTo>
                    <a:pt x="14747" y="53109"/>
                  </a:lnTo>
                  <a:lnTo>
                    <a:pt x="30038" y="98476"/>
                  </a:lnTo>
                  <a:lnTo>
                    <a:pt x="45941" y="139292"/>
                  </a:lnTo>
                  <a:lnTo>
                    <a:pt x="54221" y="156642"/>
                  </a:lnTo>
                  <a:lnTo>
                    <a:pt x="58906" y="161196"/>
                  </a:lnTo>
                  <a:lnTo>
                    <a:pt x="61848" y="160294"/>
                  </a:lnTo>
                  <a:lnTo>
                    <a:pt x="68881" y="153647"/>
                  </a:lnTo>
                  <a:lnTo>
                    <a:pt x="77402" y="134633"/>
                  </a:lnTo>
                  <a:lnTo>
                    <a:pt x="85897" y="92080"/>
                  </a:lnTo>
                  <a:lnTo>
                    <a:pt x="88010" y="53283"/>
                  </a:lnTo>
                  <a:lnTo>
                    <a:pt x="88783" y="15004"/>
                  </a:lnTo>
                  <a:lnTo>
                    <a:pt x="90233" y="12738"/>
                  </a:lnTo>
                  <a:lnTo>
                    <a:pt x="92611" y="11933"/>
                  </a:lnTo>
                  <a:lnTo>
                    <a:pt x="101600" y="12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865"/>
            <p:cNvSpPr/>
            <p:nvPr>
              <p:custDataLst>
                <p:tags r:id="rId67"/>
              </p:custDataLst>
            </p:nvPr>
          </p:nvSpPr>
          <p:spPr>
            <a:xfrm>
              <a:off x="1243433" y="890411"/>
              <a:ext cx="490118" cy="297347"/>
            </a:xfrm>
            <a:custGeom>
              <a:avLst/>
              <a:gdLst/>
              <a:ahLst/>
              <a:cxnLst/>
              <a:rect l="0" t="0" r="0" b="0"/>
              <a:pathLst>
                <a:path w="490118" h="297347">
                  <a:moveTo>
                    <a:pt x="102767" y="227189"/>
                  </a:moveTo>
                  <a:lnTo>
                    <a:pt x="102767" y="227189"/>
                  </a:lnTo>
                  <a:lnTo>
                    <a:pt x="106138" y="223818"/>
                  </a:lnTo>
                  <a:lnTo>
                    <a:pt x="106425" y="221414"/>
                  </a:lnTo>
                  <a:lnTo>
                    <a:pt x="103459" y="211288"/>
                  </a:lnTo>
                  <a:lnTo>
                    <a:pt x="96700" y="198645"/>
                  </a:lnTo>
                  <a:lnTo>
                    <a:pt x="70218" y="172996"/>
                  </a:lnTo>
                  <a:lnTo>
                    <a:pt x="57962" y="167825"/>
                  </a:lnTo>
                  <a:lnTo>
                    <a:pt x="44754" y="166233"/>
                  </a:lnTo>
                  <a:lnTo>
                    <a:pt x="29476" y="167877"/>
                  </a:lnTo>
                  <a:lnTo>
                    <a:pt x="22862" y="172125"/>
                  </a:lnTo>
                  <a:lnTo>
                    <a:pt x="11750" y="186253"/>
                  </a:lnTo>
                  <a:lnTo>
                    <a:pt x="932" y="214041"/>
                  </a:lnTo>
                  <a:lnTo>
                    <a:pt x="0" y="241246"/>
                  </a:lnTo>
                  <a:lnTo>
                    <a:pt x="7563" y="263810"/>
                  </a:lnTo>
                  <a:lnTo>
                    <a:pt x="11076" y="267830"/>
                  </a:lnTo>
                  <a:lnTo>
                    <a:pt x="14828" y="269805"/>
                  </a:lnTo>
                  <a:lnTo>
                    <a:pt x="18741" y="270417"/>
                  </a:lnTo>
                  <a:lnTo>
                    <a:pt x="26852" y="269214"/>
                  </a:lnTo>
                  <a:lnTo>
                    <a:pt x="30990" y="267906"/>
                  </a:lnTo>
                  <a:lnTo>
                    <a:pt x="39351" y="258926"/>
                  </a:lnTo>
                  <a:lnTo>
                    <a:pt x="52846" y="233536"/>
                  </a:lnTo>
                  <a:lnTo>
                    <a:pt x="57837" y="205552"/>
                  </a:lnTo>
                  <a:lnTo>
                    <a:pt x="64064" y="245334"/>
                  </a:lnTo>
                  <a:lnTo>
                    <a:pt x="81083" y="283478"/>
                  </a:lnTo>
                  <a:lnTo>
                    <a:pt x="85604" y="287484"/>
                  </a:lnTo>
                  <a:lnTo>
                    <a:pt x="88503" y="287141"/>
                  </a:lnTo>
                  <a:lnTo>
                    <a:pt x="95486" y="282997"/>
                  </a:lnTo>
                  <a:lnTo>
                    <a:pt x="115832" y="257994"/>
                  </a:lnTo>
                  <a:lnTo>
                    <a:pt x="134171" y="212290"/>
                  </a:lnTo>
                  <a:lnTo>
                    <a:pt x="142830" y="178939"/>
                  </a:lnTo>
                  <a:lnTo>
                    <a:pt x="151382" y="142950"/>
                  </a:lnTo>
                  <a:lnTo>
                    <a:pt x="156124" y="103907"/>
                  </a:lnTo>
                  <a:lnTo>
                    <a:pt x="158231" y="65858"/>
                  </a:lnTo>
                  <a:lnTo>
                    <a:pt x="158006" y="23459"/>
                  </a:lnTo>
                  <a:lnTo>
                    <a:pt x="152953" y="7055"/>
                  </a:lnTo>
                  <a:lnTo>
                    <a:pt x="149630" y="2822"/>
                  </a:lnTo>
                  <a:lnTo>
                    <a:pt x="146003" y="706"/>
                  </a:lnTo>
                  <a:lnTo>
                    <a:pt x="142175" y="0"/>
                  </a:lnTo>
                  <a:lnTo>
                    <a:pt x="138211" y="2352"/>
                  </a:lnTo>
                  <a:lnTo>
                    <a:pt x="130044" y="12491"/>
                  </a:lnTo>
                  <a:lnTo>
                    <a:pt x="120884" y="47550"/>
                  </a:lnTo>
                  <a:lnTo>
                    <a:pt x="117874" y="83379"/>
                  </a:lnTo>
                  <a:lnTo>
                    <a:pt x="116537" y="125174"/>
                  </a:lnTo>
                  <a:lnTo>
                    <a:pt x="115943" y="169619"/>
                  </a:lnTo>
                  <a:lnTo>
                    <a:pt x="117560" y="205836"/>
                  </a:lnTo>
                  <a:lnTo>
                    <a:pt x="124319" y="246262"/>
                  </a:lnTo>
                  <a:lnTo>
                    <a:pt x="135874" y="275093"/>
                  </a:lnTo>
                  <a:lnTo>
                    <a:pt x="140529" y="280230"/>
                  </a:lnTo>
                  <a:lnTo>
                    <a:pt x="142758" y="281599"/>
                  </a:lnTo>
                  <a:lnTo>
                    <a:pt x="145656" y="280396"/>
                  </a:lnTo>
                  <a:lnTo>
                    <a:pt x="152638" y="273414"/>
                  </a:lnTo>
                  <a:lnTo>
                    <a:pt x="167913" y="245910"/>
                  </a:lnTo>
                  <a:lnTo>
                    <a:pt x="180743" y="200326"/>
                  </a:lnTo>
                  <a:lnTo>
                    <a:pt x="183962" y="187950"/>
                  </a:lnTo>
                  <a:lnTo>
                    <a:pt x="184413" y="188330"/>
                  </a:lnTo>
                  <a:lnTo>
                    <a:pt x="189027" y="233471"/>
                  </a:lnTo>
                  <a:lnTo>
                    <a:pt x="202983" y="267392"/>
                  </a:lnTo>
                  <a:lnTo>
                    <a:pt x="218538" y="286060"/>
                  </a:lnTo>
                  <a:lnTo>
                    <a:pt x="229811" y="293786"/>
                  </a:lnTo>
                  <a:lnTo>
                    <a:pt x="233324" y="293459"/>
                  </a:lnTo>
                  <a:lnTo>
                    <a:pt x="240990" y="289333"/>
                  </a:lnTo>
                  <a:lnTo>
                    <a:pt x="247220" y="280914"/>
                  </a:lnTo>
                  <a:lnTo>
                    <a:pt x="256968" y="251520"/>
                  </a:lnTo>
                  <a:lnTo>
                    <a:pt x="256798" y="218641"/>
                  </a:lnTo>
                  <a:lnTo>
                    <a:pt x="249843" y="192009"/>
                  </a:lnTo>
                  <a:lnTo>
                    <a:pt x="252492" y="196696"/>
                  </a:lnTo>
                  <a:lnTo>
                    <a:pt x="270206" y="242699"/>
                  </a:lnTo>
                  <a:lnTo>
                    <a:pt x="275492" y="251251"/>
                  </a:lnTo>
                  <a:lnTo>
                    <a:pt x="285805" y="260032"/>
                  </a:lnTo>
                  <a:lnTo>
                    <a:pt x="293714" y="262953"/>
                  </a:lnTo>
                  <a:lnTo>
                    <a:pt x="297798" y="263731"/>
                  </a:lnTo>
                  <a:lnTo>
                    <a:pt x="313660" y="261456"/>
                  </a:lnTo>
                  <a:lnTo>
                    <a:pt x="318151" y="258501"/>
                  </a:lnTo>
                  <a:lnTo>
                    <a:pt x="328549" y="243522"/>
                  </a:lnTo>
                  <a:lnTo>
                    <a:pt x="351247" y="197131"/>
                  </a:lnTo>
                  <a:lnTo>
                    <a:pt x="356040" y="168650"/>
                  </a:lnTo>
                  <a:lnTo>
                    <a:pt x="355577" y="166291"/>
                  </a:lnTo>
                  <a:lnTo>
                    <a:pt x="353181" y="161788"/>
                  </a:lnTo>
                  <a:lnTo>
                    <a:pt x="351554" y="160305"/>
                  </a:lnTo>
                  <a:lnTo>
                    <a:pt x="347865" y="158657"/>
                  </a:lnTo>
                  <a:lnTo>
                    <a:pt x="340110" y="165451"/>
                  </a:lnTo>
                  <a:lnTo>
                    <a:pt x="321256" y="192808"/>
                  </a:lnTo>
                  <a:lnTo>
                    <a:pt x="311595" y="217080"/>
                  </a:lnTo>
                  <a:lnTo>
                    <a:pt x="311005" y="245517"/>
                  </a:lnTo>
                  <a:lnTo>
                    <a:pt x="318670" y="269544"/>
                  </a:lnTo>
                  <a:lnTo>
                    <a:pt x="329879" y="286697"/>
                  </a:lnTo>
                  <a:lnTo>
                    <a:pt x="343640" y="294324"/>
                  </a:lnTo>
                  <a:lnTo>
                    <a:pt x="352249" y="297346"/>
                  </a:lnTo>
                  <a:lnTo>
                    <a:pt x="373104" y="296940"/>
                  </a:lnTo>
                  <a:lnTo>
                    <a:pt x="410526" y="290660"/>
                  </a:lnTo>
                  <a:lnTo>
                    <a:pt x="451012" y="284330"/>
                  </a:lnTo>
                  <a:lnTo>
                    <a:pt x="490117" y="277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165"/>
          <p:cNvGrpSpPr/>
          <p:nvPr/>
        </p:nvGrpSpPr>
        <p:grpSpPr>
          <a:xfrm>
            <a:off x="10941453" y="800100"/>
            <a:ext cx="1028844" cy="448092"/>
            <a:chOff x="10941453" y="800100"/>
            <a:chExt cx="1028844" cy="448092"/>
          </a:xfrm>
        </p:grpSpPr>
        <p:sp>
          <p:nvSpPr>
            <p:cNvPr id="184" name="SMARTInkShape-866"/>
            <p:cNvSpPr/>
            <p:nvPr>
              <p:custDataLst>
                <p:tags r:id="rId55"/>
              </p:custDataLst>
            </p:nvPr>
          </p:nvSpPr>
          <p:spPr>
            <a:xfrm>
              <a:off x="10941453" y="997700"/>
              <a:ext cx="126496" cy="179540"/>
            </a:xfrm>
            <a:custGeom>
              <a:avLst/>
              <a:gdLst/>
              <a:ahLst/>
              <a:cxnLst/>
              <a:rect l="0" t="0" r="0" b="0"/>
              <a:pathLst>
                <a:path w="126496" h="179540">
                  <a:moveTo>
                    <a:pt x="63097" y="43700"/>
                  </a:moveTo>
                  <a:lnTo>
                    <a:pt x="63097" y="43700"/>
                  </a:lnTo>
                  <a:lnTo>
                    <a:pt x="63097" y="31960"/>
                  </a:lnTo>
                  <a:lnTo>
                    <a:pt x="53637" y="21566"/>
                  </a:lnTo>
                  <a:lnTo>
                    <a:pt x="51147" y="21183"/>
                  </a:lnTo>
                  <a:lnTo>
                    <a:pt x="20627" y="27844"/>
                  </a:lnTo>
                  <a:lnTo>
                    <a:pt x="14118" y="33360"/>
                  </a:lnTo>
                  <a:lnTo>
                    <a:pt x="4189" y="48400"/>
                  </a:lnTo>
                  <a:lnTo>
                    <a:pt x="0" y="93147"/>
                  </a:lnTo>
                  <a:lnTo>
                    <a:pt x="1529" y="126072"/>
                  </a:lnTo>
                  <a:lnTo>
                    <a:pt x="8446" y="151615"/>
                  </a:lnTo>
                  <a:lnTo>
                    <a:pt x="11847" y="156565"/>
                  </a:lnTo>
                  <a:lnTo>
                    <a:pt x="30632" y="169580"/>
                  </a:lnTo>
                  <a:lnTo>
                    <a:pt x="48138" y="178945"/>
                  </a:lnTo>
                  <a:lnTo>
                    <a:pt x="58566" y="179539"/>
                  </a:lnTo>
                  <a:lnTo>
                    <a:pt x="79136" y="174171"/>
                  </a:lnTo>
                  <a:lnTo>
                    <a:pt x="86217" y="168479"/>
                  </a:lnTo>
                  <a:lnTo>
                    <a:pt x="109624" y="128328"/>
                  </a:lnTo>
                  <a:lnTo>
                    <a:pt x="120638" y="84446"/>
                  </a:lnTo>
                  <a:lnTo>
                    <a:pt x="124830" y="69884"/>
                  </a:lnTo>
                  <a:lnTo>
                    <a:pt x="126495" y="34045"/>
                  </a:lnTo>
                  <a:lnTo>
                    <a:pt x="122787" y="25063"/>
                  </a:lnTo>
                  <a:lnTo>
                    <a:pt x="109292" y="4949"/>
                  </a:lnTo>
                  <a:lnTo>
                    <a:pt x="102208" y="1783"/>
                  </a:lnTo>
                  <a:lnTo>
                    <a:pt x="86913" y="0"/>
                  </a:lnTo>
                  <a:lnTo>
                    <a:pt x="75094" y="3346"/>
                  </a:lnTo>
                  <a:lnTo>
                    <a:pt x="63490" y="10243"/>
                  </a:lnTo>
                  <a:lnTo>
                    <a:pt x="46424" y="30036"/>
                  </a:lnTo>
                  <a:lnTo>
                    <a:pt x="43514" y="34590"/>
                  </a:lnTo>
                  <a:lnTo>
                    <a:pt x="42282" y="38332"/>
                  </a:lnTo>
                  <a:lnTo>
                    <a:pt x="42163" y="41533"/>
                  </a:lnTo>
                  <a:lnTo>
                    <a:pt x="44047" y="5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867"/>
            <p:cNvSpPr/>
            <p:nvPr>
              <p:custDataLst>
                <p:tags r:id="rId56"/>
              </p:custDataLst>
            </p:nvPr>
          </p:nvSpPr>
          <p:spPr>
            <a:xfrm>
              <a:off x="11017248" y="901700"/>
              <a:ext cx="31753" cy="304801"/>
            </a:xfrm>
            <a:custGeom>
              <a:avLst/>
              <a:gdLst/>
              <a:ahLst/>
              <a:cxnLst/>
              <a:rect l="0" t="0" r="0" b="0"/>
              <a:pathLst>
                <a:path w="31753" h="304801">
                  <a:moveTo>
                    <a:pt x="2" y="0"/>
                  </a:moveTo>
                  <a:lnTo>
                    <a:pt x="2" y="0"/>
                  </a:lnTo>
                  <a:lnTo>
                    <a:pt x="0" y="3371"/>
                  </a:lnTo>
                  <a:lnTo>
                    <a:pt x="11558" y="48335"/>
                  </a:lnTo>
                  <a:lnTo>
                    <a:pt x="12476" y="86558"/>
                  </a:lnTo>
                  <a:lnTo>
                    <a:pt x="12658" y="132260"/>
                  </a:lnTo>
                  <a:lnTo>
                    <a:pt x="12693" y="178839"/>
                  </a:lnTo>
                  <a:lnTo>
                    <a:pt x="17769" y="223030"/>
                  </a:lnTo>
                  <a:lnTo>
                    <a:pt x="24257" y="264991"/>
                  </a:lnTo>
                  <a:lnTo>
                    <a:pt x="27134" y="291317"/>
                  </a:lnTo>
                  <a:lnTo>
                    <a:pt x="31752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868"/>
            <p:cNvSpPr/>
            <p:nvPr>
              <p:custDataLst>
                <p:tags r:id="rId57"/>
              </p:custDataLst>
            </p:nvPr>
          </p:nvSpPr>
          <p:spPr>
            <a:xfrm>
              <a:off x="10979150" y="1231900"/>
              <a:ext cx="152401" cy="16292"/>
            </a:xfrm>
            <a:custGeom>
              <a:avLst/>
              <a:gdLst/>
              <a:ahLst/>
              <a:cxnLst/>
              <a:rect l="0" t="0" r="0" b="0"/>
              <a:pathLst>
                <a:path w="152401" h="16292">
                  <a:moveTo>
                    <a:pt x="0" y="0"/>
                  </a:moveTo>
                  <a:lnTo>
                    <a:pt x="0" y="0"/>
                  </a:lnTo>
                  <a:lnTo>
                    <a:pt x="21047" y="8838"/>
                  </a:lnTo>
                  <a:lnTo>
                    <a:pt x="64067" y="12361"/>
                  </a:lnTo>
                  <a:lnTo>
                    <a:pt x="103541" y="16291"/>
                  </a:lnTo>
                  <a:lnTo>
                    <a:pt x="149058" y="12881"/>
                  </a:lnTo>
                  <a:lnTo>
                    <a:pt x="150171" y="12115"/>
                  </a:lnTo>
                  <a:lnTo>
                    <a:pt x="150916" y="10899"/>
                  </a:lnTo>
                  <a:lnTo>
                    <a:pt x="1524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869"/>
            <p:cNvSpPr/>
            <p:nvPr>
              <p:custDataLst>
                <p:tags r:id="rId58"/>
              </p:custDataLst>
            </p:nvPr>
          </p:nvSpPr>
          <p:spPr>
            <a:xfrm>
              <a:off x="11887200" y="800100"/>
              <a:ext cx="83097" cy="419101"/>
            </a:xfrm>
            <a:custGeom>
              <a:avLst/>
              <a:gdLst/>
              <a:ahLst/>
              <a:cxnLst/>
              <a:rect l="0" t="0" r="0" b="0"/>
              <a:pathLst>
                <a:path w="83097" h="419101">
                  <a:moveTo>
                    <a:pt x="25400" y="0"/>
                  </a:moveTo>
                  <a:lnTo>
                    <a:pt x="25400" y="0"/>
                  </a:lnTo>
                  <a:lnTo>
                    <a:pt x="28770" y="3371"/>
                  </a:lnTo>
                  <a:lnTo>
                    <a:pt x="47051" y="44258"/>
                  </a:lnTo>
                  <a:lnTo>
                    <a:pt x="58307" y="73292"/>
                  </a:lnTo>
                  <a:lnTo>
                    <a:pt x="70365" y="112067"/>
                  </a:lnTo>
                  <a:lnTo>
                    <a:pt x="79017" y="155170"/>
                  </a:lnTo>
                  <a:lnTo>
                    <a:pt x="83096" y="200904"/>
                  </a:lnTo>
                  <a:lnTo>
                    <a:pt x="82207" y="224952"/>
                  </a:lnTo>
                  <a:lnTo>
                    <a:pt x="76754" y="271429"/>
                  </a:lnTo>
                  <a:lnTo>
                    <a:pt x="67273" y="310900"/>
                  </a:lnTo>
                  <a:lnTo>
                    <a:pt x="54121" y="345376"/>
                  </a:lnTo>
                  <a:lnTo>
                    <a:pt x="38166" y="375045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870"/>
            <p:cNvSpPr/>
            <p:nvPr>
              <p:custDataLst>
                <p:tags r:id="rId59"/>
              </p:custDataLst>
            </p:nvPr>
          </p:nvSpPr>
          <p:spPr>
            <a:xfrm>
              <a:off x="11836400" y="920750"/>
              <a:ext cx="19051" cy="228601"/>
            </a:xfrm>
            <a:custGeom>
              <a:avLst/>
              <a:gdLst/>
              <a:ahLst/>
              <a:cxnLst/>
              <a:rect l="0" t="0" r="0" b="0"/>
              <a:pathLst>
                <a:path w="19051" h="228601">
                  <a:moveTo>
                    <a:pt x="0" y="0"/>
                  </a:moveTo>
                  <a:lnTo>
                    <a:pt x="0" y="0"/>
                  </a:lnTo>
                  <a:lnTo>
                    <a:pt x="705" y="6481"/>
                  </a:lnTo>
                  <a:lnTo>
                    <a:pt x="8839" y="42716"/>
                  </a:lnTo>
                  <a:lnTo>
                    <a:pt x="11556" y="80939"/>
                  </a:lnTo>
                  <a:lnTo>
                    <a:pt x="15730" y="123544"/>
                  </a:lnTo>
                  <a:lnTo>
                    <a:pt x="18066" y="160705"/>
                  </a:lnTo>
                  <a:lnTo>
                    <a:pt x="18919" y="204929"/>
                  </a:lnTo>
                  <a:lnTo>
                    <a:pt x="1905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871"/>
            <p:cNvSpPr/>
            <p:nvPr>
              <p:custDataLst>
                <p:tags r:id="rId60"/>
              </p:custDataLst>
            </p:nvPr>
          </p:nvSpPr>
          <p:spPr>
            <a:xfrm>
              <a:off x="11582662" y="936642"/>
              <a:ext cx="177539" cy="216510"/>
            </a:xfrm>
            <a:custGeom>
              <a:avLst/>
              <a:gdLst/>
              <a:ahLst/>
              <a:cxnLst/>
              <a:rect l="0" t="0" r="0" b="0"/>
              <a:pathLst>
                <a:path w="177539" h="216510">
                  <a:moveTo>
                    <a:pt x="6088" y="28558"/>
                  </a:moveTo>
                  <a:lnTo>
                    <a:pt x="6088" y="28558"/>
                  </a:lnTo>
                  <a:lnTo>
                    <a:pt x="620" y="28558"/>
                  </a:lnTo>
                  <a:lnTo>
                    <a:pt x="326" y="29264"/>
                  </a:lnTo>
                  <a:lnTo>
                    <a:pt x="0" y="31929"/>
                  </a:lnTo>
                  <a:lnTo>
                    <a:pt x="12615" y="78100"/>
                  </a:lnTo>
                  <a:lnTo>
                    <a:pt x="20939" y="124814"/>
                  </a:lnTo>
                  <a:lnTo>
                    <a:pt x="33037" y="169737"/>
                  </a:lnTo>
                  <a:lnTo>
                    <a:pt x="40577" y="209723"/>
                  </a:lnTo>
                  <a:lnTo>
                    <a:pt x="44465" y="214909"/>
                  </a:lnTo>
                  <a:lnTo>
                    <a:pt x="46489" y="216292"/>
                  </a:lnTo>
                  <a:lnTo>
                    <a:pt x="47838" y="216509"/>
                  </a:lnTo>
                  <a:lnTo>
                    <a:pt x="48738" y="215947"/>
                  </a:lnTo>
                  <a:lnTo>
                    <a:pt x="50444" y="211325"/>
                  </a:lnTo>
                  <a:lnTo>
                    <a:pt x="60593" y="165146"/>
                  </a:lnTo>
                  <a:lnTo>
                    <a:pt x="66260" y="128581"/>
                  </a:lnTo>
                  <a:lnTo>
                    <a:pt x="69989" y="122401"/>
                  </a:lnTo>
                  <a:lnTo>
                    <a:pt x="71972" y="120754"/>
                  </a:lnTo>
                  <a:lnTo>
                    <a:pt x="73999" y="121772"/>
                  </a:lnTo>
                  <a:lnTo>
                    <a:pt x="78135" y="128547"/>
                  </a:lnTo>
                  <a:lnTo>
                    <a:pt x="97944" y="174297"/>
                  </a:lnTo>
                  <a:lnTo>
                    <a:pt x="117508" y="206200"/>
                  </a:lnTo>
                  <a:lnTo>
                    <a:pt x="122165" y="209816"/>
                  </a:lnTo>
                  <a:lnTo>
                    <a:pt x="124396" y="210074"/>
                  </a:lnTo>
                  <a:lnTo>
                    <a:pt x="128754" y="208480"/>
                  </a:lnTo>
                  <a:lnTo>
                    <a:pt x="135175" y="200245"/>
                  </a:lnTo>
                  <a:lnTo>
                    <a:pt x="143664" y="171153"/>
                  </a:lnTo>
                  <a:lnTo>
                    <a:pt x="150020" y="126077"/>
                  </a:lnTo>
                  <a:lnTo>
                    <a:pt x="157077" y="78776"/>
                  </a:lnTo>
                  <a:lnTo>
                    <a:pt x="169864" y="33878"/>
                  </a:lnTo>
                  <a:lnTo>
                    <a:pt x="177088" y="0"/>
                  </a:lnTo>
                  <a:lnTo>
                    <a:pt x="177538" y="15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872"/>
            <p:cNvSpPr/>
            <p:nvPr>
              <p:custDataLst>
                <p:tags r:id="rId61"/>
              </p:custDataLst>
            </p:nvPr>
          </p:nvSpPr>
          <p:spPr>
            <a:xfrm>
              <a:off x="11462508" y="958850"/>
              <a:ext cx="11943" cy="228601"/>
            </a:xfrm>
            <a:custGeom>
              <a:avLst/>
              <a:gdLst/>
              <a:ahLst/>
              <a:cxnLst/>
              <a:rect l="0" t="0" r="0" b="0"/>
              <a:pathLst>
                <a:path w="11943" h="228601">
                  <a:moveTo>
                    <a:pt x="5592" y="0"/>
                  </a:moveTo>
                  <a:lnTo>
                    <a:pt x="5592" y="0"/>
                  </a:lnTo>
                  <a:lnTo>
                    <a:pt x="125" y="5467"/>
                  </a:lnTo>
                  <a:lnTo>
                    <a:pt x="0" y="49636"/>
                  </a:lnTo>
                  <a:lnTo>
                    <a:pt x="3622" y="84792"/>
                  </a:lnTo>
                  <a:lnTo>
                    <a:pt x="5713" y="126175"/>
                  </a:lnTo>
                  <a:lnTo>
                    <a:pt x="9782" y="168305"/>
                  </a:lnTo>
                  <a:lnTo>
                    <a:pt x="11659" y="215677"/>
                  </a:lnTo>
                  <a:lnTo>
                    <a:pt x="11942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873"/>
            <p:cNvSpPr/>
            <p:nvPr>
              <p:custDataLst>
                <p:tags r:id="rId62"/>
              </p:custDataLst>
            </p:nvPr>
          </p:nvSpPr>
          <p:spPr>
            <a:xfrm>
              <a:off x="11255701" y="889000"/>
              <a:ext cx="91750" cy="323851"/>
            </a:xfrm>
            <a:custGeom>
              <a:avLst/>
              <a:gdLst/>
              <a:ahLst/>
              <a:cxnLst/>
              <a:rect l="0" t="0" r="0" b="0"/>
              <a:pathLst>
                <a:path w="91750" h="323851">
                  <a:moveTo>
                    <a:pt x="91749" y="0"/>
                  </a:moveTo>
                  <a:lnTo>
                    <a:pt x="91749" y="0"/>
                  </a:lnTo>
                  <a:lnTo>
                    <a:pt x="74073" y="8838"/>
                  </a:lnTo>
                  <a:lnTo>
                    <a:pt x="58525" y="25040"/>
                  </a:lnTo>
                  <a:lnTo>
                    <a:pt x="34308" y="72418"/>
                  </a:lnTo>
                  <a:lnTo>
                    <a:pt x="21771" y="105564"/>
                  </a:lnTo>
                  <a:lnTo>
                    <a:pt x="9141" y="141462"/>
                  </a:lnTo>
                  <a:lnTo>
                    <a:pt x="0" y="177877"/>
                  </a:lnTo>
                  <a:lnTo>
                    <a:pt x="644" y="212877"/>
                  </a:lnTo>
                  <a:lnTo>
                    <a:pt x="7515" y="245366"/>
                  </a:lnTo>
                  <a:lnTo>
                    <a:pt x="23280" y="285779"/>
                  </a:lnTo>
                  <a:lnTo>
                    <a:pt x="41358" y="311864"/>
                  </a:lnTo>
                  <a:lnTo>
                    <a:pt x="47572" y="317976"/>
                  </a:lnTo>
                  <a:lnTo>
                    <a:pt x="54538" y="321345"/>
                  </a:lnTo>
                  <a:lnTo>
                    <a:pt x="85399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874"/>
            <p:cNvSpPr/>
            <p:nvPr>
              <p:custDataLst>
                <p:tags r:id="rId63"/>
              </p:custDataLst>
            </p:nvPr>
          </p:nvSpPr>
          <p:spPr>
            <a:xfrm>
              <a:off x="10953772" y="895428"/>
              <a:ext cx="190479" cy="12623"/>
            </a:xfrm>
            <a:custGeom>
              <a:avLst/>
              <a:gdLst/>
              <a:ahLst/>
              <a:cxnLst/>
              <a:rect l="0" t="0" r="0" b="0"/>
              <a:pathLst>
                <a:path w="190479" h="12623">
                  <a:moveTo>
                    <a:pt x="6328" y="6272"/>
                  </a:moveTo>
                  <a:lnTo>
                    <a:pt x="6328" y="6272"/>
                  </a:lnTo>
                  <a:lnTo>
                    <a:pt x="56" y="0"/>
                  </a:lnTo>
                  <a:lnTo>
                    <a:pt x="0" y="3316"/>
                  </a:lnTo>
                  <a:lnTo>
                    <a:pt x="1402" y="4301"/>
                  </a:lnTo>
                  <a:lnTo>
                    <a:pt x="11533" y="5688"/>
                  </a:lnTo>
                  <a:lnTo>
                    <a:pt x="54249" y="6195"/>
                  </a:lnTo>
                  <a:lnTo>
                    <a:pt x="89905" y="9620"/>
                  </a:lnTo>
                  <a:lnTo>
                    <a:pt x="130653" y="11733"/>
                  </a:lnTo>
                  <a:lnTo>
                    <a:pt x="177016" y="12505"/>
                  </a:lnTo>
                  <a:lnTo>
                    <a:pt x="190478" y="126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SMARTInkShape-Group166"/>
          <p:cNvGrpSpPr/>
          <p:nvPr/>
        </p:nvGrpSpPr>
        <p:grpSpPr>
          <a:xfrm>
            <a:off x="10401300" y="990678"/>
            <a:ext cx="272957" cy="254377"/>
            <a:chOff x="10401300" y="990678"/>
            <a:chExt cx="272957" cy="254377"/>
          </a:xfrm>
        </p:grpSpPr>
        <p:sp>
          <p:nvSpPr>
            <p:cNvPr id="194" name="SMARTInkShape-875"/>
            <p:cNvSpPr/>
            <p:nvPr>
              <p:custDataLst>
                <p:tags r:id="rId53"/>
              </p:custDataLst>
            </p:nvPr>
          </p:nvSpPr>
          <p:spPr>
            <a:xfrm>
              <a:off x="10401300" y="990678"/>
              <a:ext cx="44451" cy="254377"/>
            </a:xfrm>
            <a:custGeom>
              <a:avLst/>
              <a:gdLst/>
              <a:ahLst/>
              <a:cxnLst/>
              <a:rect l="0" t="0" r="0" b="0"/>
              <a:pathLst>
                <a:path w="44451" h="254377">
                  <a:moveTo>
                    <a:pt x="0" y="6272"/>
                  </a:moveTo>
                  <a:lnTo>
                    <a:pt x="0" y="6272"/>
                  </a:lnTo>
                  <a:lnTo>
                    <a:pt x="6088" y="183"/>
                  </a:lnTo>
                  <a:lnTo>
                    <a:pt x="9645" y="0"/>
                  </a:lnTo>
                  <a:lnTo>
                    <a:pt x="13222" y="3719"/>
                  </a:lnTo>
                  <a:lnTo>
                    <a:pt x="17165" y="11487"/>
                  </a:lnTo>
                  <a:lnTo>
                    <a:pt x="22645" y="33139"/>
                  </a:lnTo>
                  <a:lnTo>
                    <a:pt x="25291" y="67855"/>
                  </a:lnTo>
                  <a:lnTo>
                    <a:pt x="28408" y="99964"/>
                  </a:lnTo>
                  <a:lnTo>
                    <a:pt x="32147" y="135402"/>
                  </a:lnTo>
                  <a:lnTo>
                    <a:pt x="35454" y="170202"/>
                  </a:lnTo>
                  <a:lnTo>
                    <a:pt x="38022" y="212183"/>
                  </a:lnTo>
                  <a:lnTo>
                    <a:pt x="44012" y="254376"/>
                  </a:lnTo>
                  <a:lnTo>
                    <a:pt x="44450" y="2539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876"/>
            <p:cNvSpPr/>
            <p:nvPr>
              <p:custDataLst>
                <p:tags r:id="rId54"/>
              </p:custDataLst>
            </p:nvPr>
          </p:nvSpPr>
          <p:spPr>
            <a:xfrm>
              <a:off x="10560075" y="1130300"/>
              <a:ext cx="114182" cy="6351"/>
            </a:xfrm>
            <a:custGeom>
              <a:avLst/>
              <a:gdLst/>
              <a:ahLst/>
              <a:cxnLst/>
              <a:rect l="0" t="0" r="0" b="0"/>
              <a:pathLst>
                <a:path w="114182" h="6351">
                  <a:moveTo>
                    <a:pt x="12675" y="0"/>
                  </a:moveTo>
                  <a:lnTo>
                    <a:pt x="12675" y="0"/>
                  </a:lnTo>
                  <a:lnTo>
                    <a:pt x="59" y="0"/>
                  </a:lnTo>
                  <a:lnTo>
                    <a:pt x="0" y="3371"/>
                  </a:lnTo>
                  <a:lnTo>
                    <a:pt x="1403" y="4364"/>
                  </a:lnTo>
                  <a:lnTo>
                    <a:pt x="11531" y="5761"/>
                  </a:lnTo>
                  <a:lnTo>
                    <a:pt x="50877" y="6272"/>
                  </a:lnTo>
                  <a:lnTo>
                    <a:pt x="96221" y="6340"/>
                  </a:lnTo>
                  <a:lnTo>
                    <a:pt x="114181" y="6350"/>
                  </a:lnTo>
                  <a:lnTo>
                    <a:pt x="1079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167"/>
          <p:cNvGrpSpPr/>
          <p:nvPr/>
        </p:nvGrpSpPr>
        <p:grpSpPr>
          <a:xfrm>
            <a:off x="11081115" y="1384729"/>
            <a:ext cx="634636" cy="1015572"/>
            <a:chOff x="11081115" y="1384729"/>
            <a:chExt cx="634636" cy="1015572"/>
          </a:xfrm>
        </p:grpSpPr>
        <p:sp>
          <p:nvSpPr>
            <p:cNvPr id="197" name="SMARTInkShape-877"/>
            <p:cNvSpPr/>
            <p:nvPr>
              <p:custDataLst>
                <p:tags r:id="rId49"/>
              </p:custDataLst>
            </p:nvPr>
          </p:nvSpPr>
          <p:spPr>
            <a:xfrm>
              <a:off x="11099878" y="2120900"/>
              <a:ext cx="387273" cy="279401"/>
            </a:xfrm>
            <a:custGeom>
              <a:avLst/>
              <a:gdLst/>
              <a:ahLst/>
              <a:cxnLst/>
              <a:rect l="0" t="0" r="0" b="0"/>
              <a:pathLst>
                <a:path w="387273" h="279401">
                  <a:moveTo>
                    <a:pt x="6272" y="0"/>
                  </a:moveTo>
                  <a:lnTo>
                    <a:pt x="6272" y="0"/>
                  </a:lnTo>
                  <a:lnTo>
                    <a:pt x="805" y="0"/>
                  </a:lnTo>
                  <a:lnTo>
                    <a:pt x="510" y="705"/>
                  </a:lnTo>
                  <a:lnTo>
                    <a:pt x="0" y="5467"/>
                  </a:lnTo>
                  <a:lnTo>
                    <a:pt x="40749" y="47093"/>
                  </a:lnTo>
                  <a:lnTo>
                    <a:pt x="75833" y="78865"/>
                  </a:lnTo>
                  <a:lnTo>
                    <a:pt x="107038" y="106547"/>
                  </a:lnTo>
                  <a:lnTo>
                    <a:pt x="142074" y="136960"/>
                  </a:lnTo>
                  <a:lnTo>
                    <a:pt x="178811" y="166940"/>
                  </a:lnTo>
                  <a:lnTo>
                    <a:pt x="214424" y="192964"/>
                  </a:lnTo>
                  <a:lnTo>
                    <a:pt x="249067" y="214878"/>
                  </a:lnTo>
                  <a:lnTo>
                    <a:pt x="283280" y="231674"/>
                  </a:lnTo>
                  <a:lnTo>
                    <a:pt x="327531" y="253029"/>
                  </a:lnTo>
                  <a:lnTo>
                    <a:pt x="371812" y="272728"/>
                  </a:lnTo>
                  <a:lnTo>
                    <a:pt x="387272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878"/>
            <p:cNvSpPr/>
            <p:nvPr>
              <p:custDataLst>
                <p:tags r:id="rId50"/>
              </p:custDataLst>
            </p:nvPr>
          </p:nvSpPr>
          <p:spPr>
            <a:xfrm>
              <a:off x="11595100" y="2225479"/>
              <a:ext cx="120651" cy="124022"/>
            </a:xfrm>
            <a:custGeom>
              <a:avLst/>
              <a:gdLst/>
              <a:ahLst/>
              <a:cxnLst/>
              <a:rect l="0" t="0" r="0" b="0"/>
              <a:pathLst>
                <a:path w="120651" h="124022">
                  <a:moveTo>
                    <a:pt x="0" y="3371"/>
                  </a:moveTo>
                  <a:lnTo>
                    <a:pt x="0" y="3371"/>
                  </a:lnTo>
                  <a:lnTo>
                    <a:pt x="3370" y="0"/>
                  </a:lnTo>
                  <a:lnTo>
                    <a:pt x="31109" y="28027"/>
                  </a:lnTo>
                  <a:lnTo>
                    <a:pt x="62447" y="63593"/>
                  </a:lnTo>
                  <a:lnTo>
                    <a:pt x="120650" y="124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879"/>
            <p:cNvSpPr/>
            <p:nvPr>
              <p:custDataLst>
                <p:tags r:id="rId51"/>
              </p:custDataLst>
            </p:nvPr>
          </p:nvSpPr>
          <p:spPr>
            <a:xfrm>
              <a:off x="11157833" y="1416050"/>
              <a:ext cx="113147" cy="691480"/>
            </a:xfrm>
            <a:custGeom>
              <a:avLst/>
              <a:gdLst/>
              <a:ahLst/>
              <a:cxnLst/>
              <a:rect l="0" t="0" r="0" b="0"/>
              <a:pathLst>
                <a:path w="113147" h="691480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0" y="15580"/>
                  </a:lnTo>
                  <a:lnTo>
                    <a:pt x="702" y="44444"/>
                  </a:lnTo>
                  <a:lnTo>
                    <a:pt x="11083" y="83385"/>
                  </a:lnTo>
                  <a:lnTo>
                    <a:pt x="23510" y="128419"/>
                  </a:lnTo>
                  <a:lnTo>
                    <a:pt x="35429" y="172263"/>
                  </a:lnTo>
                  <a:lnTo>
                    <a:pt x="43714" y="208265"/>
                  </a:lnTo>
                  <a:lnTo>
                    <a:pt x="52804" y="247784"/>
                  </a:lnTo>
                  <a:lnTo>
                    <a:pt x="63901" y="288867"/>
                  </a:lnTo>
                  <a:lnTo>
                    <a:pt x="72124" y="328763"/>
                  </a:lnTo>
                  <a:lnTo>
                    <a:pt x="78837" y="368367"/>
                  </a:lnTo>
                  <a:lnTo>
                    <a:pt x="86523" y="409487"/>
                  </a:lnTo>
                  <a:lnTo>
                    <a:pt x="92762" y="447518"/>
                  </a:lnTo>
                  <a:lnTo>
                    <a:pt x="97887" y="483236"/>
                  </a:lnTo>
                  <a:lnTo>
                    <a:pt x="102518" y="517925"/>
                  </a:lnTo>
                  <a:lnTo>
                    <a:pt x="105044" y="550276"/>
                  </a:lnTo>
                  <a:lnTo>
                    <a:pt x="106468" y="594374"/>
                  </a:lnTo>
                  <a:lnTo>
                    <a:pt x="108770" y="632370"/>
                  </a:lnTo>
                  <a:lnTo>
                    <a:pt x="112805" y="676020"/>
                  </a:lnTo>
                  <a:lnTo>
                    <a:pt x="113146" y="684511"/>
                  </a:lnTo>
                  <a:lnTo>
                    <a:pt x="112528" y="687057"/>
                  </a:lnTo>
                  <a:lnTo>
                    <a:pt x="111414" y="688755"/>
                  </a:lnTo>
                  <a:lnTo>
                    <a:pt x="109965" y="689887"/>
                  </a:lnTo>
                  <a:lnTo>
                    <a:pt x="109705" y="690641"/>
                  </a:lnTo>
                  <a:lnTo>
                    <a:pt x="110238" y="691144"/>
                  </a:lnTo>
                  <a:lnTo>
                    <a:pt x="111296" y="691479"/>
                  </a:lnTo>
                  <a:lnTo>
                    <a:pt x="111299" y="690292"/>
                  </a:lnTo>
                  <a:lnTo>
                    <a:pt x="94367" y="647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880"/>
            <p:cNvSpPr/>
            <p:nvPr>
              <p:custDataLst>
                <p:tags r:id="rId52"/>
              </p:custDataLst>
            </p:nvPr>
          </p:nvSpPr>
          <p:spPr>
            <a:xfrm>
              <a:off x="11081115" y="1384729"/>
              <a:ext cx="202836" cy="157617"/>
            </a:xfrm>
            <a:custGeom>
              <a:avLst/>
              <a:gdLst/>
              <a:ahLst/>
              <a:cxnLst/>
              <a:rect l="0" t="0" r="0" b="0"/>
              <a:pathLst>
                <a:path w="202836" h="157617">
                  <a:moveTo>
                    <a:pt x="37735" y="24971"/>
                  </a:moveTo>
                  <a:lnTo>
                    <a:pt x="37735" y="24971"/>
                  </a:lnTo>
                  <a:lnTo>
                    <a:pt x="34365" y="24971"/>
                  </a:lnTo>
                  <a:lnTo>
                    <a:pt x="30828" y="26853"/>
                  </a:lnTo>
                  <a:lnTo>
                    <a:pt x="22808" y="33809"/>
                  </a:lnTo>
                  <a:lnTo>
                    <a:pt x="20517" y="39718"/>
                  </a:lnTo>
                  <a:lnTo>
                    <a:pt x="9952" y="83004"/>
                  </a:lnTo>
                  <a:lnTo>
                    <a:pt x="1481" y="126409"/>
                  </a:lnTo>
                  <a:lnTo>
                    <a:pt x="0" y="150293"/>
                  </a:lnTo>
                  <a:lnTo>
                    <a:pt x="584" y="152969"/>
                  </a:lnTo>
                  <a:lnTo>
                    <a:pt x="1678" y="154753"/>
                  </a:lnTo>
                  <a:lnTo>
                    <a:pt x="5133" y="157616"/>
                  </a:lnTo>
                  <a:lnTo>
                    <a:pt x="5418" y="157145"/>
                  </a:lnTo>
                  <a:lnTo>
                    <a:pt x="10978" y="110891"/>
                  </a:lnTo>
                  <a:lnTo>
                    <a:pt x="17225" y="65893"/>
                  </a:lnTo>
                  <a:lnTo>
                    <a:pt x="31270" y="19324"/>
                  </a:lnTo>
                  <a:lnTo>
                    <a:pt x="36212" y="9500"/>
                  </a:lnTo>
                  <a:lnTo>
                    <a:pt x="42909" y="1018"/>
                  </a:lnTo>
                  <a:lnTo>
                    <a:pt x="45443" y="214"/>
                  </a:lnTo>
                  <a:lnTo>
                    <a:pt x="47107" y="0"/>
                  </a:lnTo>
                  <a:lnTo>
                    <a:pt x="63810" y="6535"/>
                  </a:lnTo>
                  <a:lnTo>
                    <a:pt x="72607" y="11838"/>
                  </a:lnTo>
                  <a:lnTo>
                    <a:pt x="117880" y="45691"/>
                  </a:lnTo>
                  <a:lnTo>
                    <a:pt x="163966" y="68453"/>
                  </a:lnTo>
                  <a:lnTo>
                    <a:pt x="190609" y="78466"/>
                  </a:lnTo>
                  <a:lnTo>
                    <a:pt x="202835" y="75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SMARTInkShape-Group168"/>
          <p:cNvGrpSpPr/>
          <p:nvPr/>
        </p:nvGrpSpPr>
        <p:grpSpPr>
          <a:xfrm>
            <a:off x="10877550" y="2042218"/>
            <a:ext cx="971551" cy="364433"/>
            <a:chOff x="10877550" y="2042218"/>
            <a:chExt cx="971551" cy="364433"/>
          </a:xfrm>
        </p:grpSpPr>
        <p:sp>
          <p:nvSpPr>
            <p:cNvPr id="202" name="SMARTInkShape-881"/>
            <p:cNvSpPr/>
            <p:nvPr>
              <p:custDataLst>
                <p:tags r:id="rId43"/>
              </p:custDataLst>
            </p:nvPr>
          </p:nvSpPr>
          <p:spPr>
            <a:xfrm>
              <a:off x="10877550" y="2042218"/>
              <a:ext cx="63501" cy="351460"/>
            </a:xfrm>
            <a:custGeom>
              <a:avLst/>
              <a:gdLst/>
              <a:ahLst/>
              <a:cxnLst/>
              <a:rect l="0" t="0" r="0" b="0"/>
              <a:pathLst>
                <a:path w="63501" h="351460">
                  <a:moveTo>
                    <a:pt x="0" y="15182"/>
                  </a:moveTo>
                  <a:lnTo>
                    <a:pt x="0" y="15182"/>
                  </a:lnTo>
                  <a:lnTo>
                    <a:pt x="5026" y="3248"/>
                  </a:lnTo>
                  <a:lnTo>
                    <a:pt x="5762" y="0"/>
                  </a:lnTo>
                  <a:lnTo>
                    <a:pt x="5957" y="122"/>
                  </a:lnTo>
                  <a:lnTo>
                    <a:pt x="6272" y="5387"/>
                  </a:lnTo>
                  <a:lnTo>
                    <a:pt x="388" y="36309"/>
                  </a:lnTo>
                  <a:lnTo>
                    <a:pt x="1462" y="72031"/>
                  </a:lnTo>
                  <a:lnTo>
                    <a:pt x="11942" y="113090"/>
                  </a:lnTo>
                  <a:lnTo>
                    <a:pt x="18824" y="153082"/>
                  </a:lnTo>
                  <a:lnTo>
                    <a:pt x="27215" y="198799"/>
                  </a:lnTo>
                  <a:lnTo>
                    <a:pt x="38637" y="245505"/>
                  </a:lnTo>
                  <a:lnTo>
                    <a:pt x="47196" y="287567"/>
                  </a:lnTo>
                  <a:lnTo>
                    <a:pt x="55395" y="330216"/>
                  </a:lnTo>
                  <a:lnTo>
                    <a:pt x="63394" y="351459"/>
                  </a:lnTo>
                  <a:lnTo>
                    <a:pt x="63500" y="345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882"/>
            <p:cNvSpPr/>
            <p:nvPr>
              <p:custDataLst>
                <p:tags r:id="rId44"/>
              </p:custDataLst>
            </p:nvPr>
          </p:nvSpPr>
          <p:spPr>
            <a:xfrm>
              <a:off x="10887528" y="2235723"/>
              <a:ext cx="345623" cy="170928"/>
            </a:xfrm>
            <a:custGeom>
              <a:avLst/>
              <a:gdLst/>
              <a:ahLst/>
              <a:cxnLst/>
              <a:rect l="0" t="0" r="0" b="0"/>
              <a:pathLst>
                <a:path w="345623" h="170928">
                  <a:moveTo>
                    <a:pt x="21772" y="12177"/>
                  </a:moveTo>
                  <a:lnTo>
                    <a:pt x="21772" y="12177"/>
                  </a:lnTo>
                  <a:lnTo>
                    <a:pt x="12339" y="3449"/>
                  </a:lnTo>
                  <a:lnTo>
                    <a:pt x="7466" y="1242"/>
                  </a:lnTo>
                  <a:lnTo>
                    <a:pt x="757" y="0"/>
                  </a:lnTo>
                  <a:lnTo>
                    <a:pt x="0" y="1237"/>
                  </a:lnTo>
                  <a:lnTo>
                    <a:pt x="1042" y="6374"/>
                  </a:lnTo>
                  <a:lnTo>
                    <a:pt x="15707" y="23941"/>
                  </a:lnTo>
                  <a:lnTo>
                    <a:pt x="58204" y="50798"/>
                  </a:lnTo>
                  <a:lnTo>
                    <a:pt x="90175" y="66266"/>
                  </a:lnTo>
                  <a:lnTo>
                    <a:pt x="127431" y="80666"/>
                  </a:lnTo>
                  <a:lnTo>
                    <a:pt x="166803" y="94828"/>
                  </a:lnTo>
                  <a:lnTo>
                    <a:pt x="205469" y="110529"/>
                  </a:lnTo>
                  <a:lnTo>
                    <a:pt x="240057" y="125033"/>
                  </a:lnTo>
                  <a:lnTo>
                    <a:pt x="285417" y="145099"/>
                  </a:lnTo>
                  <a:lnTo>
                    <a:pt x="328556" y="164100"/>
                  </a:lnTo>
                  <a:lnTo>
                    <a:pt x="345622" y="1709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883"/>
            <p:cNvSpPr/>
            <p:nvPr>
              <p:custDataLst>
                <p:tags r:id="rId45"/>
              </p:custDataLst>
            </p:nvPr>
          </p:nvSpPr>
          <p:spPr>
            <a:xfrm>
              <a:off x="11008180" y="2201439"/>
              <a:ext cx="288471" cy="173462"/>
            </a:xfrm>
            <a:custGeom>
              <a:avLst/>
              <a:gdLst/>
              <a:ahLst/>
              <a:cxnLst/>
              <a:rect l="0" t="0" r="0" b="0"/>
              <a:pathLst>
                <a:path w="288471" h="173462">
                  <a:moveTo>
                    <a:pt x="21770" y="33761"/>
                  </a:moveTo>
                  <a:lnTo>
                    <a:pt x="21770" y="33761"/>
                  </a:lnTo>
                  <a:lnTo>
                    <a:pt x="0" y="52"/>
                  </a:lnTo>
                  <a:lnTo>
                    <a:pt x="200" y="0"/>
                  </a:lnTo>
                  <a:lnTo>
                    <a:pt x="45963" y="40241"/>
                  </a:lnTo>
                  <a:lnTo>
                    <a:pt x="86087" y="73781"/>
                  </a:lnTo>
                  <a:lnTo>
                    <a:pt x="120911" y="97409"/>
                  </a:lnTo>
                  <a:lnTo>
                    <a:pt x="159907" y="119669"/>
                  </a:lnTo>
                  <a:lnTo>
                    <a:pt x="196994" y="139441"/>
                  </a:lnTo>
                  <a:lnTo>
                    <a:pt x="230880" y="155518"/>
                  </a:lnTo>
                  <a:lnTo>
                    <a:pt x="288470" y="173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884"/>
            <p:cNvSpPr/>
            <p:nvPr>
              <p:custDataLst>
                <p:tags r:id="rId46"/>
              </p:custDataLst>
            </p:nvPr>
          </p:nvSpPr>
          <p:spPr>
            <a:xfrm>
              <a:off x="11233409" y="2179815"/>
              <a:ext cx="279142" cy="176036"/>
            </a:xfrm>
            <a:custGeom>
              <a:avLst/>
              <a:gdLst/>
              <a:ahLst/>
              <a:cxnLst/>
              <a:rect l="0" t="0" r="0" b="0"/>
              <a:pathLst>
                <a:path w="279142" h="176036">
                  <a:moveTo>
                    <a:pt x="6091" y="10935"/>
                  </a:moveTo>
                  <a:lnTo>
                    <a:pt x="6091" y="10935"/>
                  </a:lnTo>
                  <a:lnTo>
                    <a:pt x="624" y="0"/>
                  </a:lnTo>
                  <a:lnTo>
                    <a:pt x="329" y="117"/>
                  </a:lnTo>
                  <a:lnTo>
                    <a:pt x="0" y="2129"/>
                  </a:lnTo>
                  <a:lnTo>
                    <a:pt x="33020" y="37626"/>
                  </a:lnTo>
                  <a:lnTo>
                    <a:pt x="75689" y="70349"/>
                  </a:lnTo>
                  <a:lnTo>
                    <a:pt x="114163" y="94491"/>
                  </a:lnTo>
                  <a:lnTo>
                    <a:pt x="155723" y="118627"/>
                  </a:lnTo>
                  <a:lnTo>
                    <a:pt x="195361" y="141113"/>
                  </a:lnTo>
                  <a:lnTo>
                    <a:pt x="230382" y="157221"/>
                  </a:lnTo>
                  <a:lnTo>
                    <a:pt x="279141" y="176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885"/>
            <p:cNvSpPr/>
            <p:nvPr>
              <p:custDataLst>
                <p:tags r:id="rId47"/>
              </p:custDataLst>
            </p:nvPr>
          </p:nvSpPr>
          <p:spPr>
            <a:xfrm>
              <a:off x="11366071" y="2178050"/>
              <a:ext cx="203630" cy="165101"/>
            </a:xfrm>
            <a:custGeom>
              <a:avLst/>
              <a:gdLst/>
              <a:ahLst/>
              <a:cxnLst/>
              <a:rect l="0" t="0" r="0" b="0"/>
              <a:pathLst>
                <a:path w="203630" h="165101">
                  <a:moveTo>
                    <a:pt x="25829" y="0"/>
                  </a:moveTo>
                  <a:lnTo>
                    <a:pt x="25829" y="0"/>
                  </a:lnTo>
                  <a:lnTo>
                    <a:pt x="15716" y="0"/>
                  </a:lnTo>
                  <a:lnTo>
                    <a:pt x="6988" y="3763"/>
                  </a:lnTo>
                  <a:lnTo>
                    <a:pt x="2684" y="6742"/>
                  </a:lnTo>
                  <a:lnTo>
                    <a:pt x="522" y="12961"/>
                  </a:lnTo>
                  <a:lnTo>
                    <a:pt x="0" y="31161"/>
                  </a:lnTo>
                  <a:lnTo>
                    <a:pt x="11528" y="53360"/>
                  </a:lnTo>
                  <a:lnTo>
                    <a:pt x="32173" y="76632"/>
                  </a:lnTo>
                  <a:lnTo>
                    <a:pt x="76235" y="109568"/>
                  </a:lnTo>
                  <a:lnTo>
                    <a:pt x="111026" y="131011"/>
                  </a:lnTo>
                  <a:lnTo>
                    <a:pt x="147655" y="146657"/>
                  </a:lnTo>
                  <a:lnTo>
                    <a:pt x="203629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886"/>
            <p:cNvSpPr/>
            <p:nvPr>
              <p:custDataLst>
                <p:tags r:id="rId48"/>
              </p:custDataLst>
            </p:nvPr>
          </p:nvSpPr>
          <p:spPr>
            <a:xfrm>
              <a:off x="11785600" y="2247900"/>
              <a:ext cx="63501" cy="127001"/>
            </a:xfrm>
            <a:custGeom>
              <a:avLst/>
              <a:gdLst/>
              <a:ahLst/>
              <a:cxnLst/>
              <a:rect l="0" t="0" r="0" b="0"/>
              <a:pathLst>
                <a:path w="63501" h="127001">
                  <a:moveTo>
                    <a:pt x="0" y="0"/>
                  </a:moveTo>
                  <a:lnTo>
                    <a:pt x="0" y="0"/>
                  </a:lnTo>
                  <a:lnTo>
                    <a:pt x="20721" y="38300"/>
                  </a:lnTo>
                  <a:lnTo>
                    <a:pt x="40476" y="80022"/>
                  </a:lnTo>
                  <a:lnTo>
                    <a:pt x="6350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SMARTInkShape-Group169"/>
          <p:cNvGrpSpPr/>
          <p:nvPr/>
        </p:nvGrpSpPr>
        <p:grpSpPr>
          <a:xfrm>
            <a:off x="4971678" y="2203450"/>
            <a:ext cx="546473" cy="304801"/>
            <a:chOff x="4971678" y="2203450"/>
            <a:chExt cx="546473" cy="304801"/>
          </a:xfrm>
        </p:grpSpPr>
        <p:sp>
          <p:nvSpPr>
            <p:cNvPr id="209" name="SMARTInkShape-887"/>
            <p:cNvSpPr/>
            <p:nvPr>
              <p:custDataLst>
                <p:tags r:id="rId40"/>
              </p:custDataLst>
            </p:nvPr>
          </p:nvSpPr>
          <p:spPr>
            <a:xfrm>
              <a:off x="5295900" y="2203450"/>
              <a:ext cx="222251" cy="247651"/>
            </a:xfrm>
            <a:custGeom>
              <a:avLst/>
              <a:gdLst/>
              <a:ahLst/>
              <a:cxnLst/>
              <a:rect l="0" t="0" r="0" b="0"/>
              <a:pathLst>
                <a:path w="222251" h="247651">
                  <a:moveTo>
                    <a:pt x="222250" y="0"/>
                  </a:moveTo>
                  <a:lnTo>
                    <a:pt x="222250" y="0"/>
                  </a:lnTo>
                  <a:lnTo>
                    <a:pt x="179874" y="37351"/>
                  </a:lnTo>
                  <a:lnTo>
                    <a:pt x="142901" y="73391"/>
                  </a:lnTo>
                  <a:lnTo>
                    <a:pt x="100667" y="119112"/>
                  </a:lnTo>
                  <a:lnTo>
                    <a:pt x="72963" y="153128"/>
                  </a:lnTo>
                  <a:lnTo>
                    <a:pt x="38239" y="198634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888"/>
            <p:cNvSpPr/>
            <p:nvPr>
              <p:custDataLst>
                <p:tags r:id="rId41"/>
              </p:custDataLst>
            </p:nvPr>
          </p:nvSpPr>
          <p:spPr>
            <a:xfrm>
              <a:off x="4971678" y="2239729"/>
              <a:ext cx="216273" cy="249472"/>
            </a:xfrm>
            <a:custGeom>
              <a:avLst/>
              <a:gdLst/>
              <a:ahLst/>
              <a:cxnLst/>
              <a:rect l="0" t="0" r="0" b="0"/>
              <a:pathLst>
                <a:path w="216273" h="249472">
                  <a:moveTo>
                    <a:pt x="216272" y="8171"/>
                  </a:moveTo>
                  <a:lnTo>
                    <a:pt x="216272" y="8171"/>
                  </a:lnTo>
                  <a:lnTo>
                    <a:pt x="212901" y="1429"/>
                  </a:lnTo>
                  <a:lnTo>
                    <a:pt x="210497" y="148"/>
                  </a:lnTo>
                  <a:lnTo>
                    <a:pt x="207483" y="0"/>
                  </a:lnTo>
                  <a:lnTo>
                    <a:pt x="204063" y="607"/>
                  </a:lnTo>
                  <a:lnTo>
                    <a:pt x="185765" y="14945"/>
                  </a:lnTo>
                  <a:lnTo>
                    <a:pt x="153592" y="51555"/>
                  </a:lnTo>
                  <a:lnTo>
                    <a:pt x="123538" y="91503"/>
                  </a:lnTo>
                  <a:lnTo>
                    <a:pt x="86725" y="138773"/>
                  </a:lnTo>
                  <a:lnTo>
                    <a:pt x="56625" y="171815"/>
                  </a:lnTo>
                  <a:lnTo>
                    <a:pt x="21430" y="212037"/>
                  </a:lnTo>
                  <a:lnTo>
                    <a:pt x="873" y="240613"/>
                  </a:lnTo>
                  <a:lnTo>
                    <a:pt x="0" y="243566"/>
                  </a:lnTo>
                  <a:lnTo>
                    <a:pt x="372" y="249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889"/>
            <p:cNvSpPr/>
            <p:nvPr>
              <p:custDataLst>
                <p:tags r:id="rId42"/>
              </p:custDataLst>
            </p:nvPr>
          </p:nvSpPr>
          <p:spPr>
            <a:xfrm>
              <a:off x="5092700" y="2235200"/>
              <a:ext cx="260351" cy="273051"/>
            </a:xfrm>
            <a:custGeom>
              <a:avLst/>
              <a:gdLst/>
              <a:ahLst/>
              <a:cxnLst/>
              <a:rect l="0" t="0" r="0" b="0"/>
              <a:pathLst>
                <a:path w="260351" h="273051">
                  <a:moveTo>
                    <a:pt x="260350" y="0"/>
                  </a:moveTo>
                  <a:lnTo>
                    <a:pt x="260350" y="0"/>
                  </a:lnTo>
                  <a:lnTo>
                    <a:pt x="213897" y="28561"/>
                  </a:lnTo>
                  <a:lnTo>
                    <a:pt x="169800" y="66633"/>
                  </a:lnTo>
                  <a:lnTo>
                    <a:pt x="129490" y="105899"/>
                  </a:lnTo>
                  <a:lnTo>
                    <a:pt x="98944" y="138083"/>
                  </a:lnTo>
                  <a:lnTo>
                    <a:pt x="68669" y="172848"/>
                  </a:lnTo>
                  <a:lnTo>
                    <a:pt x="43455" y="207114"/>
                  </a:lnTo>
                  <a:lnTo>
                    <a:pt x="16168" y="248026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SMARTInkShape-Group170"/>
          <p:cNvGrpSpPr/>
          <p:nvPr/>
        </p:nvGrpSpPr>
        <p:grpSpPr>
          <a:xfrm>
            <a:off x="5441950" y="2165350"/>
            <a:ext cx="400049" cy="309265"/>
            <a:chOff x="5441950" y="2165350"/>
            <a:chExt cx="400049" cy="309265"/>
          </a:xfrm>
        </p:grpSpPr>
        <p:sp>
          <p:nvSpPr>
            <p:cNvPr id="213" name="SMARTInkShape-890"/>
            <p:cNvSpPr/>
            <p:nvPr>
              <p:custDataLst>
                <p:tags r:id="rId37"/>
              </p:custDataLst>
            </p:nvPr>
          </p:nvSpPr>
          <p:spPr>
            <a:xfrm>
              <a:off x="5835650" y="2165350"/>
              <a:ext cx="6349" cy="309265"/>
            </a:xfrm>
            <a:custGeom>
              <a:avLst/>
              <a:gdLst/>
              <a:ahLst/>
              <a:cxnLst/>
              <a:rect l="0" t="0" r="0" b="0"/>
              <a:pathLst>
                <a:path w="6349" h="309265">
                  <a:moveTo>
                    <a:pt x="0" y="0"/>
                  </a:moveTo>
                  <a:lnTo>
                    <a:pt x="0" y="0"/>
                  </a:lnTo>
                  <a:lnTo>
                    <a:pt x="6342" y="0"/>
                  </a:lnTo>
                  <a:lnTo>
                    <a:pt x="6348" y="40753"/>
                  </a:lnTo>
                  <a:lnTo>
                    <a:pt x="6348" y="86558"/>
                  </a:lnTo>
                  <a:lnTo>
                    <a:pt x="6348" y="132260"/>
                  </a:lnTo>
                  <a:lnTo>
                    <a:pt x="2979" y="175468"/>
                  </a:lnTo>
                  <a:lnTo>
                    <a:pt x="588" y="222338"/>
                  </a:lnTo>
                  <a:lnTo>
                    <a:pt x="116" y="264418"/>
                  </a:lnTo>
                  <a:lnTo>
                    <a:pt x="2" y="309264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891"/>
            <p:cNvSpPr/>
            <p:nvPr>
              <p:custDataLst>
                <p:tags r:id="rId38"/>
              </p:custDataLst>
            </p:nvPr>
          </p:nvSpPr>
          <p:spPr>
            <a:xfrm>
              <a:off x="5441950" y="2184400"/>
              <a:ext cx="247651" cy="247651"/>
            </a:xfrm>
            <a:custGeom>
              <a:avLst/>
              <a:gdLst/>
              <a:ahLst/>
              <a:cxnLst/>
              <a:rect l="0" t="0" r="0" b="0"/>
              <a:pathLst>
                <a:path w="247651" h="247651">
                  <a:moveTo>
                    <a:pt x="247650" y="0"/>
                  </a:moveTo>
                  <a:lnTo>
                    <a:pt x="247650" y="0"/>
                  </a:lnTo>
                  <a:lnTo>
                    <a:pt x="212494" y="33275"/>
                  </a:lnTo>
                  <a:lnTo>
                    <a:pt x="168559" y="74065"/>
                  </a:lnTo>
                  <a:lnTo>
                    <a:pt x="137004" y="105590"/>
                  </a:lnTo>
                  <a:lnTo>
                    <a:pt x="106516" y="138416"/>
                  </a:lnTo>
                  <a:lnTo>
                    <a:pt x="74623" y="169938"/>
                  </a:lnTo>
                  <a:lnTo>
                    <a:pt x="32458" y="211689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892"/>
            <p:cNvSpPr/>
            <p:nvPr>
              <p:custDataLst>
                <p:tags r:id="rId39"/>
              </p:custDataLst>
            </p:nvPr>
          </p:nvSpPr>
          <p:spPr>
            <a:xfrm>
              <a:off x="5568950" y="2222500"/>
              <a:ext cx="234951" cy="234951"/>
            </a:xfrm>
            <a:custGeom>
              <a:avLst/>
              <a:gdLst/>
              <a:ahLst/>
              <a:cxnLst/>
              <a:rect l="0" t="0" r="0" b="0"/>
              <a:pathLst>
                <a:path w="234951" h="234951">
                  <a:moveTo>
                    <a:pt x="234950" y="0"/>
                  </a:moveTo>
                  <a:lnTo>
                    <a:pt x="234950" y="0"/>
                  </a:lnTo>
                  <a:lnTo>
                    <a:pt x="198322" y="33257"/>
                  </a:lnTo>
                  <a:lnTo>
                    <a:pt x="153542" y="69199"/>
                  </a:lnTo>
                  <a:lnTo>
                    <a:pt x="120217" y="98724"/>
                  </a:lnTo>
                  <a:lnTo>
                    <a:pt x="88002" y="130660"/>
                  </a:lnTo>
                  <a:lnTo>
                    <a:pt x="59573" y="163669"/>
                  </a:lnTo>
                  <a:lnTo>
                    <a:pt x="23139" y="207245"/>
                  </a:lnTo>
                  <a:lnTo>
                    <a:pt x="0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7" name="SMARTInkShape-893"/>
          <p:cNvSpPr/>
          <p:nvPr>
            <p:custDataLst>
              <p:tags r:id="rId1"/>
            </p:custDataLst>
          </p:nvPr>
        </p:nvSpPr>
        <p:spPr>
          <a:xfrm>
            <a:off x="4807028" y="2197100"/>
            <a:ext cx="755573" cy="123761"/>
          </a:xfrm>
          <a:custGeom>
            <a:avLst/>
            <a:gdLst/>
            <a:ahLst/>
            <a:cxnLst/>
            <a:rect l="0" t="0" r="0" b="0"/>
            <a:pathLst>
              <a:path w="755573" h="123761">
                <a:moveTo>
                  <a:pt x="6272" y="114300"/>
                </a:moveTo>
                <a:lnTo>
                  <a:pt x="6272" y="114300"/>
                </a:lnTo>
                <a:lnTo>
                  <a:pt x="0" y="114300"/>
                </a:lnTo>
                <a:lnTo>
                  <a:pt x="6418" y="115005"/>
                </a:lnTo>
                <a:lnTo>
                  <a:pt x="50975" y="123760"/>
                </a:lnTo>
                <a:lnTo>
                  <a:pt x="76589" y="122669"/>
                </a:lnTo>
                <a:lnTo>
                  <a:pt x="116849" y="111615"/>
                </a:lnTo>
                <a:lnTo>
                  <a:pt x="158773" y="101906"/>
                </a:lnTo>
                <a:lnTo>
                  <a:pt x="201025" y="93194"/>
                </a:lnTo>
                <a:lnTo>
                  <a:pt x="242637" y="85384"/>
                </a:lnTo>
                <a:lnTo>
                  <a:pt x="287416" y="79552"/>
                </a:lnTo>
                <a:lnTo>
                  <a:pt x="333218" y="74760"/>
                </a:lnTo>
                <a:lnTo>
                  <a:pt x="379312" y="68400"/>
                </a:lnTo>
                <a:lnTo>
                  <a:pt x="423907" y="57022"/>
                </a:lnTo>
                <a:lnTo>
                  <a:pt x="462704" y="46550"/>
                </a:lnTo>
                <a:lnTo>
                  <a:pt x="505871" y="35981"/>
                </a:lnTo>
                <a:lnTo>
                  <a:pt x="549213" y="23283"/>
                </a:lnTo>
                <a:lnTo>
                  <a:pt x="594513" y="19160"/>
                </a:lnTo>
                <a:lnTo>
                  <a:pt x="641135" y="19050"/>
                </a:lnTo>
                <a:lnTo>
                  <a:pt x="662461" y="19050"/>
                </a:lnTo>
                <a:lnTo>
                  <a:pt x="666682" y="17168"/>
                </a:lnTo>
                <a:lnTo>
                  <a:pt x="668795" y="15679"/>
                </a:lnTo>
                <a:lnTo>
                  <a:pt x="716193" y="3263"/>
                </a:lnTo>
                <a:lnTo>
                  <a:pt x="733159" y="645"/>
                </a:lnTo>
                <a:lnTo>
                  <a:pt x="755572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" name="SMARTInkShape-Group172"/>
          <p:cNvGrpSpPr/>
          <p:nvPr/>
        </p:nvGrpSpPr>
        <p:grpSpPr>
          <a:xfrm>
            <a:off x="4927600" y="2343150"/>
            <a:ext cx="1162051" cy="666751"/>
            <a:chOff x="4927600" y="2343150"/>
            <a:chExt cx="1162051" cy="666751"/>
          </a:xfrm>
        </p:grpSpPr>
        <p:sp>
          <p:nvSpPr>
            <p:cNvPr id="218" name="SMARTInkShape-894"/>
            <p:cNvSpPr/>
            <p:nvPr>
              <p:custDataLst>
                <p:tags r:id="rId30"/>
              </p:custDataLst>
            </p:nvPr>
          </p:nvSpPr>
          <p:spPr>
            <a:xfrm>
              <a:off x="5759450" y="2372004"/>
              <a:ext cx="152401" cy="218797"/>
            </a:xfrm>
            <a:custGeom>
              <a:avLst/>
              <a:gdLst/>
              <a:ahLst/>
              <a:cxnLst/>
              <a:rect l="0" t="0" r="0" b="0"/>
              <a:pathLst>
                <a:path w="152401" h="218797">
                  <a:moveTo>
                    <a:pt x="0" y="15596"/>
                  </a:moveTo>
                  <a:lnTo>
                    <a:pt x="0" y="15596"/>
                  </a:lnTo>
                  <a:lnTo>
                    <a:pt x="0" y="0"/>
                  </a:lnTo>
                  <a:lnTo>
                    <a:pt x="0" y="1139"/>
                  </a:lnTo>
                  <a:lnTo>
                    <a:pt x="38269" y="39664"/>
                  </a:lnTo>
                  <a:lnTo>
                    <a:pt x="75188" y="83432"/>
                  </a:lnTo>
                  <a:lnTo>
                    <a:pt x="101300" y="122950"/>
                  </a:lnTo>
                  <a:lnTo>
                    <a:pt x="125030" y="161469"/>
                  </a:lnTo>
                  <a:lnTo>
                    <a:pt x="149230" y="208319"/>
                  </a:lnTo>
                  <a:lnTo>
                    <a:pt x="152400" y="2187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895"/>
            <p:cNvSpPr/>
            <p:nvPr>
              <p:custDataLst>
                <p:tags r:id="rId31"/>
              </p:custDataLst>
            </p:nvPr>
          </p:nvSpPr>
          <p:spPr>
            <a:xfrm>
              <a:off x="5772150" y="2343150"/>
              <a:ext cx="133351" cy="298451"/>
            </a:xfrm>
            <a:custGeom>
              <a:avLst/>
              <a:gdLst/>
              <a:ahLst/>
              <a:cxnLst/>
              <a:rect l="0" t="0" r="0" b="0"/>
              <a:pathLst>
                <a:path w="133351" h="298451">
                  <a:moveTo>
                    <a:pt x="133350" y="0"/>
                  </a:moveTo>
                  <a:lnTo>
                    <a:pt x="133350" y="0"/>
                  </a:lnTo>
                  <a:lnTo>
                    <a:pt x="129979" y="0"/>
                  </a:lnTo>
                  <a:lnTo>
                    <a:pt x="117770" y="10113"/>
                  </a:lnTo>
                  <a:lnTo>
                    <a:pt x="94681" y="44749"/>
                  </a:lnTo>
                  <a:lnTo>
                    <a:pt x="75326" y="89302"/>
                  </a:lnTo>
                  <a:lnTo>
                    <a:pt x="60054" y="126708"/>
                  </a:lnTo>
                  <a:lnTo>
                    <a:pt x="43859" y="166852"/>
                  </a:lnTo>
                  <a:lnTo>
                    <a:pt x="28665" y="206095"/>
                  </a:lnTo>
                  <a:lnTo>
                    <a:pt x="17209" y="240000"/>
                  </a:lnTo>
                  <a:lnTo>
                    <a:pt x="4131" y="283977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896"/>
            <p:cNvSpPr/>
            <p:nvPr>
              <p:custDataLst>
                <p:tags r:id="rId32"/>
              </p:custDataLst>
            </p:nvPr>
          </p:nvSpPr>
          <p:spPr>
            <a:xfrm>
              <a:off x="5524500" y="2908300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7526" y="12143"/>
                  </a:lnTo>
                  <a:lnTo>
                    <a:pt x="27630" y="8066"/>
                  </a:lnTo>
                  <a:lnTo>
                    <a:pt x="74514" y="6501"/>
                  </a:lnTo>
                  <a:lnTo>
                    <a:pt x="120552" y="2988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897"/>
            <p:cNvSpPr/>
            <p:nvPr>
              <p:custDataLst>
                <p:tags r:id="rId33"/>
              </p:custDataLst>
            </p:nvPr>
          </p:nvSpPr>
          <p:spPr>
            <a:xfrm>
              <a:off x="5677783" y="2762250"/>
              <a:ext cx="49918" cy="222251"/>
            </a:xfrm>
            <a:custGeom>
              <a:avLst/>
              <a:gdLst/>
              <a:ahLst/>
              <a:cxnLst/>
              <a:rect l="0" t="0" r="0" b="0"/>
              <a:pathLst>
                <a:path w="49918" h="22225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10000" y="44043"/>
                  </a:lnTo>
                  <a:lnTo>
                    <a:pt x="16844" y="82821"/>
                  </a:lnTo>
                  <a:lnTo>
                    <a:pt x="27496" y="125591"/>
                  </a:lnTo>
                  <a:lnTo>
                    <a:pt x="38884" y="168837"/>
                  </a:lnTo>
                  <a:lnTo>
                    <a:pt x="49917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898"/>
            <p:cNvSpPr/>
            <p:nvPr>
              <p:custDataLst>
                <p:tags r:id="rId34"/>
              </p:custDataLst>
            </p:nvPr>
          </p:nvSpPr>
          <p:spPr>
            <a:xfrm>
              <a:off x="5759711" y="2724150"/>
              <a:ext cx="158490" cy="235559"/>
            </a:xfrm>
            <a:custGeom>
              <a:avLst/>
              <a:gdLst/>
              <a:ahLst/>
              <a:cxnLst/>
              <a:rect l="0" t="0" r="0" b="0"/>
              <a:pathLst>
                <a:path w="158490" h="235559">
                  <a:moveTo>
                    <a:pt x="6089" y="88900"/>
                  </a:moveTo>
                  <a:lnTo>
                    <a:pt x="6089" y="88900"/>
                  </a:lnTo>
                  <a:lnTo>
                    <a:pt x="0" y="76723"/>
                  </a:lnTo>
                  <a:lnTo>
                    <a:pt x="11971" y="114970"/>
                  </a:lnTo>
                  <a:lnTo>
                    <a:pt x="28286" y="160137"/>
                  </a:lnTo>
                  <a:lnTo>
                    <a:pt x="47397" y="206061"/>
                  </a:lnTo>
                  <a:lnTo>
                    <a:pt x="55014" y="232614"/>
                  </a:lnTo>
                  <a:lnTo>
                    <a:pt x="56345" y="234804"/>
                  </a:lnTo>
                  <a:lnTo>
                    <a:pt x="57938" y="235558"/>
                  </a:lnTo>
                  <a:lnTo>
                    <a:pt x="59704" y="235355"/>
                  </a:lnTo>
                  <a:lnTo>
                    <a:pt x="60177" y="233104"/>
                  </a:lnTo>
                  <a:lnTo>
                    <a:pt x="57272" y="188683"/>
                  </a:lnTo>
                  <a:lnTo>
                    <a:pt x="56939" y="154364"/>
                  </a:lnTo>
                  <a:lnTo>
                    <a:pt x="58334" y="151593"/>
                  </a:lnTo>
                  <a:lnTo>
                    <a:pt x="60674" y="149746"/>
                  </a:lnTo>
                  <a:lnTo>
                    <a:pt x="63646" y="148514"/>
                  </a:lnTo>
                  <a:lnTo>
                    <a:pt x="66332" y="148398"/>
                  </a:lnTo>
                  <a:lnTo>
                    <a:pt x="71199" y="150151"/>
                  </a:lnTo>
                  <a:lnTo>
                    <a:pt x="100981" y="184762"/>
                  </a:lnTo>
                  <a:lnTo>
                    <a:pt x="118923" y="212610"/>
                  </a:lnTo>
                  <a:lnTo>
                    <a:pt x="122233" y="215117"/>
                  </a:lnTo>
                  <a:lnTo>
                    <a:pt x="125147" y="216084"/>
                  </a:lnTo>
                  <a:lnTo>
                    <a:pt x="127795" y="216023"/>
                  </a:lnTo>
                  <a:lnTo>
                    <a:pt x="129559" y="214571"/>
                  </a:lnTo>
                  <a:lnTo>
                    <a:pt x="135995" y="191492"/>
                  </a:lnTo>
                  <a:lnTo>
                    <a:pt x="141790" y="158260"/>
                  </a:lnTo>
                  <a:lnTo>
                    <a:pt x="144011" y="127488"/>
                  </a:lnTo>
                  <a:lnTo>
                    <a:pt x="145704" y="94055"/>
                  </a:lnTo>
                  <a:lnTo>
                    <a:pt x="149919" y="50995"/>
                  </a:lnTo>
                  <a:lnTo>
                    <a:pt x="152649" y="12607"/>
                  </a:lnTo>
                  <a:lnTo>
                    <a:pt x="1584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899"/>
            <p:cNvSpPr/>
            <p:nvPr>
              <p:custDataLst>
                <p:tags r:id="rId35"/>
              </p:custDataLst>
            </p:nvPr>
          </p:nvSpPr>
          <p:spPr>
            <a:xfrm>
              <a:off x="6013450" y="2603761"/>
              <a:ext cx="76201" cy="406140"/>
            </a:xfrm>
            <a:custGeom>
              <a:avLst/>
              <a:gdLst/>
              <a:ahLst/>
              <a:cxnLst/>
              <a:rect l="0" t="0" r="0" b="0"/>
              <a:pathLst>
                <a:path w="76201" h="406140">
                  <a:moveTo>
                    <a:pt x="0" y="6089"/>
                  </a:moveTo>
                  <a:lnTo>
                    <a:pt x="0" y="6089"/>
                  </a:lnTo>
                  <a:lnTo>
                    <a:pt x="6088" y="0"/>
                  </a:lnTo>
                  <a:lnTo>
                    <a:pt x="10078" y="26140"/>
                  </a:lnTo>
                  <a:lnTo>
                    <a:pt x="18273" y="66593"/>
                  </a:lnTo>
                  <a:lnTo>
                    <a:pt x="22937" y="104241"/>
                  </a:lnTo>
                  <a:lnTo>
                    <a:pt x="27363" y="146843"/>
                  </a:lnTo>
                  <a:lnTo>
                    <a:pt x="33563" y="193530"/>
                  </a:lnTo>
                  <a:lnTo>
                    <a:pt x="37192" y="217833"/>
                  </a:lnTo>
                  <a:lnTo>
                    <a:pt x="41728" y="241796"/>
                  </a:lnTo>
                  <a:lnTo>
                    <a:pt x="52412" y="289118"/>
                  </a:lnTo>
                  <a:lnTo>
                    <a:pt x="60454" y="328495"/>
                  </a:lnTo>
                  <a:lnTo>
                    <a:pt x="68947" y="370903"/>
                  </a:lnTo>
                  <a:lnTo>
                    <a:pt x="76200" y="406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900"/>
            <p:cNvSpPr/>
            <p:nvPr>
              <p:custDataLst>
                <p:tags r:id="rId36"/>
              </p:custDataLst>
            </p:nvPr>
          </p:nvSpPr>
          <p:spPr>
            <a:xfrm>
              <a:off x="4927600" y="2457496"/>
              <a:ext cx="781051" cy="50755"/>
            </a:xfrm>
            <a:custGeom>
              <a:avLst/>
              <a:gdLst/>
              <a:ahLst/>
              <a:cxnLst/>
              <a:rect l="0" t="0" r="0" b="0"/>
              <a:pathLst>
                <a:path w="781051" h="50755">
                  <a:moveTo>
                    <a:pt x="0" y="50754"/>
                  </a:moveTo>
                  <a:lnTo>
                    <a:pt x="0" y="50754"/>
                  </a:lnTo>
                  <a:lnTo>
                    <a:pt x="42708" y="43846"/>
                  </a:lnTo>
                  <a:lnTo>
                    <a:pt x="84713" y="35827"/>
                  </a:lnTo>
                  <a:lnTo>
                    <a:pt x="124663" y="32925"/>
                  </a:lnTo>
                  <a:lnTo>
                    <a:pt x="164408" y="28695"/>
                  </a:lnTo>
                  <a:lnTo>
                    <a:pt x="202994" y="22973"/>
                  </a:lnTo>
                  <a:lnTo>
                    <a:pt x="241239" y="16809"/>
                  </a:lnTo>
                  <a:lnTo>
                    <a:pt x="282753" y="13885"/>
                  </a:lnTo>
                  <a:lnTo>
                    <a:pt x="319591" y="9648"/>
                  </a:lnTo>
                  <a:lnTo>
                    <a:pt x="363643" y="2601"/>
                  </a:lnTo>
                  <a:lnTo>
                    <a:pt x="404435" y="477"/>
                  </a:lnTo>
                  <a:lnTo>
                    <a:pt x="448238" y="0"/>
                  </a:lnTo>
                  <a:lnTo>
                    <a:pt x="467308" y="666"/>
                  </a:lnTo>
                  <a:lnTo>
                    <a:pt x="487051" y="5422"/>
                  </a:lnTo>
                  <a:lnTo>
                    <a:pt x="520843" y="1196"/>
                  </a:lnTo>
                  <a:lnTo>
                    <a:pt x="565445" y="6064"/>
                  </a:lnTo>
                  <a:lnTo>
                    <a:pt x="610018" y="2912"/>
                  </a:lnTo>
                  <a:lnTo>
                    <a:pt x="653826" y="344"/>
                  </a:lnTo>
                  <a:lnTo>
                    <a:pt x="695649" y="5"/>
                  </a:lnTo>
                  <a:lnTo>
                    <a:pt x="723336" y="1846"/>
                  </a:lnTo>
                  <a:lnTo>
                    <a:pt x="769092" y="6226"/>
                  </a:lnTo>
                  <a:lnTo>
                    <a:pt x="781050" y="6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SMARTInkShape-Group173"/>
          <p:cNvGrpSpPr/>
          <p:nvPr/>
        </p:nvGrpSpPr>
        <p:grpSpPr>
          <a:xfrm>
            <a:off x="10775950" y="2241550"/>
            <a:ext cx="584201" cy="660401"/>
            <a:chOff x="10775950" y="2241550"/>
            <a:chExt cx="584201" cy="660401"/>
          </a:xfrm>
        </p:grpSpPr>
        <p:sp>
          <p:nvSpPr>
            <p:cNvPr id="226" name="SMARTInkShape-901"/>
            <p:cNvSpPr/>
            <p:nvPr>
              <p:custDataLst>
                <p:tags r:id="rId25"/>
              </p:custDataLst>
            </p:nvPr>
          </p:nvSpPr>
          <p:spPr>
            <a:xfrm>
              <a:off x="10775950" y="2292350"/>
              <a:ext cx="222251" cy="169367"/>
            </a:xfrm>
            <a:custGeom>
              <a:avLst/>
              <a:gdLst/>
              <a:ahLst/>
              <a:cxnLst/>
              <a:rect l="0" t="0" r="0" b="0"/>
              <a:pathLst>
                <a:path w="222251" h="169367">
                  <a:moveTo>
                    <a:pt x="0" y="0"/>
                  </a:moveTo>
                  <a:lnTo>
                    <a:pt x="0" y="0"/>
                  </a:lnTo>
                  <a:lnTo>
                    <a:pt x="10844" y="6481"/>
                  </a:lnTo>
                  <a:lnTo>
                    <a:pt x="56395" y="48808"/>
                  </a:lnTo>
                  <a:lnTo>
                    <a:pt x="95417" y="79686"/>
                  </a:lnTo>
                  <a:lnTo>
                    <a:pt x="137553" y="113216"/>
                  </a:lnTo>
                  <a:lnTo>
                    <a:pt x="175754" y="137497"/>
                  </a:lnTo>
                  <a:lnTo>
                    <a:pt x="219635" y="169366"/>
                  </a:lnTo>
                  <a:lnTo>
                    <a:pt x="220507" y="167944"/>
                  </a:lnTo>
                  <a:lnTo>
                    <a:pt x="22225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902"/>
            <p:cNvSpPr/>
            <p:nvPr>
              <p:custDataLst>
                <p:tags r:id="rId26"/>
              </p:custDataLst>
            </p:nvPr>
          </p:nvSpPr>
          <p:spPr>
            <a:xfrm>
              <a:off x="10804215" y="2241550"/>
              <a:ext cx="206686" cy="305635"/>
            </a:xfrm>
            <a:custGeom>
              <a:avLst/>
              <a:gdLst/>
              <a:ahLst/>
              <a:cxnLst/>
              <a:rect l="0" t="0" r="0" b="0"/>
              <a:pathLst>
                <a:path w="206686" h="305635">
                  <a:moveTo>
                    <a:pt x="206685" y="0"/>
                  </a:moveTo>
                  <a:lnTo>
                    <a:pt x="206685" y="0"/>
                  </a:lnTo>
                  <a:lnTo>
                    <a:pt x="203314" y="0"/>
                  </a:lnTo>
                  <a:lnTo>
                    <a:pt x="199778" y="3763"/>
                  </a:lnTo>
                  <a:lnTo>
                    <a:pt x="173772" y="40164"/>
                  </a:lnTo>
                  <a:lnTo>
                    <a:pt x="149893" y="82456"/>
                  </a:lnTo>
                  <a:lnTo>
                    <a:pt x="127115" y="117080"/>
                  </a:lnTo>
                  <a:lnTo>
                    <a:pt x="100531" y="153636"/>
                  </a:lnTo>
                  <a:lnTo>
                    <a:pt x="74133" y="191049"/>
                  </a:lnTo>
                  <a:lnTo>
                    <a:pt x="48995" y="226727"/>
                  </a:lnTo>
                  <a:lnTo>
                    <a:pt x="17831" y="268497"/>
                  </a:lnTo>
                  <a:lnTo>
                    <a:pt x="0" y="302972"/>
                  </a:lnTo>
                  <a:lnTo>
                    <a:pt x="456" y="304992"/>
                  </a:lnTo>
                  <a:lnTo>
                    <a:pt x="2173" y="305634"/>
                  </a:lnTo>
                  <a:lnTo>
                    <a:pt x="9835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903"/>
            <p:cNvSpPr/>
            <p:nvPr>
              <p:custDataLst>
                <p:tags r:id="rId27"/>
              </p:custDataLst>
            </p:nvPr>
          </p:nvSpPr>
          <p:spPr>
            <a:xfrm>
              <a:off x="10972800" y="2578100"/>
              <a:ext cx="260351" cy="217014"/>
            </a:xfrm>
            <a:custGeom>
              <a:avLst/>
              <a:gdLst/>
              <a:ahLst/>
              <a:cxnLst/>
              <a:rect l="0" t="0" r="0" b="0"/>
              <a:pathLst>
                <a:path w="260351" h="217014">
                  <a:moveTo>
                    <a:pt x="0" y="63500"/>
                  </a:moveTo>
                  <a:lnTo>
                    <a:pt x="0" y="63500"/>
                  </a:lnTo>
                  <a:lnTo>
                    <a:pt x="0" y="57411"/>
                  </a:lnTo>
                  <a:lnTo>
                    <a:pt x="1881" y="97655"/>
                  </a:lnTo>
                  <a:lnTo>
                    <a:pt x="8837" y="141429"/>
                  </a:lnTo>
                  <a:lnTo>
                    <a:pt x="22076" y="184361"/>
                  </a:lnTo>
                  <a:lnTo>
                    <a:pt x="39082" y="214699"/>
                  </a:lnTo>
                  <a:lnTo>
                    <a:pt x="42282" y="216511"/>
                  </a:lnTo>
                  <a:lnTo>
                    <a:pt x="45825" y="217013"/>
                  </a:lnTo>
                  <a:lnTo>
                    <a:pt x="49601" y="216642"/>
                  </a:lnTo>
                  <a:lnTo>
                    <a:pt x="57557" y="208704"/>
                  </a:lnTo>
                  <a:lnTo>
                    <a:pt x="61655" y="202636"/>
                  </a:lnTo>
                  <a:lnTo>
                    <a:pt x="74712" y="158116"/>
                  </a:lnTo>
                  <a:lnTo>
                    <a:pt x="94329" y="113469"/>
                  </a:lnTo>
                  <a:lnTo>
                    <a:pt x="105794" y="96180"/>
                  </a:lnTo>
                  <a:lnTo>
                    <a:pt x="108631" y="93753"/>
                  </a:lnTo>
                  <a:lnTo>
                    <a:pt x="111931" y="92841"/>
                  </a:lnTo>
                  <a:lnTo>
                    <a:pt x="119362" y="93709"/>
                  </a:lnTo>
                  <a:lnTo>
                    <a:pt x="122613" y="96339"/>
                  </a:lnTo>
                  <a:lnTo>
                    <a:pt x="150567" y="143361"/>
                  </a:lnTo>
                  <a:lnTo>
                    <a:pt x="162634" y="188932"/>
                  </a:lnTo>
                  <a:lnTo>
                    <a:pt x="164774" y="201182"/>
                  </a:lnTo>
                  <a:lnTo>
                    <a:pt x="165588" y="201149"/>
                  </a:lnTo>
                  <a:lnTo>
                    <a:pt x="168374" y="199231"/>
                  </a:lnTo>
                  <a:lnTo>
                    <a:pt x="186758" y="157060"/>
                  </a:lnTo>
                  <a:lnTo>
                    <a:pt x="198010" y="125073"/>
                  </a:lnTo>
                  <a:lnTo>
                    <a:pt x="210771" y="90866"/>
                  </a:lnTo>
                  <a:lnTo>
                    <a:pt x="238196" y="45806"/>
                  </a:lnTo>
                  <a:lnTo>
                    <a:pt x="256282" y="18654"/>
                  </a:lnTo>
                  <a:lnTo>
                    <a:pt x="259547" y="7108"/>
                  </a:lnTo>
                  <a:lnTo>
                    <a:pt x="260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904"/>
            <p:cNvSpPr/>
            <p:nvPr>
              <p:custDataLst>
                <p:tags r:id="rId28"/>
              </p:custDataLst>
            </p:nvPr>
          </p:nvSpPr>
          <p:spPr>
            <a:xfrm>
              <a:off x="10859088" y="2568379"/>
              <a:ext cx="43863" cy="333572"/>
            </a:xfrm>
            <a:custGeom>
              <a:avLst/>
              <a:gdLst/>
              <a:ahLst/>
              <a:cxnLst/>
              <a:rect l="0" t="0" r="0" b="0"/>
              <a:pathLst>
                <a:path w="43863" h="333572">
                  <a:moveTo>
                    <a:pt x="5762" y="3371"/>
                  </a:moveTo>
                  <a:lnTo>
                    <a:pt x="5762" y="3371"/>
                  </a:lnTo>
                  <a:lnTo>
                    <a:pt x="2391" y="3371"/>
                  </a:lnTo>
                  <a:lnTo>
                    <a:pt x="1399" y="2665"/>
                  </a:lnTo>
                  <a:lnTo>
                    <a:pt x="295" y="0"/>
                  </a:lnTo>
                  <a:lnTo>
                    <a:pt x="0" y="418"/>
                  </a:lnTo>
                  <a:lnTo>
                    <a:pt x="1328" y="42327"/>
                  </a:lnTo>
                  <a:lnTo>
                    <a:pt x="8211" y="89232"/>
                  </a:lnTo>
                  <a:lnTo>
                    <a:pt x="14612" y="129726"/>
                  </a:lnTo>
                  <a:lnTo>
                    <a:pt x="19807" y="171242"/>
                  </a:lnTo>
                  <a:lnTo>
                    <a:pt x="24469" y="211330"/>
                  </a:lnTo>
                  <a:lnTo>
                    <a:pt x="29599" y="248197"/>
                  </a:lnTo>
                  <a:lnTo>
                    <a:pt x="39009" y="291342"/>
                  </a:lnTo>
                  <a:lnTo>
                    <a:pt x="43862" y="333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905"/>
            <p:cNvSpPr/>
            <p:nvPr>
              <p:custDataLst>
                <p:tags r:id="rId29"/>
              </p:custDataLst>
            </p:nvPr>
          </p:nvSpPr>
          <p:spPr>
            <a:xfrm>
              <a:off x="11322050" y="2552962"/>
              <a:ext cx="38101" cy="329939"/>
            </a:xfrm>
            <a:custGeom>
              <a:avLst/>
              <a:gdLst/>
              <a:ahLst/>
              <a:cxnLst/>
              <a:rect l="0" t="0" r="0" b="0"/>
              <a:pathLst>
                <a:path w="38101" h="329939">
                  <a:moveTo>
                    <a:pt x="38100" y="6088"/>
                  </a:moveTo>
                  <a:lnTo>
                    <a:pt x="38100" y="6088"/>
                  </a:lnTo>
                  <a:lnTo>
                    <a:pt x="32012" y="0"/>
                  </a:lnTo>
                  <a:lnTo>
                    <a:pt x="35199" y="6557"/>
                  </a:lnTo>
                  <a:lnTo>
                    <a:pt x="36820" y="43105"/>
                  </a:lnTo>
                  <a:lnTo>
                    <a:pt x="31450" y="88630"/>
                  </a:lnTo>
                  <a:lnTo>
                    <a:pt x="22444" y="126264"/>
                  </a:lnTo>
                  <a:lnTo>
                    <a:pt x="15149" y="168390"/>
                  </a:lnTo>
                  <a:lnTo>
                    <a:pt x="9554" y="210161"/>
                  </a:lnTo>
                  <a:lnTo>
                    <a:pt x="4717" y="245189"/>
                  </a:lnTo>
                  <a:lnTo>
                    <a:pt x="1398" y="285934"/>
                  </a:lnTo>
                  <a:lnTo>
                    <a:pt x="0" y="329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SMARTInkShape-Group174"/>
          <p:cNvGrpSpPr/>
          <p:nvPr/>
        </p:nvGrpSpPr>
        <p:grpSpPr>
          <a:xfrm>
            <a:off x="6451600" y="1866900"/>
            <a:ext cx="762001" cy="1276351"/>
            <a:chOff x="6451600" y="1866900"/>
            <a:chExt cx="762001" cy="1276351"/>
          </a:xfrm>
        </p:grpSpPr>
        <p:sp>
          <p:nvSpPr>
            <p:cNvPr id="232" name="SMARTInkShape-906"/>
            <p:cNvSpPr/>
            <p:nvPr>
              <p:custDataLst>
                <p:tags r:id="rId17"/>
              </p:custDataLst>
            </p:nvPr>
          </p:nvSpPr>
          <p:spPr>
            <a:xfrm>
              <a:off x="6603998" y="2247900"/>
              <a:ext cx="37793" cy="363130"/>
            </a:xfrm>
            <a:custGeom>
              <a:avLst/>
              <a:gdLst/>
              <a:ahLst/>
              <a:cxnLst/>
              <a:rect l="0" t="0" r="0" b="0"/>
              <a:pathLst>
                <a:path w="37793" h="363130">
                  <a:moveTo>
                    <a:pt x="2" y="0"/>
                  </a:moveTo>
                  <a:lnTo>
                    <a:pt x="2" y="0"/>
                  </a:lnTo>
                  <a:lnTo>
                    <a:pt x="0" y="3371"/>
                  </a:lnTo>
                  <a:lnTo>
                    <a:pt x="8729" y="23087"/>
                  </a:lnTo>
                  <a:lnTo>
                    <a:pt x="12231" y="55994"/>
                  </a:lnTo>
                  <a:lnTo>
                    <a:pt x="15550" y="87681"/>
                  </a:lnTo>
                  <a:lnTo>
                    <a:pt x="17496" y="128575"/>
                  </a:lnTo>
                  <a:lnTo>
                    <a:pt x="19771" y="173561"/>
                  </a:lnTo>
                  <a:lnTo>
                    <a:pt x="25486" y="217073"/>
                  </a:lnTo>
                  <a:lnTo>
                    <a:pt x="28967" y="256168"/>
                  </a:lnTo>
                  <a:lnTo>
                    <a:pt x="31220" y="290947"/>
                  </a:lnTo>
                  <a:lnTo>
                    <a:pt x="35749" y="332210"/>
                  </a:lnTo>
                  <a:lnTo>
                    <a:pt x="37792" y="363129"/>
                  </a:lnTo>
                  <a:lnTo>
                    <a:pt x="37190" y="362736"/>
                  </a:lnTo>
                  <a:lnTo>
                    <a:pt x="31752" y="349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907"/>
            <p:cNvSpPr/>
            <p:nvPr>
              <p:custDataLst>
                <p:tags r:id="rId18"/>
              </p:custDataLst>
            </p:nvPr>
          </p:nvSpPr>
          <p:spPr>
            <a:xfrm>
              <a:off x="6521450" y="1866900"/>
              <a:ext cx="19051" cy="82551"/>
            </a:xfrm>
            <a:custGeom>
              <a:avLst/>
              <a:gdLst/>
              <a:ahLst/>
              <a:cxnLst/>
              <a:rect l="0" t="0" r="0" b="0"/>
              <a:pathLst>
                <a:path w="19051" h="825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2209" y="50733"/>
                  </a:lnTo>
                  <a:lnTo>
                    <a:pt x="19050" y="82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908"/>
            <p:cNvSpPr/>
            <p:nvPr>
              <p:custDataLst>
                <p:tags r:id="rId19"/>
              </p:custDataLst>
            </p:nvPr>
          </p:nvSpPr>
          <p:spPr>
            <a:xfrm>
              <a:off x="6597650" y="217805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0" y="0"/>
                  </a:moveTo>
                  <a:lnTo>
                    <a:pt x="0" y="0"/>
                  </a:lnTo>
                  <a:lnTo>
                    <a:pt x="10984" y="38596"/>
                  </a:lnTo>
                  <a:lnTo>
                    <a:pt x="1270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909"/>
            <p:cNvSpPr/>
            <p:nvPr>
              <p:custDataLst>
                <p:tags r:id="rId20"/>
              </p:custDataLst>
            </p:nvPr>
          </p:nvSpPr>
          <p:spPr>
            <a:xfrm>
              <a:off x="6451600" y="291465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0" y="12700"/>
                  </a:lnTo>
                  <a:lnTo>
                    <a:pt x="41427" y="12700"/>
                  </a:lnTo>
                  <a:lnTo>
                    <a:pt x="81090" y="9329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910"/>
            <p:cNvSpPr/>
            <p:nvPr>
              <p:custDataLst>
                <p:tags r:id="rId21"/>
              </p:custDataLst>
            </p:nvPr>
          </p:nvSpPr>
          <p:spPr>
            <a:xfrm>
              <a:off x="6636089" y="2791006"/>
              <a:ext cx="177462" cy="216904"/>
            </a:xfrm>
            <a:custGeom>
              <a:avLst/>
              <a:gdLst/>
              <a:ahLst/>
              <a:cxnLst/>
              <a:rect l="0" t="0" r="0" b="0"/>
              <a:pathLst>
                <a:path w="177462" h="216904">
                  <a:moveTo>
                    <a:pt x="12361" y="28394"/>
                  </a:moveTo>
                  <a:lnTo>
                    <a:pt x="12361" y="28394"/>
                  </a:lnTo>
                  <a:lnTo>
                    <a:pt x="8990" y="21652"/>
                  </a:lnTo>
                  <a:lnTo>
                    <a:pt x="7292" y="19666"/>
                  </a:lnTo>
                  <a:lnTo>
                    <a:pt x="0" y="15849"/>
                  </a:lnTo>
                  <a:lnTo>
                    <a:pt x="44125" y="10627"/>
                  </a:lnTo>
                  <a:lnTo>
                    <a:pt x="81196" y="5569"/>
                  </a:lnTo>
                  <a:lnTo>
                    <a:pt x="126042" y="1621"/>
                  </a:lnTo>
                  <a:lnTo>
                    <a:pt x="154465" y="0"/>
                  </a:lnTo>
                  <a:lnTo>
                    <a:pt x="172529" y="3989"/>
                  </a:lnTo>
                  <a:lnTo>
                    <a:pt x="176290" y="5773"/>
                  </a:lnTo>
                  <a:lnTo>
                    <a:pt x="175974" y="10491"/>
                  </a:lnTo>
                  <a:lnTo>
                    <a:pt x="162047" y="33281"/>
                  </a:lnTo>
                  <a:lnTo>
                    <a:pt x="120537" y="78418"/>
                  </a:lnTo>
                  <a:lnTo>
                    <a:pt x="79720" y="123334"/>
                  </a:lnTo>
                  <a:lnTo>
                    <a:pt x="37242" y="166241"/>
                  </a:lnTo>
                  <a:lnTo>
                    <a:pt x="20663" y="184984"/>
                  </a:lnTo>
                  <a:lnTo>
                    <a:pt x="21423" y="186410"/>
                  </a:lnTo>
                  <a:lnTo>
                    <a:pt x="39930" y="199163"/>
                  </a:lnTo>
                  <a:lnTo>
                    <a:pt x="78798" y="209875"/>
                  </a:lnTo>
                  <a:lnTo>
                    <a:pt x="125359" y="216903"/>
                  </a:lnTo>
                  <a:lnTo>
                    <a:pt x="154262" y="216423"/>
                  </a:lnTo>
                  <a:lnTo>
                    <a:pt x="177461" y="212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911"/>
            <p:cNvSpPr/>
            <p:nvPr>
              <p:custDataLst>
                <p:tags r:id="rId22"/>
              </p:custDataLst>
            </p:nvPr>
          </p:nvSpPr>
          <p:spPr>
            <a:xfrm>
              <a:off x="6853703" y="2902833"/>
              <a:ext cx="131269" cy="132468"/>
            </a:xfrm>
            <a:custGeom>
              <a:avLst/>
              <a:gdLst/>
              <a:ahLst/>
              <a:cxnLst/>
              <a:rect l="0" t="0" r="0" b="0"/>
              <a:pathLst>
                <a:path w="131269" h="132468">
                  <a:moveTo>
                    <a:pt x="118597" y="5467"/>
                  </a:moveTo>
                  <a:lnTo>
                    <a:pt x="118597" y="5467"/>
                  </a:lnTo>
                  <a:lnTo>
                    <a:pt x="118597" y="2096"/>
                  </a:lnTo>
                  <a:lnTo>
                    <a:pt x="117892" y="1103"/>
                  </a:lnTo>
                  <a:lnTo>
                    <a:pt x="116716" y="441"/>
                  </a:lnTo>
                  <a:lnTo>
                    <a:pt x="115226" y="0"/>
                  </a:lnTo>
                  <a:lnTo>
                    <a:pt x="114233" y="411"/>
                  </a:lnTo>
                  <a:lnTo>
                    <a:pt x="113571" y="1391"/>
                  </a:lnTo>
                  <a:lnTo>
                    <a:pt x="113130" y="2750"/>
                  </a:lnTo>
                  <a:lnTo>
                    <a:pt x="87814" y="41762"/>
                  </a:lnTo>
                  <a:lnTo>
                    <a:pt x="58267" y="73706"/>
                  </a:lnTo>
                  <a:lnTo>
                    <a:pt x="30323" y="93918"/>
                  </a:lnTo>
                  <a:lnTo>
                    <a:pt x="17275" y="97695"/>
                  </a:lnTo>
                  <a:lnTo>
                    <a:pt x="12243" y="97292"/>
                  </a:lnTo>
                  <a:lnTo>
                    <a:pt x="8183" y="95611"/>
                  </a:lnTo>
                  <a:lnTo>
                    <a:pt x="4771" y="93079"/>
                  </a:lnTo>
                  <a:lnTo>
                    <a:pt x="979" y="84623"/>
                  </a:lnTo>
                  <a:lnTo>
                    <a:pt x="0" y="74514"/>
                  </a:lnTo>
                  <a:lnTo>
                    <a:pt x="1917" y="65317"/>
                  </a:lnTo>
                  <a:lnTo>
                    <a:pt x="4827" y="61595"/>
                  </a:lnTo>
                  <a:lnTo>
                    <a:pt x="13705" y="55578"/>
                  </a:lnTo>
                  <a:lnTo>
                    <a:pt x="33974" y="48223"/>
                  </a:lnTo>
                  <a:lnTo>
                    <a:pt x="61225" y="48318"/>
                  </a:lnTo>
                  <a:lnTo>
                    <a:pt x="88270" y="56185"/>
                  </a:lnTo>
                  <a:lnTo>
                    <a:pt x="110787" y="74195"/>
                  </a:lnTo>
                  <a:lnTo>
                    <a:pt x="127493" y="94035"/>
                  </a:lnTo>
                  <a:lnTo>
                    <a:pt x="130172" y="100496"/>
                  </a:lnTo>
                  <a:lnTo>
                    <a:pt x="131268" y="113319"/>
                  </a:lnTo>
                  <a:lnTo>
                    <a:pt x="129403" y="122310"/>
                  </a:lnTo>
                  <a:lnTo>
                    <a:pt x="124947" y="132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912"/>
            <p:cNvSpPr/>
            <p:nvPr>
              <p:custDataLst>
                <p:tags r:id="rId23"/>
              </p:custDataLst>
            </p:nvPr>
          </p:nvSpPr>
          <p:spPr>
            <a:xfrm>
              <a:off x="6953250" y="2895600"/>
              <a:ext cx="171451" cy="247651"/>
            </a:xfrm>
            <a:custGeom>
              <a:avLst/>
              <a:gdLst/>
              <a:ahLst/>
              <a:cxnLst/>
              <a:rect l="0" t="0" r="0" b="0"/>
              <a:pathLst>
                <a:path w="171451" h="247651">
                  <a:moveTo>
                    <a:pt x="171450" y="0"/>
                  </a:moveTo>
                  <a:lnTo>
                    <a:pt x="171450" y="0"/>
                  </a:lnTo>
                  <a:lnTo>
                    <a:pt x="151877" y="22395"/>
                  </a:lnTo>
                  <a:lnTo>
                    <a:pt x="131078" y="59238"/>
                  </a:lnTo>
                  <a:lnTo>
                    <a:pt x="99045" y="106295"/>
                  </a:lnTo>
                  <a:lnTo>
                    <a:pt x="75064" y="141787"/>
                  </a:lnTo>
                  <a:lnTo>
                    <a:pt x="52175" y="176846"/>
                  </a:lnTo>
                  <a:lnTo>
                    <a:pt x="23220" y="218910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913"/>
            <p:cNvSpPr/>
            <p:nvPr>
              <p:custDataLst>
                <p:tags r:id="rId24"/>
              </p:custDataLst>
            </p:nvPr>
          </p:nvSpPr>
          <p:spPr>
            <a:xfrm>
              <a:off x="7051191" y="3023745"/>
              <a:ext cx="162410" cy="97230"/>
            </a:xfrm>
            <a:custGeom>
              <a:avLst/>
              <a:gdLst/>
              <a:ahLst/>
              <a:cxnLst/>
              <a:rect l="0" t="0" r="0" b="0"/>
              <a:pathLst>
                <a:path w="162410" h="97230">
                  <a:moveTo>
                    <a:pt x="3659" y="11555"/>
                  </a:moveTo>
                  <a:lnTo>
                    <a:pt x="3659" y="11555"/>
                  </a:lnTo>
                  <a:lnTo>
                    <a:pt x="288" y="11555"/>
                  </a:lnTo>
                  <a:lnTo>
                    <a:pt x="0" y="10849"/>
                  </a:lnTo>
                  <a:lnTo>
                    <a:pt x="1561" y="8184"/>
                  </a:lnTo>
                  <a:lnTo>
                    <a:pt x="13151" y="2717"/>
                  </a:lnTo>
                  <a:lnTo>
                    <a:pt x="26618" y="0"/>
                  </a:lnTo>
                  <a:lnTo>
                    <a:pt x="35265" y="1245"/>
                  </a:lnTo>
                  <a:lnTo>
                    <a:pt x="39546" y="2565"/>
                  </a:lnTo>
                  <a:lnTo>
                    <a:pt x="46184" y="7794"/>
                  </a:lnTo>
                  <a:lnTo>
                    <a:pt x="48942" y="11165"/>
                  </a:lnTo>
                  <a:lnTo>
                    <a:pt x="49370" y="16233"/>
                  </a:lnTo>
                  <a:lnTo>
                    <a:pt x="39918" y="44648"/>
                  </a:lnTo>
                  <a:lnTo>
                    <a:pt x="11603" y="91399"/>
                  </a:lnTo>
                  <a:lnTo>
                    <a:pt x="10482" y="96674"/>
                  </a:lnTo>
                  <a:lnTo>
                    <a:pt x="13145" y="97229"/>
                  </a:lnTo>
                  <a:lnTo>
                    <a:pt x="58887" y="91285"/>
                  </a:lnTo>
                  <a:lnTo>
                    <a:pt x="96644" y="89324"/>
                  </a:lnTo>
                  <a:lnTo>
                    <a:pt x="162409" y="877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SMARTInkShape-Group175"/>
          <p:cNvGrpSpPr/>
          <p:nvPr/>
        </p:nvGrpSpPr>
        <p:grpSpPr>
          <a:xfrm>
            <a:off x="9686527" y="1289050"/>
            <a:ext cx="727474" cy="2019301"/>
            <a:chOff x="9686527" y="1289050"/>
            <a:chExt cx="727474" cy="2019301"/>
          </a:xfrm>
        </p:grpSpPr>
        <p:sp>
          <p:nvSpPr>
            <p:cNvPr id="241" name="SMARTInkShape-914"/>
            <p:cNvSpPr/>
            <p:nvPr>
              <p:custDataLst>
                <p:tags r:id="rId10"/>
              </p:custDataLst>
            </p:nvPr>
          </p:nvSpPr>
          <p:spPr>
            <a:xfrm>
              <a:off x="9817100" y="2241811"/>
              <a:ext cx="38101" cy="272790"/>
            </a:xfrm>
            <a:custGeom>
              <a:avLst/>
              <a:gdLst/>
              <a:ahLst/>
              <a:cxnLst/>
              <a:rect l="0" t="0" r="0" b="0"/>
              <a:pathLst>
                <a:path w="38101" h="272790">
                  <a:moveTo>
                    <a:pt x="0" y="6089"/>
                  </a:moveTo>
                  <a:lnTo>
                    <a:pt x="0" y="6089"/>
                  </a:lnTo>
                  <a:lnTo>
                    <a:pt x="12177" y="0"/>
                  </a:lnTo>
                  <a:lnTo>
                    <a:pt x="19286" y="13300"/>
                  </a:lnTo>
                  <a:lnTo>
                    <a:pt x="23587" y="41857"/>
                  </a:lnTo>
                  <a:lnTo>
                    <a:pt x="21491" y="83871"/>
                  </a:lnTo>
                  <a:lnTo>
                    <a:pt x="18254" y="117565"/>
                  </a:lnTo>
                  <a:lnTo>
                    <a:pt x="15168" y="152295"/>
                  </a:lnTo>
                  <a:lnTo>
                    <a:pt x="13430" y="198203"/>
                  </a:lnTo>
                  <a:lnTo>
                    <a:pt x="14725" y="242272"/>
                  </a:lnTo>
                  <a:lnTo>
                    <a:pt x="19651" y="261160"/>
                  </a:lnTo>
                  <a:lnTo>
                    <a:pt x="21566" y="265036"/>
                  </a:lnTo>
                  <a:lnTo>
                    <a:pt x="24255" y="267620"/>
                  </a:lnTo>
                  <a:lnTo>
                    <a:pt x="38100" y="272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915"/>
            <p:cNvSpPr/>
            <p:nvPr>
              <p:custDataLst>
                <p:tags r:id="rId11"/>
              </p:custDataLst>
            </p:nvPr>
          </p:nvSpPr>
          <p:spPr>
            <a:xfrm>
              <a:off x="9842500" y="2254250"/>
              <a:ext cx="19051" cy="247651"/>
            </a:xfrm>
            <a:custGeom>
              <a:avLst/>
              <a:gdLst/>
              <a:ahLst/>
              <a:cxnLst/>
              <a:rect l="0" t="0" r="0" b="0"/>
              <a:pathLst>
                <a:path w="19051" h="247651">
                  <a:moveTo>
                    <a:pt x="0" y="0"/>
                  </a:moveTo>
                  <a:lnTo>
                    <a:pt x="0" y="0"/>
                  </a:lnTo>
                  <a:lnTo>
                    <a:pt x="8727" y="39851"/>
                  </a:lnTo>
                  <a:lnTo>
                    <a:pt x="12229" y="80874"/>
                  </a:lnTo>
                  <a:lnTo>
                    <a:pt x="16714" y="120153"/>
                  </a:lnTo>
                  <a:lnTo>
                    <a:pt x="18589" y="167589"/>
                  </a:lnTo>
                  <a:lnTo>
                    <a:pt x="18990" y="212569"/>
                  </a:lnTo>
                  <a:lnTo>
                    <a:pt x="19050" y="247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916"/>
            <p:cNvSpPr/>
            <p:nvPr>
              <p:custDataLst>
                <p:tags r:id="rId12"/>
              </p:custDataLst>
            </p:nvPr>
          </p:nvSpPr>
          <p:spPr>
            <a:xfrm>
              <a:off x="9829800" y="1289050"/>
              <a:ext cx="63063" cy="1092201"/>
            </a:xfrm>
            <a:custGeom>
              <a:avLst/>
              <a:gdLst/>
              <a:ahLst/>
              <a:cxnLst/>
              <a:rect l="0" t="0" r="0" b="0"/>
              <a:pathLst>
                <a:path w="63063" h="1092201">
                  <a:moveTo>
                    <a:pt x="0" y="0"/>
                  </a:moveTo>
                  <a:lnTo>
                    <a:pt x="0" y="0"/>
                  </a:lnTo>
                  <a:lnTo>
                    <a:pt x="705" y="10845"/>
                  </a:lnTo>
                  <a:lnTo>
                    <a:pt x="10539" y="57855"/>
                  </a:lnTo>
                  <a:lnTo>
                    <a:pt x="17580" y="100381"/>
                  </a:lnTo>
                  <a:lnTo>
                    <a:pt x="24231" y="145306"/>
                  </a:lnTo>
                  <a:lnTo>
                    <a:pt x="25874" y="186538"/>
                  </a:lnTo>
                  <a:lnTo>
                    <a:pt x="30380" y="230535"/>
                  </a:lnTo>
                  <a:lnTo>
                    <a:pt x="34849" y="276411"/>
                  </a:lnTo>
                  <a:lnTo>
                    <a:pt x="41823" y="323808"/>
                  </a:lnTo>
                  <a:lnTo>
                    <a:pt x="43931" y="369755"/>
                  </a:lnTo>
                  <a:lnTo>
                    <a:pt x="44296" y="406831"/>
                  </a:lnTo>
                  <a:lnTo>
                    <a:pt x="46287" y="444628"/>
                  </a:lnTo>
                  <a:lnTo>
                    <a:pt x="53278" y="491954"/>
                  </a:lnTo>
                  <a:lnTo>
                    <a:pt x="56002" y="527940"/>
                  </a:lnTo>
                  <a:lnTo>
                    <a:pt x="61289" y="572956"/>
                  </a:lnTo>
                  <a:lnTo>
                    <a:pt x="63062" y="615819"/>
                  </a:lnTo>
                  <a:lnTo>
                    <a:pt x="60043" y="658257"/>
                  </a:lnTo>
                  <a:lnTo>
                    <a:pt x="57016" y="700611"/>
                  </a:lnTo>
                  <a:lnTo>
                    <a:pt x="52236" y="742949"/>
                  </a:lnTo>
                  <a:lnTo>
                    <a:pt x="47712" y="785283"/>
                  </a:lnTo>
                  <a:lnTo>
                    <a:pt x="40025" y="823252"/>
                  </a:lnTo>
                  <a:lnTo>
                    <a:pt x="31711" y="863992"/>
                  </a:lnTo>
                  <a:lnTo>
                    <a:pt x="26647" y="906011"/>
                  </a:lnTo>
                  <a:lnTo>
                    <a:pt x="25646" y="947576"/>
                  </a:lnTo>
                  <a:lnTo>
                    <a:pt x="25432" y="988976"/>
                  </a:lnTo>
                  <a:lnTo>
                    <a:pt x="22039" y="1026024"/>
                  </a:lnTo>
                  <a:lnTo>
                    <a:pt x="19443" y="1071125"/>
                  </a:lnTo>
                  <a:lnTo>
                    <a:pt x="19050" y="1092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917"/>
            <p:cNvSpPr/>
            <p:nvPr>
              <p:custDataLst>
                <p:tags r:id="rId13"/>
              </p:custDataLst>
            </p:nvPr>
          </p:nvSpPr>
          <p:spPr>
            <a:xfrm>
              <a:off x="9686527" y="2801572"/>
              <a:ext cx="251224" cy="201979"/>
            </a:xfrm>
            <a:custGeom>
              <a:avLst/>
              <a:gdLst/>
              <a:ahLst/>
              <a:cxnLst/>
              <a:rect l="0" t="0" r="0" b="0"/>
              <a:pathLst>
                <a:path w="251224" h="201979">
                  <a:moveTo>
                    <a:pt x="41673" y="17828"/>
                  </a:moveTo>
                  <a:lnTo>
                    <a:pt x="41673" y="17828"/>
                  </a:lnTo>
                  <a:lnTo>
                    <a:pt x="30116" y="17828"/>
                  </a:lnTo>
                  <a:lnTo>
                    <a:pt x="32683" y="17828"/>
                  </a:lnTo>
                  <a:lnTo>
                    <a:pt x="71720" y="8990"/>
                  </a:lnTo>
                  <a:lnTo>
                    <a:pt x="109922" y="2901"/>
                  </a:lnTo>
                  <a:lnTo>
                    <a:pt x="152520" y="0"/>
                  </a:lnTo>
                  <a:lnTo>
                    <a:pt x="199611" y="3384"/>
                  </a:lnTo>
                  <a:lnTo>
                    <a:pt x="226994" y="6665"/>
                  </a:lnTo>
                  <a:lnTo>
                    <a:pt x="233399" y="10044"/>
                  </a:lnTo>
                  <a:lnTo>
                    <a:pt x="236245" y="13898"/>
                  </a:lnTo>
                  <a:lnTo>
                    <a:pt x="234888" y="15914"/>
                  </a:lnTo>
                  <a:lnTo>
                    <a:pt x="196075" y="39329"/>
                  </a:lnTo>
                  <a:lnTo>
                    <a:pt x="153859" y="66133"/>
                  </a:lnTo>
                  <a:lnTo>
                    <a:pt x="117247" y="90310"/>
                  </a:lnTo>
                  <a:lnTo>
                    <a:pt x="72019" y="118694"/>
                  </a:lnTo>
                  <a:lnTo>
                    <a:pt x="25225" y="147710"/>
                  </a:lnTo>
                  <a:lnTo>
                    <a:pt x="4218" y="160658"/>
                  </a:lnTo>
                  <a:lnTo>
                    <a:pt x="332" y="165504"/>
                  </a:lnTo>
                  <a:lnTo>
                    <a:pt x="0" y="167079"/>
                  </a:lnTo>
                  <a:lnTo>
                    <a:pt x="487" y="168128"/>
                  </a:lnTo>
                  <a:lnTo>
                    <a:pt x="4316" y="170000"/>
                  </a:lnTo>
                  <a:lnTo>
                    <a:pt x="19786" y="174315"/>
                  </a:lnTo>
                  <a:lnTo>
                    <a:pt x="59666" y="176131"/>
                  </a:lnTo>
                  <a:lnTo>
                    <a:pt x="100390" y="178327"/>
                  </a:lnTo>
                  <a:lnTo>
                    <a:pt x="141855" y="183446"/>
                  </a:lnTo>
                  <a:lnTo>
                    <a:pt x="180953" y="189432"/>
                  </a:lnTo>
                  <a:lnTo>
                    <a:pt x="221976" y="194404"/>
                  </a:lnTo>
                  <a:lnTo>
                    <a:pt x="251223" y="2019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918"/>
            <p:cNvSpPr/>
            <p:nvPr>
              <p:custDataLst>
                <p:tags r:id="rId14"/>
              </p:custDataLst>
            </p:nvPr>
          </p:nvSpPr>
          <p:spPr>
            <a:xfrm>
              <a:off x="9999058" y="2984500"/>
              <a:ext cx="128310" cy="147775"/>
            </a:xfrm>
            <a:custGeom>
              <a:avLst/>
              <a:gdLst/>
              <a:ahLst/>
              <a:cxnLst/>
              <a:rect l="0" t="0" r="0" b="0"/>
              <a:pathLst>
                <a:path w="128310" h="147775">
                  <a:moveTo>
                    <a:pt x="122842" y="0"/>
                  </a:moveTo>
                  <a:lnTo>
                    <a:pt x="122842" y="0"/>
                  </a:lnTo>
                  <a:lnTo>
                    <a:pt x="128309" y="0"/>
                  </a:lnTo>
                  <a:lnTo>
                    <a:pt x="116192" y="16606"/>
                  </a:lnTo>
                  <a:lnTo>
                    <a:pt x="78100" y="48335"/>
                  </a:lnTo>
                  <a:lnTo>
                    <a:pt x="31038" y="78462"/>
                  </a:lnTo>
                  <a:lnTo>
                    <a:pt x="17834" y="83555"/>
                  </a:lnTo>
                  <a:lnTo>
                    <a:pt x="9615" y="83467"/>
                  </a:lnTo>
                  <a:lnTo>
                    <a:pt x="6435" y="81750"/>
                  </a:lnTo>
                  <a:lnTo>
                    <a:pt x="1020" y="76080"/>
                  </a:lnTo>
                  <a:lnTo>
                    <a:pt x="0" y="73297"/>
                  </a:lnTo>
                  <a:lnTo>
                    <a:pt x="25" y="70738"/>
                  </a:lnTo>
                  <a:lnTo>
                    <a:pt x="1935" y="66011"/>
                  </a:lnTo>
                  <a:lnTo>
                    <a:pt x="5134" y="61558"/>
                  </a:lnTo>
                  <a:lnTo>
                    <a:pt x="10791" y="59109"/>
                  </a:lnTo>
                  <a:lnTo>
                    <a:pt x="14275" y="58456"/>
                  </a:lnTo>
                  <a:lnTo>
                    <a:pt x="32662" y="60908"/>
                  </a:lnTo>
                  <a:lnTo>
                    <a:pt x="55984" y="72845"/>
                  </a:lnTo>
                  <a:lnTo>
                    <a:pt x="95675" y="108902"/>
                  </a:lnTo>
                  <a:lnTo>
                    <a:pt x="107240" y="123895"/>
                  </a:lnTo>
                  <a:lnTo>
                    <a:pt x="113750" y="139564"/>
                  </a:lnTo>
                  <a:lnTo>
                    <a:pt x="115273" y="146225"/>
                  </a:lnTo>
                  <a:lnTo>
                    <a:pt x="116384" y="147578"/>
                  </a:lnTo>
                  <a:lnTo>
                    <a:pt x="117833" y="147774"/>
                  </a:lnTo>
                  <a:lnTo>
                    <a:pt x="122842" y="146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919"/>
            <p:cNvSpPr/>
            <p:nvPr>
              <p:custDataLst>
                <p:tags r:id="rId15"/>
              </p:custDataLst>
            </p:nvPr>
          </p:nvSpPr>
          <p:spPr>
            <a:xfrm>
              <a:off x="10090150" y="3016250"/>
              <a:ext cx="158751" cy="247651"/>
            </a:xfrm>
            <a:custGeom>
              <a:avLst/>
              <a:gdLst/>
              <a:ahLst/>
              <a:cxnLst/>
              <a:rect l="0" t="0" r="0" b="0"/>
              <a:pathLst>
                <a:path w="158751" h="247651">
                  <a:moveTo>
                    <a:pt x="158750" y="0"/>
                  </a:moveTo>
                  <a:lnTo>
                    <a:pt x="158750" y="0"/>
                  </a:lnTo>
                  <a:lnTo>
                    <a:pt x="152007" y="3371"/>
                  </a:lnTo>
                  <a:lnTo>
                    <a:pt x="113316" y="48184"/>
                  </a:lnTo>
                  <a:lnTo>
                    <a:pt x="83749" y="90398"/>
                  </a:lnTo>
                  <a:lnTo>
                    <a:pt x="63091" y="126019"/>
                  </a:lnTo>
                  <a:lnTo>
                    <a:pt x="42857" y="163253"/>
                  </a:lnTo>
                  <a:lnTo>
                    <a:pt x="17714" y="209160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920"/>
            <p:cNvSpPr/>
            <p:nvPr>
              <p:custDataLst>
                <p:tags r:id="rId16"/>
              </p:custDataLst>
            </p:nvPr>
          </p:nvSpPr>
          <p:spPr>
            <a:xfrm>
              <a:off x="10210909" y="3165166"/>
              <a:ext cx="203092" cy="143185"/>
            </a:xfrm>
            <a:custGeom>
              <a:avLst/>
              <a:gdLst/>
              <a:ahLst/>
              <a:cxnLst/>
              <a:rect l="0" t="0" r="0" b="0"/>
              <a:pathLst>
                <a:path w="203092" h="143185">
                  <a:moveTo>
                    <a:pt x="37991" y="9834"/>
                  </a:moveTo>
                  <a:lnTo>
                    <a:pt x="37991" y="9834"/>
                  </a:lnTo>
                  <a:lnTo>
                    <a:pt x="37991" y="6463"/>
                  </a:lnTo>
                  <a:lnTo>
                    <a:pt x="38696" y="5470"/>
                  </a:lnTo>
                  <a:lnTo>
                    <a:pt x="39872" y="4808"/>
                  </a:lnTo>
                  <a:lnTo>
                    <a:pt x="41361" y="4367"/>
                  </a:lnTo>
                  <a:lnTo>
                    <a:pt x="46828" y="374"/>
                  </a:lnTo>
                  <a:lnTo>
                    <a:pt x="48822" y="0"/>
                  </a:lnTo>
                  <a:lnTo>
                    <a:pt x="50856" y="456"/>
                  </a:lnTo>
                  <a:lnTo>
                    <a:pt x="54998" y="2138"/>
                  </a:lnTo>
                  <a:lnTo>
                    <a:pt x="68889" y="6678"/>
                  </a:lnTo>
                  <a:lnTo>
                    <a:pt x="74772" y="12194"/>
                  </a:lnTo>
                  <a:lnTo>
                    <a:pt x="79033" y="19349"/>
                  </a:lnTo>
                  <a:lnTo>
                    <a:pt x="80926" y="27234"/>
                  </a:lnTo>
                  <a:lnTo>
                    <a:pt x="78621" y="42977"/>
                  </a:lnTo>
                  <a:lnTo>
                    <a:pt x="59986" y="64417"/>
                  </a:lnTo>
                  <a:lnTo>
                    <a:pt x="17506" y="98396"/>
                  </a:lnTo>
                  <a:lnTo>
                    <a:pt x="0" y="117325"/>
                  </a:lnTo>
                  <a:lnTo>
                    <a:pt x="668" y="119596"/>
                  </a:lnTo>
                  <a:lnTo>
                    <a:pt x="3937" y="121108"/>
                  </a:lnTo>
                  <a:lnTo>
                    <a:pt x="35192" y="123237"/>
                  </a:lnTo>
                  <a:lnTo>
                    <a:pt x="70613" y="124441"/>
                  </a:lnTo>
                  <a:lnTo>
                    <a:pt x="105171" y="127327"/>
                  </a:lnTo>
                  <a:lnTo>
                    <a:pt x="149619" y="132920"/>
                  </a:lnTo>
                  <a:lnTo>
                    <a:pt x="203091" y="1431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176"/>
          <p:cNvGrpSpPr/>
          <p:nvPr/>
        </p:nvGrpSpPr>
        <p:grpSpPr>
          <a:xfrm>
            <a:off x="5403850" y="262132"/>
            <a:ext cx="6546851" cy="2354285"/>
            <a:chOff x="5403850" y="262132"/>
            <a:chExt cx="6546851" cy="2354285"/>
          </a:xfrm>
        </p:grpSpPr>
        <p:sp>
          <p:nvSpPr>
            <p:cNvPr id="249" name="SMARTInkShape-921"/>
            <p:cNvSpPr/>
            <p:nvPr>
              <p:custDataLst>
                <p:tags r:id="rId3"/>
              </p:custDataLst>
            </p:nvPr>
          </p:nvSpPr>
          <p:spPr>
            <a:xfrm>
              <a:off x="5403850" y="262132"/>
              <a:ext cx="6546851" cy="2011169"/>
            </a:xfrm>
            <a:custGeom>
              <a:avLst/>
              <a:gdLst/>
              <a:ahLst/>
              <a:cxnLst/>
              <a:rect l="0" t="0" r="0" b="0"/>
              <a:pathLst>
                <a:path w="6546851" h="2011169">
                  <a:moveTo>
                    <a:pt x="0" y="1973068"/>
                  </a:moveTo>
                  <a:lnTo>
                    <a:pt x="0" y="1973068"/>
                  </a:lnTo>
                  <a:lnTo>
                    <a:pt x="3371" y="1973068"/>
                  </a:lnTo>
                  <a:lnTo>
                    <a:pt x="6907" y="1971186"/>
                  </a:lnTo>
                  <a:lnTo>
                    <a:pt x="8838" y="1969697"/>
                  </a:lnTo>
                  <a:lnTo>
                    <a:pt x="14748" y="1968042"/>
                  </a:lnTo>
                  <a:lnTo>
                    <a:pt x="60884" y="1966834"/>
                  </a:lnTo>
                  <a:lnTo>
                    <a:pt x="102000" y="1964871"/>
                  </a:lnTo>
                  <a:lnTo>
                    <a:pt x="137762" y="1961664"/>
                  </a:lnTo>
                  <a:lnTo>
                    <a:pt x="179525" y="1957887"/>
                  </a:lnTo>
                  <a:lnTo>
                    <a:pt x="202939" y="1955186"/>
                  </a:lnTo>
                  <a:lnTo>
                    <a:pt x="227720" y="1951974"/>
                  </a:lnTo>
                  <a:lnTo>
                    <a:pt x="253413" y="1948422"/>
                  </a:lnTo>
                  <a:lnTo>
                    <a:pt x="279009" y="1944643"/>
                  </a:lnTo>
                  <a:lnTo>
                    <a:pt x="304539" y="1940713"/>
                  </a:lnTo>
                  <a:lnTo>
                    <a:pt x="330026" y="1936681"/>
                  </a:lnTo>
                  <a:lnTo>
                    <a:pt x="356895" y="1931877"/>
                  </a:lnTo>
                  <a:lnTo>
                    <a:pt x="384685" y="1926557"/>
                  </a:lnTo>
                  <a:lnTo>
                    <a:pt x="413090" y="1920894"/>
                  </a:lnTo>
                  <a:lnTo>
                    <a:pt x="441905" y="1914296"/>
                  </a:lnTo>
                  <a:lnTo>
                    <a:pt x="470993" y="1907076"/>
                  </a:lnTo>
                  <a:lnTo>
                    <a:pt x="500261" y="1899440"/>
                  </a:lnTo>
                  <a:lnTo>
                    <a:pt x="530357" y="1890116"/>
                  </a:lnTo>
                  <a:lnTo>
                    <a:pt x="561005" y="1879667"/>
                  </a:lnTo>
                  <a:lnTo>
                    <a:pt x="592020" y="1868467"/>
                  </a:lnTo>
                  <a:lnTo>
                    <a:pt x="623985" y="1856768"/>
                  </a:lnTo>
                  <a:lnTo>
                    <a:pt x="656586" y="1844734"/>
                  </a:lnTo>
                  <a:lnTo>
                    <a:pt x="689606" y="1832479"/>
                  </a:lnTo>
                  <a:lnTo>
                    <a:pt x="723616" y="1818664"/>
                  </a:lnTo>
                  <a:lnTo>
                    <a:pt x="758282" y="1803810"/>
                  </a:lnTo>
                  <a:lnTo>
                    <a:pt x="793388" y="1788263"/>
                  </a:lnTo>
                  <a:lnTo>
                    <a:pt x="828081" y="1771548"/>
                  </a:lnTo>
                  <a:lnTo>
                    <a:pt x="862499" y="1754054"/>
                  </a:lnTo>
                  <a:lnTo>
                    <a:pt x="896732" y="1736042"/>
                  </a:lnTo>
                  <a:lnTo>
                    <a:pt x="929432" y="1717684"/>
                  </a:lnTo>
                  <a:lnTo>
                    <a:pt x="961111" y="1699095"/>
                  </a:lnTo>
                  <a:lnTo>
                    <a:pt x="992108" y="1680353"/>
                  </a:lnTo>
                  <a:lnTo>
                    <a:pt x="1021238" y="1660802"/>
                  </a:lnTo>
                  <a:lnTo>
                    <a:pt x="1049125" y="1640713"/>
                  </a:lnTo>
                  <a:lnTo>
                    <a:pt x="1076184" y="1620265"/>
                  </a:lnTo>
                  <a:lnTo>
                    <a:pt x="1101983" y="1599577"/>
                  </a:lnTo>
                  <a:lnTo>
                    <a:pt x="1126944" y="1578729"/>
                  </a:lnTo>
                  <a:lnTo>
                    <a:pt x="1151347" y="1557776"/>
                  </a:lnTo>
                  <a:lnTo>
                    <a:pt x="1197275" y="1513797"/>
                  </a:lnTo>
                  <a:lnTo>
                    <a:pt x="1241205" y="1467675"/>
                  </a:lnTo>
                  <a:lnTo>
                    <a:pt x="1262797" y="1443523"/>
                  </a:lnTo>
                  <a:lnTo>
                    <a:pt x="1284249" y="1418955"/>
                  </a:lnTo>
                  <a:lnTo>
                    <a:pt x="1314071" y="1383526"/>
                  </a:lnTo>
                  <a:lnTo>
                    <a:pt x="1349476" y="1340857"/>
                  </a:lnTo>
                  <a:lnTo>
                    <a:pt x="1388600" y="1293360"/>
                  </a:lnTo>
                  <a:lnTo>
                    <a:pt x="1422444" y="1253230"/>
                  </a:lnTo>
                  <a:lnTo>
                    <a:pt x="1452768" y="1218009"/>
                  </a:lnTo>
                  <a:lnTo>
                    <a:pt x="1480745" y="1186062"/>
                  </a:lnTo>
                  <a:lnTo>
                    <a:pt x="1505747" y="1155592"/>
                  </a:lnTo>
                  <a:lnTo>
                    <a:pt x="1528765" y="1126106"/>
                  </a:lnTo>
                  <a:lnTo>
                    <a:pt x="1550460" y="1097277"/>
                  </a:lnTo>
                  <a:lnTo>
                    <a:pt x="1571978" y="1069590"/>
                  </a:lnTo>
                  <a:lnTo>
                    <a:pt x="1593380" y="1042666"/>
                  </a:lnTo>
                  <a:lnTo>
                    <a:pt x="1614703" y="1016250"/>
                  </a:lnTo>
                  <a:lnTo>
                    <a:pt x="1636680" y="989467"/>
                  </a:lnTo>
                  <a:lnTo>
                    <a:pt x="1659093" y="962440"/>
                  </a:lnTo>
                  <a:lnTo>
                    <a:pt x="1681793" y="935249"/>
                  </a:lnTo>
                  <a:lnTo>
                    <a:pt x="1703985" y="907950"/>
                  </a:lnTo>
                  <a:lnTo>
                    <a:pt x="1725834" y="880578"/>
                  </a:lnTo>
                  <a:lnTo>
                    <a:pt x="1747456" y="853158"/>
                  </a:lnTo>
                  <a:lnTo>
                    <a:pt x="1769632" y="825706"/>
                  </a:lnTo>
                  <a:lnTo>
                    <a:pt x="1792177" y="798232"/>
                  </a:lnTo>
                  <a:lnTo>
                    <a:pt x="1814968" y="770744"/>
                  </a:lnTo>
                  <a:lnTo>
                    <a:pt x="1838629" y="743246"/>
                  </a:lnTo>
                  <a:lnTo>
                    <a:pt x="1862869" y="715743"/>
                  </a:lnTo>
                  <a:lnTo>
                    <a:pt x="1887496" y="688234"/>
                  </a:lnTo>
                  <a:lnTo>
                    <a:pt x="1911675" y="660723"/>
                  </a:lnTo>
                  <a:lnTo>
                    <a:pt x="1935555" y="633210"/>
                  </a:lnTo>
                  <a:lnTo>
                    <a:pt x="1959237" y="605696"/>
                  </a:lnTo>
                  <a:lnTo>
                    <a:pt x="1982079" y="579592"/>
                  </a:lnTo>
                  <a:lnTo>
                    <a:pt x="2004364" y="554429"/>
                  </a:lnTo>
                  <a:lnTo>
                    <a:pt x="2026276" y="529892"/>
                  </a:lnTo>
                  <a:lnTo>
                    <a:pt x="2047939" y="505773"/>
                  </a:lnTo>
                  <a:lnTo>
                    <a:pt x="2090826" y="458278"/>
                  </a:lnTo>
                  <a:lnTo>
                    <a:pt x="2133404" y="411298"/>
                  </a:lnTo>
                  <a:lnTo>
                    <a:pt x="2175845" y="365959"/>
                  </a:lnTo>
                  <a:lnTo>
                    <a:pt x="2218228" y="324642"/>
                  </a:lnTo>
                  <a:lnTo>
                    <a:pt x="2258701" y="285112"/>
                  </a:lnTo>
                  <a:lnTo>
                    <a:pt x="2299267" y="247082"/>
                  </a:lnTo>
                  <a:lnTo>
                    <a:pt x="2343167" y="211365"/>
                  </a:lnTo>
                  <a:lnTo>
                    <a:pt x="2386667" y="178557"/>
                  </a:lnTo>
                  <a:lnTo>
                    <a:pt x="2430223" y="148219"/>
                  </a:lnTo>
                  <a:lnTo>
                    <a:pt x="2475453" y="120624"/>
                  </a:lnTo>
                  <a:lnTo>
                    <a:pt x="2521425" y="96130"/>
                  </a:lnTo>
                  <a:lnTo>
                    <a:pt x="2567022" y="74190"/>
                  </a:lnTo>
                  <a:lnTo>
                    <a:pt x="2610807" y="55031"/>
                  </a:lnTo>
                  <a:lnTo>
                    <a:pt x="2657547" y="38991"/>
                  </a:lnTo>
                  <a:lnTo>
                    <a:pt x="2681865" y="31750"/>
                  </a:lnTo>
                  <a:lnTo>
                    <a:pt x="2707249" y="25511"/>
                  </a:lnTo>
                  <a:lnTo>
                    <a:pt x="2733344" y="19941"/>
                  </a:lnTo>
                  <a:lnTo>
                    <a:pt x="2759912" y="14817"/>
                  </a:lnTo>
                  <a:lnTo>
                    <a:pt x="2787503" y="10695"/>
                  </a:lnTo>
                  <a:lnTo>
                    <a:pt x="2815774" y="7242"/>
                  </a:lnTo>
                  <a:lnTo>
                    <a:pt x="2844499" y="4234"/>
                  </a:lnTo>
                  <a:lnTo>
                    <a:pt x="2873527" y="2228"/>
                  </a:lnTo>
                  <a:lnTo>
                    <a:pt x="2902758" y="892"/>
                  </a:lnTo>
                  <a:lnTo>
                    <a:pt x="2932121" y="0"/>
                  </a:lnTo>
                  <a:lnTo>
                    <a:pt x="2961574" y="112"/>
                  </a:lnTo>
                  <a:lnTo>
                    <a:pt x="2991089" y="892"/>
                  </a:lnTo>
                  <a:lnTo>
                    <a:pt x="3020643" y="2117"/>
                  </a:lnTo>
                  <a:lnTo>
                    <a:pt x="3050929" y="4345"/>
                  </a:lnTo>
                  <a:lnTo>
                    <a:pt x="3081702" y="7242"/>
                  </a:lnTo>
                  <a:lnTo>
                    <a:pt x="3112801" y="10584"/>
                  </a:lnTo>
                  <a:lnTo>
                    <a:pt x="3143411" y="14929"/>
                  </a:lnTo>
                  <a:lnTo>
                    <a:pt x="3173696" y="19942"/>
                  </a:lnTo>
                  <a:lnTo>
                    <a:pt x="3203764" y="25400"/>
                  </a:lnTo>
                  <a:lnTo>
                    <a:pt x="3234393" y="32567"/>
                  </a:lnTo>
                  <a:lnTo>
                    <a:pt x="3265395" y="40873"/>
                  </a:lnTo>
                  <a:lnTo>
                    <a:pt x="3296646" y="49938"/>
                  </a:lnTo>
                  <a:lnTo>
                    <a:pt x="3328770" y="59509"/>
                  </a:lnTo>
                  <a:lnTo>
                    <a:pt x="3361473" y="69418"/>
                  </a:lnTo>
                  <a:lnTo>
                    <a:pt x="3394566" y="79551"/>
                  </a:lnTo>
                  <a:lnTo>
                    <a:pt x="3427917" y="91246"/>
                  </a:lnTo>
                  <a:lnTo>
                    <a:pt x="3461438" y="103981"/>
                  </a:lnTo>
                  <a:lnTo>
                    <a:pt x="3495076" y="117410"/>
                  </a:lnTo>
                  <a:lnTo>
                    <a:pt x="3528085" y="131301"/>
                  </a:lnTo>
                  <a:lnTo>
                    <a:pt x="3560673" y="145501"/>
                  </a:lnTo>
                  <a:lnTo>
                    <a:pt x="3592981" y="159907"/>
                  </a:lnTo>
                  <a:lnTo>
                    <a:pt x="3625104" y="175155"/>
                  </a:lnTo>
                  <a:lnTo>
                    <a:pt x="3657102" y="190965"/>
                  </a:lnTo>
                  <a:lnTo>
                    <a:pt x="3689018" y="207149"/>
                  </a:lnTo>
                  <a:lnTo>
                    <a:pt x="3720174" y="223583"/>
                  </a:lnTo>
                  <a:lnTo>
                    <a:pt x="3750820" y="240184"/>
                  </a:lnTo>
                  <a:lnTo>
                    <a:pt x="3781130" y="256895"/>
                  </a:lnTo>
                  <a:lnTo>
                    <a:pt x="3811213" y="275092"/>
                  </a:lnTo>
                  <a:lnTo>
                    <a:pt x="3841148" y="294278"/>
                  </a:lnTo>
                  <a:lnTo>
                    <a:pt x="3870982" y="314125"/>
                  </a:lnTo>
                  <a:lnTo>
                    <a:pt x="3900749" y="334411"/>
                  </a:lnTo>
                  <a:lnTo>
                    <a:pt x="3930472" y="354991"/>
                  </a:lnTo>
                  <a:lnTo>
                    <a:pt x="3960164" y="375767"/>
                  </a:lnTo>
                  <a:lnTo>
                    <a:pt x="3989131" y="397378"/>
                  </a:lnTo>
                  <a:lnTo>
                    <a:pt x="4017617" y="419547"/>
                  </a:lnTo>
                  <a:lnTo>
                    <a:pt x="4045777" y="442087"/>
                  </a:lnTo>
                  <a:lnTo>
                    <a:pt x="4072312" y="464875"/>
                  </a:lnTo>
                  <a:lnTo>
                    <a:pt x="4097763" y="487829"/>
                  </a:lnTo>
                  <a:lnTo>
                    <a:pt x="4122492" y="510892"/>
                  </a:lnTo>
                  <a:lnTo>
                    <a:pt x="4147445" y="535439"/>
                  </a:lnTo>
                  <a:lnTo>
                    <a:pt x="4172547" y="560977"/>
                  </a:lnTo>
                  <a:lnTo>
                    <a:pt x="4197748" y="587174"/>
                  </a:lnTo>
                  <a:lnTo>
                    <a:pt x="4221605" y="613105"/>
                  </a:lnTo>
                  <a:lnTo>
                    <a:pt x="4244563" y="638859"/>
                  </a:lnTo>
                  <a:lnTo>
                    <a:pt x="4266926" y="664496"/>
                  </a:lnTo>
                  <a:lnTo>
                    <a:pt x="4289595" y="690759"/>
                  </a:lnTo>
                  <a:lnTo>
                    <a:pt x="4312470" y="717440"/>
                  </a:lnTo>
                  <a:lnTo>
                    <a:pt x="4335479" y="744399"/>
                  </a:lnTo>
                  <a:lnTo>
                    <a:pt x="4357876" y="771544"/>
                  </a:lnTo>
                  <a:lnTo>
                    <a:pt x="4379861" y="798813"/>
                  </a:lnTo>
                  <a:lnTo>
                    <a:pt x="4401573" y="826165"/>
                  </a:lnTo>
                  <a:lnTo>
                    <a:pt x="4422399" y="854277"/>
                  </a:lnTo>
                  <a:lnTo>
                    <a:pt x="4442633" y="882896"/>
                  </a:lnTo>
                  <a:lnTo>
                    <a:pt x="4462472" y="911854"/>
                  </a:lnTo>
                  <a:lnTo>
                    <a:pt x="4480637" y="940331"/>
                  </a:lnTo>
                  <a:lnTo>
                    <a:pt x="4497687" y="968487"/>
                  </a:lnTo>
                  <a:lnTo>
                    <a:pt x="4513991" y="996431"/>
                  </a:lnTo>
                  <a:lnTo>
                    <a:pt x="4530504" y="1024938"/>
                  </a:lnTo>
                  <a:lnTo>
                    <a:pt x="4547157" y="1053820"/>
                  </a:lnTo>
                  <a:lnTo>
                    <a:pt x="4563905" y="1082953"/>
                  </a:lnTo>
                  <a:lnTo>
                    <a:pt x="4580715" y="1111547"/>
                  </a:lnTo>
                  <a:lnTo>
                    <a:pt x="4597565" y="1139782"/>
                  </a:lnTo>
                  <a:lnTo>
                    <a:pt x="4614443" y="1167777"/>
                  </a:lnTo>
                  <a:lnTo>
                    <a:pt x="4632045" y="1196319"/>
                  </a:lnTo>
                  <a:lnTo>
                    <a:pt x="4650131" y="1225224"/>
                  </a:lnTo>
                  <a:lnTo>
                    <a:pt x="4668538" y="1254372"/>
                  </a:lnTo>
                  <a:lnTo>
                    <a:pt x="4688568" y="1282976"/>
                  </a:lnTo>
                  <a:lnTo>
                    <a:pt x="4709685" y="1311218"/>
                  </a:lnTo>
                  <a:lnTo>
                    <a:pt x="4731523" y="1339218"/>
                  </a:lnTo>
                  <a:lnTo>
                    <a:pt x="4753841" y="1366351"/>
                  </a:lnTo>
                  <a:lnTo>
                    <a:pt x="4776484" y="1392907"/>
                  </a:lnTo>
                  <a:lnTo>
                    <a:pt x="4799340" y="1419077"/>
                  </a:lnTo>
                  <a:lnTo>
                    <a:pt x="4825161" y="1444991"/>
                  </a:lnTo>
                  <a:lnTo>
                    <a:pt x="4852956" y="1470733"/>
                  </a:lnTo>
                  <a:lnTo>
                    <a:pt x="4882071" y="1496361"/>
                  </a:lnTo>
                  <a:lnTo>
                    <a:pt x="4913476" y="1521208"/>
                  </a:lnTo>
                  <a:lnTo>
                    <a:pt x="4946405" y="1545534"/>
                  </a:lnTo>
                  <a:lnTo>
                    <a:pt x="4980353" y="1569512"/>
                  </a:lnTo>
                  <a:lnTo>
                    <a:pt x="5017802" y="1591847"/>
                  </a:lnTo>
                  <a:lnTo>
                    <a:pt x="5057585" y="1613087"/>
                  </a:lnTo>
                  <a:lnTo>
                    <a:pt x="5098923" y="1633598"/>
                  </a:lnTo>
                  <a:lnTo>
                    <a:pt x="5145532" y="1654327"/>
                  </a:lnTo>
                  <a:lnTo>
                    <a:pt x="5195655" y="1675201"/>
                  </a:lnTo>
                  <a:lnTo>
                    <a:pt x="5248119" y="1696173"/>
                  </a:lnTo>
                  <a:lnTo>
                    <a:pt x="5302852" y="1715800"/>
                  </a:lnTo>
                  <a:lnTo>
                    <a:pt x="5359096" y="1734528"/>
                  </a:lnTo>
                  <a:lnTo>
                    <a:pt x="5416348" y="1752658"/>
                  </a:lnTo>
                  <a:lnTo>
                    <a:pt x="5476387" y="1770389"/>
                  </a:lnTo>
                  <a:lnTo>
                    <a:pt x="5538285" y="1787854"/>
                  </a:lnTo>
                  <a:lnTo>
                    <a:pt x="5601423" y="1805142"/>
                  </a:lnTo>
                  <a:lnTo>
                    <a:pt x="5666094" y="1822312"/>
                  </a:lnTo>
                  <a:lnTo>
                    <a:pt x="5731783" y="1839403"/>
                  </a:lnTo>
                  <a:lnTo>
                    <a:pt x="5798155" y="1856441"/>
                  </a:lnTo>
                  <a:lnTo>
                    <a:pt x="5866393" y="1872739"/>
                  </a:lnTo>
                  <a:lnTo>
                    <a:pt x="5935873" y="1888543"/>
                  </a:lnTo>
                  <a:lnTo>
                    <a:pt x="6006182" y="1904018"/>
                  </a:lnTo>
                  <a:lnTo>
                    <a:pt x="6077043" y="1919273"/>
                  </a:lnTo>
                  <a:lnTo>
                    <a:pt x="6148274" y="1934383"/>
                  </a:lnTo>
                  <a:lnTo>
                    <a:pt x="6219747" y="1949394"/>
                  </a:lnTo>
                  <a:lnTo>
                    <a:pt x="6287860" y="1962930"/>
                  </a:lnTo>
                  <a:lnTo>
                    <a:pt x="6353729" y="1975482"/>
                  </a:lnTo>
                  <a:lnTo>
                    <a:pt x="6418103" y="1987377"/>
                  </a:lnTo>
                  <a:lnTo>
                    <a:pt x="6461019" y="1995308"/>
                  </a:lnTo>
                  <a:lnTo>
                    <a:pt x="6546850" y="20111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922"/>
            <p:cNvSpPr/>
            <p:nvPr>
              <p:custDataLst>
                <p:tags r:id="rId4"/>
              </p:custDataLst>
            </p:nvPr>
          </p:nvSpPr>
          <p:spPr>
            <a:xfrm>
              <a:off x="8394700" y="3429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923"/>
            <p:cNvSpPr/>
            <p:nvPr>
              <p:custDataLst>
                <p:tags r:id="rId5"/>
              </p:custDataLst>
            </p:nvPr>
          </p:nvSpPr>
          <p:spPr>
            <a:xfrm>
              <a:off x="8394700" y="59690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0" y="0"/>
                  </a:moveTo>
                  <a:lnTo>
                    <a:pt x="0" y="0"/>
                  </a:lnTo>
                  <a:lnTo>
                    <a:pt x="8727" y="26759"/>
                  </a:lnTo>
                  <a:lnTo>
                    <a:pt x="12700" y="76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924"/>
            <p:cNvSpPr/>
            <p:nvPr>
              <p:custDataLst>
                <p:tags r:id="rId6"/>
              </p:custDataLst>
            </p:nvPr>
          </p:nvSpPr>
          <p:spPr>
            <a:xfrm>
              <a:off x="8439150" y="1123950"/>
              <a:ext cx="1" cy="114301"/>
            </a:xfrm>
            <a:custGeom>
              <a:avLst/>
              <a:gdLst/>
              <a:ahLst/>
              <a:cxnLst/>
              <a:rect l="0" t="0" r="0" b="0"/>
              <a:pathLst>
                <a:path w="1" h="114301">
                  <a:moveTo>
                    <a:pt x="0" y="0"/>
                  </a:moveTo>
                  <a:lnTo>
                    <a:pt x="0" y="0"/>
                  </a:lnTo>
                  <a:lnTo>
                    <a:pt x="0" y="45626"/>
                  </a:lnTo>
                  <a:lnTo>
                    <a:pt x="0" y="9113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925"/>
            <p:cNvSpPr/>
            <p:nvPr>
              <p:custDataLst>
                <p:tags r:id="rId7"/>
              </p:custDataLst>
            </p:nvPr>
          </p:nvSpPr>
          <p:spPr>
            <a:xfrm>
              <a:off x="8413748" y="1695450"/>
              <a:ext cx="3" cy="95251"/>
            </a:xfrm>
            <a:custGeom>
              <a:avLst/>
              <a:gdLst/>
              <a:ahLst/>
              <a:cxnLst/>
              <a:rect l="0" t="0" r="0" b="0"/>
              <a:pathLst>
                <a:path w="3" h="95251">
                  <a:moveTo>
                    <a:pt x="2" y="0"/>
                  </a:moveTo>
                  <a:lnTo>
                    <a:pt x="2" y="0"/>
                  </a:lnTo>
                  <a:lnTo>
                    <a:pt x="0" y="39851"/>
                  </a:lnTo>
                  <a:lnTo>
                    <a:pt x="2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926"/>
            <p:cNvSpPr/>
            <p:nvPr>
              <p:custDataLst>
                <p:tags r:id="rId8"/>
              </p:custDataLst>
            </p:nvPr>
          </p:nvSpPr>
          <p:spPr>
            <a:xfrm>
              <a:off x="8451850" y="2133600"/>
              <a:ext cx="12701" cy="120651"/>
            </a:xfrm>
            <a:custGeom>
              <a:avLst/>
              <a:gdLst/>
              <a:ahLst/>
              <a:cxnLst/>
              <a:rect l="0" t="0" r="0" b="0"/>
              <a:pathLst>
                <a:path w="12701" h="120651">
                  <a:moveTo>
                    <a:pt x="12700" y="0"/>
                  </a:moveTo>
                  <a:lnTo>
                    <a:pt x="12700" y="0"/>
                  </a:lnTo>
                  <a:lnTo>
                    <a:pt x="6232" y="43324"/>
                  </a:lnTo>
                  <a:lnTo>
                    <a:pt x="960" y="84797"/>
                  </a:lnTo>
                  <a:lnTo>
                    <a:pt x="0" y="120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927"/>
            <p:cNvSpPr/>
            <p:nvPr>
              <p:custDataLst>
                <p:tags r:id="rId9"/>
              </p:custDataLst>
            </p:nvPr>
          </p:nvSpPr>
          <p:spPr>
            <a:xfrm>
              <a:off x="8379988" y="2393950"/>
              <a:ext cx="219834" cy="222467"/>
            </a:xfrm>
            <a:custGeom>
              <a:avLst/>
              <a:gdLst/>
              <a:ahLst/>
              <a:cxnLst/>
              <a:rect l="0" t="0" r="0" b="0"/>
              <a:pathLst>
                <a:path w="219834" h="222467">
                  <a:moveTo>
                    <a:pt x="135362" y="44450"/>
                  </a:moveTo>
                  <a:lnTo>
                    <a:pt x="135362" y="44450"/>
                  </a:lnTo>
                  <a:lnTo>
                    <a:pt x="129274" y="50539"/>
                  </a:lnTo>
                  <a:lnTo>
                    <a:pt x="129034" y="33100"/>
                  </a:lnTo>
                  <a:lnTo>
                    <a:pt x="119614" y="23178"/>
                  </a:lnTo>
                  <a:lnTo>
                    <a:pt x="104374" y="13829"/>
                  </a:lnTo>
                  <a:lnTo>
                    <a:pt x="88193" y="9674"/>
                  </a:lnTo>
                  <a:lnTo>
                    <a:pt x="71594" y="13472"/>
                  </a:lnTo>
                  <a:lnTo>
                    <a:pt x="54103" y="24332"/>
                  </a:lnTo>
                  <a:lnTo>
                    <a:pt x="25834" y="55657"/>
                  </a:lnTo>
                  <a:lnTo>
                    <a:pt x="5542" y="99355"/>
                  </a:lnTo>
                  <a:lnTo>
                    <a:pt x="0" y="143895"/>
                  </a:lnTo>
                  <a:lnTo>
                    <a:pt x="3705" y="173550"/>
                  </a:lnTo>
                  <a:lnTo>
                    <a:pt x="15700" y="197548"/>
                  </a:lnTo>
                  <a:lnTo>
                    <a:pt x="23837" y="207899"/>
                  </a:lnTo>
                  <a:lnTo>
                    <a:pt x="42286" y="219399"/>
                  </a:lnTo>
                  <a:lnTo>
                    <a:pt x="52145" y="222466"/>
                  </a:lnTo>
                  <a:lnTo>
                    <a:pt x="74387" y="222111"/>
                  </a:lnTo>
                  <a:lnTo>
                    <a:pt x="98384" y="215133"/>
                  </a:lnTo>
                  <a:lnTo>
                    <a:pt x="135695" y="190665"/>
                  </a:lnTo>
                  <a:lnTo>
                    <a:pt x="182464" y="144828"/>
                  </a:lnTo>
                  <a:lnTo>
                    <a:pt x="206703" y="105706"/>
                  </a:lnTo>
                  <a:lnTo>
                    <a:pt x="219059" y="62835"/>
                  </a:lnTo>
                  <a:lnTo>
                    <a:pt x="219833" y="35688"/>
                  </a:lnTo>
                  <a:lnTo>
                    <a:pt x="213121" y="14215"/>
                  </a:lnTo>
                  <a:lnTo>
                    <a:pt x="206251" y="8066"/>
                  </a:lnTo>
                  <a:lnTo>
                    <a:pt x="1671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7" name="SMARTInkShape-928"/>
          <p:cNvSpPr/>
          <p:nvPr>
            <p:custDataLst>
              <p:tags r:id="rId2"/>
            </p:custDataLst>
          </p:nvPr>
        </p:nvSpPr>
        <p:spPr>
          <a:xfrm>
            <a:off x="5552592" y="2308044"/>
            <a:ext cx="6258409" cy="193857"/>
          </a:xfrm>
          <a:custGeom>
            <a:avLst/>
            <a:gdLst/>
            <a:ahLst/>
            <a:cxnLst/>
            <a:rect l="0" t="0" r="0" b="0"/>
            <a:pathLst>
              <a:path w="6258409" h="193857">
                <a:moveTo>
                  <a:pt x="3658" y="193856"/>
                </a:moveTo>
                <a:lnTo>
                  <a:pt x="3658" y="193856"/>
                </a:lnTo>
                <a:lnTo>
                  <a:pt x="287" y="183743"/>
                </a:lnTo>
                <a:lnTo>
                  <a:pt x="0" y="180058"/>
                </a:lnTo>
                <a:lnTo>
                  <a:pt x="1561" y="174083"/>
                </a:lnTo>
                <a:lnTo>
                  <a:pt x="10252" y="169076"/>
                </a:lnTo>
                <a:lnTo>
                  <a:pt x="27755" y="165203"/>
                </a:lnTo>
                <a:lnTo>
                  <a:pt x="59053" y="163483"/>
                </a:lnTo>
                <a:lnTo>
                  <a:pt x="82216" y="163024"/>
                </a:lnTo>
                <a:lnTo>
                  <a:pt x="109652" y="162718"/>
                </a:lnTo>
                <a:lnTo>
                  <a:pt x="139937" y="162514"/>
                </a:lnTo>
                <a:lnTo>
                  <a:pt x="177061" y="160967"/>
                </a:lnTo>
                <a:lnTo>
                  <a:pt x="218743" y="158524"/>
                </a:lnTo>
                <a:lnTo>
                  <a:pt x="263465" y="155485"/>
                </a:lnTo>
                <a:lnTo>
                  <a:pt x="316562" y="151342"/>
                </a:lnTo>
                <a:lnTo>
                  <a:pt x="375243" y="146463"/>
                </a:lnTo>
                <a:lnTo>
                  <a:pt x="437649" y="141094"/>
                </a:lnTo>
                <a:lnTo>
                  <a:pt x="507474" y="135398"/>
                </a:lnTo>
                <a:lnTo>
                  <a:pt x="582247" y="129484"/>
                </a:lnTo>
                <a:lnTo>
                  <a:pt x="660317" y="123425"/>
                </a:lnTo>
                <a:lnTo>
                  <a:pt x="745525" y="115857"/>
                </a:lnTo>
                <a:lnTo>
                  <a:pt x="835491" y="107285"/>
                </a:lnTo>
                <a:lnTo>
                  <a:pt x="928630" y="98042"/>
                </a:lnTo>
                <a:lnTo>
                  <a:pt x="1030234" y="89057"/>
                </a:lnTo>
                <a:lnTo>
                  <a:pt x="1137482" y="80246"/>
                </a:lnTo>
                <a:lnTo>
                  <a:pt x="1248489" y="71549"/>
                </a:lnTo>
                <a:lnTo>
                  <a:pt x="1367651" y="62929"/>
                </a:lnTo>
                <a:lnTo>
                  <a:pt x="1492248" y="54360"/>
                </a:lnTo>
                <a:lnTo>
                  <a:pt x="1620467" y="45826"/>
                </a:lnTo>
                <a:lnTo>
                  <a:pt x="1754631" y="38019"/>
                </a:lnTo>
                <a:lnTo>
                  <a:pt x="1892756" y="30698"/>
                </a:lnTo>
                <a:lnTo>
                  <a:pt x="2033523" y="23701"/>
                </a:lnTo>
                <a:lnTo>
                  <a:pt x="2181697" y="17625"/>
                </a:lnTo>
                <a:lnTo>
                  <a:pt x="2334806" y="12163"/>
                </a:lnTo>
                <a:lnTo>
                  <a:pt x="2491206" y="7111"/>
                </a:lnTo>
                <a:lnTo>
                  <a:pt x="2647685" y="3742"/>
                </a:lnTo>
                <a:lnTo>
                  <a:pt x="2804215" y="1497"/>
                </a:lnTo>
                <a:lnTo>
                  <a:pt x="2960779" y="0"/>
                </a:lnTo>
                <a:lnTo>
                  <a:pt x="3124421" y="1119"/>
                </a:lnTo>
                <a:lnTo>
                  <a:pt x="3292784" y="3981"/>
                </a:lnTo>
                <a:lnTo>
                  <a:pt x="3464293" y="8006"/>
                </a:lnTo>
                <a:lnTo>
                  <a:pt x="3629430" y="12100"/>
                </a:lnTo>
                <a:lnTo>
                  <a:pt x="3790323" y="16241"/>
                </a:lnTo>
                <a:lnTo>
                  <a:pt x="3948383" y="20413"/>
                </a:lnTo>
                <a:lnTo>
                  <a:pt x="4105970" y="25310"/>
                </a:lnTo>
                <a:lnTo>
                  <a:pt x="4263239" y="30692"/>
                </a:lnTo>
                <a:lnTo>
                  <a:pt x="4420295" y="36397"/>
                </a:lnTo>
                <a:lnTo>
                  <a:pt x="4569448" y="42317"/>
                </a:lnTo>
                <a:lnTo>
                  <a:pt x="4713334" y="48380"/>
                </a:lnTo>
                <a:lnTo>
                  <a:pt x="4853710" y="54538"/>
                </a:lnTo>
                <a:lnTo>
                  <a:pt x="4986804" y="60055"/>
                </a:lnTo>
                <a:lnTo>
                  <a:pt x="5115044" y="65144"/>
                </a:lnTo>
                <a:lnTo>
                  <a:pt x="5240049" y="69948"/>
                </a:lnTo>
                <a:lnTo>
                  <a:pt x="5357957" y="75268"/>
                </a:lnTo>
                <a:lnTo>
                  <a:pt x="5471135" y="80930"/>
                </a:lnTo>
                <a:lnTo>
                  <a:pt x="5581159" y="86822"/>
                </a:lnTo>
                <a:lnTo>
                  <a:pt x="5682025" y="92161"/>
                </a:lnTo>
                <a:lnTo>
                  <a:pt x="5776785" y="97132"/>
                </a:lnTo>
                <a:lnTo>
                  <a:pt x="5867477" y="101857"/>
                </a:lnTo>
                <a:lnTo>
                  <a:pt x="5944871" y="105712"/>
                </a:lnTo>
                <a:lnTo>
                  <a:pt x="6013400" y="108988"/>
                </a:lnTo>
                <a:lnTo>
                  <a:pt x="6076019" y="111877"/>
                </a:lnTo>
                <a:lnTo>
                  <a:pt x="6124112" y="114509"/>
                </a:lnTo>
                <a:lnTo>
                  <a:pt x="6162529" y="116969"/>
                </a:lnTo>
                <a:lnTo>
                  <a:pt x="6194489" y="119315"/>
                </a:lnTo>
                <a:lnTo>
                  <a:pt x="6258408" y="12400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2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MARTInkShape-Group178"/>
          <p:cNvGrpSpPr/>
          <p:nvPr/>
        </p:nvGrpSpPr>
        <p:grpSpPr>
          <a:xfrm>
            <a:off x="6261100" y="3143393"/>
            <a:ext cx="5461001" cy="152258"/>
            <a:chOff x="6261100" y="3143393"/>
            <a:chExt cx="5461001" cy="152258"/>
          </a:xfrm>
        </p:grpSpPr>
        <p:sp>
          <p:nvSpPr>
            <p:cNvPr id="2" name="SMARTInkShape-929"/>
            <p:cNvSpPr/>
            <p:nvPr>
              <p:custDataLst>
                <p:tags r:id="rId145"/>
              </p:custDataLst>
            </p:nvPr>
          </p:nvSpPr>
          <p:spPr>
            <a:xfrm>
              <a:off x="6261100" y="3143393"/>
              <a:ext cx="4517712" cy="152258"/>
            </a:xfrm>
            <a:custGeom>
              <a:avLst/>
              <a:gdLst/>
              <a:ahLst/>
              <a:cxnLst/>
              <a:rect l="0" t="0" r="0" b="0"/>
              <a:pathLst>
                <a:path w="4517712" h="152258">
                  <a:moveTo>
                    <a:pt x="0" y="152257"/>
                  </a:moveTo>
                  <a:lnTo>
                    <a:pt x="0" y="152257"/>
                  </a:lnTo>
                  <a:lnTo>
                    <a:pt x="42095" y="146790"/>
                  </a:lnTo>
                  <a:lnTo>
                    <a:pt x="84126" y="142797"/>
                  </a:lnTo>
                  <a:lnTo>
                    <a:pt x="117823" y="139116"/>
                  </a:lnTo>
                  <a:lnTo>
                    <a:pt x="156788" y="135833"/>
                  </a:lnTo>
                  <a:lnTo>
                    <a:pt x="180019" y="134958"/>
                  </a:lnTo>
                  <a:lnTo>
                    <a:pt x="204680" y="134374"/>
                  </a:lnTo>
                  <a:lnTo>
                    <a:pt x="231703" y="132574"/>
                  </a:lnTo>
                  <a:lnTo>
                    <a:pt x="260302" y="129963"/>
                  </a:lnTo>
                  <a:lnTo>
                    <a:pt x="289951" y="126811"/>
                  </a:lnTo>
                  <a:lnTo>
                    <a:pt x="322418" y="124004"/>
                  </a:lnTo>
                  <a:lnTo>
                    <a:pt x="356761" y="121427"/>
                  </a:lnTo>
                  <a:lnTo>
                    <a:pt x="392357" y="119003"/>
                  </a:lnTo>
                  <a:lnTo>
                    <a:pt x="431610" y="115977"/>
                  </a:lnTo>
                  <a:lnTo>
                    <a:pt x="473301" y="112548"/>
                  </a:lnTo>
                  <a:lnTo>
                    <a:pt x="516618" y="108851"/>
                  </a:lnTo>
                  <a:lnTo>
                    <a:pt x="563839" y="104270"/>
                  </a:lnTo>
                  <a:lnTo>
                    <a:pt x="613665" y="99098"/>
                  </a:lnTo>
                  <a:lnTo>
                    <a:pt x="665227" y="93535"/>
                  </a:lnTo>
                  <a:lnTo>
                    <a:pt x="722179" y="88415"/>
                  </a:lnTo>
                  <a:lnTo>
                    <a:pt x="782724" y="83590"/>
                  </a:lnTo>
                  <a:lnTo>
                    <a:pt x="845666" y="78961"/>
                  </a:lnTo>
                  <a:lnTo>
                    <a:pt x="910911" y="74466"/>
                  </a:lnTo>
                  <a:lnTo>
                    <a:pt x="977691" y="70057"/>
                  </a:lnTo>
                  <a:lnTo>
                    <a:pt x="1045494" y="65707"/>
                  </a:lnTo>
                  <a:lnTo>
                    <a:pt x="1116801" y="61396"/>
                  </a:lnTo>
                  <a:lnTo>
                    <a:pt x="1190445" y="57111"/>
                  </a:lnTo>
                  <a:lnTo>
                    <a:pt x="1265647" y="52843"/>
                  </a:lnTo>
                  <a:lnTo>
                    <a:pt x="1344709" y="48587"/>
                  </a:lnTo>
                  <a:lnTo>
                    <a:pt x="1426345" y="44338"/>
                  </a:lnTo>
                  <a:lnTo>
                    <a:pt x="1509696" y="40094"/>
                  </a:lnTo>
                  <a:lnTo>
                    <a:pt x="1595603" y="35854"/>
                  </a:lnTo>
                  <a:lnTo>
                    <a:pt x="1683213" y="31616"/>
                  </a:lnTo>
                  <a:lnTo>
                    <a:pt x="1771959" y="27380"/>
                  </a:lnTo>
                  <a:lnTo>
                    <a:pt x="1862167" y="23145"/>
                  </a:lnTo>
                  <a:lnTo>
                    <a:pt x="1953350" y="18910"/>
                  </a:lnTo>
                  <a:lnTo>
                    <a:pt x="2045184" y="14676"/>
                  </a:lnTo>
                  <a:lnTo>
                    <a:pt x="2140272" y="11147"/>
                  </a:lnTo>
                  <a:lnTo>
                    <a:pt x="2237532" y="8089"/>
                  </a:lnTo>
                  <a:lnTo>
                    <a:pt x="2336238" y="5345"/>
                  </a:lnTo>
                  <a:lnTo>
                    <a:pt x="2434497" y="3516"/>
                  </a:lnTo>
                  <a:lnTo>
                    <a:pt x="2532459" y="2296"/>
                  </a:lnTo>
                  <a:lnTo>
                    <a:pt x="2630222" y="1483"/>
                  </a:lnTo>
                  <a:lnTo>
                    <a:pt x="2729265" y="941"/>
                  </a:lnTo>
                  <a:lnTo>
                    <a:pt x="2829161" y="580"/>
                  </a:lnTo>
                  <a:lnTo>
                    <a:pt x="2929624" y="339"/>
                  </a:lnTo>
                  <a:lnTo>
                    <a:pt x="3030465" y="178"/>
                  </a:lnTo>
                  <a:lnTo>
                    <a:pt x="3131561" y="71"/>
                  </a:lnTo>
                  <a:lnTo>
                    <a:pt x="3232824" y="0"/>
                  </a:lnTo>
                  <a:lnTo>
                    <a:pt x="3334905" y="1363"/>
                  </a:lnTo>
                  <a:lnTo>
                    <a:pt x="3437530" y="3684"/>
                  </a:lnTo>
                  <a:lnTo>
                    <a:pt x="3540520" y="6641"/>
                  </a:lnTo>
                  <a:lnTo>
                    <a:pt x="3640930" y="10024"/>
                  </a:lnTo>
                  <a:lnTo>
                    <a:pt x="3739620" y="13691"/>
                  </a:lnTo>
                  <a:lnTo>
                    <a:pt x="3837163" y="17546"/>
                  </a:lnTo>
                  <a:lnTo>
                    <a:pt x="3933237" y="21527"/>
                  </a:lnTo>
                  <a:lnTo>
                    <a:pt x="4028330" y="25593"/>
                  </a:lnTo>
                  <a:lnTo>
                    <a:pt x="4122769" y="29714"/>
                  </a:lnTo>
                  <a:lnTo>
                    <a:pt x="4213952" y="33873"/>
                  </a:lnTo>
                  <a:lnTo>
                    <a:pt x="4302963" y="38057"/>
                  </a:lnTo>
                  <a:lnTo>
                    <a:pt x="4390525" y="42257"/>
                  </a:lnTo>
                  <a:lnTo>
                    <a:pt x="4476417" y="46468"/>
                  </a:lnTo>
                  <a:lnTo>
                    <a:pt x="4517711" y="48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930"/>
            <p:cNvSpPr/>
            <p:nvPr>
              <p:custDataLst>
                <p:tags r:id="rId146"/>
              </p:custDataLst>
            </p:nvPr>
          </p:nvSpPr>
          <p:spPr>
            <a:xfrm>
              <a:off x="11081121" y="3209961"/>
              <a:ext cx="640980" cy="21631"/>
            </a:xfrm>
            <a:custGeom>
              <a:avLst/>
              <a:gdLst/>
              <a:ahLst/>
              <a:cxnLst/>
              <a:rect l="0" t="0" r="0" b="0"/>
              <a:pathLst>
                <a:path w="640980" h="21631">
                  <a:moveTo>
                    <a:pt x="0" y="0"/>
                  </a:moveTo>
                  <a:lnTo>
                    <a:pt x="0" y="0"/>
                  </a:lnTo>
                  <a:lnTo>
                    <a:pt x="58093" y="4399"/>
                  </a:lnTo>
                  <a:lnTo>
                    <a:pt x="128211" y="8918"/>
                  </a:lnTo>
                  <a:lnTo>
                    <a:pt x="194712" y="12636"/>
                  </a:lnTo>
                  <a:lnTo>
                    <a:pt x="258801" y="15820"/>
                  </a:lnTo>
                  <a:lnTo>
                    <a:pt x="315638" y="17943"/>
                  </a:lnTo>
                  <a:lnTo>
                    <a:pt x="367639" y="19359"/>
                  </a:lnTo>
                  <a:lnTo>
                    <a:pt x="416419" y="20302"/>
                  </a:lnTo>
                  <a:lnTo>
                    <a:pt x="458816" y="20931"/>
                  </a:lnTo>
                  <a:lnTo>
                    <a:pt x="496959" y="21350"/>
                  </a:lnTo>
                  <a:lnTo>
                    <a:pt x="532265" y="21630"/>
                  </a:lnTo>
                  <a:lnTo>
                    <a:pt x="560037" y="21111"/>
                  </a:lnTo>
                  <a:lnTo>
                    <a:pt x="602181" y="18652"/>
                  </a:lnTo>
                  <a:lnTo>
                    <a:pt x="640979" y="15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179"/>
          <p:cNvGrpSpPr/>
          <p:nvPr/>
        </p:nvGrpSpPr>
        <p:grpSpPr>
          <a:xfrm>
            <a:off x="6254750" y="960227"/>
            <a:ext cx="5797551" cy="2518765"/>
            <a:chOff x="6254750" y="960227"/>
            <a:chExt cx="5797551" cy="2518765"/>
          </a:xfrm>
        </p:grpSpPr>
        <p:sp>
          <p:nvSpPr>
            <p:cNvPr id="5" name="SMARTInkShape-931"/>
            <p:cNvSpPr/>
            <p:nvPr>
              <p:custDataLst>
                <p:tags r:id="rId139"/>
              </p:custDataLst>
            </p:nvPr>
          </p:nvSpPr>
          <p:spPr>
            <a:xfrm>
              <a:off x="6254750" y="960227"/>
              <a:ext cx="4116444" cy="2143207"/>
            </a:xfrm>
            <a:custGeom>
              <a:avLst/>
              <a:gdLst/>
              <a:ahLst/>
              <a:cxnLst/>
              <a:rect l="0" t="0" r="0" b="0"/>
              <a:pathLst>
                <a:path w="4116444" h="2143207">
                  <a:moveTo>
                    <a:pt x="0" y="2132223"/>
                  </a:moveTo>
                  <a:lnTo>
                    <a:pt x="0" y="2132223"/>
                  </a:lnTo>
                  <a:lnTo>
                    <a:pt x="27612" y="2134104"/>
                  </a:lnTo>
                  <a:lnTo>
                    <a:pt x="74364" y="2143206"/>
                  </a:lnTo>
                  <a:lnTo>
                    <a:pt x="111169" y="2142533"/>
                  </a:lnTo>
                  <a:lnTo>
                    <a:pt x="155235" y="2137865"/>
                  </a:lnTo>
                  <a:lnTo>
                    <a:pt x="187526" y="2133319"/>
                  </a:lnTo>
                  <a:lnTo>
                    <a:pt x="220694" y="2126595"/>
                  </a:lnTo>
                  <a:lnTo>
                    <a:pt x="258011" y="2120785"/>
                  </a:lnTo>
                  <a:lnTo>
                    <a:pt x="297411" y="2115145"/>
                  </a:lnTo>
                  <a:lnTo>
                    <a:pt x="336088" y="2107934"/>
                  </a:lnTo>
                  <a:lnTo>
                    <a:pt x="376327" y="2100026"/>
                  </a:lnTo>
                  <a:lnTo>
                    <a:pt x="417023" y="2091808"/>
                  </a:lnTo>
                  <a:lnTo>
                    <a:pt x="456277" y="2083452"/>
                  </a:lnTo>
                  <a:lnTo>
                    <a:pt x="496770" y="2071271"/>
                  </a:lnTo>
                  <a:lnTo>
                    <a:pt x="537582" y="2057155"/>
                  </a:lnTo>
                  <a:lnTo>
                    <a:pt x="576886" y="2043826"/>
                  </a:lnTo>
                  <a:lnTo>
                    <a:pt x="617403" y="2027083"/>
                  </a:lnTo>
                  <a:lnTo>
                    <a:pt x="657518" y="2008589"/>
                  </a:lnTo>
                  <a:lnTo>
                    <a:pt x="694162" y="1990962"/>
                  </a:lnTo>
                  <a:lnTo>
                    <a:pt x="731144" y="1971838"/>
                  </a:lnTo>
                  <a:lnTo>
                    <a:pt x="768041" y="1951579"/>
                  </a:lnTo>
                  <a:lnTo>
                    <a:pt x="803256" y="1930816"/>
                  </a:lnTo>
                  <a:lnTo>
                    <a:pt x="839602" y="1907948"/>
                  </a:lnTo>
                  <a:lnTo>
                    <a:pt x="876923" y="1882967"/>
                  </a:lnTo>
                  <a:lnTo>
                    <a:pt x="914677" y="1855402"/>
                  </a:lnTo>
                  <a:lnTo>
                    <a:pt x="950741" y="1824806"/>
                  </a:lnTo>
                  <a:lnTo>
                    <a:pt x="984879" y="1792393"/>
                  </a:lnTo>
                  <a:lnTo>
                    <a:pt x="1016515" y="1759173"/>
                  </a:lnTo>
                  <a:lnTo>
                    <a:pt x="1048920" y="1725593"/>
                  </a:lnTo>
                  <a:lnTo>
                    <a:pt x="1081431" y="1691854"/>
                  </a:lnTo>
                  <a:lnTo>
                    <a:pt x="1112343" y="1658044"/>
                  </a:lnTo>
                  <a:lnTo>
                    <a:pt x="1140664" y="1624203"/>
                  </a:lnTo>
                  <a:lnTo>
                    <a:pt x="1167362" y="1590347"/>
                  </a:lnTo>
                  <a:lnTo>
                    <a:pt x="1193338" y="1556486"/>
                  </a:lnTo>
                  <a:lnTo>
                    <a:pt x="1218995" y="1520740"/>
                  </a:lnTo>
                  <a:lnTo>
                    <a:pt x="1243803" y="1483686"/>
                  </a:lnTo>
                  <a:lnTo>
                    <a:pt x="1266589" y="1446051"/>
                  </a:lnTo>
                  <a:lnTo>
                    <a:pt x="1290355" y="1406276"/>
                  </a:lnTo>
                  <a:lnTo>
                    <a:pt x="1315030" y="1365080"/>
                  </a:lnTo>
                  <a:lnTo>
                    <a:pt x="1340107" y="1323252"/>
                  </a:lnTo>
                  <a:lnTo>
                    <a:pt x="1365364" y="1281143"/>
                  </a:lnTo>
                  <a:lnTo>
                    <a:pt x="1389995" y="1238910"/>
                  </a:lnTo>
                  <a:lnTo>
                    <a:pt x="1412701" y="1196621"/>
                  </a:lnTo>
                  <a:lnTo>
                    <a:pt x="1432671" y="1154307"/>
                  </a:lnTo>
                  <a:lnTo>
                    <a:pt x="1452365" y="1111983"/>
                  </a:lnTo>
                  <a:lnTo>
                    <a:pt x="1475229" y="1069653"/>
                  </a:lnTo>
                  <a:lnTo>
                    <a:pt x="1495738" y="1027321"/>
                  </a:lnTo>
                  <a:lnTo>
                    <a:pt x="1514967" y="984989"/>
                  </a:lnTo>
                  <a:lnTo>
                    <a:pt x="1535272" y="942656"/>
                  </a:lnTo>
                  <a:lnTo>
                    <a:pt x="1556056" y="900323"/>
                  </a:lnTo>
                  <a:lnTo>
                    <a:pt x="1577053" y="857990"/>
                  </a:lnTo>
                  <a:lnTo>
                    <a:pt x="1598144" y="815656"/>
                  </a:lnTo>
                  <a:lnTo>
                    <a:pt x="1621158" y="773323"/>
                  </a:lnTo>
                  <a:lnTo>
                    <a:pt x="1645498" y="730990"/>
                  </a:lnTo>
                  <a:lnTo>
                    <a:pt x="1670427" y="688656"/>
                  </a:lnTo>
                  <a:lnTo>
                    <a:pt x="1695618" y="648205"/>
                  </a:lnTo>
                  <a:lnTo>
                    <a:pt x="1720219" y="609059"/>
                  </a:lnTo>
                  <a:lnTo>
                    <a:pt x="1742912" y="570495"/>
                  </a:lnTo>
                  <a:lnTo>
                    <a:pt x="1764757" y="534070"/>
                  </a:lnTo>
                  <a:lnTo>
                    <a:pt x="1786931" y="499066"/>
                  </a:lnTo>
                  <a:lnTo>
                    <a:pt x="1810897" y="464694"/>
                  </a:lnTo>
                  <a:lnTo>
                    <a:pt x="1833777" y="430603"/>
                  </a:lnTo>
                  <a:lnTo>
                    <a:pt x="1855706" y="396636"/>
                  </a:lnTo>
                  <a:lnTo>
                    <a:pt x="1877212" y="362725"/>
                  </a:lnTo>
                  <a:lnTo>
                    <a:pt x="1912524" y="315271"/>
                  </a:lnTo>
                  <a:lnTo>
                    <a:pt x="1949798" y="273302"/>
                  </a:lnTo>
                  <a:lnTo>
                    <a:pt x="1987653" y="234056"/>
                  </a:lnTo>
                  <a:lnTo>
                    <a:pt x="2025679" y="195616"/>
                  </a:lnTo>
                  <a:lnTo>
                    <a:pt x="2063759" y="160786"/>
                  </a:lnTo>
                  <a:lnTo>
                    <a:pt x="2105223" y="128124"/>
                  </a:lnTo>
                  <a:lnTo>
                    <a:pt x="2148788" y="99474"/>
                  </a:lnTo>
                  <a:lnTo>
                    <a:pt x="2196347" y="73112"/>
                  </a:lnTo>
                  <a:lnTo>
                    <a:pt x="2242816" y="50797"/>
                  </a:lnTo>
                  <a:lnTo>
                    <a:pt x="2274804" y="39215"/>
                  </a:lnTo>
                  <a:lnTo>
                    <a:pt x="2307130" y="29364"/>
                  </a:lnTo>
                  <a:lnTo>
                    <a:pt x="2353801" y="16590"/>
                  </a:lnTo>
                  <a:lnTo>
                    <a:pt x="2386454" y="10606"/>
                  </a:lnTo>
                  <a:lnTo>
                    <a:pt x="2419781" y="5595"/>
                  </a:lnTo>
                  <a:lnTo>
                    <a:pt x="2453408" y="1722"/>
                  </a:lnTo>
                  <a:lnTo>
                    <a:pt x="2487168" y="0"/>
                  </a:lnTo>
                  <a:lnTo>
                    <a:pt x="2522869" y="1117"/>
                  </a:lnTo>
                  <a:lnTo>
                    <a:pt x="2560607" y="3259"/>
                  </a:lnTo>
                  <a:lnTo>
                    <a:pt x="2600899" y="4211"/>
                  </a:lnTo>
                  <a:lnTo>
                    <a:pt x="2640444" y="6516"/>
                  </a:lnTo>
                  <a:lnTo>
                    <a:pt x="2679891" y="10598"/>
                  </a:lnTo>
                  <a:lnTo>
                    <a:pt x="2720942" y="17115"/>
                  </a:lnTo>
                  <a:lnTo>
                    <a:pt x="2764586" y="24716"/>
                  </a:lnTo>
                  <a:lnTo>
                    <a:pt x="2808443" y="33503"/>
                  </a:lnTo>
                  <a:lnTo>
                    <a:pt x="2849103" y="44464"/>
                  </a:lnTo>
                  <a:lnTo>
                    <a:pt x="2888339" y="56391"/>
                  </a:lnTo>
                  <a:lnTo>
                    <a:pt x="2927651" y="69453"/>
                  </a:lnTo>
                  <a:lnTo>
                    <a:pt x="2968641" y="84666"/>
                  </a:lnTo>
                  <a:lnTo>
                    <a:pt x="3008496" y="98953"/>
                  </a:lnTo>
                  <a:lnTo>
                    <a:pt x="3047376" y="113770"/>
                  </a:lnTo>
                  <a:lnTo>
                    <a:pt x="3085822" y="132114"/>
                  </a:lnTo>
                  <a:lnTo>
                    <a:pt x="3122195" y="152027"/>
                  </a:lnTo>
                  <a:lnTo>
                    <a:pt x="3157176" y="173341"/>
                  </a:lnTo>
                  <a:lnTo>
                    <a:pt x="3191537" y="196926"/>
                  </a:lnTo>
                  <a:lnTo>
                    <a:pt x="3225622" y="221519"/>
                  </a:lnTo>
                  <a:lnTo>
                    <a:pt x="3258882" y="246560"/>
                  </a:lnTo>
                  <a:lnTo>
                    <a:pt x="3305373" y="285164"/>
                  </a:lnTo>
                  <a:lnTo>
                    <a:pt x="3349722" y="328273"/>
                  </a:lnTo>
                  <a:lnTo>
                    <a:pt x="3376832" y="360093"/>
                  </a:lnTo>
                  <a:lnTo>
                    <a:pt x="3402992" y="393051"/>
                  </a:lnTo>
                  <a:lnTo>
                    <a:pt x="3428024" y="426513"/>
                  </a:lnTo>
                  <a:lnTo>
                    <a:pt x="3450909" y="460200"/>
                  </a:lnTo>
                  <a:lnTo>
                    <a:pt x="3472839" y="493987"/>
                  </a:lnTo>
                  <a:lnTo>
                    <a:pt x="3495050" y="527818"/>
                  </a:lnTo>
                  <a:lnTo>
                    <a:pt x="3519033" y="561669"/>
                  </a:lnTo>
                  <a:lnTo>
                    <a:pt x="3541922" y="597410"/>
                  </a:lnTo>
                  <a:lnTo>
                    <a:pt x="3563855" y="633756"/>
                  </a:lnTo>
                  <a:lnTo>
                    <a:pt x="3585361" y="668725"/>
                  </a:lnTo>
                  <a:lnTo>
                    <a:pt x="3606679" y="704963"/>
                  </a:lnTo>
                  <a:lnTo>
                    <a:pt x="3627207" y="742235"/>
                  </a:lnTo>
                  <a:lnTo>
                    <a:pt x="3645739" y="779967"/>
                  </a:lnTo>
                  <a:lnTo>
                    <a:pt x="3665263" y="816022"/>
                  </a:lnTo>
                  <a:lnTo>
                    <a:pt x="3685701" y="851567"/>
                  </a:lnTo>
                  <a:lnTo>
                    <a:pt x="3706543" y="888531"/>
                  </a:lnTo>
                  <a:lnTo>
                    <a:pt x="3725683" y="926127"/>
                  </a:lnTo>
                  <a:lnTo>
                    <a:pt x="3744305" y="964002"/>
                  </a:lnTo>
                  <a:lnTo>
                    <a:pt x="3764338" y="1002003"/>
                  </a:lnTo>
                  <a:lnTo>
                    <a:pt x="3785002" y="1038177"/>
                  </a:lnTo>
                  <a:lnTo>
                    <a:pt x="3805945" y="1074480"/>
                  </a:lnTo>
                  <a:lnTo>
                    <a:pt x="3827012" y="1114134"/>
                  </a:lnTo>
                  <a:lnTo>
                    <a:pt x="3848136" y="1151513"/>
                  </a:lnTo>
                  <a:lnTo>
                    <a:pt x="3869282" y="1187646"/>
                  </a:lnTo>
                  <a:lnTo>
                    <a:pt x="3890440" y="1224872"/>
                  </a:lnTo>
                  <a:lnTo>
                    <a:pt x="3911602" y="1260702"/>
                  </a:lnTo>
                  <a:lnTo>
                    <a:pt x="3932768" y="1296852"/>
                  </a:lnTo>
                  <a:lnTo>
                    <a:pt x="3953934" y="1336438"/>
                  </a:lnTo>
                  <a:lnTo>
                    <a:pt x="3975100" y="1373787"/>
                  </a:lnTo>
                  <a:lnTo>
                    <a:pt x="3996266" y="1409907"/>
                  </a:lnTo>
                  <a:lnTo>
                    <a:pt x="4017433" y="1447127"/>
                  </a:lnTo>
                  <a:lnTo>
                    <a:pt x="4038599" y="1484836"/>
                  </a:lnTo>
                  <a:lnTo>
                    <a:pt x="4059767" y="1522057"/>
                  </a:lnTo>
                  <a:lnTo>
                    <a:pt x="4080933" y="1557414"/>
                  </a:lnTo>
                  <a:lnTo>
                    <a:pt x="4102100" y="1590062"/>
                  </a:lnTo>
                  <a:lnTo>
                    <a:pt x="4116443" y="16109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32"/>
            <p:cNvSpPr/>
            <p:nvPr>
              <p:custDataLst>
                <p:tags r:id="rId140"/>
              </p:custDataLst>
            </p:nvPr>
          </p:nvSpPr>
          <p:spPr>
            <a:xfrm>
              <a:off x="8928099" y="1047750"/>
              <a:ext cx="6352" cy="88901"/>
            </a:xfrm>
            <a:custGeom>
              <a:avLst/>
              <a:gdLst/>
              <a:ahLst/>
              <a:cxnLst/>
              <a:rect l="0" t="0" r="0" b="0"/>
              <a:pathLst>
                <a:path w="6352" h="88901">
                  <a:moveTo>
                    <a:pt x="1" y="0"/>
                  </a:moveTo>
                  <a:lnTo>
                    <a:pt x="1" y="0"/>
                  </a:lnTo>
                  <a:lnTo>
                    <a:pt x="0" y="42063"/>
                  </a:lnTo>
                  <a:lnTo>
                    <a:pt x="6351" y="88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933"/>
            <p:cNvSpPr/>
            <p:nvPr>
              <p:custDataLst>
                <p:tags r:id="rId141"/>
              </p:custDataLst>
            </p:nvPr>
          </p:nvSpPr>
          <p:spPr>
            <a:xfrm>
              <a:off x="8953500" y="1416050"/>
              <a:ext cx="44451" cy="374651"/>
            </a:xfrm>
            <a:custGeom>
              <a:avLst/>
              <a:gdLst/>
              <a:ahLst/>
              <a:cxnLst/>
              <a:rect l="0" t="0" r="0" b="0"/>
              <a:pathLst>
                <a:path w="44451" h="374651">
                  <a:moveTo>
                    <a:pt x="0" y="0"/>
                  </a:moveTo>
                  <a:lnTo>
                    <a:pt x="0" y="0"/>
                  </a:lnTo>
                  <a:lnTo>
                    <a:pt x="5774" y="46332"/>
                  </a:lnTo>
                  <a:lnTo>
                    <a:pt x="12209" y="82916"/>
                  </a:lnTo>
                  <a:lnTo>
                    <a:pt x="17891" y="120813"/>
                  </a:lnTo>
                  <a:lnTo>
                    <a:pt x="22768" y="160233"/>
                  </a:lnTo>
                  <a:lnTo>
                    <a:pt x="27287" y="203624"/>
                  </a:lnTo>
                  <a:lnTo>
                    <a:pt x="31648" y="246898"/>
                  </a:lnTo>
                  <a:lnTo>
                    <a:pt x="35938" y="289649"/>
                  </a:lnTo>
                  <a:lnTo>
                    <a:pt x="40197" y="332168"/>
                  </a:lnTo>
                  <a:lnTo>
                    <a:pt x="44450" y="374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34"/>
            <p:cNvSpPr/>
            <p:nvPr>
              <p:custDataLst>
                <p:tags r:id="rId142"/>
              </p:custDataLst>
            </p:nvPr>
          </p:nvSpPr>
          <p:spPr>
            <a:xfrm>
              <a:off x="8997950" y="2895600"/>
              <a:ext cx="11557" cy="203201"/>
            </a:xfrm>
            <a:custGeom>
              <a:avLst/>
              <a:gdLst/>
              <a:ahLst/>
              <a:cxnLst/>
              <a:rect l="0" t="0" r="0" b="0"/>
              <a:pathLst>
                <a:path w="11557" h="203201">
                  <a:moveTo>
                    <a:pt x="0" y="0"/>
                  </a:moveTo>
                  <a:lnTo>
                    <a:pt x="0" y="0"/>
                  </a:lnTo>
                  <a:lnTo>
                    <a:pt x="0" y="44589"/>
                  </a:lnTo>
                  <a:lnTo>
                    <a:pt x="0" y="86811"/>
                  </a:lnTo>
                  <a:lnTo>
                    <a:pt x="0" y="127770"/>
                  </a:lnTo>
                  <a:lnTo>
                    <a:pt x="0" y="172464"/>
                  </a:lnTo>
                  <a:lnTo>
                    <a:pt x="0" y="190178"/>
                  </a:lnTo>
                  <a:lnTo>
                    <a:pt x="0" y="185004"/>
                  </a:lnTo>
                  <a:lnTo>
                    <a:pt x="1881" y="184530"/>
                  </a:lnTo>
                  <a:lnTo>
                    <a:pt x="3370" y="184403"/>
                  </a:lnTo>
                  <a:lnTo>
                    <a:pt x="6907" y="186144"/>
                  </a:lnTo>
                  <a:lnTo>
                    <a:pt x="8837" y="187596"/>
                  </a:lnTo>
                  <a:lnTo>
                    <a:pt x="10984" y="191091"/>
                  </a:lnTo>
                  <a:lnTo>
                    <a:pt x="11556" y="193011"/>
                  </a:lnTo>
                  <a:lnTo>
                    <a:pt x="11232" y="194996"/>
                  </a:lnTo>
                  <a:lnTo>
                    <a:pt x="6350" y="203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35"/>
            <p:cNvSpPr/>
            <p:nvPr>
              <p:custDataLst>
                <p:tags r:id="rId143"/>
              </p:custDataLst>
            </p:nvPr>
          </p:nvSpPr>
          <p:spPr>
            <a:xfrm>
              <a:off x="8968139" y="3232150"/>
              <a:ext cx="190197" cy="246842"/>
            </a:xfrm>
            <a:custGeom>
              <a:avLst/>
              <a:gdLst/>
              <a:ahLst/>
              <a:cxnLst/>
              <a:rect l="0" t="0" r="0" b="0"/>
              <a:pathLst>
                <a:path w="190197" h="246842">
                  <a:moveTo>
                    <a:pt x="112361" y="88900"/>
                  </a:moveTo>
                  <a:lnTo>
                    <a:pt x="112361" y="88900"/>
                  </a:lnTo>
                  <a:lnTo>
                    <a:pt x="111656" y="78761"/>
                  </a:lnTo>
                  <a:lnTo>
                    <a:pt x="101529" y="55592"/>
                  </a:lnTo>
                  <a:lnTo>
                    <a:pt x="97433" y="49873"/>
                  </a:lnTo>
                  <a:lnTo>
                    <a:pt x="87790" y="42686"/>
                  </a:lnTo>
                  <a:lnTo>
                    <a:pt x="72625" y="39458"/>
                  </a:lnTo>
                  <a:lnTo>
                    <a:pt x="51355" y="41873"/>
                  </a:lnTo>
                  <a:lnTo>
                    <a:pt x="39151" y="48949"/>
                  </a:lnTo>
                  <a:lnTo>
                    <a:pt x="16447" y="70739"/>
                  </a:lnTo>
                  <a:lnTo>
                    <a:pt x="4606" y="95905"/>
                  </a:lnTo>
                  <a:lnTo>
                    <a:pt x="0" y="125704"/>
                  </a:lnTo>
                  <a:lnTo>
                    <a:pt x="5224" y="171000"/>
                  </a:lnTo>
                  <a:lnTo>
                    <a:pt x="15806" y="212313"/>
                  </a:lnTo>
                  <a:lnTo>
                    <a:pt x="30388" y="233823"/>
                  </a:lnTo>
                  <a:lnTo>
                    <a:pt x="34429" y="238432"/>
                  </a:lnTo>
                  <a:lnTo>
                    <a:pt x="44564" y="243553"/>
                  </a:lnTo>
                  <a:lnTo>
                    <a:pt x="64945" y="246841"/>
                  </a:lnTo>
                  <a:lnTo>
                    <a:pt x="81613" y="244039"/>
                  </a:lnTo>
                  <a:lnTo>
                    <a:pt x="99958" y="235370"/>
                  </a:lnTo>
                  <a:lnTo>
                    <a:pt x="144128" y="200161"/>
                  </a:lnTo>
                  <a:lnTo>
                    <a:pt x="172492" y="165675"/>
                  </a:lnTo>
                  <a:lnTo>
                    <a:pt x="190196" y="118212"/>
                  </a:lnTo>
                  <a:lnTo>
                    <a:pt x="189029" y="71076"/>
                  </a:lnTo>
                  <a:lnTo>
                    <a:pt x="176689" y="40143"/>
                  </a:lnTo>
                  <a:lnTo>
                    <a:pt x="174296" y="35228"/>
                  </a:lnTo>
                  <a:lnTo>
                    <a:pt x="164111" y="26005"/>
                  </a:lnTo>
                  <a:lnTo>
                    <a:pt x="142511" y="14761"/>
                  </a:lnTo>
                  <a:lnTo>
                    <a:pt x="105103" y="2063"/>
                  </a:lnTo>
                  <a:lnTo>
                    <a:pt x="869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36"/>
            <p:cNvSpPr/>
            <p:nvPr>
              <p:custDataLst>
                <p:tags r:id="rId144"/>
              </p:custDataLst>
            </p:nvPr>
          </p:nvSpPr>
          <p:spPr>
            <a:xfrm>
              <a:off x="11210788" y="3002166"/>
              <a:ext cx="841513" cy="134735"/>
            </a:xfrm>
            <a:custGeom>
              <a:avLst/>
              <a:gdLst/>
              <a:ahLst/>
              <a:cxnLst/>
              <a:rect l="0" t="0" r="0" b="0"/>
              <a:pathLst>
                <a:path w="841513" h="134735">
                  <a:moveTo>
                    <a:pt x="0" y="0"/>
                  </a:moveTo>
                  <a:lnTo>
                    <a:pt x="0" y="0"/>
                  </a:lnTo>
                  <a:lnTo>
                    <a:pt x="6613" y="1273"/>
                  </a:lnTo>
                  <a:lnTo>
                    <a:pt x="42202" y="7660"/>
                  </a:lnTo>
                  <a:lnTo>
                    <a:pt x="79333" y="14035"/>
                  </a:lnTo>
                  <a:lnTo>
                    <a:pt x="117493" y="20401"/>
                  </a:lnTo>
                  <a:lnTo>
                    <a:pt x="156339" y="26056"/>
                  </a:lnTo>
                  <a:lnTo>
                    <a:pt x="195640" y="31238"/>
                  </a:lnTo>
                  <a:lnTo>
                    <a:pt x="235247" y="36103"/>
                  </a:lnTo>
                  <a:lnTo>
                    <a:pt x="275057" y="41463"/>
                  </a:lnTo>
                  <a:lnTo>
                    <a:pt x="315004" y="47154"/>
                  </a:lnTo>
                  <a:lnTo>
                    <a:pt x="355039" y="53064"/>
                  </a:lnTo>
                  <a:lnTo>
                    <a:pt x="394429" y="58415"/>
                  </a:lnTo>
                  <a:lnTo>
                    <a:pt x="433391" y="63394"/>
                  </a:lnTo>
                  <a:lnTo>
                    <a:pt x="472066" y="68123"/>
                  </a:lnTo>
                  <a:lnTo>
                    <a:pt x="509136" y="73394"/>
                  </a:lnTo>
                  <a:lnTo>
                    <a:pt x="545140" y="79024"/>
                  </a:lnTo>
                  <a:lnTo>
                    <a:pt x="580430" y="84894"/>
                  </a:lnTo>
                  <a:lnTo>
                    <a:pt x="613835" y="90924"/>
                  </a:lnTo>
                  <a:lnTo>
                    <a:pt x="645982" y="97061"/>
                  </a:lnTo>
                  <a:lnTo>
                    <a:pt x="677291" y="103268"/>
                  </a:lnTo>
                  <a:lnTo>
                    <a:pt x="705220" y="108112"/>
                  </a:lnTo>
                  <a:lnTo>
                    <a:pt x="730897" y="112047"/>
                  </a:lnTo>
                  <a:lnTo>
                    <a:pt x="775416" y="119006"/>
                  </a:lnTo>
                  <a:lnTo>
                    <a:pt x="820047" y="129447"/>
                  </a:lnTo>
                  <a:lnTo>
                    <a:pt x="841512" y="134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80"/>
          <p:cNvGrpSpPr/>
          <p:nvPr/>
        </p:nvGrpSpPr>
        <p:grpSpPr>
          <a:xfrm>
            <a:off x="10040918" y="2324100"/>
            <a:ext cx="576283" cy="1446777"/>
            <a:chOff x="10040918" y="2324100"/>
            <a:chExt cx="576283" cy="1446777"/>
          </a:xfrm>
        </p:grpSpPr>
        <p:sp>
          <p:nvSpPr>
            <p:cNvPr id="12" name="SMARTInkShape-937"/>
            <p:cNvSpPr/>
            <p:nvPr>
              <p:custDataLst>
                <p:tags r:id="rId133"/>
              </p:custDataLst>
            </p:nvPr>
          </p:nvSpPr>
          <p:spPr>
            <a:xfrm>
              <a:off x="10153881" y="2324100"/>
              <a:ext cx="82320" cy="344523"/>
            </a:xfrm>
            <a:custGeom>
              <a:avLst/>
              <a:gdLst/>
              <a:ahLst/>
              <a:cxnLst/>
              <a:rect l="0" t="0" r="0" b="0"/>
              <a:pathLst>
                <a:path w="82320" h="344523">
                  <a:moveTo>
                    <a:pt x="82319" y="0"/>
                  </a:moveTo>
                  <a:lnTo>
                    <a:pt x="82319" y="0"/>
                  </a:lnTo>
                  <a:lnTo>
                    <a:pt x="82318" y="3371"/>
                  </a:lnTo>
                  <a:lnTo>
                    <a:pt x="80438" y="6908"/>
                  </a:lnTo>
                  <a:lnTo>
                    <a:pt x="52281" y="51291"/>
                  </a:lnTo>
                  <a:lnTo>
                    <a:pt x="40742" y="77708"/>
                  </a:lnTo>
                  <a:lnTo>
                    <a:pt x="29787" y="115434"/>
                  </a:lnTo>
                  <a:lnTo>
                    <a:pt x="17614" y="156857"/>
                  </a:lnTo>
                  <a:lnTo>
                    <a:pt x="10623" y="195192"/>
                  </a:lnTo>
                  <a:lnTo>
                    <a:pt x="4083" y="234459"/>
                  </a:lnTo>
                  <a:lnTo>
                    <a:pt x="1046" y="276276"/>
                  </a:lnTo>
                  <a:lnTo>
                    <a:pt x="148" y="319945"/>
                  </a:lnTo>
                  <a:lnTo>
                    <a:pt x="0" y="3445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38"/>
            <p:cNvSpPr/>
            <p:nvPr>
              <p:custDataLst>
                <p:tags r:id="rId134"/>
              </p:custDataLst>
            </p:nvPr>
          </p:nvSpPr>
          <p:spPr>
            <a:xfrm>
              <a:off x="10040918" y="3372796"/>
              <a:ext cx="188933" cy="176855"/>
            </a:xfrm>
            <a:custGeom>
              <a:avLst/>
              <a:gdLst/>
              <a:ahLst/>
              <a:cxnLst/>
              <a:rect l="0" t="0" r="0" b="0"/>
              <a:pathLst>
                <a:path w="188933" h="176855">
                  <a:moveTo>
                    <a:pt x="4782" y="18104"/>
                  </a:moveTo>
                  <a:lnTo>
                    <a:pt x="4782" y="18104"/>
                  </a:lnTo>
                  <a:lnTo>
                    <a:pt x="48120" y="7273"/>
                  </a:lnTo>
                  <a:lnTo>
                    <a:pt x="90954" y="886"/>
                  </a:lnTo>
                  <a:lnTo>
                    <a:pt x="135656" y="0"/>
                  </a:lnTo>
                  <a:lnTo>
                    <a:pt x="158486" y="4195"/>
                  </a:lnTo>
                  <a:lnTo>
                    <a:pt x="164817" y="7924"/>
                  </a:lnTo>
                  <a:lnTo>
                    <a:pt x="167631" y="11933"/>
                  </a:lnTo>
                  <a:lnTo>
                    <a:pt x="168381" y="13990"/>
                  </a:lnTo>
                  <a:lnTo>
                    <a:pt x="167471" y="16773"/>
                  </a:lnTo>
                  <a:lnTo>
                    <a:pt x="148703" y="38790"/>
                  </a:lnTo>
                  <a:lnTo>
                    <a:pt x="103707" y="69930"/>
                  </a:lnTo>
                  <a:lnTo>
                    <a:pt x="58714" y="102671"/>
                  </a:lnTo>
                  <a:lnTo>
                    <a:pt x="35579" y="122889"/>
                  </a:lnTo>
                  <a:lnTo>
                    <a:pt x="21292" y="133819"/>
                  </a:lnTo>
                  <a:lnTo>
                    <a:pt x="1960" y="160489"/>
                  </a:lnTo>
                  <a:lnTo>
                    <a:pt x="0" y="165583"/>
                  </a:lnTo>
                  <a:lnTo>
                    <a:pt x="888" y="167929"/>
                  </a:lnTo>
                  <a:lnTo>
                    <a:pt x="5639" y="172417"/>
                  </a:lnTo>
                  <a:lnTo>
                    <a:pt x="16217" y="173000"/>
                  </a:lnTo>
                  <a:lnTo>
                    <a:pt x="30325" y="172319"/>
                  </a:lnTo>
                  <a:lnTo>
                    <a:pt x="74067" y="176117"/>
                  </a:lnTo>
                  <a:lnTo>
                    <a:pt x="114450" y="176708"/>
                  </a:lnTo>
                  <a:lnTo>
                    <a:pt x="155595" y="176835"/>
                  </a:lnTo>
                  <a:lnTo>
                    <a:pt x="188932" y="1768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39"/>
            <p:cNvSpPr/>
            <p:nvPr>
              <p:custDataLst>
                <p:tags r:id="rId135"/>
              </p:custDataLst>
            </p:nvPr>
          </p:nvSpPr>
          <p:spPr>
            <a:xfrm>
              <a:off x="10195806" y="3524250"/>
              <a:ext cx="141995" cy="152401"/>
            </a:xfrm>
            <a:custGeom>
              <a:avLst/>
              <a:gdLst/>
              <a:ahLst/>
              <a:cxnLst/>
              <a:rect l="0" t="0" r="0" b="0"/>
              <a:pathLst>
                <a:path w="141995" h="152401">
                  <a:moveTo>
                    <a:pt x="141994" y="0"/>
                  </a:moveTo>
                  <a:lnTo>
                    <a:pt x="141994" y="0"/>
                  </a:lnTo>
                  <a:lnTo>
                    <a:pt x="101241" y="40753"/>
                  </a:lnTo>
                  <a:lnTo>
                    <a:pt x="57553" y="80077"/>
                  </a:lnTo>
                  <a:lnTo>
                    <a:pt x="35365" y="98751"/>
                  </a:lnTo>
                  <a:lnTo>
                    <a:pt x="12667" y="106133"/>
                  </a:lnTo>
                  <a:lnTo>
                    <a:pt x="9209" y="106739"/>
                  </a:lnTo>
                  <a:lnTo>
                    <a:pt x="6198" y="105731"/>
                  </a:lnTo>
                  <a:lnTo>
                    <a:pt x="972" y="100849"/>
                  </a:lnTo>
                  <a:lnTo>
                    <a:pt x="0" y="98277"/>
                  </a:lnTo>
                  <a:lnTo>
                    <a:pt x="60" y="95857"/>
                  </a:lnTo>
                  <a:lnTo>
                    <a:pt x="804" y="93538"/>
                  </a:lnTo>
                  <a:lnTo>
                    <a:pt x="3418" y="91992"/>
                  </a:lnTo>
                  <a:lnTo>
                    <a:pt x="36111" y="85513"/>
                  </a:lnTo>
                  <a:lnTo>
                    <a:pt x="76814" y="91685"/>
                  </a:lnTo>
                  <a:lnTo>
                    <a:pt x="97046" y="104306"/>
                  </a:lnTo>
                  <a:lnTo>
                    <a:pt x="113076" y="118081"/>
                  </a:lnTo>
                  <a:lnTo>
                    <a:pt x="115660" y="123170"/>
                  </a:lnTo>
                  <a:lnTo>
                    <a:pt x="116611" y="145990"/>
                  </a:lnTo>
                  <a:lnTo>
                    <a:pt x="115899" y="148127"/>
                  </a:lnTo>
                  <a:lnTo>
                    <a:pt x="114720" y="149551"/>
                  </a:lnTo>
                  <a:lnTo>
                    <a:pt x="110244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40"/>
            <p:cNvSpPr/>
            <p:nvPr>
              <p:custDataLst>
                <p:tags r:id="rId136"/>
              </p:custDataLst>
            </p:nvPr>
          </p:nvSpPr>
          <p:spPr>
            <a:xfrm>
              <a:off x="10312400" y="3536950"/>
              <a:ext cx="133351" cy="209551"/>
            </a:xfrm>
            <a:custGeom>
              <a:avLst/>
              <a:gdLst/>
              <a:ahLst/>
              <a:cxnLst/>
              <a:rect l="0" t="0" r="0" b="0"/>
              <a:pathLst>
                <a:path w="133351" h="209551">
                  <a:moveTo>
                    <a:pt x="133350" y="0"/>
                  </a:moveTo>
                  <a:lnTo>
                    <a:pt x="133350" y="0"/>
                  </a:lnTo>
                  <a:lnTo>
                    <a:pt x="129979" y="0"/>
                  </a:lnTo>
                  <a:lnTo>
                    <a:pt x="99737" y="44736"/>
                  </a:lnTo>
                  <a:lnTo>
                    <a:pt x="70945" y="90211"/>
                  </a:lnTo>
                  <a:lnTo>
                    <a:pt x="49243" y="127388"/>
                  </a:lnTo>
                  <a:lnTo>
                    <a:pt x="19997" y="171135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941"/>
            <p:cNvSpPr/>
            <p:nvPr>
              <p:custDataLst>
                <p:tags r:id="rId137"/>
              </p:custDataLst>
            </p:nvPr>
          </p:nvSpPr>
          <p:spPr>
            <a:xfrm>
              <a:off x="10433050" y="3657700"/>
              <a:ext cx="184151" cy="113177"/>
            </a:xfrm>
            <a:custGeom>
              <a:avLst/>
              <a:gdLst/>
              <a:ahLst/>
              <a:cxnLst/>
              <a:rect l="0" t="0" r="0" b="0"/>
              <a:pathLst>
                <a:path w="184151" h="113177">
                  <a:moveTo>
                    <a:pt x="0" y="12600"/>
                  </a:moveTo>
                  <a:lnTo>
                    <a:pt x="0" y="12600"/>
                  </a:lnTo>
                  <a:lnTo>
                    <a:pt x="0" y="3762"/>
                  </a:lnTo>
                  <a:lnTo>
                    <a:pt x="705" y="2474"/>
                  </a:lnTo>
                  <a:lnTo>
                    <a:pt x="1881" y="1616"/>
                  </a:lnTo>
                  <a:lnTo>
                    <a:pt x="3371" y="1044"/>
                  </a:lnTo>
                  <a:lnTo>
                    <a:pt x="29232" y="0"/>
                  </a:lnTo>
                  <a:lnTo>
                    <a:pt x="37921" y="3708"/>
                  </a:lnTo>
                  <a:lnTo>
                    <a:pt x="45782" y="10059"/>
                  </a:lnTo>
                  <a:lnTo>
                    <a:pt x="51627" y="17585"/>
                  </a:lnTo>
                  <a:lnTo>
                    <a:pt x="52057" y="22273"/>
                  </a:lnTo>
                  <a:lnTo>
                    <a:pt x="48771" y="33127"/>
                  </a:lnTo>
                  <a:lnTo>
                    <a:pt x="21450" y="76007"/>
                  </a:lnTo>
                  <a:lnTo>
                    <a:pt x="19761" y="87283"/>
                  </a:lnTo>
                  <a:lnTo>
                    <a:pt x="21641" y="91317"/>
                  </a:lnTo>
                  <a:lnTo>
                    <a:pt x="29373" y="99561"/>
                  </a:lnTo>
                  <a:lnTo>
                    <a:pt x="45627" y="108765"/>
                  </a:lnTo>
                  <a:lnTo>
                    <a:pt x="82338" y="113126"/>
                  </a:lnTo>
                  <a:lnTo>
                    <a:pt x="125134" y="113176"/>
                  </a:lnTo>
                  <a:lnTo>
                    <a:pt x="184150" y="107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942"/>
            <p:cNvSpPr/>
            <p:nvPr>
              <p:custDataLst>
                <p:tags r:id="rId138"/>
              </p:custDataLst>
            </p:nvPr>
          </p:nvSpPr>
          <p:spPr>
            <a:xfrm>
              <a:off x="10183294" y="2943662"/>
              <a:ext cx="33779" cy="275789"/>
            </a:xfrm>
            <a:custGeom>
              <a:avLst/>
              <a:gdLst/>
              <a:ahLst/>
              <a:cxnLst/>
              <a:rect l="0" t="0" r="0" b="0"/>
              <a:pathLst>
                <a:path w="33779" h="275789">
                  <a:moveTo>
                    <a:pt x="0" y="0"/>
                  </a:moveTo>
                  <a:lnTo>
                    <a:pt x="0" y="0"/>
                  </a:lnTo>
                  <a:lnTo>
                    <a:pt x="5635" y="44172"/>
                  </a:lnTo>
                  <a:lnTo>
                    <a:pt x="8326" y="84394"/>
                  </a:lnTo>
                  <a:lnTo>
                    <a:pt x="12572" y="121712"/>
                  </a:lnTo>
                  <a:lnTo>
                    <a:pt x="17883" y="169176"/>
                  </a:lnTo>
                  <a:lnTo>
                    <a:pt x="26336" y="211848"/>
                  </a:lnTo>
                  <a:lnTo>
                    <a:pt x="27460" y="259308"/>
                  </a:lnTo>
                  <a:lnTo>
                    <a:pt x="27476" y="262684"/>
                  </a:lnTo>
                  <a:lnTo>
                    <a:pt x="29373" y="268318"/>
                  </a:lnTo>
                  <a:lnTo>
                    <a:pt x="33778" y="275659"/>
                  </a:lnTo>
                  <a:lnTo>
                    <a:pt x="27506" y="275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181"/>
          <p:cNvGrpSpPr/>
          <p:nvPr/>
        </p:nvGrpSpPr>
        <p:grpSpPr>
          <a:xfrm>
            <a:off x="10979150" y="3221941"/>
            <a:ext cx="323851" cy="453778"/>
            <a:chOff x="10979150" y="3221941"/>
            <a:chExt cx="323851" cy="453778"/>
          </a:xfrm>
        </p:grpSpPr>
        <p:sp>
          <p:nvSpPr>
            <p:cNvPr id="19" name="SMARTInkShape-943"/>
            <p:cNvSpPr/>
            <p:nvPr>
              <p:custDataLst>
                <p:tags r:id="rId130"/>
              </p:custDataLst>
            </p:nvPr>
          </p:nvSpPr>
          <p:spPr>
            <a:xfrm>
              <a:off x="11046917" y="3221941"/>
              <a:ext cx="40184" cy="46820"/>
            </a:xfrm>
            <a:custGeom>
              <a:avLst/>
              <a:gdLst/>
              <a:ahLst/>
              <a:cxnLst/>
              <a:rect l="0" t="0" r="0" b="0"/>
              <a:pathLst>
                <a:path w="40184" h="46820">
                  <a:moveTo>
                    <a:pt x="0" y="0"/>
                  </a:moveTo>
                  <a:lnTo>
                    <a:pt x="0" y="0"/>
                  </a:lnTo>
                  <a:lnTo>
                    <a:pt x="27461" y="35040"/>
                  </a:lnTo>
                  <a:lnTo>
                    <a:pt x="38741" y="46819"/>
                  </a:lnTo>
                  <a:lnTo>
                    <a:pt x="39223" y="46609"/>
                  </a:lnTo>
                  <a:lnTo>
                    <a:pt x="40183" y="41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944"/>
            <p:cNvSpPr/>
            <p:nvPr>
              <p:custDataLst>
                <p:tags r:id="rId131"/>
              </p:custDataLst>
            </p:nvPr>
          </p:nvSpPr>
          <p:spPr>
            <a:xfrm>
              <a:off x="10979150" y="3223790"/>
              <a:ext cx="60081" cy="116311"/>
            </a:xfrm>
            <a:custGeom>
              <a:avLst/>
              <a:gdLst/>
              <a:ahLst/>
              <a:cxnLst/>
              <a:rect l="0" t="0" r="0" b="0"/>
              <a:pathLst>
                <a:path w="60081" h="116311">
                  <a:moveTo>
                    <a:pt x="60080" y="0"/>
                  </a:moveTo>
                  <a:lnTo>
                    <a:pt x="60080" y="0"/>
                  </a:lnTo>
                  <a:lnTo>
                    <a:pt x="56362" y="4728"/>
                  </a:lnTo>
                  <a:lnTo>
                    <a:pt x="30811" y="43502"/>
                  </a:lnTo>
                  <a:lnTo>
                    <a:pt x="6357" y="88848"/>
                  </a:lnTo>
                  <a:lnTo>
                    <a:pt x="0" y="116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945"/>
            <p:cNvSpPr/>
            <p:nvPr>
              <p:custDataLst>
                <p:tags r:id="rId132"/>
              </p:custDataLst>
            </p:nvPr>
          </p:nvSpPr>
          <p:spPr>
            <a:xfrm>
              <a:off x="11080750" y="3384550"/>
              <a:ext cx="222251" cy="291169"/>
            </a:xfrm>
            <a:custGeom>
              <a:avLst/>
              <a:gdLst/>
              <a:ahLst/>
              <a:cxnLst/>
              <a:rect l="0" t="0" r="0" b="0"/>
              <a:pathLst>
                <a:path w="222251" h="291169">
                  <a:moveTo>
                    <a:pt x="0" y="88900"/>
                  </a:moveTo>
                  <a:lnTo>
                    <a:pt x="0" y="88900"/>
                  </a:lnTo>
                  <a:lnTo>
                    <a:pt x="0" y="76539"/>
                  </a:lnTo>
                  <a:lnTo>
                    <a:pt x="3371" y="76300"/>
                  </a:lnTo>
                  <a:lnTo>
                    <a:pt x="4364" y="76972"/>
                  </a:lnTo>
                  <a:lnTo>
                    <a:pt x="5025" y="78126"/>
                  </a:lnTo>
                  <a:lnTo>
                    <a:pt x="11259" y="104765"/>
                  </a:lnTo>
                  <a:lnTo>
                    <a:pt x="13470" y="119940"/>
                  </a:lnTo>
                  <a:lnTo>
                    <a:pt x="30291" y="164423"/>
                  </a:lnTo>
                  <a:lnTo>
                    <a:pt x="39157" y="201902"/>
                  </a:lnTo>
                  <a:lnTo>
                    <a:pt x="52838" y="247263"/>
                  </a:lnTo>
                  <a:lnTo>
                    <a:pt x="69453" y="291168"/>
                  </a:lnTo>
                  <a:lnTo>
                    <a:pt x="70532" y="250811"/>
                  </a:lnTo>
                  <a:lnTo>
                    <a:pt x="75618" y="221932"/>
                  </a:lnTo>
                  <a:lnTo>
                    <a:pt x="87740" y="200341"/>
                  </a:lnTo>
                  <a:lnTo>
                    <a:pt x="90243" y="197060"/>
                  </a:lnTo>
                  <a:lnTo>
                    <a:pt x="96789" y="193416"/>
                  </a:lnTo>
                  <a:lnTo>
                    <a:pt x="100509" y="192443"/>
                  </a:lnTo>
                  <a:lnTo>
                    <a:pt x="103694" y="192501"/>
                  </a:lnTo>
                  <a:lnTo>
                    <a:pt x="109116" y="194447"/>
                  </a:lnTo>
                  <a:lnTo>
                    <a:pt x="119506" y="202880"/>
                  </a:lnTo>
                  <a:lnTo>
                    <a:pt x="150556" y="246935"/>
                  </a:lnTo>
                  <a:lnTo>
                    <a:pt x="158271" y="259565"/>
                  </a:lnTo>
                  <a:lnTo>
                    <a:pt x="161978" y="253375"/>
                  </a:lnTo>
                  <a:lnTo>
                    <a:pt x="168196" y="208153"/>
                  </a:lnTo>
                  <a:lnTo>
                    <a:pt x="177228" y="171036"/>
                  </a:lnTo>
                  <a:lnTo>
                    <a:pt x="192216" y="127049"/>
                  </a:lnTo>
                  <a:lnTo>
                    <a:pt x="207213" y="83112"/>
                  </a:lnTo>
                  <a:lnTo>
                    <a:pt x="219408" y="38724"/>
                  </a:lnTo>
                  <a:lnTo>
                    <a:pt x="222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MARTInkShape-946"/>
          <p:cNvSpPr/>
          <p:nvPr>
            <p:custDataLst>
              <p:tags r:id="rId1"/>
            </p:custDataLst>
          </p:nvPr>
        </p:nvSpPr>
        <p:spPr>
          <a:xfrm>
            <a:off x="1306939" y="1440083"/>
            <a:ext cx="274212" cy="491457"/>
          </a:xfrm>
          <a:custGeom>
            <a:avLst/>
            <a:gdLst/>
            <a:ahLst/>
            <a:cxnLst/>
            <a:rect l="0" t="0" r="0" b="0"/>
            <a:pathLst>
              <a:path w="274212" h="491457">
                <a:moveTo>
                  <a:pt x="32911" y="96617"/>
                </a:moveTo>
                <a:lnTo>
                  <a:pt x="32911" y="96617"/>
                </a:lnTo>
                <a:lnTo>
                  <a:pt x="29540" y="103359"/>
                </a:lnTo>
                <a:lnTo>
                  <a:pt x="27136" y="105345"/>
                </a:lnTo>
                <a:lnTo>
                  <a:pt x="17716" y="108140"/>
                </a:lnTo>
                <a:lnTo>
                  <a:pt x="12517" y="108794"/>
                </a:lnTo>
                <a:lnTo>
                  <a:pt x="5973" y="101559"/>
                </a:lnTo>
                <a:lnTo>
                  <a:pt x="2252" y="95678"/>
                </a:lnTo>
                <a:lnTo>
                  <a:pt x="0" y="83500"/>
                </a:lnTo>
                <a:lnTo>
                  <a:pt x="4303" y="55064"/>
                </a:lnTo>
                <a:lnTo>
                  <a:pt x="16311" y="28750"/>
                </a:lnTo>
                <a:lnTo>
                  <a:pt x="29932" y="6015"/>
                </a:lnTo>
                <a:lnTo>
                  <a:pt x="31587" y="376"/>
                </a:lnTo>
                <a:lnTo>
                  <a:pt x="32734" y="0"/>
                </a:lnTo>
                <a:lnTo>
                  <a:pt x="34204" y="1161"/>
                </a:lnTo>
                <a:lnTo>
                  <a:pt x="35890" y="3347"/>
                </a:lnTo>
                <a:lnTo>
                  <a:pt x="37763" y="9538"/>
                </a:lnTo>
                <a:lnTo>
                  <a:pt x="40699" y="20956"/>
                </a:lnTo>
                <a:lnTo>
                  <a:pt x="53969" y="61561"/>
                </a:lnTo>
                <a:lnTo>
                  <a:pt x="63374" y="96813"/>
                </a:lnTo>
                <a:lnTo>
                  <a:pt x="70630" y="143007"/>
                </a:lnTo>
                <a:lnTo>
                  <a:pt x="75075" y="176501"/>
                </a:lnTo>
                <a:lnTo>
                  <a:pt x="79402" y="212554"/>
                </a:lnTo>
                <a:lnTo>
                  <a:pt x="81796" y="245982"/>
                </a:lnTo>
                <a:lnTo>
                  <a:pt x="81262" y="288804"/>
                </a:lnTo>
                <a:lnTo>
                  <a:pt x="74754" y="321954"/>
                </a:lnTo>
                <a:lnTo>
                  <a:pt x="67030" y="339289"/>
                </a:lnTo>
                <a:lnTo>
                  <a:pt x="56542" y="351697"/>
                </a:lnTo>
                <a:lnTo>
                  <a:pt x="51487" y="354865"/>
                </a:lnTo>
                <a:lnTo>
                  <a:pt x="46706" y="356271"/>
                </a:lnTo>
                <a:lnTo>
                  <a:pt x="42108" y="356503"/>
                </a:lnTo>
                <a:lnTo>
                  <a:pt x="38337" y="355247"/>
                </a:lnTo>
                <a:lnTo>
                  <a:pt x="32265" y="350088"/>
                </a:lnTo>
                <a:lnTo>
                  <a:pt x="29096" y="344973"/>
                </a:lnTo>
                <a:lnTo>
                  <a:pt x="28251" y="342620"/>
                </a:lnTo>
                <a:lnTo>
                  <a:pt x="30433" y="325827"/>
                </a:lnTo>
                <a:lnTo>
                  <a:pt x="48281" y="287903"/>
                </a:lnTo>
                <a:lnTo>
                  <a:pt x="65452" y="251837"/>
                </a:lnTo>
                <a:lnTo>
                  <a:pt x="83945" y="209871"/>
                </a:lnTo>
                <a:lnTo>
                  <a:pt x="102830" y="168039"/>
                </a:lnTo>
                <a:lnTo>
                  <a:pt x="118069" y="130714"/>
                </a:lnTo>
                <a:lnTo>
                  <a:pt x="129538" y="89868"/>
                </a:lnTo>
                <a:lnTo>
                  <a:pt x="134382" y="47969"/>
                </a:lnTo>
                <a:lnTo>
                  <a:pt x="133780" y="57793"/>
                </a:lnTo>
                <a:lnTo>
                  <a:pt x="129480" y="92972"/>
                </a:lnTo>
                <a:lnTo>
                  <a:pt x="126670" y="139282"/>
                </a:lnTo>
                <a:lnTo>
                  <a:pt x="123971" y="174846"/>
                </a:lnTo>
                <a:lnTo>
                  <a:pt x="122771" y="211818"/>
                </a:lnTo>
                <a:lnTo>
                  <a:pt x="122238" y="251299"/>
                </a:lnTo>
                <a:lnTo>
                  <a:pt x="122706" y="291659"/>
                </a:lnTo>
                <a:lnTo>
                  <a:pt x="125266" y="330763"/>
                </a:lnTo>
                <a:lnTo>
                  <a:pt x="128756" y="365547"/>
                </a:lnTo>
                <a:lnTo>
                  <a:pt x="136569" y="412896"/>
                </a:lnTo>
                <a:lnTo>
                  <a:pt x="147821" y="452561"/>
                </a:lnTo>
                <a:lnTo>
                  <a:pt x="155949" y="470714"/>
                </a:lnTo>
                <a:lnTo>
                  <a:pt x="168458" y="484901"/>
                </a:lnTo>
                <a:lnTo>
                  <a:pt x="176880" y="490967"/>
                </a:lnTo>
                <a:lnTo>
                  <a:pt x="180396" y="491456"/>
                </a:lnTo>
                <a:lnTo>
                  <a:pt x="183446" y="490371"/>
                </a:lnTo>
                <a:lnTo>
                  <a:pt x="186184" y="488236"/>
                </a:lnTo>
                <a:lnTo>
                  <a:pt x="193409" y="468377"/>
                </a:lnTo>
                <a:lnTo>
                  <a:pt x="196647" y="423295"/>
                </a:lnTo>
                <a:lnTo>
                  <a:pt x="197405" y="389033"/>
                </a:lnTo>
                <a:lnTo>
                  <a:pt x="196330" y="354991"/>
                </a:lnTo>
                <a:lnTo>
                  <a:pt x="187792" y="308325"/>
                </a:lnTo>
                <a:lnTo>
                  <a:pt x="180299" y="290428"/>
                </a:lnTo>
                <a:lnTo>
                  <a:pt x="164776" y="272419"/>
                </a:lnTo>
                <a:lnTo>
                  <a:pt x="158546" y="268355"/>
                </a:lnTo>
                <a:lnTo>
                  <a:pt x="156884" y="268259"/>
                </a:lnTo>
                <a:lnTo>
                  <a:pt x="157188" y="270311"/>
                </a:lnTo>
                <a:lnTo>
                  <a:pt x="161288" y="278237"/>
                </a:lnTo>
                <a:lnTo>
                  <a:pt x="171577" y="285052"/>
                </a:lnTo>
                <a:lnTo>
                  <a:pt x="210000" y="296723"/>
                </a:lnTo>
                <a:lnTo>
                  <a:pt x="238566" y="297489"/>
                </a:lnTo>
                <a:lnTo>
                  <a:pt x="274211" y="2871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183"/>
          <p:cNvGrpSpPr/>
          <p:nvPr/>
        </p:nvGrpSpPr>
        <p:grpSpPr>
          <a:xfrm>
            <a:off x="2077591" y="1524000"/>
            <a:ext cx="754510" cy="349251"/>
            <a:chOff x="2077591" y="1524000"/>
            <a:chExt cx="754510" cy="349251"/>
          </a:xfrm>
        </p:grpSpPr>
        <p:sp>
          <p:nvSpPr>
            <p:cNvPr id="24" name="SMARTInkShape-947"/>
            <p:cNvSpPr/>
            <p:nvPr>
              <p:custDataLst>
                <p:tags r:id="rId126"/>
              </p:custDataLst>
            </p:nvPr>
          </p:nvSpPr>
          <p:spPr>
            <a:xfrm>
              <a:off x="2077591" y="1524000"/>
              <a:ext cx="214760" cy="203035"/>
            </a:xfrm>
            <a:custGeom>
              <a:avLst/>
              <a:gdLst/>
              <a:ahLst/>
              <a:cxnLst/>
              <a:rect l="0" t="0" r="0" b="0"/>
              <a:pathLst>
                <a:path w="214760" h="203035">
                  <a:moveTo>
                    <a:pt x="214759" y="0"/>
                  </a:moveTo>
                  <a:lnTo>
                    <a:pt x="214759" y="0"/>
                  </a:lnTo>
                  <a:lnTo>
                    <a:pt x="211388" y="0"/>
                  </a:lnTo>
                  <a:lnTo>
                    <a:pt x="207851" y="3763"/>
                  </a:lnTo>
                  <a:lnTo>
                    <a:pt x="184721" y="50901"/>
                  </a:lnTo>
                  <a:lnTo>
                    <a:pt x="163043" y="97230"/>
                  </a:lnTo>
                  <a:lnTo>
                    <a:pt x="143226" y="137386"/>
                  </a:lnTo>
                  <a:lnTo>
                    <a:pt x="107522" y="179512"/>
                  </a:lnTo>
                  <a:lnTo>
                    <a:pt x="83502" y="198063"/>
                  </a:lnTo>
                  <a:lnTo>
                    <a:pt x="76454" y="201892"/>
                  </a:lnTo>
                  <a:lnTo>
                    <a:pt x="68934" y="203034"/>
                  </a:lnTo>
                  <a:lnTo>
                    <a:pt x="53051" y="200539"/>
                  </a:lnTo>
                  <a:lnTo>
                    <a:pt x="38467" y="190964"/>
                  </a:lnTo>
                  <a:lnTo>
                    <a:pt x="24929" y="175889"/>
                  </a:lnTo>
                  <a:lnTo>
                    <a:pt x="7524" y="144308"/>
                  </a:lnTo>
                  <a:lnTo>
                    <a:pt x="0" y="101179"/>
                  </a:lnTo>
                  <a:lnTo>
                    <a:pt x="3129" y="90594"/>
                  </a:lnTo>
                  <a:lnTo>
                    <a:pt x="5939" y="85796"/>
                  </a:lnTo>
                  <a:lnTo>
                    <a:pt x="14706" y="78584"/>
                  </a:lnTo>
                  <a:lnTo>
                    <a:pt x="20007" y="75672"/>
                  </a:lnTo>
                  <a:lnTo>
                    <a:pt x="33423" y="74319"/>
                  </a:lnTo>
                  <a:lnTo>
                    <a:pt x="40951" y="74946"/>
                  </a:lnTo>
                  <a:lnTo>
                    <a:pt x="65031" y="85941"/>
                  </a:lnTo>
                  <a:lnTo>
                    <a:pt x="105001" y="121654"/>
                  </a:lnTo>
                  <a:lnTo>
                    <a:pt x="151153" y="167766"/>
                  </a:lnTo>
                  <a:lnTo>
                    <a:pt x="189350" y="185757"/>
                  </a:lnTo>
                  <a:lnTo>
                    <a:pt x="214759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948"/>
            <p:cNvSpPr/>
            <p:nvPr>
              <p:custDataLst>
                <p:tags r:id="rId127"/>
              </p:custDataLst>
            </p:nvPr>
          </p:nvSpPr>
          <p:spPr>
            <a:xfrm>
              <a:off x="2540261" y="1682750"/>
              <a:ext cx="37840" cy="63501"/>
            </a:xfrm>
            <a:custGeom>
              <a:avLst/>
              <a:gdLst/>
              <a:ahLst/>
              <a:cxnLst/>
              <a:rect l="0" t="0" r="0" b="0"/>
              <a:pathLst>
                <a:path w="37840" h="63501">
                  <a:moveTo>
                    <a:pt x="6089" y="0"/>
                  </a:moveTo>
                  <a:lnTo>
                    <a:pt x="6089" y="0"/>
                  </a:lnTo>
                  <a:lnTo>
                    <a:pt x="0" y="0"/>
                  </a:lnTo>
                  <a:lnTo>
                    <a:pt x="3187" y="6742"/>
                  </a:lnTo>
                  <a:lnTo>
                    <a:pt x="8562" y="11933"/>
                  </a:lnTo>
                  <a:lnTo>
                    <a:pt x="11971" y="14306"/>
                  </a:lnTo>
                  <a:lnTo>
                    <a:pt x="17640" y="22586"/>
                  </a:lnTo>
                  <a:lnTo>
                    <a:pt x="37839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949"/>
            <p:cNvSpPr/>
            <p:nvPr>
              <p:custDataLst>
                <p:tags r:id="rId128"/>
              </p:custDataLst>
            </p:nvPr>
          </p:nvSpPr>
          <p:spPr>
            <a:xfrm>
              <a:off x="2571750" y="1660630"/>
              <a:ext cx="95251" cy="91971"/>
            </a:xfrm>
            <a:custGeom>
              <a:avLst/>
              <a:gdLst/>
              <a:ahLst/>
              <a:cxnLst/>
              <a:rect l="0" t="0" r="0" b="0"/>
              <a:pathLst>
                <a:path w="95251" h="91971">
                  <a:moveTo>
                    <a:pt x="95250" y="9420"/>
                  </a:moveTo>
                  <a:lnTo>
                    <a:pt x="95250" y="9420"/>
                  </a:lnTo>
                  <a:lnTo>
                    <a:pt x="95250" y="581"/>
                  </a:lnTo>
                  <a:lnTo>
                    <a:pt x="93839" y="0"/>
                  </a:lnTo>
                  <a:lnTo>
                    <a:pt x="88508" y="1235"/>
                  </a:lnTo>
                  <a:lnTo>
                    <a:pt x="77573" y="5897"/>
                  </a:lnTo>
                  <a:lnTo>
                    <a:pt x="55170" y="31560"/>
                  </a:lnTo>
                  <a:lnTo>
                    <a:pt x="12584" y="79079"/>
                  </a:lnTo>
                  <a:lnTo>
                    <a:pt x="0" y="91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950"/>
            <p:cNvSpPr/>
            <p:nvPr>
              <p:custDataLst>
                <p:tags r:id="rId129"/>
              </p:custDataLst>
            </p:nvPr>
          </p:nvSpPr>
          <p:spPr>
            <a:xfrm>
              <a:off x="2762250" y="1765300"/>
              <a:ext cx="69851" cy="107951"/>
            </a:xfrm>
            <a:custGeom>
              <a:avLst/>
              <a:gdLst/>
              <a:ahLst/>
              <a:cxnLst/>
              <a:rect l="0" t="0" r="0" b="0"/>
              <a:pathLst>
                <a:path w="69851" h="107951">
                  <a:moveTo>
                    <a:pt x="69850" y="0"/>
                  </a:moveTo>
                  <a:lnTo>
                    <a:pt x="69850" y="0"/>
                  </a:lnTo>
                  <a:lnTo>
                    <a:pt x="69850" y="3371"/>
                  </a:lnTo>
                  <a:lnTo>
                    <a:pt x="63108" y="18951"/>
                  </a:lnTo>
                  <a:lnTo>
                    <a:pt x="32186" y="59576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951"/>
          <p:cNvSpPr/>
          <p:nvPr>
            <p:custDataLst>
              <p:tags r:id="rId2"/>
            </p:custDataLst>
          </p:nvPr>
        </p:nvSpPr>
        <p:spPr>
          <a:xfrm>
            <a:off x="2616200" y="1390650"/>
            <a:ext cx="16615" cy="336551"/>
          </a:xfrm>
          <a:custGeom>
            <a:avLst/>
            <a:gdLst/>
            <a:ahLst/>
            <a:cxnLst/>
            <a:rect l="0" t="0" r="0" b="0"/>
            <a:pathLst>
              <a:path w="16615" h="336551">
                <a:moveTo>
                  <a:pt x="6350" y="0"/>
                </a:moveTo>
                <a:lnTo>
                  <a:pt x="6350" y="0"/>
                </a:lnTo>
                <a:lnTo>
                  <a:pt x="13257" y="38300"/>
                </a:lnTo>
                <a:lnTo>
                  <a:pt x="15452" y="81904"/>
                </a:lnTo>
                <a:lnTo>
                  <a:pt x="14629" y="117541"/>
                </a:lnTo>
                <a:lnTo>
                  <a:pt x="16614" y="156898"/>
                </a:lnTo>
                <a:lnTo>
                  <a:pt x="16086" y="197908"/>
                </a:lnTo>
                <a:lnTo>
                  <a:pt x="14205" y="237537"/>
                </a:lnTo>
                <a:lnTo>
                  <a:pt x="12440" y="284792"/>
                </a:lnTo>
                <a:lnTo>
                  <a:pt x="0" y="3365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Shape-952"/>
          <p:cNvSpPr/>
          <p:nvPr>
            <p:custDataLst>
              <p:tags r:id="rId3"/>
            </p:custDataLst>
          </p:nvPr>
        </p:nvSpPr>
        <p:spPr>
          <a:xfrm>
            <a:off x="3299556" y="1398406"/>
            <a:ext cx="408845" cy="306180"/>
          </a:xfrm>
          <a:custGeom>
            <a:avLst/>
            <a:gdLst/>
            <a:ahLst/>
            <a:cxnLst/>
            <a:rect l="0" t="0" r="0" b="0"/>
            <a:pathLst>
              <a:path w="408845" h="306180">
                <a:moveTo>
                  <a:pt x="91344" y="17644"/>
                </a:moveTo>
                <a:lnTo>
                  <a:pt x="91344" y="17644"/>
                </a:lnTo>
                <a:lnTo>
                  <a:pt x="96370" y="5710"/>
                </a:lnTo>
                <a:lnTo>
                  <a:pt x="97432" y="0"/>
                </a:lnTo>
                <a:lnTo>
                  <a:pt x="98225" y="237"/>
                </a:lnTo>
                <a:lnTo>
                  <a:pt x="100988" y="2381"/>
                </a:lnTo>
                <a:lnTo>
                  <a:pt x="100804" y="11331"/>
                </a:lnTo>
                <a:lnTo>
                  <a:pt x="98308" y="46814"/>
                </a:lnTo>
                <a:lnTo>
                  <a:pt x="94505" y="89003"/>
                </a:lnTo>
                <a:lnTo>
                  <a:pt x="92749" y="122737"/>
                </a:lnTo>
                <a:lnTo>
                  <a:pt x="91263" y="158896"/>
                </a:lnTo>
                <a:lnTo>
                  <a:pt x="88250" y="196134"/>
                </a:lnTo>
                <a:lnTo>
                  <a:pt x="89330" y="242685"/>
                </a:lnTo>
                <a:lnTo>
                  <a:pt x="96015" y="284791"/>
                </a:lnTo>
                <a:lnTo>
                  <a:pt x="102057" y="301723"/>
                </a:lnTo>
                <a:lnTo>
                  <a:pt x="106219" y="306179"/>
                </a:lnTo>
                <a:lnTo>
                  <a:pt x="109021" y="303134"/>
                </a:lnTo>
                <a:lnTo>
                  <a:pt x="115898" y="288462"/>
                </a:lnTo>
                <a:lnTo>
                  <a:pt x="116133" y="269711"/>
                </a:lnTo>
                <a:lnTo>
                  <a:pt x="110828" y="250324"/>
                </a:lnTo>
                <a:lnTo>
                  <a:pt x="101414" y="232300"/>
                </a:lnTo>
                <a:lnTo>
                  <a:pt x="84531" y="218645"/>
                </a:lnTo>
                <a:lnTo>
                  <a:pt x="45940" y="201752"/>
                </a:lnTo>
                <a:lnTo>
                  <a:pt x="5940" y="182892"/>
                </a:lnTo>
                <a:lnTo>
                  <a:pt x="1953" y="179315"/>
                </a:lnTo>
                <a:lnTo>
                  <a:pt x="0" y="176225"/>
                </a:lnTo>
                <a:lnTo>
                  <a:pt x="14763" y="165265"/>
                </a:lnTo>
                <a:lnTo>
                  <a:pt x="51250" y="145109"/>
                </a:lnTo>
                <a:lnTo>
                  <a:pt x="88166" y="123850"/>
                </a:lnTo>
                <a:lnTo>
                  <a:pt x="124739" y="97796"/>
                </a:lnTo>
                <a:lnTo>
                  <a:pt x="159010" y="57387"/>
                </a:lnTo>
                <a:lnTo>
                  <a:pt x="178055" y="33043"/>
                </a:lnTo>
                <a:lnTo>
                  <a:pt x="178079" y="33555"/>
                </a:lnTo>
                <a:lnTo>
                  <a:pt x="167294" y="80665"/>
                </a:lnTo>
                <a:lnTo>
                  <a:pt x="161120" y="122865"/>
                </a:lnTo>
                <a:lnTo>
                  <a:pt x="156222" y="154720"/>
                </a:lnTo>
                <a:lnTo>
                  <a:pt x="149342" y="187693"/>
                </a:lnTo>
                <a:lnTo>
                  <a:pt x="144276" y="234618"/>
                </a:lnTo>
                <a:lnTo>
                  <a:pt x="142425" y="278214"/>
                </a:lnTo>
                <a:lnTo>
                  <a:pt x="142331" y="282374"/>
                </a:lnTo>
                <a:lnTo>
                  <a:pt x="142975" y="285147"/>
                </a:lnTo>
                <a:lnTo>
                  <a:pt x="144109" y="286996"/>
                </a:lnTo>
                <a:lnTo>
                  <a:pt x="145571" y="288229"/>
                </a:lnTo>
                <a:lnTo>
                  <a:pt x="146545" y="286934"/>
                </a:lnTo>
                <a:lnTo>
                  <a:pt x="154098" y="254398"/>
                </a:lnTo>
                <a:lnTo>
                  <a:pt x="172404" y="228973"/>
                </a:lnTo>
                <a:lnTo>
                  <a:pt x="174312" y="229086"/>
                </a:lnTo>
                <a:lnTo>
                  <a:pt x="180194" y="231092"/>
                </a:lnTo>
                <a:lnTo>
                  <a:pt x="185631" y="236217"/>
                </a:lnTo>
                <a:lnTo>
                  <a:pt x="198241" y="251006"/>
                </a:lnTo>
                <a:lnTo>
                  <a:pt x="210193" y="259963"/>
                </a:lnTo>
                <a:lnTo>
                  <a:pt x="226042" y="267085"/>
                </a:lnTo>
                <a:lnTo>
                  <a:pt x="236111" y="267736"/>
                </a:lnTo>
                <a:lnTo>
                  <a:pt x="257445" y="262405"/>
                </a:lnTo>
                <a:lnTo>
                  <a:pt x="262050" y="259135"/>
                </a:lnTo>
                <a:lnTo>
                  <a:pt x="269049" y="249857"/>
                </a:lnTo>
                <a:lnTo>
                  <a:pt x="273584" y="229362"/>
                </a:lnTo>
                <a:lnTo>
                  <a:pt x="271557" y="208786"/>
                </a:lnTo>
                <a:lnTo>
                  <a:pt x="266453" y="199492"/>
                </a:lnTo>
                <a:lnTo>
                  <a:pt x="263117" y="196026"/>
                </a:lnTo>
                <a:lnTo>
                  <a:pt x="259481" y="194421"/>
                </a:lnTo>
                <a:lnTo>
                  <a:pt x="251680" y="194519"/>
                </a:lnTo>
                <a:lnTo>
                  <a:pt x="235982" y="201912"/>
                </a:lnTo>
                <a:lnTo>
                  <a:pt x="227829" y="211019"/>
                </a:lnTo>
                <a:lnTo>
                  <a:pt x="224668" y="216411"/>
                </a:lnTo>
                <a:lnTo>
                  <a:pt x="223036" y="228046"/>
                </a:lnTo>
                <a:lnTo>
                  <a:pt x="225368" y="240272"/>
                </a:lnTo>
                <a:lnTo>
                  <a:pt x="231109" y="252762"/>
                </a:lnTo>
                <a:lnTo>
                  <a:pt x="236026" y="256939"/>
                </a:lnTo>
                <a:lnTo>
                  <a:pt x="249016" y="261581"/>
                </a:lnTo>
                <a:lnTo>
                  <a:pt x="272196" y="260823"/>
                </a:lnTo>
                <a:lnTo>
                  <a:pt x="293567" y="252759"/>
                </a:lnTo>
                <a:lnTo>
                  <a:pt x="309933" y="241432"/>
                </a:lnTo>
                <a:lnTo>
                  <a:pt x="315495" y="231406"/>
                </a:lnTo>
                <a:lnTo>
                  <a:pt x="319358" y="213063"/>
                </a:lnTo>
                <a:lnTo>
                  <a:pt x="319553" y="212834"/>
                </a:lnTo>
                <a:lnTo>
                  <a:pt x="319684" y="213387"/>
                </a:lnTo>
                <a:lnTo>
                  <a:pt x="313125" y="220908"/>
                </a:lnTo>
                <a:lnTo>
                  <a:pt x="309857" y="231926"/>
                </a:lnTo>
                <a:lnTo>
                  <a:pt x="301930" y="271157"/>
                </a:lnTo>
                <a:lnTo>
                  <a:pt x="303236" y="276837"/>
                </a:lnTo>
                <a:lnTo>
                  <a:pt x="304572" y="279339"/>
                </a:lnTo>
                <a:lnTo>
                  <a:pt x="305462" y="280302"/>
                </a:lnTo>
                <a:lnTo>
                  <a:pt x="306056" y="280238"/>
                </a:lnTo>
                <a:lnTo>
                  <a:pt x="310380" y="268324"/>
                </a:lnTo>
                <a:lnTo>
                  <a:pt x="321959" y="225642"/>
                </a:lnTo>
                <a:lnTo>
                  <a:pt x="330012" y="206749"/>
                </a:lnTo>
                <a:lnTo>
                  <a:pt x="340646" y="191296"/>
                </a:lnTo>
                <a:lnTo>
                  <a:pt x="350547" y="183017"/>
                </a:lnTo>
                <a:lnTo>
                  <a:pt x="355162" y="180809"/>
                </a:lnTo>
                <a:lnTo>
                  <a:pt x="359651" y="180749"/>
                </a:lnTo>
                <a:lnTo>
                  <a:pt x="368400" y="184444"/>
                </a:lnTo>
                <a:lnTo>
                  <a:pt x="381260" y="201200"/>
                </a:lnTo>
                <a:lnTo>
                  <a:pt x="395577" y="243518"/>
                </a:lnTo>
                <a:lnTo>
                  <a:pt x="408844" y="2843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SMARTInkShape-Group186"/>
          <p:cNvGrpSpPr/>
          <p:nvPr/>
        </p:nvGrpSpPr>
        <p:grpSpPr>
          <a:xfrm>
            <a:off x="4096633" y="1517722"/>
            <a:ext cx="615068" cy="444429"/>
            <a:chOff x="4096633" y="1517722"/>
            <a:chExt cx="615068" cy="444429"/>
          </a:xfrm>
        </p:grpSpPr>
        <p:sp>
          <p:nvSpPr>
            <p:cNvPr id="31" name="SMARTInkShape-953"/>
            <p:cNvSpPr/>
            <p:nvPr>
              <p:custDataLst>
                <p:tags r:id="rId122"/>
              </p:custDataLst>
            </p:nvPr>
          </p:nvSpPr>
          <p:spPr>
            <a:xfrm>
              <a:off x="4096633" y="1517722"/>
              <a:ext cx="229307" cy="221121"/>
            </a:xfrm>
            <a:custGeom>
              <a:avLst/>
              <a:gdLst/>
              <a:ahLst/>
              <a:cxnLst/>
              <a:rect l="0" t="0" r="0" b="0"/>
              <a:pathLst>
                <a:path w="229307" h="221121">
                  <a:moveTo>
                    <a:pt x="5467" y="25328"/>
                  </a:moveTo>
                  <a:lnTo>
                    <a:pt x="5467" y="25328"/>
                  </a:lnTo>
                  <a:lnTo>
                    <a:pt x="0" y="19861"/>
                  </a:lnTo>
                  <a:lnTo>
                    <a:pt x="411" y="18861"/>
                  </a:lnTo>
                  <a:lnTo>
                    <a:pt x="2749" y="15868"/>
                  </a:lnTo>
                  <a:lnTo>
                    <a:pt x="14775" y="10217"/>
                  </a:lnTo>
                  <a:lnTo>
                    <a:pt x="53715" y="2692"/>
                  </a:lnTo>
                  <a:lnTo>
                    <a:pt x="94003" y="747"/>
                  </a:lnTo>
                  <a:lnTo>
                    <a:pt x="136514" y="171"/>
                  </a:lnTo>
                  <a:lnTo>
                    <a:pt x="174824" y="0"/>
                  </a:lnTo>
                  <a:lnTo>
                    <a:pt x="210004" y="1824"/>
                  </a:lnTo>
                  <a:lnTo>
                    <a:pt x="227589" y="5398"/>
                  </a:lnTo>
                  <a:lnTo>
                    <a:pt x="229043" y="7102"/>
                  </a:lnTo>
                  <a:lnTo>
                    <a:pt x="229306" y="9650"/>
                  </a:lnTo>
                  <a:lnTo>
                    <a:pt x="228777" y="12759"/>
                  </a:lnTo>
                  <a:lnTo>
                    <a:pt x="201295" y="48318"/>
                  </a:lnTo>
                  <a:lnTo>
                    <a:pt x="161506" y="85791"/>
                  </a:lnTo>
                  <a:lnTo>
                    <a:pt x="125314" y="116699"/>
                  </a:lnTo>
                  <a:lnTo>
                    <a:pt x="88484" y="146789"/>
                  </a:lnTo>
                  <a:lnTo>
                    <a:pt x="47840" y="176634"/>
                  </a:lnTo>
                  <a:lnTo>
                    <a:pt x="25753" y="196170"/>
                  </a:lnTo>
                  <a:lnTo>
                    <a:pt x="24635" y="199900"/>
                  </a:lnTo>
                  <a:lnTo>
                    <a:pt x="25301" y="203799"/>
                  </a:lnTo>
                  <a:lnTo>
                    <a:pt x="27156" y="207808"/>
                  </a:lnTo>
                  <a:lnTo>
                    <a:pt x="36744" y="214145"/>
                  </a:lnTo>
                  <a:lnTo>
                    <a:pt x="52529" y="218608"/>
                  </a:lnTo>
                  <a:lnTo>
                    <a:pt x="88477" y="221120"/>
                  </a:lnTo>
                  <a:lnTo>
                    <a:pt x="135145" y="220088"/>
                  </a:lnTo>
                  <a:lnTo>
                    <a:pt x="182288" y="210610"/>
                  </a:lnTo>
                  <a:lnTo>
                    <a:pt x="189617" y="2094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954"/>
            <p:cNvSpPr/>
            <p:nvPr>
              <p:custDataLst>
                <p:tags r:id="rId123"/>
              </p:custDataLst>
            </p:nvPr>
          </p:nvSpPr>
          <p:spPr>
            <a:xfrm>
              <a:off x="4353234" y="1727200"/>
              <a:ext cx="136217" cy="114301"/>
            </a:xfrm>
            <a:custGeom>
              <a:avLst/>
              <a:gdLst/>
              <a:ahLst/>
              <a:cxnLst/>
              <a:rect l="0" t="0" r="0" b="0"/>
              <a:pathLst>
                <a:path w="136217" h="114301">
                  <a:moveTo>
                    <a:pt x="136216" y="0"/>
                  </a:moveTo>
                  <a:lnTo>
                    <a:pt x="136216" y="0"/>
                  </a:lnTo>
                  <a:lnTo>
                    <a:pt x="132845" y="3371"/>
                  </a:lnTo>
                  <a:lnTo>
                    <a:pt x="114547" y="32603"/>
                  </a:lnTo>
                  <a:lnTo>
                    <a:pt x="69998" y="75392"/>
                  </a:lnTo>
                  <a:lnTo>
                    <a:pt x="38025" y="94960"/>
                  </a:lnTo>
                  <a:lnTo>
                    <a:pt x="26489" y="98649"/>
                  </a:lnTo>
                  <a:lnTo>
                    <a:pt x="20731" y="97516"/>
                  </a:lnTo>
                  <a:lnTo>
                    <a:pt x="8689" y="90612"/>
                  </a:lnTo>
                  <a:lnTo>
                    <a:pt x="4631" y="85808"/>
                  </a:lnTo>
                  <a:lnTo>
                    <a:pt x="123" y="74826"/>
                  </a:lnTo>
                  <a:lnTo>
                    <a:pt x="0" y="64771"/>
                  </a:lnTo>
                  <a:lnTo>
                    <a:pt x="956" y="60114"/>
                  </a:lnTo>
                  <a:lnTo>
                    <a:pt x="5780" y="53058"/>
                  </a:lnTo>
                  <a:lnTo>
                    <a:pt x="9042" y="50189"/>
                  </a:lnTo>
                  <a:lnTo>
                    <a:pt x="20192" y="48882"/>
                  </a:lnTo>
                  <a:lnTo>
                    <a:pt x="34555" y="51359"/>
                  </a:lnTo>
                  <a:lnTo>
                    <a:pt x="57803" y="61392"/>
                  </a:lnTo>
                  <a:lnTo>
                    <a:pt x="101891" y="99277"/>
                  </a:lnTo>
                  <a:lnTo>
                    <a:pt x="106849" y="105977"/>
                  </a:lnTo>
                  <a:lnTo>
                    <a:pt x="110816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955"/>
            <p:cNvSpPr/>
            <p:nvPr>
              <p:custDataLst>
                <p:tags r:id="rId124"/>
              </p:custDataLst>
            </p:nvPr>
          </p:nvSpPr>
          <p:spPr>
            <a:xfrm>
              <a:off x="4476750" y="1708150"/>
              <a:ext cx="100718" cy="254001"/>
            </a:xfrm>
            <a:custGeom>
              <a:avLst/>
              <a:gdLst/>
              <a:ahLst/>
              <a:cxnLst/>
              <a:rect l="0" t="0" r="0" b="0"/>
              <a:pathLst>
                <a:path w="100718" h="254001">
                  <a:moveTo>
                    <a:pt x="95250" y="0"/>
                  </a:moveTo>
                  <a:lnTo>
                    <a:pt x="95250" y="0"/>
                  </a:lnTo>
                  <a:lnTo>
                    <a:pt x="98621" y="0"/>
                  </a:lnTo>
                  <a:lnTo>
                    <a:pt x="99614" y="706"/>
                  </a:lnTo>
                  <a:lnTo>
                    <a:pt x="100276" y="1881"/>
                  </a:lnTo>
                  <a:lnTo>
                    <a:pt x="100717" y="3371"/>
                  </a:lnTo>
                  <a:lnTo>
                    <a:pt x="85648" y="43752"/>
                  </a:lnTo>
                  <a:lnTo>
                    <a:pt x="72336" y="78580"/>
                  </a:lnTo>
                  <a:lnTo>
                    <a:pt x="51850" y="119866"/>
                  </a:lnTo>
                  <a:lnTo>
                    <a:pt x="32061" y="162672"/>
                  </a:lnTo>
                  <a:lnTo>
                    <a:pt x="14203" y="201070"/>
                  </a:lnTo>
                  <a:lnTo>
                    <a:pt x="1339" y="246124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956"/>
            <p:cNvSpPr/>
            <p:nvPr>
              <p:custDataLst>
                <p:tags r:id="rId125"/>
              </p:custDataLst>
            </p:nvPr>
          </p:nvSpPr>
          <p:spPr>
            <a:xfrm>
              <a:off x="4523177" y="1826594"/>
              <a:ext cx="188524" cy="120940"/>
            </a:xfrm>
            <a:custGeom>
              <a:avLst/>
              <a:gdLst/>
              <a:ahLst/>
              <a:cxnLst/>
              <a:rect l="0" t="0" r="0" b="0"/>
              <a:pathLst>
                <a:path w="188524" h="120940">
                  <a:moveTo>
                    <a:pt x="48823" y="33956"/>
                  </a:moveTo>
                  <a:lnTo>
                    <a:pt x="48823" y="33956"/>
                  </a:lnTo>
                  <a:lnTo>
                    <a:pt x="4696" y="24496"/>
                  </a:lnTo>
                  <a:lnTo>
                    <a:pt x="2472" y="22711"/>
                  </a:lnTo>
                  <a:lnTo>
                    <a:pt x="0" y="18845"/>
                  </a:lnTo>
                  <a:lnTo>
                    <a:pt x="752" y="16121"/>
                  </a:lnTo>
                  <a:lnTo>
                    <a:pt x="5351" y="9331"/>
                  </a:lnTo>
                  <a:lnTo>
                    <a:pt x="15861" y="3491"/>
                  </a:lnTo>
                  <a:lnTo>
                    <a:pt x="22615" y="946"/>
                  </a:lnTo>
                  <a:lnTo>
                    <a:pt x="37645" y="0"/>
                  </a:lnTo>
                  <a:lnTo>
                    <a:pt x="70290" y="5141"/>
                  </a:lnTo>
                  <a:lnTo>
                    <a:pt x="88737" y="14286"/>
                  </a:lnTo>
                  <a:lnTo>
                    <a:pt x="92365" y="19432"/>
                  </a:lnTo>
                  <a:lnTo>
                    <a:pt x="96397" y="32675"/>
                  </a:lnTo>
                  <a:lnTo>
                    <a:pt x="92545" y="47968"/>
                  </a:lnTo>
                  <a:lnTo>
                    <a:pt x="66941" y="92115"/>
                  </a:lnTo>
                  <a:lnTo>
                    <a:pt x="41241" y="118543"/>
                  </a:lnTo>
                  <a:lnTo>
                    <a:pt x="40946" y="119980"/>
                  </a:lnTo>
                  <a:lnTo>
                    <a:pt x="41455" y="120939"/>
                  </a:lnTo>
                  <a:lnTo>
                    <a:pt x="84402" y="106907"/>
                  </a:lnTo>
                  <a:lnTo>
                    <a:pt x="116847" y="96012"/>
                  </a:lnTo>
                  <a:lnTo>
                    <a:pt x="164463" y="80095"/>
                  </a:lnTo>
                  <a:lnTo>
                    <a:pt x="188523" y="72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MARTInkShape-957"/>
          <p:cNvSpPr/>
          <p:nvPr>
            <p:custDataLst>
              <p:tags r:id="rId4"/>
            </p:custDataLst>
          </p:nvPr>
        </p:nvSpPr>
        <p:spPr>
          <a:xfrm>
            <a:off x="10388626" y="2568107"/>
            <a:ext cx="908025" cy="441794"/>
          </a:xfrm>
          <a:custGeom>
            <a:avLst/>
            <a:gdLst/>
            <a:ahLst/>
            <a:cxnLst/>
            <a:rect l="0" t="0" r="0" b="0"/>
            <a:pathLst>
              <a:path w="908025" h="441794">
                <a:moveTo>
                  <a:pt x="44424" y="16343"/>
                </a:moveTo>
                <a:lnTo>
                  <a:pt x="44424" y="16343"/>
                </a:lnTo>
                <a:lnTo>
                  <a:pt x="44424" y="22431"/>
                </a:lnTo>
                <a:lnTo>
                  <a:pt x="44424" y="19244"/>
                </a:lnTo>
                <a:lnTo>
                  <a:pt x="46305" y="15751"/>
                </a:lnTo>
                <a:lnTo>
                  <a:pt x="49891" y="11130"/>
                </a:lnTo>
                <a:lnTo>
                  <a:pt x="49481" y="10751"/>
                </a:lnTo>
                <a:lnTo>
                  <a:pt x="43750" y="10143"/>
                </a:lnTo>
                <a:lnTo>
                  <a:pt x="29334" y="9996"/>
                </a:lnTo>
                <a:lnTo>
                  <a:pt x="25253" y="8113"/>
                </a:lnTo>
                <a:lnTo>
                  <a:pt x="21087" y="5630"/>
                </a:lnTo>
                <a:lnTo>
                  <a:pt x="12665" y="4035"/>
                </a:lnTo>
                <a:lnTo>
                  <a:pt x="7577" y="3721"/>
                </a:lnTo>
                <a:lnTo>
                  <a:pt x="3324" y="295"/>
                </a:lnTo>
                <a:lnTo>
                  <a:pt x="2207" y="0"/>
                </a:lnTo>
                <a:lnTo>
                  <a:pt x="1463" y="509"/>
                </a:lnTo>
                <a:lnTo>
                  <a:pt x="62" y="3459"/>
                </a:lnTo>
                <a:lnTo>
                  <a:pt x="0" y="6960"/>
                </a:lnTo>
                <a:lnTo>
                  <a:pt x="696" y="7971"/>
                </a:lnTo>
                <a:lnTo>
                  <a:pt x="1868" y="8645"/>
                </a:lnTo>
                <a:lnTo>
                  <a:pt x="3352" y="9094"/>
                </a:lnTo>
                <a:lnTo>
                  <a:pt x="4343" y="10100"/>
                </a:lnTo>
                <a:lnTo>
                  <a:pt x="5443" y="13098"/>
                </a:lnTo>
                <a:lnTo>
                  <a:pt x="6443" y="14180"/>
                </a:lnTo>
                <a:lnTo>
                  <a:pt x="9433" y="15381"/>
                </a:lnTo>
                <a:lnTo>
                  <a:pt x="10514" y="16408"/>
                </a:lnTo>
                <a:lnTo>
                  <a:pt x="27383" y="42338"/>
                </a:lnTo>
                <a:lnTo>
                  <a:pt x="48216" y="62988"/>
                </a:lnTo>
                <a:lnTo>
                  <a:pt x="89261" y="93386"/>
                </a:lnTo>
                <a:lnTo>
                  <a:pt x="133413" y="130011"/>
                </a:lnTo>
                <a:lnTo>
                  <a:pt x="173832" y="156935"/>
                </a:lnTo>
                <a:lnTo>
                  <a:pt x="215528" y="190850"/>
                </a:lnTo>
                <a:lnTo>
                  <a:pt x="257315" y="226162"/>
                </a:lnTo>
                <a:lnTo>
                  <a:pt x="304807" y="263506"/>
                </a:lnTo>
                <a:lnTo>
                  <a:pt x="351632" y="287270"/>
                </a:lnTo>
                <a:lnTo>
                  <a:pt x="393814" y="303974"/>
                </a:lnTo>
                <a:lnTo>
                  <a:pt x="438132" y="322998"/>
                </a:lnTo>
                <a:lnTo>
                  <a:pt x="483897" y="334225"/>
                </a:lnTo>
                <a:lnTo>
                  <a:pt x="529061" y="350791"/>
                </a:lnTo>
                <a:lnTo>
                  <a:pt x="550943" y="357364"/>
                </a:lnTo>
                <a:lnTo>
                  <a:pt x="564685" y="360568"/>
                </a:lnTo>
                <a:lnTo>
                  <a:pt x="611051" y="380209"/>
                </a:lnTo>
                <a:lnTo>
                  <a:pt x="654110" y="399200"/>
                </a:lnTo>
                <a:lnTo>
                  <a:pt x="685786" y="408127"/>
                </a:lnTo>
                <a:lnTo>
                  <a:pt x="730224" y="415398"/>
                </a:lnTo>
                <a:lnTo>
                  <a:pt x="775818" y="422456"/>
                </a:lnTo>
                <a:lnTo>
                  <a:pt x="795231" y="423392"/>
                </a:lnTo>
                <a:lnTo>
                  <a:pt x="838289" y="433281"/>
                </a:lnTo>
                <a:lnTo>
                  <a:pt x="882589" y="441363"/>
                </a:lnTo>
                <a:lnTo>
                  <a:pt x="908024" y="44179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SMARTInkShape-Group189"/>
          <p:cNvGrpSpPr/>
          <p:nvPr/>
        </p:nvGrpSpPr>
        <p:grpSpPr>
          <a:xfrm>
            <a:off x="10699750" y="3117850"/>
            <a:ext cx="450851" cy="139701"/>
            <a:chOff x="10699750" y="3117850"/>
            <a:chExt cx="450851" cy="139701"/>
          </a:xfrm>
        </p:grpSpPr>
        <p:sp>
          <p:nvSpPr>
            <p:cNvPr id="37" name="SMARTInkShape-958"/>
            <p:cNvSpPr/>
            <p:nvPr>
              <p:custDataLst>
                <p:tags r:id="rId119"/>
              </p:custDataLst>
            </p:nvPr>
          </p:nvSpPr>
          <p:spPr>
            <a:xfrm>
              <a:off x="10699750" y="3168650"/>
              <a:ext cx="450851" cy="38101"/>
            </a:xfrm>
            <a:custGeom>
              <a:avLst/>
              <a:gdLst/>
              <a:ahLst/>
              <a:cxnLst/>
              <a:rect l="0" t="0" r="0" b="0"/>
              <a:pathLst>
                <a:path w="450851" h="381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7" y="1881"/>
                  </a:lnTo>
                  <a:lnTo>
                    <a:pt x="10831" y="4364"/>
                  </a:lnTo>
                  <a:lnTo>
                    <a:pt x="34204" y="11260"/>
                  </a:lnTo>
                  <a:lnTo>
                    <a:pt x="73828" y="12574"/>
                  </a:lnTo>
                  <a:lnTo>
                    <a:pt x="119632" y="17047"/>
                  </a:lnTo>
                  <a:lnTo>
                    <a:pt x="164271" y="18654"/>
                  </a:lnTo>
                  <a:lnTo>
                    <a:pt x="203899" y="22342"/>
                  </a:lnTo>
                  <a:lnTo>
                    <a:pt x="243973" y="29160"/>
                  </a:lnTo>
                  <a:lnTo>
                    <a:pt x="283978" y="33120"/>
                  </a:lnTo>
                  <a:lnTo>
                    <a:pt x="329487" y="37662"/>
                  </a:lnTo>
                  <a:lnTo>
                    <a:pt x="376348" y="38089"/>
                  </a:lnTo>
                  <a:lnTo>
                    <a:pt x="423252" y="38100"/>
                  </a:lnTo>
                  <a:lnTo>
                    <a:pt x="45085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959"/>
            <p:cNvSpPr/>
            <p:nvPr>
              <p:custDataLst>
                <p:tags r:id="rId120"/>
              </p:custDataLst>
            </p:nvPr>
          </p:nvSpPr>
          <p:spPr>
            <a:xfrm>
              <a:off x="10972800" y="3124200"/>
              <a:ext cx="177801" cy="133351"/>
            </a:xfrm>
            <a:custGeom>
              <a:avLst/>
              <a:gdLst/>
              <a:ahLst/>
              <a:cxnLst/>
              <a:rect l="0" t="0" r="0" b="0"/>
              <a:pathLst>
                <a:path w="177801" h="133351">
                  <a:moveTo>
                    <a:pt x="177800" y="0"/>
                  </a:moveTo>
                  <a:lnTo>
                    <a:pt x="177800" y="0"/>
                  </a:lnTo>
                  <a:lnTo>
                    <a:pt x="174429" y="0"/>
                  </a:lnTo>
                  <a:lnTo>
                    <a:pt x="165591" y="3371"/>
                  </a:lnTo>
                  <a:lnTo>
                    <a:pt x="128257" y="30443"/>
                  </a:lnTo>
                  <a:lnTo>
                    <a:pt x="89978" y="60526"/>
                  </a:lnTo>
                  <a:lnTo>
                    <a:pt x="44769" y="96250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960"/>
            <p:cNvSpPr/>
            <p:nvPr>
              <p:custDataLst>
                <p:tags r:id="rId121"/>
              </p:custDataLst>
            </p:nvPr>
          </p:nvSpPr>
          <p:spPr>
            <a:xfrm>
              <a:off x="10953750" y="3117850"/>
              <a:ext cx="107951" cy="88901"/>
            </a:xfrm>
            <a:custGeom>
              <a:avLst/>
              <a:gdLst/>
              <a:ahLst/>
              <a:cxnLst/>
              <a:rect l="0" t="0" r="0" b="0"/>
              <a:pathLst>
                <a:path w="107951" h="889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16628" y="26006"/>
                  </a:lnTo>
                  <a:lnTo>
                    <a:pt x="58051" y="57760"/>
                  </a:lnTo>
                  <a:lnTo>
                    <a:pt x="1079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MARTInkShape-961"/>
          <p:cNvSpPr/>
          <p:nvPr>
            <p:custDataLst>
              <p:tags r:id="rId5"/>
            </p:custDataLst>
          </p:nvPr>
        </p:nvSpPr>
        <p:spPr>
          <a:xfrm>
            <a:off x="10185402" y="2641600"/>
            <a:ext cx="31749" cy="400051"/>
          </a:xfrm>
          <a:custGeom>
            <a:avLst/>
            <a:gdLst/>
            <a:ahLst/>
            <a:cxnLst/>
            <a:rect l="0" t="0" r="0" b="0"/>
            <a:pathLst>
              <a:path w="31749" h="400051">
                <a:moveTo>
                  <a:pt x="6348" y="0"/>
                </a:moveTo>
                <a:lnTo>
                  <a:pt x="6348" y="0"/>
                </a:lnTo>
                <a:lnTo>
                  <a:pt x="2977" y="3371"/>
                </a:lnTo>
                <a:lnTo>
                  <a:pt x="1321" y="6907"/>
                </a:lnTo>
                <a:lnTo>
                  <a:pt x="0" y="49361"/>
                </a:lnTo>
                <a:lnTo>
                  <a:pt x="703" y="82872"/>
                </a:lnTo>
                <a:lnTo>
                  <a:pt x="6086" y="127302"/>
                </a:lnTo>
                <a:lnTo>
                  <a:pt x="8194" y="156908"/>
                </a:lnTo>
                <a:lnTo>
                  <a:pt x="21273" y="200485"/>
                </a:lnTo>
                <a:lnTo>
                  <a:pt x="27119" y="246055"/>
                </a:lnTo>
                <a:lnTo>
                  <a:pt x="30833" y="264268"/>
                </a:lnTo>
                <a:lnTo>
                  <a:pt x="31737" y="311147"/>
                </a:lnTo>
                <a:lnTo>
                  <a:pt x="31747" y="356723"/>
                </a:lnTo>
                <a:lnTo>
                  <a:pt x="31748" y="4000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SMARTInkShape-Group191"/>
          <p:cNvGrpSpPr/>
          <p:nvPr/>
        </p:nvGrpSpPr>
        <p:grpSpPr>
          <a:xfrm>
            <a:off x="10236424" y="1885453"/>
            <a:ext cx="1377727" cy="1320415"/>
            <a:chOff x="10236424" y="1885453"/>
            <a:chExt cx="1377727" cy="1320415"/>
          </a:xfrm>
        </p:grpSpPr>
        <p:sp>
          <p:nvSpPr>
            <p:cNvPr id="42" name="SMARTInkShape-962"/>
            <p:cNvSpPr/>
            <p:nvPr>
              <p:custDataLst>
                <p:tags r:id="rId110"/>
              </p:custDataLst>
            </p:nvPr>
          </p:nvSpPr>
          <p:spPr>
            <a:xfrm>
              <a:off x="11417300" y="2084206"/>
              <a:ext cx="196851" cy="127627"/>
            </a:xfrm>
            <a:custGeom>
              <a:avLst/>
              <a:gdLst/>
              <a:ahLst/>
              <a:cxnLst/>
              <a:rect l="0" t="0" r="0" b="0"/>
              <a:pathLst>
                <a:path w="196851" h="127627">
                  <a:moveTo>
                    <a:pt x="0" y="17644"/>
                  </a:moveTo>
                  <a:lnTo>
                    <a:pt x="0" y="17644"/>
                  </a:lnTo>
                  <a:lnTo>
                    <a:pt x="10844" y="8210"/>
                  </a:lnTo>
                  <a:lnTo>
                    <a:pt x="26027" y="1757"/>
                  </a:lnTo>
                  <a:lnTo>
                    <a:pt x="35320" y="0"/>
                  </a:lnTo>
                  <a:lnTo>
                    <a:pt x="51858" y="2382"/>
                  </a:lnTo>
                  <a:lnTo>
                    <a:pt x="60207" y="7568"/>
                  </a:lnTo>
                  <a:lnTo>
                    <a:pt x="63421" y="10927"/>
                  </a:lnTo>
                  <a:lnTo>
                    <a:pt x="66993" y="20303"/>
                  </a:lnTo>
                  <a:lnTo>
                    <a:pt x="67945" y="25767"/>
                  </a:lnTo>
                  <a:lnTo>
                    <a:pt x="55377" y="67717"/>
                  </a:lnTo>
                  <a:lnTo>
                    <a:pt x="28080" y="113240"/>
                  </a:lnTo>
                  <a:lnTo>
                    <a:pt x="27186" y="117358"/>
                  </a:lnTo>
                  <a:lnTo>
                    <a:pt x="28001" y="120809"/>
                  </a:lnTo>
                  <a:lnTo>
                    <a:pt x="32671" y="126525"/>
                  </a:lnTo>
                  <a:lnTo>
                    <a:pt x="36597" y="127626"/>
                  </a:lnTo>
                  <a:lnTo>
                    <a:pt x="55059" y="125098"/>
                  </a:lnTo>
                  <a:lnTo>
                    <a:pt x="91259" y="115726"/>
                  </a:lnTo>
                  <a:lnTo>
                    <a:pt x="136714" y="105423"/>
                  </a:lnTo>
                  <a:lnTo>
                    <a:pt x="196850" y="100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963"/>
            <p:cNvSpPr/>
            <p:nvPr>
              <p:custDataLst>
                <p:tags r:id="rId111"/>
              </p:custDataLst>
            </p:nvPr>
          </p:nvSpPr>
          <p:spPr>
            <a:xfrm>
              <a:off x="10236424" y="2667000"/>
              <a:ext cx="399827" cy="196773"/>
            </a:xfrm>
            <a:custGeom>
              <a:avLst/>
              <a:gdLst/>
              <a:ahLst/>
              <a:cxnLst/>
              <a:rect l="0" t="0" r="0" b="0"/>
              <a:pathLst>
                <a:path w="399827" h="196773">
                  <a:moveTo>
                    <a:pt x="31526" y="190500"/>
                  </a:moveTo>
                  <a:lnTo>
                    <a:pt x="31526" y="190500"/>
                  </a:lnTo>
                  <a:lnTo>
                    <a:pt x="17023" y="191205"/>
                  </a:lnTo>
                  <a:lnTo>
                    <a:pt x="0" y="196772"/>
                  </a:lnTo>
                  <a:lnTo>
                    <a:pt x="43165" y="165683"/>
                  </a:lnTo>
                  <a:lnTo>
                    <a:pt x="78561" y="141605"/>
                  </a:lnTo>
                  <a:lnTo>
                    <a:pt x="122281" y="114441"/>
                  </a:lnTo>
                  <a:lnTo>
                    <a:pt x="147769" y="100283"/>
                  </a:lnTo>
                  <a:lnTo>
                    <a:pt x="174638" y="85905"/>
                  </a:lnTo>
                  <a:lnTo>
                    <a:pt x="201723" y="72087"/>
                  </a:lnTo>
                  <a:lnTo>
                    <a:pt x="228951" y="58641"/>
                  </a:lnTo>
                  <a:lnTo>
                    <a:pt x="256276" y="45444"/>
                  </a:lnTo>
                  <a:lnTo>
                    <a:pt x="281548" y="34529"/>
                  </a:lnTo>
                  <a:lnTo>
                    <a:pt x="328443" y="16758"/>
                  </a:lnTo>
                  <a:lnTo>
                    <a:pt x="374285" y="4965"/>
                  </a:lnTo>
                  <a:lnTo>
                    <a:pt x="3998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64"/>
            <p:cNvSpPr/>
            <p:nvPr>
              <p:custDataLst>
                <p:tags r:id="rId112"/>
              </p:custDataLst>
            </p:nvPr>
          </p:nvSpPr>
          <p:spPr>
            <a:xfrm>
              <a:off x="10433050" y="2889250"/>
              <a:ext cx="387351" cy="133351"/>
            </a:xfrm>
            <a:custGeom>
              <a:avLst/>
              <a:gdLst/>
              <a:ahLst/>
              <a:cxnLst/>
              <a:rect l="0" t="0" r="0" b="0"/>
              <a:pathLst>
                <a:path w="387351" h="133351">
                  <a:moveTo>
                    <a:pt x="0" y="133350"/>
                  </a:moveTo>
                  <a:lnTo>
                    <a:pt x="0" y="133350"/>
                  </a:lnTo>
                  <a:lnTo>
                    <a:pt x="43308" y="118603"/>
                  </a:lnTo>
                  <a:lnTo>
                    <a:pt x="85269" y="103580"/>
                  </a:lnTo>
                  <a:lnTo>
                    <a:pt x="124681" y="88369"/>
                  </a:lnTo>
                  <a:lnTo>
                    <a:pt x="148032" y="79374"/>
                  </a:lnTo>
                  <a:lnTo>
                    <a:pt x="172771" y="69849"/>
                  </a:lnTo>
                  <a:lnTo>
                    <a:pt x="198437" y="59266"/>
                  </a:lnTo>
                  <a:lnTo>
                    <a:pt x="224719" y="47977"/>
                  </a:lnTo>
                  <a:lnTo>
                    <a:pt x="251413" y="36218"/>
                  </a:lnTo>
                  <a:lnTo>
                    <a:pt x="298005" y="19390"/>
                  </a:lnTo>
                  <a:lnTo>
                    <a:pt x="336352" y="8617"/>
                  </a:lnTo>
                  <a:lnTo>
                    <a:pt x="387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965"/>
            <p:cNvSpPr/>
            <p:nvPr>
              <p:custDataLst>
                <p:tags r:id="rId113"/>
              </p:custDataLst>
            </p:nvPr>
          </p:nvSpPr>
          <p:spPr>
            <a:xfrm>
              <a:off x="10534650" y="3009900"/>
              <a:ext cx="609601" cy="146051"/>
            </a:xfrm>
            <a:custGeom>
              <a:avLst/>
              <a:gdLst/>
              <a:ahLst/>
              <a:cxnLst/>
              <a:rect l="0" t="0" r="0" b="0"/>
              <a:pathLst>
                <a:path w="609601" h="146051">
                  <a:moveTo>
                    <a:pt x="0" y="146050"/>
                  </a:moveTo>
                  <a:lnTo>
                    <a:pt x="0" y="146050"/>
                  </a:lnTo>
                  <a:lnTo>
                    <a:pt x="37036" y="137261"/>
                  </a:lnTo>
                  <a:lnTo>
                    <a:pt x="72906" y="128738"/>
                  </a:lnTo>
                  <a:lnTo>
                    <a:pt x="97287" y="122514"/>
                  </a:lnTo>
                  <a:lnTo>
                    <a:pt x="124125" y="115543"/>
                  </a:lnTo>
                  <a:lnTo>
                    <a:pt x="155423" y="107367"/>
                  </a:lnTo>
                  <a:lnTo>
                    <a:pt x="189693" y="98390"/>
                  </a:lnTo>
                  <a:lnTo>
                    <a:pt x="225945" y="88877"/>
                  </a:lnTo>
                  <a:lnTo>
                    <a:pt x="262814" y="79006"/>
                  </a:lnTo>
                  <a:lnTo>
                    <a:pt x="300092" y="68899"/>
                  </a:lnTo>
                  <a:lnTo>
                    <a:pt x="337645" y="58633"/>
                  </a:lnTo>
                  <a:lnTo>
                    <a:pt x="373263" y="48966"/>
                  </a:lnTo>
                  <a:lnTo>
                    <a:pt x="407591" y="39700"/>
                  </a:lnTo>
                  <a:lnTo>
                    <a:pt x="441061" y="30700"/>
                  </a:lnTo>
                  <a:lnTo>
                    <a:pt x="470429" y="23289"/>
                  </a:lnTo>
                  <a:lnTo>
                    <a:pt x="497063" y="16937"/>
                  </a:lnTo>
                  <a:lnTo>
                    <a:pt x="542651" y="7527"/>
                  </a:lnTo>
                  <a:lnTo>
                    <a:pt x="587881" y="2231"/>
                  </a:lnTo>
                  <a:lnTo>
                    <a:pt x="609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966"/>
            <p:cNvSpPr/>
            <p:nvPr>
              <p:custDataLst>
                <p:tags r:id="rId114"/>
              </p:custDataLst>
            </p:nvPr>
          </p:nvSpPr>
          <p:spPr>
            <a:xfrm>
              <a:off x="10953750" y="3054350"/>
              <a:ext cx="425451" cy="151518"/>
            </a:xfrm>
            <a:custGeom>
              <a:avLst/>
              <a:gdLst/>
              <a:ahLst/>
              <a:cxnLst/>
              <a:rect l="0" t="0" r="0" b="0"/>
              <a:pathLst>
                <a:path w="425451" h="151518">
                  <a:moveTo>
                    <a:pt x="0" y="146050"/>
                  </a:moveTo>
                  <a:lnTo>
                    <a:pt x="0" y="146050"/>
                  </a:lnTo>
                  <a:lnTo>
                    <a:pt x="3370" y="149421"/>
                  </a:lnTo>
                  <a:lnTo>
                    <a:pt x="18951" y="151517"/>
                  </a:lnTo>
                  <a:lnTo>
                    <a:pt x="58296" y="145397"/>
                  </a:lnTo>
                  <a:lnTo>
                    <a:pt x="97876" y="130943"/>
                  </a:lnTo>
                  <a:lnTo>
                    <a:pt x="120284" y="121162"/>
                  </a:lnTo>
                  <a:lnTo>
                    <a:pt x="147217" y="109703"/>
                  </a:lnTo>
                  <a:lnTo>
                    <a:pt x="177166" y="97124"/>
                  </a:lnTo>
                  <a:lnTo>
                    <a:pt x="209128" y="83799"/>
                  </a:lnTo>
                  <a:lnTo>
                    <a:pt x="240313" y="72094"/>
                  </a:lnTo>
                  <a:lnTo>
                    <a:pt x="270981" y="61468"/>
                  </a:lnTo>
                  <a:lnTo>
                    <a:pt x="301303" y="51562"/>
                  </a:lnTo>
                  <a:lnTo>
                    <a:pt x="328575" y="41430"/>
                  </a:lnTo>
                  <a:lnTo>
                    <a:pt x="353812" y="31148"/>
                  </a:lnTo>
                  <a:lnTo>
                    <a:pt x="393611" y="13843"/>
                  </a:lnTo>
                  <a:lnTo>
                    <a:pt x="425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967"/>
            <p:cNvSpPr/>
            <p:nvPr>
              <p:custDataLst>
                <p:tags r:id="rId115"/>
              </p:custDataLst>
            </p:nvPr>
          </p:nvSpPr>
          <p:spPr>
            <a:xfrm>
              <a:off x="10607192" y="2368550"/>
              <a:ext cx="378309" cy="508001"/>
            </a:xfrm>
            <a:custGeom>
              <a:avLst/>
              <a:gdLst/>
              <a:ahLst/>
              <a:cxnLst/>
              <a:rect l="0" t="0" r="0" b="0"/>
              <a:pathLst>
                <a:path w="378309" h="508001">
                  <a:moveTo>
                    <a:pt x="3658" y="508000"/>
                  </a:moveTo>
                  <a:lnTo>
                    <a:pt x="3658" y="508000"/>
                  </a:lnTo>
                  <a:lnTo>
                    <a:pt x="287" y="504629"/>
                  </a:lnTo>
                  <a:lnTo>
                    <a:pt x="0" y="502931"/>
                  </a:lnTo>
                  <a:lnTo>
                    <a:pt x="514" y="501092"/>
                  </a:lnTo>
                  <a:lnTo>
                    <a:pt x="26604" y="455627"/>
                  </a:lnTo>
                  <a:lnTo>
                    <a:pt x="51250" y="422634"/>
                  </a:lnTo>
                  <a:lnTo>
                    <a:pt x="81019" y="377397"/>
                  </a:lnTo>
                  <a:lnTo>
                    <a:pt x="98975" y="351786"/>
                  </a:lnTo>
                  <a:lnTo>
                    <a:pt x="118709" y="324836"/>
                  </a:lnTo>
                  <a:lnTo>
                    <a:pt x="139625" y="296990"/>
                  </a:lnTo>
                  <a:lnTo>
                    <a:pt x="161331" y="269960"/>
                  </a:lnTo>
                  <a:lnTo>
                    <a:pt x="183562" y="243473"/>
                  </a:lnTo>
                  <a:lnTo>
                    <a:pt x="206144" y="217349"/>
                  </a:lnTo>
                  <a:lnTo>
                    <a:pt x="244405" y="171389"/>
                  </a:lnTo>
                  <a:lnTo>
                    <a:pt x="276462" y="131206"/>
                  </a:lnTo>
                  <a:lnTo>
                    <a:pt x="302468" y="96884"/>
                  </a:lnTo>
                  <a:lnTo>
                    <a:pt x="333573" y="56537"/>
                  </a:lnTo>
                  <a:lnTo>
                    <a:pt x="3783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968"/>
            <p:cNvSpPr/>
            <p:nvPr>
              <p:custDataLst>
                <p:tags r:id="rId116"/>
              </p:custDataLst>
            </p:nvPr>
          </p:nvSpPr>
          <p:spPr>
            <a:xfrm>
              <a:off x="10902950" y="2325446"/>
              <a:ext cx="142354" cy="170105"/>
            </a:xfrm>
            <a:custGeom>
              <a:avLst/>
              <a:gdLst/>
              <a:ahLst/>
              <a:cxnLst/>
              <a:rect l="0" t="0" r="0" b="0"/>
              <a:pathLst>
                <a:path w="142354" h="170105">
                  <a:moveTo>
                    <a:pt x="0" y="11354"/>
                  </a:moveTo>
                  <a:lnTo>
                    <a:pt x="0" y="11354"/>
                  </a:lnTo>
                  <a:lnTo>
                    <a:pt x="3370" y="7983"/>
                  </a:lnTo>
                  <a:lnTo>
                    <a:pt x="50280" y="1894"/>
                  </a:lnTo>
                  <a:lnTo>
                    <a:pt x="94991" y="0"/>
                  </a:lnTo>
                  <a:lnTo>
                    <a:pt x="114419" y="2309"/>
                  </a:lnTo>
                  <a:lnTo>
                    <a:pt x="128700" y="9451"/>
                  </a:lnTo>
                  <a:lnTo>
                    <a:pt x="134483" y="14318"/>
                  </a:lnTo>
                  <a:lnTo>
                    <a:pt x="140909" y="29135"/>
                  </a:lnTo>
                  <a:lnTo>
                    <a:pt x="142353" y="48184"/>
                  </a:lnTo>
                  <a:lnTo>
                    <a:pt x="138292" y="70762"/>
                  </a:lnTo>
                  <a:lnTo>
                    <a:pt x="114754" y="114680"/>
                  </a:lnTo>
                  <a:lnTo>
                    <a:pt x="87085" y="161917"/>
                  </a:lnTo>
                  <a:lnTo>
                    <a:pt x="82550" y="1701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69"/>
            <p:cNvSpPr/>
            <p:nvPr>
              <p:custDataLst>
                <p:tags r:id="rId117"/>
              </p:custDataLst>
            </p:nvPr>
          </p:nvSpPr>
          <p:spPr>
            <a:xfrm>
              <a:off x="11138384" y="1911350"/>
              <a:ext cx="190017" cy="203201"/>
            </a:xfrm>
            <a:custGeom>
              <a:avLst/>
              <a:gdLst/>
              <a:ahLst/>
              <a:cxnLst/>
              <a:rect l="0" t="0" r="0" b="0"/>
              <a:pathLst>
                <a:path w="190017" h="203201">
                  <a:moveTo>
                    <a:pt x="190016" y="0"/>
                  </a:moveTo>
                  <a:lnTo>
                    <a:pt x="190016" y="0"/>
                  </a:lnTo>
                  <a:lnTo>
                    <a:pt x="169045" y="37576"/>
                  </a:lnTo>
                  <a:lnTo>
                    <a:pt x="149229" y="70871"/>
                  </a:lnTo>
                  <a:lnTo>
                    <a:pt x="105681" y="112202"/>
                  </a:lnTo>
                  <a:lnTo>
                    <a:pt x="68837" y="135315"/>
                  </a:lnTo>
                  <a:lnTo>
                    <a:pt x="25203" y="152396"/>
                  </a:lnTo>
                  <a:lnTo>
                    <a:pt x="17345" y="153103"/>
                  </a:lnTo>
                  <a:lnTo>
                    <a:pt x="4853" y="150125"/>
                  </a:lnTo>
                  <a:lnTo>
                    <a:pt x="1662" y="146650"/>
                  </a:lnTo>
                  <a:lnTo>
                    <a:pt x="242" y="142217"/>
                  </a:lnTo>
                  <a:lnTo>
                    <a:pt x="0" y="137145"/>
                  </a:lnTo>
                  <a:lnTo>
                    <a:pt x="3494" y="127746"/>
                  </a:lnTo>
                  <a:lnTo>
                    <a:pt x="6401" y="123264"/>
                  </a:lnTo>
                  <a:lnTo>
                    <a:pt x="17157" y="116402"/>
                  </a:lnTo>
                  <a:lnTo>
                    <a:pt x="23977" y="113585"/>
                  </a:lnTo>
                  <a:lnTo>
                    <a:pt x="50429" y="112990"/>
                  </a:lnTo>
                  <a:lnTo>
                    <a:pt x="91679" y="129250"/>
                  </a:lnTo>
                  <a:lnTo>
                    <a:pt x="134216" y="152844"/>
                  </a:lnTo>
                  <a:lnTo>
                    <a:pt x="148283" y="165297"/>
                  </a:lnTo>
                  <a:lnTo>
                    <a:pt x="159462" y="183503"/>
                  </a:lnTo>
                  <a:lnTo>
                    <a:pt x="164616" y="203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970"/>
            <p:cNvSpPr/>
            <p:nvPr>
              <p:custDataLst>
                <p:tags r:id="rId118"/>
              </p:custDataLst>
            </p:nvPr>
          </p:nvSpPr>
          <p:spPr>
            <a:xfrm>
              <a:off x="11372850" y="1885453"/>
              <a:ext cx="100718" cy="337048"/>
            </a:xfrm>
            <a:custGeom>
              <a:avLst/>
              <a:gdLst/>
              <a:ahLst/>
              <a:cxnLst/>
              <a:rect l="0" t="0" r="0" b="0"/>
              <a:pathLst>
                <a:path w="100718" h="337048">
                  <a:moveTo>
                    <a:pt x="95250" y="13197"/>
                  </a:moveTo>
                  <a:lnTo>
                    <a:pt x="95250" y="13197"/>
                  </a:lnTo>
                  <a:lnTo>
                    <a:pt x="99613" y="810"/>
                  </a:lnTo>
                  <a:lnTo>
                    <a:pt x="100276" y="0"/>
                  </a:lnTo>
                  <a:lnTo>
                    <a:pt x="100717" y="166"/>
                  </a:lnTo>
                  <a:lnTo>
                    <a:pt x="78880" y="40635"/>
                  </a:lnTo>
                  <a:lnTo>
                    <a:pt x="65396" y="72664"/>
                  </a:lnTo>
                  <a:lnTo>
                    <a:pt x="54700" y="115121"/>
                  </a:lnTo>
                  <a:lnTo>
                    <a:pt x="43360" y="162213"/>
                  </a:lnTo>
                  <a:lnTo>
                    <a:pt x="31266" y="209249"/>
                  </a:lnTo>
                  <a:lnTo>
                    <a:pt x="18835" y="251320"/>
                  </a:lnTo>
                  <a:lnTo>
                    <a:pt x="10016" y="285541"/>
                  </a:lnTo>
                  <a:lnTo>
                    <a:pt x="0" y="337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192"/>
          <p:cNvGrpSpPr/>
          <p:nvPr/>
        </p:nvGrpSpPr>
        <p:grpSpPr>
          <a:xfrm>
            <a:off x="5030385" y="1397100"/>
            <a:ext cx="252816" cy="520601"/>
            <a:chOff x="5030385" y="1397100"/>
            <a:chExt cx="252816" cy="520601"/>
          </a:xfrm>
        </p:grpSpPr>
        <p:sp>
          <p:nvSpPr>
            <p:cNvPr id="52" name="SMARTInkShape-971"/>
            <p:cNvSpPr/>
            <p:nvPr>
              <p:custDataLst>
                <p:tags r:id="rId108"/>
              </p:custDataLst>
            </p:nvPr>
          </p:nvSpPr>
          <p:spPr>
            <a:xfrm>
              <a:off x="5175250" y="1423283"/>
              <a:ext cx="11232" cy="494418"/>
            </a:xfrm>
            <a:custGeom>
              <a:avLst/>
              <a:gdLst/>
              <a:ahLst/>
              <a:cxnLst/>
              <a:rect l="0" t="0" r="0" b="0"/>
              <a:pathLst>
                <a:path w="11232" h="49441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6907" y="441"/>
                  </a:lnTo>
                  <a:lnTo>
                    <a:pt x="8838" y="0"/>
                  </a:lnTo>
                  <a:lnTo>
                    <a:pt x="10126" y="2528"/>
                  </a:lnTo>
                  <a:lnTo>
                    <a:pt x="11231" y="31564"/>
                  </a:lnTo>
                  <a:lnTo>
                    <a:pt x="10310" y="58848"/>
                  </a:lnTo>
                  <a:lnTo>
                    <a:pt x="8990" y="91854"/>
                  </a:lnTo>
                  <a:lnTo>
                    <a:pt x="8110" y="125853"/>
                  </a:lnTo>
                  <a:lnTo>
                    <a:pt x="7524" y="160513"/>
                  </a:lnTo>
                  <a:lnTo>
                    <a:pt x="7133" y="195615"/>
                  </a:lnTo>
                  <a:lnTo>
                    <a:pt x="6872" y="229599"/>
                  </a:lnTo>
                  <a:lnTo>
                    <a:pt x="6698" y="262838"/>
                  </a:lnTo>
                  <a:lnTo>
                    <a:pt x="6582" y="295581"/>
                  </a:lnTo>
                  <a:lnTo>
                    <a:pt x="5799" y="325876"/>
                  </a:lnTo>
                  <a:lnTo>
                    <a:pt x="4571" y="354540"/>
                  </a:lnTo>
                  <a:lnTo>
                    <a:pt x="3047" y="382116"/>
                  </a:lnTo>
                  <a:lnTo>
                    <a:pt x="1355" y="425926"/>
                  </a:lnTo>
                  <a:lnTo>
                    <a:pt x="402" y="468949"/>
                  </a:lnTo>
                  <a:lnTo>
                    <a:pt x="0" y="494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972"/>
            <p:cNvSpPr/>
            <p:nvPr>
              <p:custDataLst>
                <p:tags r:id="rId109"/>
              </p:custDataLst>
            </p:nvPr>
          </p:nvSpPr>
          <p:spPr>
            <a:xfrm>
              <a:off x="5030385" y="1397100"/>
              <a:ext cx="252816" cy="158282"/>
            </a:xfrm>
            <a:custGeom>
              <a:avLst/>
              <a:gdLst/>
              <a:ahLst/>
              <a:cxnLst/>
              <a:rect l="0" t="0" r="0" b="0"/>
              <a:pathLst>
                <a:path w="252816" h="158282">
                  <a:moveTo>
                    <a:pt x="113115" y="12600"/>
                  </a:moveTo>
                  <a:lnTo>
                    <a:pt x="113115" y="12600"/>
                  </a:lnTo>
                  <a:lnTo>
                    <a:pt x="113115" y="9229"/>
                  </a:lnTo>
                  <a:lnTo>
                    <a:pt x="111234" y="5693"/>
                  </a:lnTo>
                  <a:lnTo>
                    <a:pt x="106843" y="0"/>
                  </a:lnTo>
                  <a:lnTo>
                    <a:pt x="110159" y="3301"/>
                  </a:lnTo>
                  <a:lnTo>
                    <a:pt x="111801" y="8702"/>
                  </a:lnTo>
                  <a:lnTo>
                    <a:pt x="111826" y="16512"/>
                  </a:lnTo>
                  <a:lnTo>
                    <a:pt x="104211" y="40654"/>
                  </a:lnTo>
                  <a:lnTo>
                    <a:pt x="75122" y="85753"/>
                  </a:lnTo>
                  <a:lnTo>
                    <a:pt x="42868" y="125253"/>
                  </a:lnTo>
                  <a:lnTo>
                    <a:pt x="16062" y="153699"/>
                  </a:lnTo>
                  <a:lnTo>
                    <a:pt x="11018" y="156761"/>
                  </a:lnTo>
                  <a:lnTo>
                    <a:pt x="6245" y="158096"/>
                  </a:lnTo>
                  <a:lnTo>
                    <a:pt x="1651" y="158281"/>
                  </a:lnTo>
                  <a:lnTo>
                    <a:pt x="0" y="155581"/>
                  </a:lnTo>
                  <a:lnTo>
                    <a:pt x="10948" y="113151"/>
                  </a:lnTo>
                  <a:lnTo>
                    <a:pt x="36042" y="72418"/>
                  </a:lnTo>
                  <a:lnTo>
                    <a:pt x="77377" y="31027"/>
                  </a:lnTo>
                  <a:lnTo>
                    <a:pt x="108248" y="14219"/>
                  </a:lnTo>
                  <a:lnTo>
                    <a:pt x="126710" y="9792"/>
                  </a:lnTo>
                  <a:lnTo>
                    <a:pt x="146204" y="13468"/>
                  </a:lnTo>
                  <a:lnTo>
                    <a:pt x="166626" y="23569"/>
                  </a:lnTo>
                  <a:lnTo>
                    <a:pt x="206601" y="58799"/>
                  </a:lnTo>
                  <a:lnTo>
                    <a:pt x="223809" y="81110"/>
                  </a:lnTo>
                  <a:lnTo>
                    <a:pt x="252815" y="139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193"/>
          <p:cNvGrpSpPr/>
          <p:nvPr/>
        </p:nvGrpSpPr>
        <p:grpSpPr>
          <a:xfrm>
            <a:off x="755650" y="2897420"/>
            <a:ext cx="914401" cy="516401"/>
            <a:chOff x="755650" y="2897420"/>
            <a:chExt cx="914401" cy="516401"/>
          </a:xfrm>
        </p:grpSpPr>
        <p:sp>
          <p:nvSpPr>
            <p:cNvPr id="55" name="SMARTInkShape-973"/>
            <p:cNvSpPr/>
            <p:nvPr>
              <p:custDataLst>
                <p:tags r:id="rId104"/>
              </p:custDataLst>
            </p:nvPr>
          </p:nvSpPr>
          <p:spPr>
            <a:xfrm>
              <a:off x="755650" y="3069750"/>
              <a:ext cx="148581" cy="344071"/>
            </a:xfrm>
            <a:custGeom>
              <a:avLst/>
              <a:gdLst/>
              <a:ahLst/>
              <a:cxnLst/>
              <a:rect l="0" t="0" r="0" b="0"/>
              <a:pathLst>
                <a:path w="148581" h="344071">
                  <a:moveTo>
                    <a:pt x="76200" y="98900"/>
                  </a:moveTo>
                  <a:lnTo>
                    <a:pt x="76200" y="98900"/>
                  </a:lnTo>
                  <a:lnTo>
                    <a:pt x="79571" y="140963"/>
                  </a:lnTo>
                  <a:lnTo>
                    <a:pt x="83108" y="170041"/>
                  </a:lnTo>
                  <a:lnTo>
                    <a:pt x="87031" y="206718"/>
                  </a:lnTo>
                  <a:lnTo>
                    <a:pt x="91127" y="241834"/>
                  </a:lnTo>
                  <a:lnTo>
                    <a:pt x="97399" y="286595"/>
                  </a:lnTo>
                  <a:lnTo>
                    <a:pt x="101047" y="333071"/>
                  </a:lnTo>
                  <a:lnTo>
                    <a:pt x="101527" y="344070"/>
                  </a:lnTo>
                  <a:lnTo>
                    <a:pt x="97833" y="298425"/>
                  </a:lnTo>
                  <a:lnTo>
                    <a:pt x="92165" y="263072"/>
                  </a:lnTo>
                  <a:lnTo>
                    <a:pt x="87294" y="216785"/>
                  </a:lnTo>
                  <a:lnTo>
                    <a:pt x="86540" y="171284"/>
                  </a:lnTo>
                  <a:lnTo>
                    <a:pt x="88557" y="131071"/>
                  </a:lnTo>
                  <a:lnTo>
                    <a:pt x="93659" y="90010"/>
                  </a:lnTo>
                  <a:lnTo>
                    <a:pt x="100415" y="46067"/>
                  </a:lnTo>
                  <a:lnTo>
                    <a:pt x="115801" y="7400"/>
                  </a:lnTo>
                  <a:lnTo>
                    <a:pt x="120377" y="1789"/>
                  </a:lnTo>
                  <a:lnTo>
                    <a:pt x="122584" y="292"/>
                  </a:lnTo>
                  <a:lnTo>
                    <a:pt x="124762" y="0"/>
                  </a:lnTo>
                  <a:lnTo>
                    <a:pt x="129063" y="1557"/>
                  </a:lnTo>
                  <a:lnTo>
                    <a:pt x="138822" y="9772"/>
                  </a:lnTo>
                  <a:lnTo>
                    <a:pt x="142837" y="19071"/>
                  </a:lnTo>
                  <a:lnTo>
                    <a:pt x="148580" y="53527"/>
                  </a:lnTo>
                  <a:lnTo>
                    <a:pt x="140842" y="78793"/>
                  </a:lnTo>
                  <a:lnTo>
                    <a:pt x="124751" y="106896"/>
                  </a:lnTo>
                  <a:lnTo>
                    <a:pt x="79466" y="146102"/>
                  </a:lnTo>
                  <a:lnTo>
                    <a:pt x="57661" y="155157"/>
                  </a:lnTo>
                  <a:lnTo>
                    <a:pt x="11273" y="161764"/>
                  </a:lnTo>
                  <a:lnTo>
                    <a:pt x="0" y="16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974"/>
            <p:cNvSpPr/>
            <p:nvPr>
              <p:custDataLst>
                <p:tags r:id="rId105"/>
              </p:custDataLst>
            </p:nvPr>
          </p:nvSpPr>
          <p:spPr>
            <a:xfrm>
              <a:off x="965200" y="3136900"/>
              <a:ext cx="69851" cy="12701"/>
            </a:xfrm>
            <a:custGeom>
              <a:avLst/>
              <a:gdLst/>
              <a:ahLst/>
              <a:cxnLst/>
              <a:rect l="0" t="0" r="0" b="0"/>
              <a:pathLst>
                <a:path w="6985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9329"/>
                  </a:lnTo>
                  <a:lnTo>
                    <a:pt x="46711" y="1440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975"/>
            <p:cNvSpPr/>
            <p:nvPr>
              <p:custDataLst>
                <p:tags r:id="rId106"/>
              </p:custDataLst>
            </p:nvPr>
          </p:nvSpPr>
          <p:spPr>
            <a:xfrm>
              <a:off x="1130300" y="3041650"/>
              <a:ext cx="107951" cy="112245"/>
            </a:xfrm>
            <a:custGeom>
              <a:avLst/>
              <a:gdLst/>
              <a:ahLst/>
              <a:cxnLst/>
              <a:rect l="0" t="0" r="0" b="0"/>
              <a:pathLst>
                <a:path w="107951" h="112245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7" y="1882"/>
                  </a:lnTo>
                  <a:lnTo>
                    <a:pt x="14927" y="8838"/>
                  </a:lnTo>
                  <a:lnTo>
                    <a:pt x="35415" y="46392"/>
                  </a:lnTo>
                  <a:lnTo>
                    <a:pt x="54111" y="87899"/>
                  </a:lnTo>
                  <a:lnTo>
                    <a:pt x="68418" y="112244"/>
                  </a:lnTo>
                  <a:lnTo>
                    <a:pt x="68895" y="112224"/>
                  </a:lnTo>
                  <a:lnTo>
                    <a:pt x="69213" y="111505"/>
                  </a:lnTo>
                  <a:lnTo>
                    <a:pt x="76292" y="69820"/>
                  </a:lnTo>
                  <a:lnTo>
                    <a:pt x="81793" y="43187"/>
                  </a:lnTo>
                  <a:lnTo>
                    <a:pt x="98952" y="12627"/>
                  </a:lnTo>
                  <a:lnTo>
                    <a:pt x="1079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976"/>
            <p:cNvSpPr/>
            <p:nvPr>
              <p:custDataLst>
                <p:tags r:id="rId107"/>
              </p:custDataLst>
            </p:nvPr>
          </p:nvSpPr>
          <p:spPr>
            <a:xfrm>
              <a:off x="1267109" y="2897420"/>
              <a:ext cx="402942" cy="241205"/>
            </a:xfrm>
            <a:custGeom>
              <a:avLst/>
              <a:gdLst/>
              <a:ahLst/>
              <a:cxnLst/>
              <a:rect l="0" t="0" r="0" b="0"/>
              <a:pathLst>
                <a:path w="402942" h="241205">
                  <a:moveTo>
                    <a:pt x="85441" y="137880"/>
                  </a:moveTo>
                  <a:lnTo>
                    <a:pt x="85441" y="137880"/>
                  </a:lnTo>
                  <a:lnTo>
                    <a:pt x="82070" y="131138"/>
                  </a:lnTo>
                  <a:lnTo>
                    <a:pt x="80371" y="129152"/>
                  </a:lnTo>
                  <a:lnTo>
                    <a:pt x="68434" y="121165"/>
                  </a:lnTo>
                  <a:lnTo>
                    <a:pt x="64242" y="119868"/>
                  </a:lnTo>
                  <a:lnTo>
                    <a:pt x="58145" y="121173"/>
                  </a:lnTo>
                  <a:lnTo>
                    <a:pt x="54544" y="122509"/>
                  </a:lnTo>
                  <a:lnTo>
                    <a:pt x="39362" y="134501"/>
                  </a:lnTo>
                  <a:lnTo>
                    <a:pt x="8215" y="182100"/>
                  </a:lnTo>
                  <a:lnTo>
                    <a:pt x="0" y="209151"/>
                  </a:lnTo>
                  <a:lnTo>
                    <a:pt x="1841" y="222708"/>
                  </a:lnTo>
                  <a:lnTo>
                    <a:pt x="7363" y="232731"/>
                  </a:lnTo>
                  <a:lnTo>
                    <a:pt x="14521" y="239538"/>
                  </a:lnTo>
                  <a:lnTo>
                    <a:pt x="19111" y="240224"/>
                  </a:lnTo>
                  <a:lnTo>
                    <a:pt x="29855" y="237224"/>
                  </a:lnTo>
                  <a:lnTo>
                    <a:pt x="47804" y="224230"/>
                  </a:lnTo>
                  <a:lnTo>
                    <a:pt x="80282" y="177125"/>
                  </a:lnTo>
                  <a:lnTo>
                    <a:pt x="88773" y="163541"/>
                  </a:lnTo>
                  <a:lnTo>
                    <a:pt x="96768" y="157800"/>
                  </a:lnTo>
                  <a:lnTo>
                    <a:pt x="92800" y="167241"/>
                  </a:lnTo>
                  <a:lnTo>
                    <a:pt x="87935" y="179349"/>
                  </a:lnTo>
                  <a:lnTo>
                    <a:pt x="86885" y="195322"/>
                  </a:lnTo>
                  <a:lnTo>
                    <a:pt x="89140" y="204802"/>
                  </a:lnTo>
                  <a:lnTo>
                    <a:pt x="92141" y="208600"/>
                  </a:lnTo>
                  <a:lnTo>
                    <a:pt x="101119" y="214702"/>
                  </a:lnTo>
                  <a:lnTo>
                    <a:pt x="105771" y="215200"/>
                  </a:lnTo>
                  <a:lnTo>
                    <a:pt x="114702" y="211991"/>
                  </a:lnTo>
                  <a:lnTo>
                    <a:pt x="124293" y="205622"/>
                  </a:lnTo>
                  <a:lnTo>
                    <a:pt x="147076" y="166399"/>
                  </a:lnTo>
                  <a:lnTo>
                    <a:pt x="163807" y="126240"/>
                  </a:lnTo>
                  <a:lnTo>
                    <a:pt x="175767" y="84258"/>
                  </a:lnTo>
                  <a:lnTo>
                    <a:pt x="186486" y="41158"/>
                  </a:lnTo>
                  <a:lnTo>
                    <a:pt x="192027" y="15215"/>
                  </a:lnTo>
                  <a:lnTo>
                    <a:pt x="190903" y="7397"/>
                  </a:lnTo>
                  <a:lnTo>
                    <a:pt x="189616" y="4325"/>
                  </a:lnTo>
                  <a:lnTo>
                    <a:pt x="188052" y="2277"/>
                  </a:lnTo>
                  <a:lnTo>
                    <a:pt x="184433" y="0"/>
                  </a:lnTo>
                  <a:lnTo>
                    <a:pt x="182480" y="805"/>
                  </a:lnTo>
                  <a:lnTo>
                    <a:pt x="178429" y="5462"/>
                  </a:lnTo>
                  <a:lnTo>
                    <a:pt x="165715" y="30794"/>
                  </a:lnTo>
                  <a:lnTo>
                    <a:pt x="153796" y="72800"/>
                  </a:lnTo>
                  <a:lnTo>
                    <a:pt x="145911" y="113893"/>
                  </a:lnTo>
                  <a:lnTo>
                    <a:pt x="143575" y="155467"/>
                  </a:lnTo>
                  <a:lnTo>
                    <a:pt x="146156" y="200699"/>
                  </a:lnTo>
                  <a:lnTo>
                    <a:pt x="154858" y="224697"/>
                  </a:lnTo>
                  <a:lnTo>
                    <a:pt x="160508" y="232909"/>
                  </a:lnTo>
                  <a:lnTo>
                    <a:pt x="163002" y="235100"/>
                  </a:lnTo>
                  <a:lnTo>
                    <a:pt x="169537" y="237534"/>
                  </a:lnTo>
                  <a:lnTo>
                    <a:pt x="173255" y="238182"/>
                  </a:lnTo>
                  <a:lnTo>
                    <a:pt x="177145" y="237204"/>
                  </a:lnTo>
                  <a:lnTo>
                    <a:pt x="185230" y="232353"/>
                  </a:lnTo>
                  <a:lnTo>
                    <a:pt x="191645" y="223613"/>
                  </a:lnTo>
                  <a:lnTo>
                    <a:pt x="196849" y="209145"/>
                  </a:lnTo>
                  <a:lnTo>
                    <a:pt x="208105" y="161550"/>
                  </a:lnTo>
                  <a:lnTo>
                    <a:pt x="212060" y="151543"/>
                  </a:lnTo>
                  <a:lnTo>
                    <a:pt x="212187" y="151928"/>
                  </a:lnTo>
                  <a:lnTo>
                    <a:pt x="218901" y="194335"/>
                  </a:lnTo>
                  <a:lnTo>
                    <a:pt x="227551" y="228692"/>
                  </a:lnTo>
                  <a:lnTo>
                    <a:pt x="233694" y="239654"/>
                  </a:lnTo>
                  <a:lnTo>
                    <a:pt x="235782" y="241007"/>
                  </a:lnTo>
                  <a:lnTo>
                    <a:pt x="237880" y="241204"/>
                  </a:lnTo>
                  <a:lnTo>
                    <a:pt x="239983" y="240629"/>
                  </a:lnTo>
                  <a:lnTo>
                    <a:pt x="244203" y="236228"/>
                  </a:lnTo>
                  <a:lnTo>
                    <a:pt x="248429" y="228157"/>
                  </a:lnTo>
                  <a:lnTo>
                    <a:pt x="261830" y="185236"/>
                  </a:lnTo>
                  <a:lnTo>
                    <a:pt x="271838" y="170412"/>
                  </a:lnTo>
                  <a:lnTo>
                    <a:pt x="277175" y="166450"/>
                  </a:lnTo>
                  <a:lnTo>
                    <a:pt x="287517" y="164219"/>
                  </a:lnTo>
                  <a:lnTo>
                    <a:pt x="293551" y="165579"/>
                  </a:lnTo>
                  <a:lnTo>
                    <a:pt x="296147" y="166929"/>
                  </a:lnTo>
                  <a:lnTo>
                    <a:pt x="319029" y="191492"/>
                  </a:lnTo>
                  <a:lnTo>
                    <a:pt x="326337" y="195863"/>
                  </a:lnTo>
                  <a:lnTo>
                    <a:pt x="328589" y="197702"/>
                  </a:lnTo>
                  <a:lnTo>
                    <a:pt x="330795" y="198223"/>
                  </a:lnTo>
                  <a:lnTo>
                    <a:pt x="332971" y="197864"/>
                  </a:lnTo>
                  <a:lnTo>
                    <a:pt x="335128" y="196919"/>
                  </a:lnTo>
                  <a:lnTo>
                    <a:pt x="339406" y="192107"/>
                  </a:lnTo>
                  <a:lnTo>
                    <a:pt x="341534" y="188848"/>
                  </a:lnTo>
                  <a:lnTo>
                    <a:pt x="350651" y="147133"/>
                  </a:lnTo>
                  <a:lnTo>
                    <a:pt x="351847" y="126145"/>
                  </a:lnTo>
                  <a:lnTo>
                    <a:pt x="351239" y="123707"/>
                  </a:lnTo>
                  <a:lnTo>
                    <a:pt x="350129" y="122081"/>
                  </a:lnTo>
                  <a:lnTo>
                    <a:pt x="348683" y="120998"/>
                  </a:lnTo>
                  <a:lnTo>
                    <a:pt x="347013" y="121686"/>
                  </a:lnTo>
                  <a:lnTo>
                    <a:pt x="343277" y="126214"/>
                  </a:lnTo>
                  <a:lnTo>
                    <a:pt x="329540" y="173837"/>
                  </a:lnTo>
                  <a:lnTo>
                    <a:pt x="327110" y="207447"/>
                  </a:lnTo>
                  <a:lnTo>
                    <a:pt x="328398" y="212481"/>
                  </a:lnTo>
                  <a:lnTo>
                    <a:pt x="333592" y="219955"/>
                  </a:lnTo>
                  <a:lnTo>
                    <a:pt x="340604" y="223747"/>
                  </a:lnTo>
                  <a:lnTo>
                    <a:pt x="344450" y="224758"/>
                  </a:lnTo>
                  <a:lnTo>
                    <a:pt x="356249" y="222118"/>
                  </a:lnTo>
                  <a:lnTo>
                    <a:pt x="402941" y="207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SMARTInkShape-977"/>
          <p:cNvSpPr/>
          <p:nvPr>
            <p:custDataLst>
              <p:tags r:id="rId6"/>
            </p:custDataLst>
          </p:nvPr>
        </p:nvSpPr>
        <p:spPr>
          <a:xfrm>
            <a:off x="1960030" y="2854953"/>
            <a:ext cx="256121" cy="278961"/>
          </a:xfrm>
          <a:custGeom>
            <a:avLst/>
            <a:gdLst/>
            <a:ahLst/>
            <a:cxnLst/>
            <a:rect l="0" t="0" r="0" b="0"/>
            <a:pathLst>
              <a:path w="256121" h="278961">
                <a:moveTo>
                  <a:pt x="91020" y="27947"/>
                </a:moveTo>
                <a:lnTo>
                  <a:pt x="91020" y="27947"/>
                </a:lnTo>
                <a:lnTo>
                  <a:pt x="96781" y="5593"/>
                </a:lnTo>
                <a:lnTo>
                  <a:pt x="97108" y="843"/>
                </a:lnTo>
                <a:lnTo>
                  <a:pt x="96490" y="0"/>
                </a:lnTo>
                <a:lnTo>
                  <a:pt x="95372" y="144"/>
                </a:lnTo>
                <a:lnTo>
                  <a:pt x="85138" y="5443"/>
                </a:lnTo>
                <a:lnTo>
                  <a:pt x="79469" y="18651"/>
                </a:lnTo>
                <a:lnTo>
                  <a:pt x="66709" y="64995"/>
                </a:lnTo>
                <a:lnTo>
                  <a:pt x="58103" y="107206"/>
                </a:lnTo>
                <a:lnTo>
                  <a:pt x="51085" y="154364"/>
                </a:lnTo>
                <a:lnTo>
                  <a:pt x="51279" y="193972"/>
                </a:lnTo>
                <a:lnTo>
                  <a:pt x="55549" y="238960"/>
                </a:lnTo>
                <a:lnTo>
                  <a:pt x="46880" y="274292"/>
                </a:lnTo>
                <a:lnTo>
                  <a:pt x="44660" y="278960"/>
                </a:lnTo>
                <a:lnTo>
                  <a:pt x="39652" y="278545"/>
                </a:lnTo>
                <a:lnTo>
                  <a:pt x="24680" y="268676"/>
                </a:lnTo>
                <a:lnTo>
                  <a:pt x="13793" y="254412"/>
                </a:lnTo>
                <a:lnTo>
                  <a:pt x="1055" y="225629"/>
                </a:lnTo>
                <a:lnTo>
                  <a:pt x="0" y="216230"/>
                </a:lnTo>
                <a:lnTo>
                  <a:pt x="707" y="212735"/>
                </a:lnTo>
                <a:lnTo>
                  <a:pt x="5255" y="206972"/>
                </a:lnTo>
                <a:lnTo>
                  <a:pt x="8443" y="204447"/>
                </a:lnTo>
                <a:lnTo>
                  <a:pt x="17630" y="201641"/>
                </a:lnTo>
                <a:lnTo>
                  <a:pt x="65100" y="192687"/>
                </a:lnTo>
                <a:lnTo>
                  <a:pt x="112612" y="182197"/>
                </a:lnTo>
                <a:lnTo>
                  <a:pt x="121783" y="180464"/>
                </a:lnTo>
                <a:lnTo>
                  <a:pt x="124228" y="179014"/>
                </a:lnTo>
                <a:lnTo>
                  <a:pt x="128154" y="174988"/>
                </a:lnTo>
                <a:lnTo>
                  <a:pt x="124927" y="172556"/>
                </a:lnTo>
                <a:lnTo>
                  <a:pt x="122092" y="170920"/>
                </a:lnTo>
                <a:lnTo>
                  <a:pt x="113296" y="170983"/>
                </a:lnTo>
                <a:lnTo>
                  <a:pt x="93774" y="176773"/>
                </a:lnTo>
                <a:lnTo>
                  <a:pt x="80625" y="186030"/>
                </a:lnTo>
                <a:lnTo>
                  <a:pt x="75817" y="195573"/>
                </a:lnTo>
                <a:lnTo>
                  <a:pt x="74385" y="206164"/>
                </a:lnTo>
                <a:lnTo>
                  <a:pt x="76101" y="215575"/>
                </a:lnTo>
                <a:lnTo>
                  <a:pt x="84404" y="228806"/>
                </a:lnTo>
                <a:lnTo>
                  <a:pt x="99173" y="238293"/>
                </a:lnTo>
                <a:lnTo>
                  <a:pt x="110871" y="239496"/>
                </a:lnTo>
                <a:lnTo>
                  <a:pt x="121715" y="237680"/>
                </a:lnTo>
                <a:lnTo>
                  <a:pt x="128886" y="234521"/>
                </a:lnTo>
                <a:lnTo>
                  <a:pt x="131081" y="231985"/>
                </a:lnTo>
                <a:lnTo>
                  <a:pt x="133519" y="225404"/>
                </a:lnTo>
                <a:lnTo>
                  <a:pt x="124364" y="193817"/>
                </a:lnTo>
                <a:lnTo>
                  <a:pt x="119426" y="183739"/>
                </a:lnTo>
                <a:lnTo>
                  <a:pt x="119835" y="182609"/>
                </a:lnTo>
                <a:lnTo>
                  <a:pt x="120813" y="181855"/>
                </a:lnTo>
                <a:lnTo>
                  <a:pt x="121900" y="177254"/>
                </a:lnTo>
                <a:lnTo>
                  <a:pt x="122598" y="169545"/>
                </a:lnTo>
                <a:lnTo>
                  <a:pt x="123361" y="168912"/>
                </a:lnTo>
                <a:lnTo>
                  <a:pt x="126090" y="168209"/>
                </a:lnTo>
                <a:lnTo>
                  <a:pt x="131593" y="167814"/>
                </a:lnTo>
                <a:lnTo>
                  <a:pt x="144434" y="171067"/>
                </a:lnTo>
                <a:lnTo>
                  <a:pt x="158273" y="179870"/>
                </a:lnTo>
                <a:lnTo>
                  <a:pt x="171311" y="194787"/>
                </a:lnTo>
                <a:lnTo>
                  <a:pt x="180740" y="212613"/>
                </a:lnTo>
                <a:lnTo>
                  <a:pt x="181931" y="223145"/>
                </a:lnTo>
                <a:lnTo>
                  <a:pt x="180317" y="238033"/>
                </a:lnTo>
                <a:lnTo>
                  <a:pt x="178774" y="240677"/>
                </a:lnTo>
                <a:lnTo>
                  <a:pt x="173296" y="245495"/>
                </a:lnTo>
                <a:lnTo>
                  <a:pt x="170565" y="246357"/>
                </a:lnTo>
                <a:lnTo>
                  <a:pt x="168039" y="246226"/>
                </a:lnTo>
                <a:lnTo>
                  <a:pt x="165649" y="245433"/>
                </a:lnTo>
                <a:lnTo>
                  <a:pt x="161112" y="240789"/>
                </a:lnTo>
                <a:lnTo>
                  <a:pt x="158915" y="237575"/>
                </a:lnTo>
                <a:lnTo>
                  <a:pt x="158355" y="224596"/>
                </a:lnTo>
                <a:lnTo>
                  <a:pt x="163888" y="199337"/>
                </a:lnTo>
                <a:lnTo>
                  <a:pt x="167115" y="190891"/>
                </a:lnTo>
                <a:lnTo>
                  <a:pt x="178227" y="177742"/>
                </a:lnTo>
                <a:lnTo>
                  <a:pt x="220880" y="148959"/>
                </a:lnTo>
                <a:lnTo>
                  <a:pt x="256120" y="12954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SMARTInkShape-Group195"/>
          <p:cNvGrpSpPr/>
          <p:nvPr/>
        </p:nvGrpSpPr>
        <p:grpSpPr>
          <a:xfrm>
            <a:off x="2438400" y="2782183"/>
            <a:ext cx="1504951" cy="361068"/>
            <a:chOff x="2438400" y="2782183"/>
            <a:chExt cx="1504951" cy="361068"/>
          </a:xfrm>
        </p:grpSpPr>
        <p:sp>
          <p:nvSpPr>
            <p:cNvPr id="61" name="SMARTInkShape-978"/>
            <p:cNvSpPr/>
            <p:nvPr>
              <p:custDataLst>
                <p:tags r:id="rId93"/>
              </p:custDataLst>
            </p:nvPr>
          </p:nvSpPr>
          <p:spPr>
            <a:xfrm>
              <a:off x="2438400" y="2892954"/>
              <a:ext cx="171451" cy="211657"/>
            </a:xfrm>
            <a:custGeom>
              <a:avLst/>
              <a:gdLst/>
              <a:ahLst/>
              <a:cxnLst/>
              <a:rect l="0" t="0" r="0" b="0"/>
              <a:pathLst>
                <a:path w="171451" h="211657">
                  <a:moveTo>
                    <a:pt x="0" y="59796"/>
                  </a:moveTo>
                  <a:lnTo>
                    <a:pt x="0" y="59796"/>
                  </a:lnTo>
                  <a:lnTo>
                    <a:pt x="12361" y="41162"/>
                  </a:lnTo>
                  <a:lnTo>
                    <a:pt x="7629" y="67168"/>
                  </a:lnTo>
                  <a:lnTo>
                    <a:pt x="6603" y="112052"/>
                  </a:lnTo>
                  <a:lnTo>
                    <a:pt x="9796" y="152498"/>
                  </a:lnTo>
                  <a:lnTo>
                    <a:pt x="17196" y="188723"/>
                  </a:lnTo>
                  <a:lnTo>
                    <a:pt x="23361" y="201165"/>
                  </a:lnTo>
                  <a:lnTo>
                    <a:pt x="27551" y="206823"/>
                  </a:lnTo>
                  <a:lnTo>
                    <a:pt x="29656" y="207908"/>
                  </a:lnTo>
                  <a:lnTo>
                    <a:pt x="31765" y="207926"/>
                  </a:lnTo>
                  <a:lnTo>
                    <a:pt x="43591" y="202886"/>
                  </a:lnTo>
                  <a:lnTo>
                    <a:pt x="71335" y="174387"/>
                  </a:lnTo>
                  <a:lnTo>
                    <a:pt x="74368" y="173585"/>
                  </a:lnTo>
                  <a:lnTo>
                    <a:pt x="77095" y="173755"/>
                  </a:lnTo>
                  <a:lnTo>
                    <a:pt x="83888" y="177707"/>
                  </a:lnTo>
                  <a:lnTo>
                    <a:pt x="95646" y="189747"/>
                  </a:lnTo>
                  <a:lnTo>
                    <a:pt x="108067" y="202958"/>
                  </a:lnTo>
                  <a:lnTo>
                    <a:pt x="118164" y="210371"/>
                  </a:lnTo>
                  <a:lnTo>
                    <a:pt x="121427" y="211385"/>
                  </a:lnTo>
                  <a:lnTo>
                    <a:pt x="123285" y="211656"/>
                  </a:lnTo>
                  <a:lnTo>
                    <a:pt x="125229" y="210425"/>
                  </a:lnTo>
                  <a:lnTo>
                    <a:pt x="129270" y="205294"/>
                  </a:lnTo>
                  <a:lnTo>
                    <a:pt x="135300" y="177613"/>
                  </a:lnTo>
                  <a:lnTo>
                    <a:pt x="142683" y="136148"/>
                  </a:lnTo>
                  <a:lnTo>
                    <a:pt x="150668" y="91849"/>
                  </a:lnTo>
                  <a:lnTo>
                    <a:pt x="157040" y="55697"/>
                  </a:lnTo>
                  <a:lnTo>
                    <a:pt x="166879" y="11479"/>
                  </a:lnTo>
                  <a:lnTo>
                    <a:pt x="170095" y="795"/>
                  </a:lnTo>
                  <a:lnTo>
                    <a:pt x="170547" y="0"/>
                  </a:lnTo>
                  <a:lnTo>
                    <a:pt x="170848" y="177"/>
                  </a:lnTo>
                  <a:lnTo>
                    <a:pt x="171450" y="2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979"/>
            <p:cNvSpPr/>
            <p:nvPr>
              <p:custDataLst>
                <p:tags r:id="rId94"/>
              </p:custDataLst>
            </p:nvPr>
          </p:nvSpPr>
          <p:spPr>
            <a:xfrm>
              <a:off x="2617013" y="2843119"/>
              <a:ext cx="136490" cy="242982"/>
            </a:xfrm>
            <a:custGeom>
              <a:avLst/>
              <a:gdLst/>
              <a:ahLst/>
              <a:cxnLst/>
              <a:rect l="0" t="0" r="0" b="0"/>
              <a:pathLst>
                <a:path w="136490" h="242982">
                  <a:moveTo>
                    <a:pt x="75387" y="192181"/>
                  </a:moveTo>
                  <a:lnTo>
                    <a:pt x="75387" y="192181"/>
                  </a:lnTo>
                  <a:lnTo>
                    <a:pt x="60640" y="166450"/>
                  </a:lnTo>
                  <a:lnTo>
                    <a:pt x="54016" y="159579"/>
                  </a:lnTo>
                  <a:lnTo>
                    <a:pt x="48720" y="156524"/>
                  </a:lnTo>
                  <a:lnTo>
                    <a:pt x="42133" y="157048"/>
                  </a:lnTo>
                  <a:lnTo>
                    <a:pt x="28610" y="163191"/>
                  </a:lnTo>
                  <a:lnTo>
                    <a:pt x="23036" y="166504"/>
                  </a:lnTo>
                  <a:lnTo>
                    <a:pt x="8448" y="184651"/>
                  </a:lnTo>
                  <a:lnTo>
                    <a:pt x="1931" y="204532"/>
                  </a:lnTo>
                  <a:lnTo>
                    <a:pt x="0" y="220456"/>
                  </a:lnTo>
                  <a:lnTo>
                    <a:pt x="1430" y="227796"/>
                  </a:lnTo>
                  <a:lnTo>
                    <a:pt x="2799" y="230741"/>
                  </a:lnTo>
                  <a:lnTo>
                    <a:pt x="5122" y="231999"/>
                  </a:lnTo>
                  <a:lnTo>
                    <a:pt x="8083" y="232132"/>
                  </a:lnTo>
                  <a:lnTo>
                    <a:pt x="11468" y="231515"/>
                  </a:lnTo>
                  <a:lnTo>
                    <a:pt x="22973" y="223905"/>
                  </a:lnTo>
                  <a:lnTo>
                    <a:pt x="41821" y="208362"/>
                  </a:lnTo>
                  <a:lnTo>
                    <a:pt x="44543" y="207201"/>
                  </a:lnTo>
                  <a:lnTo>
                    <a:pt x="46358" y="207134"/>
                  </a:lnTo>
                  <a:lnTo>
                    <a:pt x="47568" y="207793"/>
                  </a:lnTo>
                  <a:lnTo>
                    <a:pt x="49617" y="211820"/>
                  </a:lnTo>
                  <a:lnTo>
                    <a:pt x="56682" y="227888"/>
                  </a:lnTo>
                  <a:lnTo>
                    <a:pt x="64872" y="238275"/>
                  </a:lnTo>
                  <a:lnTo>
                    <a:pt x="66966" y="239138"/>
                  </a:lnTo>
                  <a:lnTo>
                    <a:pt x="69067" y="239008"/>
                  </a:lnTo>
                  <a:lnTo>
                    <a:pt x="71174" y="238216"/>
                  </a:lnTo>
                  <a:lnTo>
                    <a:pt x="75396" y="231691"/>
                  </a:lnTo>
                  <a:lnTo>
                    <a:pt x="89630" y="199997"/>
                  </a:lnTo>
                  <a:lnTo>
                    <a:pt x="95129" y="154515"/>
                  </a:lnTo>
                  <a:lnTo>
                    <a:pt x="103917" y="116645"/>
                  </a:lnTo>
                  <a:lnTo>
                    <a:pt x="112996" y="76294"/>
                  </a:lnTo>
                  <a:lnTo>
                    <a:pt x="121736" y="39781"/>
                  </a:lnTo>
                  <a:lnTo>
                    <a:pt x="136349" y="1603"/>
                  </a:lnTo>
                  <a:lnTo>
                    <a:pt x="136489" y="218"/>
                  </a:lnTo>
                  <a:lnTo>
                    <a:pt x="135878" y="0"/>
                  </a:lnTo>
                  <a:lnTo>
                    <a:pt x="134764" y="560"/>
                  </a:lnTo>
                  <a:lnTo>
                    <a:pt x="120523" y="47049"/>
                  </a:lnTo>
                  <a:lnTo>
                    <a:pt x="108830" y="94616"/>
                  </a:lnTo>
                  <a:lnTo>
                    <a:pt x="99799" y="138814"/>
                  </a:lnTo>
                  <a:lnTo>
                    <a:pt x="96026" y="178720"/>
                  </a:lnTo>
                  <a:lnTo>
                    <a:pt x="99821" y="218580"/>
                  </a:lnTo>
                  <a:lnTo>
                    <a:pt x="103415" y="231196"/>
                  </a:lnTo>
                  <a:lnTo>
                    <a:pt x="106067" y="235124"/>
                  </a:lnTo>
                  <a:lnTo>
                    <a:pt x="109246" y="237743"/>
                  </a:lnTo>
                  <a:lnTo>
                    <a:pt x="119837" y="2429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980"/>
            <p:cNvSpPr/>
            <p:nvPr>
              <p:custDataLst>
                <p:tags r:id="rId95"/>
              </p:custDataLst>
            </p:nvPr>
          </p:nvSpPr>
          <p:spPr>
            <a:xfrm>
              <a:off x="2783089" y="2824040"/>
              <a:ext cx="85503" cy="270053"/>
            </a:xfrm>
            <a:custGeom>
              <a:avLst/>
              <a:gdLst/>
              <a:ahLst/>
              <a:cxnLst/>
              <a:rect l="0" t="0" r="0" b="0"/>
              <a:pathLst>
                <a:path w="85503" h="270053">
                  <a:moveTo>
                    <a:pt x="80761" y="185860"/>
                  </a:moveTo>
                  <a:lnTo>
                    <a:pt x="80761" y="185860"/>
                  </a:lnTo>
                  <a:lnTo>
                    <a:pt x="54673" y="161653"/>
                  </a:lnTo>
                  <a:lnTo>
                    <a:pt x="46588" y="157463"/>
                  </a:lnTo>
                  <a:lnTo>
                    <a:pt x="38292" y="155600"/>
                  </a:lnTo>
                  <a:lnTo>
                    <a:pt x="34104" y="156514"/>
                  </a:lnTo>
                  <a:lnTo>
                    <a:pt x="25687" y="161293"/>
                  </a:lnTo>
                  <a:lnTo>
                    <a:pt x="13016" y="178660"/>
                  </a:lnTo>
                  <a:lnTo>
                    <a:pt x="1867" y="218539"/>
                  </a:lnTo>
                  <a:lnTo>
                    <a:pt x="0" y="244853"/>
                  </a:lnTo>
                  <a:lnTo>
                    <a:pt x="3601" y="261509"/>
                  </a:lnTo>
                  <a:lnTo>
                    <a:pt x="7192" y="268400"/>
                  </a:lnTo>
                  <a:lnTo>
                    <a:pt x="9137" y="269815"/>
                  </a:lnTo>
                  <a:lnTo>
                    <a:pt x="11139" y="270052"/>
                  </a:lnTo>
                  <a:lnTo>
                    <a:pt x="13180" y="269505"/>
                  </a:lnTo>
                  <a:lnTo>
                    <a:pt x="37950" y="238620"/>
                  </a:lnTo>
                  <a:lnTo>
                    <a:pt x="49105" y="201336"/>
                  </a:lnTo>
                  <a:lnTo>
                    <a:pt x="56343" y="163104"/>
                  </a:lnTo>
                  <a:lnTo>
                    <a:pt x="64264" y="120008"/>
                  </a:lnTo>
                  <a:lnTo>
                    <a:pt x="72488" y="79687"/>
                  </a:lnTo>
                  <a:lnTo>
                    <a:pt x="81681" y="34770"/>
                  </a:lnTo>
                  <a:lnTo>
                    <a:pt x="85502" y="12603"/>
                  </a:lnTo>
                  <a:lnTo>
                    <a:pt x="84514" y="4670"/>
                  </a:lnTo>
                  <a:lnTo>
                    <a:pt x="83263" y="1567"/>
                  </a:lnTo>
                  <a:lnTo>
                    <a:pt x="81724" y="203"/>
                  </a:lnTo>
                  <a:lnTo>
                    <a:pt x="79992" y="0"/>
                  </a:lnTo>
                  <a:lnTo>
                    <a:pt x="78131" y="570"/>
                  </a:lnTo>
                  <a:lnTo>
                    <a:pt x="65007" y="33313"/>
                  </a:lnTo>
                  <a:lnTo>
                    <a:pt x="54378" y="76063"/>
                  </a:lnTo>
                  <a:lnTo>
                    <a:pt x="49896" y="119618"/>
                  </a:lnTo>
                  <a:lnTo>
                    <a:pt x="46180" y="165092"/>
                  </a:lnTo>
                  <a:lnTo>
                    <a:pt x="49011" y="185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981"/>
            <p:cNvSpPr/>
            <p:nvPr>
              <p:custDataLst>
                <p:tags r:id="rId96"/>
              </p:custDataLst>
            </p:nvPr>
          </p:nvSpPr>
          <p:spPr>
            <a:xfrm>
              <a:off x="2908300" y="290830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982"/>
            <p:cNvSpPr/>
            <p:nvPr>
              <p:custDataLst>
                <p:tags r:id="rId97"/>
              </p:custDataLst>
            </p:nvPr>
          </p:nvSpPr>
          <p:spPr>
            <a:xfrm>
              <a:off x="2882900" y="2959100"/>
              <a:ext cx="88901" cy="112646"/>
            </a:xfrm>
            <a:custGeom>
              <a:avLst/>
              <a:gdLst/>
              <a:ahLst/>
              <a:cxnLst/>
              <a:rect l="0" t="0" r="0" b="0"/>
              <a:pathLst>
                <a:path w="88901" h="112646">
                  <a:moveTo>
                    <a:pt x="88900" y="0"/>
                  </a:moveTo>
                  <a:lnTo>
                    <a:pt x="88900" y="0"/>
                  </a:lnTo>
                  <a:lnTo>
                    <a:pt x="56262" y="1881"/>
                  </a:lnTo>
                  <a:lnTo>
                    <a:pt x="41600" y="6907"/>
                  </a:lnTo>
                  <a:lnTo>
                    <a:pt x="26954" y="18298"/>
                  </a:lnTo>
                  <a:lnTo>
                    <a:pt x="22563" y="24125"/>
                  </a:lnTo>
                  <a:lnTo>
                    <a:pt x="21392" y="26666"/>
                  </a:lnTo>
                  <a:lnTo>
                    <a:pt x="21972" y="33253"/>
                  </a:lnTo>
                  <a:lnTo>
                    <a:pt x="23114" y="36986"/>
                  </a:lnTo>
                  <a:lnTo>
                    <a:pt x="55117" y="80873"/>
                  </a:lnTo>
                  <a:lnTo>
                    <a:pt x="57912" y="85665"/>
                  </a:lnTo>
                  <a:lnTo>
                    <a:pt x="59069" y="90271"/>
                  </a:lnTo>
                  <a:lnTo>
                    <a:pt x="58473" y="99152"/>
                  </a:lnTo>
                  <a:lnTo>
                    <a:pt x="55915" y="102790"/>
                  </a:lnTo>
                  <a:lnTo>
                    <a:pt x="47429" y="108714"/>
                  </a:lnTo>
                  <a:lnTo>
                    <a:pt x="27380" y="112645"/>
                  </a:lnTo>
                  <a:lnTo>
                    <a:pt x="15462" y="109802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983"/>
            <p:cNvSpPr/>
            <p:nvPr>
              <p:custDataLst>
                <p:tags r:id="rId98"/>
              </p:custDataLst>
            </p:nvPr>
          </p:nvSpPr>
          <p:spPr>
            <a:xfrm>
              <a:off x="3197919" y="2984500"/>
              <a:ext cx="129482" cy="5471"/>
            </a:xfrm>
            <a:custGeom>
              <a:avLst/>
              <a:gdLst/>
              <a:ahLst/>
              <a:cxnLst/>
              <a:rect l="0" t="0" r="0" b="0"/>
              <a:pathLst>
                <a:path w="129482" h="5471">
                  <a:moveTo>
                    <a:pt x="15181" y="0"/>
                  </a:moveTo>
                  <a:lnTo>
                    <a:pt x="15181" y="0"/>
                  </a:lnTo>
                  <a:lnTo>
                    <a:pt x="876" y="0"/>
                  </a:lnTo>
                  <a:lnTo>
                    <a:pt x="0" y="706"/>
                  </a:lnTo>
                  <a:lnTo>
                    <a:pt x="121" y="1882"/>
                  </a:lnTo>
                  <a:lnTo>
                    <a:pt x="908" y="3371"/>
                  </a:lnTo>
                  <a:lnTo>
                    <a:pt x="7426" y="5026"/>
                  </a:lnTo>
                  <a:lnTo>
                    <a:pt x="45727" y="5470"/>
                  </a:lnTo>
                  <a:lnTo>
                    <a:pt x="92398" y="1289"/>
                  </a:lnTo>
                  <a:lnTo>
                    <a:pt x="1294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984"/>
            <p:cNvSpPr/>
            <p:nvPr>
              <p:custDataLst>
                <p:tags r:id="rId99"/>
              </p:custDataLst>
            </p:nvPr>
          </p:nvSpPr>
          <p:spPr>
            <a:xfrm>
              <a:off x="3349172" y="2964263"/>
              <a:ext cx="131379" cy="127390"/>
            </a:xfrm>
            <a:custGeom>
              <a:avLst/>
              <a:gdLst/>
              <a:ahLst/>
              <a:cxnLst/>
              <a:rect l="0" t="0" r="0" b="0"/>
              <a:pathLst>
                <a:path w="131379" h="127390">
                  <a:moveTo>
                    <a:pt x="9978" y="39287"/>
                  </a:moveTo>
                  <a:lnTo>
                    <a:pt x="9978" y="39287"/>
                  </a:lnTo>
                  <a:lnTo>
                    <a:pt x="6607" y="39287"/>
                  </a:lnTo>
                  <a:lnTo>
                    <a:pt x="3071" y="41169"/>
                  </a:lnTo>
                  <a:lnTo>
                    <a:pt x="1140" y="42658"/>
                  </a:lnTo>
                  <a:lnTo>
                    <a:pt x="1263" y="43651"/>
                  </a:lnTo>
                  <a:lnTo>
                    <a:pt x="2757" y="44313"/>
                  </a:lnTo>
                  <a:lnTo>
                    <a:pt x="5164" y="44754"/>
                  </a:lnTo>
                  <a:lnTo>
                    <a:pt x="15294" y="42004"/>
                  </a:lnTo>
                  <a:lnTo>
                    <a:pt x="27232" y="36721"/>
                  </a:lnTo>
                  <a:lnTo>
                    <a:pt x="39706" y="23945"/>
                  </a:lnTo>
                  <a:lnTo>
                    <a:pt x="44357" y="14594"/>
                  </a:lnTo>
                  <a:lnTo>
                    <a:pt x="45598" y="10125"/>
                  </a:lnTo>
                  <a:lnTo>
                    <a:pt x="45718" y="6440"/>
                  </a:lnTo>
                  <a:lnTo>
                    <a:pt x="43972" y="464"/>
                  </a:lnTo>
                  <a:lnTo>
                    <a:pt x="41813" y="0"/>
                  </a:lnTo>
                  <a:lnTo>
                    <a:pt x="35650" y="3247"/>
                  </a:lnTo>
                  <a:lnTo>
                    <a:pt x="15833" y="22604"/>
                  </a:lnTo>
                  <a:lnTo>
                    <a:pt x="6465" y="37046"/>
                  </a:lnTo>
                  <a:lnTo>
                    <a:pt x="0" y="61044"/>
                  </a:lnTo>
                  <a:lnTo>
                    <a:pt x="1455" y="86029"/>
                  </a:lnTo>
                  <a:lnTo>
                    <a:pt x="6426" y="99102"/>
                  </a:lnTo>
                  <a:lnTo>
                    <a:pt x="9726" y="104563"/>
                  </a:lnTo>
                  <a:lnTo>
                    <a:pt x="14044" y="108204"/>
                  </a:lnTo>
                  <a:lnTo>
                    <a:pt x="24485" y="112250"/>
                  </a:lnTo>
                  <a:lnTo>
                    <a:pt x="45634" y="114528"/>
                  </a:lnTo>
                  <a:lnTo>
                    <a:pt x="69775" y="108461"/>
                  </a:lnTo>
                  <a:lnTo>
                    <a:pt x="91431" y="97726"/>
                  </a:lnTo>
                  <a:lnTo>
                    <a:pt x="111253" y="78866"/>
                  </a:lnTo>
                  <a:lnTo>
                    <a:pt x="118489" y="61581"/>
                  </a:lnTo>
                  <a:lnTo>
                    <a:pt x="123135" y="28482"/>
                  </a:lnTo>
                  <a:lnTo>
                    <a:pt x="121888" y="18492"/>
                  </a:lnTo>
                  <a:lnTo>
                    <a:pt x="120568" y="14841"/>
                  </a:lnTo>
                  <a:lnTo>
                    <a:pt x="118277" y="12406"/>
                  </a:lnTo>
                  <a:lnTo>
                    <a:pt x="111968" y="9701"/>
                  </a:lnTo>
                  <a:lnTo>
                    <a:pt x="109016" y="9685"/>
                  </a:lnTo>
                  <a:lnTo>
                    <a:pt x="103854" y="11549"/>
                  </a:lnTo>
                  <a:lnTo>
                    <a:pt x="93610" y="19936"/>
                  </a:lnTo>
                  <a:lnTo>
                    <a:pt x="91839" y="23564"/>
                  </a:lnTo>
                  <a:lnTo>
                    <a:pt x="91751" y="31358"/>
                  </a:lnTo>
                  <a:lnTo>
                    <a:pt x="106240" y="58965"/>
                  </a:lnTo>
                  <a:lnTo>
                    <a:pt x="116347" y="79455"/>
                  </a:lnTo>
                  <a:lnTo>
                    <a:pt x="125691" y="99636"/>
                  </a:lnTo>
                  <a:lnTo>
                    <a:pt x="129453" y="104920"/>
                  </a:lnTo>
                  <a:lnTo>
                    <a:pt x="131256" y="109854"/>
                  </a:lnTo>
                  <a:lnTo>
                    <a:pt x="131378" y="119098"/>
                  </a:lnTo>
                  <a:lnTo>
                    <a:pt x="130422" y="122128"/>
                  </a:lnTo>
                  <a:lnTo>
                    <a:pt x="129080" y="124147"/>
                  </a:lnTo>
                  <a:lnTo>
                    <a:pt x="127479" y="125494"/>
                  </a:lnTo>
                  <a:lnTo>
                    <a:pt x="121938" y="126990"/>
                  </a:lnTo>
                  <a:lnTo>
                    <a:pt x="118485" y="127389"/>
                  </a:lnTo>
                  <a:lnTo>
                    <a:pt x="106882" y="124579"/>
                  </a:lnTo>
                  <a:lnTo>
                    <a:pt x="103508" y="120843"/>
                  </a:lnTo>
                  <a:lnTo>
                    <a:pt x="92528" y="96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985"/>
            <p:cNvSpPr/>
            <p:nvPr>
              <p:custDataLst>
                <p:tags r:id="rId100"/>
              </p:custDataLst>
            </p:nvPr>
          </p:nvSpPr>
          <p:spPr>
            <a:xfrm>
              <a:off x="3937000" y="31369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986"/>
            <p:cNvSpPr/>
            <p:nvPr>
              <p:custDataLst>
                <p:tags r:id="rId101"/>
              </p:custDataLst>
            </p:nvPr>
          </p:nvSpPr>
          <p:spPr>
            <a:xfrm>
              <a:off x="3898900" y="300355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0"/>
                  </a:moveTo>
                  <a:lnTo>
                    <a:pt x="6350" y="0"/>
                  </a:lnTo>
                  <a:lnTo>
                    <a:pt x="2979" y="3371"/>
                  </a:lnTo>
                  <a:lnTo>
                    <a:pt x="1324" y="8789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987"/>
            <p:cNvSpPr/>
            <p:nvPr>
              <p:custDataLst>
                <p:tags r:id="rId102"/>
              </p:custDataLst>
            </p:nvPr>
          </p:nvSpPr>
          <p:spPr>
            <a:xfrm>
              <a:off x="3500517" y="2981129"/>
              <a:ext cx="182484" cy="3372"/>
            </a:xfrm>
            <a:custGeom>
              <a:avLst/>
              <a:gdLst/>
              <a:ahLst/>
              <a:cxnLst/>
              <a:rect l="0" t="0" r="0" b="0"/>
              <a:pathLst>
                <a:path w="182484" h="3372">
                  <a:moveTo>
                    <a:pt x="23733" y="3371"/>
                  </a:moveTo>
                  <a:lnTo>
                    <a:pt x="23733" y="3371"/>
                  </a:lnTo>
                  <a:lnTo>
                    <a:pt x="0" y="3371"/>
                  </a:lnTo>
                  <a:lnTo>
                    <a:pt x="43946" y="3371"/>
                  </a:lnTo>
                  <a:lnTo>
                    <a:pt x="87969" y="0"/>
                  </a:lnTo>
                  <a:lnTo>
                    <a:pt x="130020" y="1275"/>
                  </a:lnTo>
                  <a:lnTo>
                    <a:pt x="182483" y="3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988"/>
            <p:cNvSpPr/>
            <p:nvPr>
              <p:custDataLst>
                <p:tags r:id="rId103"/>
              </p:custDataLst>
            </p:nvPr>
          </p:nvSpPr>
          <p:spPr>
            <a:xfrm>
              <a:off x="3560649" y="2782183"/>
              <a:ext cx="58852" cy="338166"/>
            </a:xfrm>
            <a:custGeom>
              <a:avLst/>
              <a:gdLst/>
              <a:ahLst/>
              <a:cxnLst/>
              <a:rect l="0" t="0" r="0" b="0"/>
              <a:pathLst>
                <a:path w="58852" h="338166">
                  <a:moveTo>
                    <a:pt x="58851" y="5467"/>
                  </a:moveTo>
                  <a:lnTo>
                    <a:pt x="58851" y="5467"/>
                  </a:lnTo>
                  <a:lnTo>
                    <a:pt x="58851" y="0"/>
                  </a:lnTo>
                  <a:lnTo>
                    <a:pt x="55480" y="2750"/>
                  </a:lnTo>
                  <a:lnTo>
                    <a:pt x="50013" y="14775"/>
                  </a:lnTo>
                  <a:lnTo>
                    <a:pt x="40433" y="60196"/>
                  </a:lnTo>
                  <a:lnTo>
                    <a:pt x="30910" y="95643"/>
                  </a:lnTo>
                  <a:lnTo>
                    <a:pt x="21503" y="134916"/>
                  </a:lnTo>
                  <a:lnTo>
                    <a:pt x="13324" y="175183"/>
                  </a:lnTo>
                  <a:lnTo>
                    <a:pt x="7337" y="214246"/>
                  </a:lnTo>
                  <a:lnTo>
                    <a:pt x="0" y="261826"/>
                  </a:lnTo>
                  <a:lnTo>
                    <a:pt x="1339" y="309348"/>
                  </a:lnTo>
                  <a:lnTo>
                    <a:pt x="7027" y="337297"/>
                  </a:lnTo>
                  <a:lnTo>
                    <a:pt x="9485" y="338165"/>
                  </a:lnTo>
                  <a:lnTo>
                    <a:pt x="17860" y="337248"/>
                  </a:lnTo>
                  <a:lnTo>
                    <a:pt x="28639" y="328844"/>
                  </a:lnTo>
                  <a:lnTo>
                    <a:pt x="46151" y="310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SMARTInkShape-989"/>
          <p:cNvSpPr/>
          <p:nvPr>
            <p:custDataLst>
              <p:tags r:id="rId7"/>
            </p:custDataLst>
          </p:nvPr>
        </p:nvSpPr>
        <p:spPr>
          <a:xfrm>
            <a:off x="3240398" y="2847492"/>
            <a:ext cx="67953" cy="273430"/>
          </a:xfrm>
          <a:custGeom>
            <a:avLst/>
            <a:gdLst/>
            <a:ahLst/>
            <a:cxnLst/>
            <a:rect l="0" t="0" r="0" b="0"/>
            <a:pathLst>
              <a:path w="67953" h="273430">
                <a:moveTo>
                  <a:pt x="23502" y="3658"/>
                </a:moveTo>
                <a:lnTo>
                  <a:pt x="23502" y="3658"/>
                </a:lnTo>
                <a:lnTo>
                  <a:pt x="26873" y="287"/>
                </a:lnTo>
                <a:lnTo>
                  <a:pt x="28571" y="0"/>
                </a:lnTo>
                <a:lnTo>
                  <a:pt x="30409" y="514"/>
                </a:lnTo>
                <a:lnTo>
                  <a:pt x="32340" y="1562"/>
                </a:lnTo>
                <a:lnTo>
                  <a:pt x="38429" y="9779"/>
                </a:lnTo>
                <a:lnTo>
                  <a:pt x="41330" y="31264"/>
                </a:lnTo>
                <a:lnTo>
                  <a:pt x="35448" y="70085"/>
                </a:lnTo>
                <a:lnTo>
                  <a:pt x="30457" y="103031"/>
                </a:lnTo>
                <a:lnTo>
                  <a:pt x="24477" y="138134"/>
                </a:lnTo>
                <a:lnTo>
                  <a:pt x="14763" y="172551"/>
                </a:lnTo>
                <a:lnTo>
                  <a:pt x="4137" y="216919"/>
                </a:lnTo>
                <a:lnTo>
                  <a:pt x="0" y="253923"/>
                </a:lnTo>
                <a:lnTo>
                  <a:pt x="2003" y="265640"/>
                </a:lnTo>
                <a:lnTo>
                  <a:pt x="5641" y="269329"/>
                </a:lnTo>
                <a:lnTo>
                  <a:pt x="17210" y="273429"/>
                </a:lnTo>
                <a:lnTo>
                  <a:pt x="22835" y="273111"/>
                </a:lnTo>
                <a:lnTo>
                  <a:pt x="32848" y="268995"/>
                </a:lnTo>
                <a:lnTo>
                  <a:pt x="49790" y="255372"/>
                </a:lnTo>
                <a:lnTo>
                  <a:pt x="67952" y="2259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Shape-990"/>
          <p:cNvSpPr/>
          <p:nvPr>
            <p:custDataLst>
              <p:tags r:id="rId8"/>
            </p:custDataLst>
          </p:nvPr>
        </p:nvSpPr>
        <p:spPr>
          <a:xfrm>
            <a:off x="615950" y="3353281"/>
            <a:ext cx="3289301" cy="101120"/>
          </a:xfrm>
          <a:custGeom>
            <a:avLst/>
            <a:gdLst/>
            <a:ahLst/>
            <a:cxnLst/>
            <a:rect l="0" t="0" r="0" b="0"/>
            <a:pathLst>
              <a:path w="3289301" h="101120">
                <a:moveTo>
                  <a:pt x="0" y="101119"/>
                </a:moveTo>
                <a:lnTo>
                  <a:pt x="0" y="101119"/>
                </a:lnTo>
                <a:lnTo>
                  <a:pt x="34651" y="100413"/>
                </a:lnTo>
                <a:lnTo>
                  <a:pt x="73256" y="97748"/>
                </a:lnTo>
                <a:lnTo>
                  <a:pt x="98932" y="96049"/>
                </a:lnTo>
                <a:lnTo>
                  <a:pt x="128043" y="94212"/>
                </a:lnTo>
                <a:lnTo>
                  <a:pt x="159446" y="92281"/>
                </a:lnTo>
                <a:lnTo>
                  <a:pt x="194491" y="90288"/>
                </a:lnTo>
                <a:lnTo>
                  <a:pt x="231967" y="88254"/>
                </a:lnTo>
                <a:lnTo>
                  <a:pt x="271061" y="86192"/>
                </a:lnTo>
                <a:lnTo>
                  <a:pt x="313352" y="84112"/>
                </a:lnTo>
                <a:lnTo>
                  <a:pt x="357773" y="82020"/>
                </a:lnTo>
                <a:lnTo>
                  <a:pt x="403616" y="79920"/>
                </a:lnTo>
                <a:lnTo>
                  <a:pt x="453227" y="78519"/>
                </a:lnTo>
                <a:lnTo>
                  <a:pt x="505351" y="77586"/>
                </a:lnTo>
                <a:lnTo>
                  <a:pt x="559151" y="76963"/>
                </a:lnTo>
                <a:lnTo>
                  <a:pt x="614773" y="76548"/>
                </a:lnTo>
                <a:lnTo>
                  <a:pt x="671610" y="76272"/>
                </a:lnTo>
                <a:lnTo>
                  <a:pt x="729257" y="76088"/>
                </a:lnTo>
                <a:lnTo>
                  <a:pt x="789560" y="75964"/>
                </a:lnTo>
                <a:lnTo>
                  <a:pt x="851634" y="75883"/>
                </a:lnTo>
                <a:lnTo>
                  <a:pt x="914890" y="75828"/>
                </a:lnTo>
                <a:lnTo>
                  <a:pt x="981754" y="75086"/>
                </a:lnTo>
                <a:lnTo>
                  <a:pt x="1051025" y="73885"/>
                </a:lnTo>
                <a:lnTo>
                  <a:pt x="1121900" y="72380"/>
                </a:lnTo>
                <a:lnTo>
                  <a:pt x="1193844" y="69965"/>
                </a:lnTo>
                <a:lnTo>
                  <a:pt x="1266502" y="66944"/>
                </a:lnTo>
                <a:lnTo>
                  <a:pt x="1339635" y="63519"/>
                </a:lnTo>
                <a:lnTo>
                  <a:pt x="1415906" y="59825"/>
                </a:lnTo>
                <a:lnTo>
                  <a:pt x="1494271" y="55950"/>
                </a:lnTo>
                <a:lnTo>
                  <a:pt x="1574031" y="51956"/>
                </a:lnTo>
                <a:lnTo>
                  <a:pt x="1653309" y="47883"/>
                </a:lnTo>
                <a:lnTo>
                  <a:pt x="1732267" y="43756"/>
                </a:lnTo>
                <a:lnTo>
                  <a:pt x="1811012" y="39593"/>
                </a:lnTo>
                <a:lnTo>
                  <a:pt x="1890319" y="35408"/>
                </a:lnTo>
                <a:lnTo>
                  <a:pt x="1970001" y="31206"/>
                </a:lnTo>
                <a:lnTo>
                  <a:pt x="2049934" y="26994"/>
                </a:lnTo>
                <a:lnTo>
                  <a:pt x="2128623" y="22774"/>
                </a:lnTo>
                <a:lnTo>
                  <a:pt x="2206482" y="18550"/>
                </a:lnTo>
                <a:lnTo>
                  <a:pt x="2283788" y="14323"/>
                </a:lnTo>
                <a:lnTo>
                  <a:pt x="2358609" y="10800"/>
                </a:lnTo>
                <a:lnTo>
                  <a:pt x="2431772" y="7745"/>
                </a:lnTo>
                <a:lnTo>
                  <a:pt x="2503832" y="5003"/>
                </a:lnTo>
                <a:lnTo>
                  <a:pt x="2573038" y="3175"/>
                </a:lnTo>
                <a:lnTo>
                  <a:pt x="2640342" y="1956"/>
                </a:lnTo>
                <a:lnTo>
                  <a:pt x="2706378" y="1143"/>
                </a:lnTo>
                <a:lnTo>
                  <a:pt x="2767335" y="602"/>
                </a:lnTo>
                <a:lnTo>
                  <a:pt x="2824907" y="241"/>
                </a:lnTo>
                <a:lnTo>
                  <a:pt x="2880221" y="0"/>
                </a:lnTo>
                <a:lnTo>
                  <a:pt x="2930503" y="546"/>
                </a:lnTo>
                <a:lnTo>
                  <a:pt x="2977430" y="1614"/>
                </a:lnTo>
                <a:lnTo>
                  <a:pt x="3022120" y="3033"/>
                </a:lnTo>
                <a:lnTo>
                  <a:pt x="3061791" y="4684"/>
                </a:lnTo>
                <a:lnTo>
                  <a:pt x="3098116" y="6490"/>
                </a:lnTo>
                <a:lnTo>
                  <a:pt x="3132210" y="8400"/>
                </a:lnTo>
                <a:lnTo>
                  <a:pt x="3161996" y="9673"/>
                </a:lnTo>
                <a:lnTo>
                  <a:pt x="3188908" y="10522"/>
                </a:lnTo>
                <a:lnTo>
                  <a:pt x="3233393" y="10759"/>
                </a:lnTo>
                <a:lnTo>
                  <a:pt x="3289300" y="586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SMARTInkShape-Group198"/>
          <p:cNvGrpSpPr/>
          <p:nvPr/>
        </p:nvGrpSpPr>
        <p:grpSpPr>
          <a:xfrm>
            <a:off x="1380598" y="3718735"/>
            <a:ext cx="460903" cy="319866"/>
            <a:chOff x="1380598" y="3718735"/>
            <a:chExt cx="460903" cy="319866"/>
          </a:xfrm>
        </p:grpSpPr>
        <p:sp>
          <p:nvSpPr>
            <p:cNvPr id="75" name="SMARTInkShape-991"/>
            <p:cNvSpPr/>
            <p:nvPr>
              <p:custDataLst>
                <p:tags r:id="rId91"/>
              </p:custDataLst>
            </p:nvPr>
          </p:nvSpPr>
          <p:spPr>
            <a:xfrm>
              <a:off x="1380598" y="3718735"/>
              <a:ext cx="460903" cy="296846"/>
            </a:xfrm>
            <a:custGeom>
              <a:avLst/>
              <a:gdLst/>
              <a:ahLst/>
              <a:cxnLst/>
              <a:rect l="0" t="0" r="0" b="0"/>
              <a:pathLst>
                <a:path w="460903" h="296846">
                  <a:moveTo>
                    <a:pt x="16402" y="148415"/>
                  </a:moveTo>
                  <a:lnTo>
                    <a:pt x="16402" y="148415"/>
                  </a:lnTo>
                  <a:lnTo>
                    <a:pt x="3310" y="143346"/>
                  </a:lnTo>
                  <a:lnTo>
                    <a:pt x="0" y="139577"/>
                  </a:lnTo>
                  <a:lnTo>
                    <a:pt x="1234" y="136878"/>
                  </a:lnTo>
                  <a:lnTo>
                    <a:pt x="8249" y="130117"/>
                  </a:lnTo>
                  <a:lnTo>
                    <a:pt x="53629" y="106372"/>
                  </a:lnTo>
                  <a:lnTo>
                    <a:pt x="94225" y="81865"/>
                  </a:lnTo>
                  <a:lnTo>
                    <a:pt x="137533" y="52262"/>
                  </a:lnTo>
                  <a:lnTo>
                    <a:pt x="177881" y="26791"/>
                  </a:lnTo>
                  <a:lnTo>
                    <a:pt x="219749" y="8915"/>
                  </a:lnTo>
                  <a:lnTo>
                    <a:pt x="239988" y="0"/>
                  </a:lnTo>
                  <a:lnTo>
                    <a:pt x="243070" y="83"/>
                  </a:lnTo>
                  <a:lnTo>
                    <a:pt x="248377" y="2056"/>
                  </a:lnTo>
                  <a:lnTo>
                    <a:pt x="253087" y="5285"/>
                  </a:lnTo>
                  <a:lnTo>
                    <a:pt x="255651" y="14716"/>
                  </a:lnTo>
                  <a:lnTo>
                    <a:pt x="256726" y="53250"/>
                  </a:lnTo>
                  <a:lnTo>
                    <a:pt x="253258" y="88233"/>
                  </a:lnTo>
                  <a:lnTo>
                    <a:pt x="251211" y="134424"/>
                  </a:lnTo>
                  <a:lnTo>
                    <a:pt x="248232" y="169714"/>
                  </a:lnTo>
                  <a:lnTo>
                    <a:pt x="244556" y="204683"/>
                  </a:lnTo>
                  <a:lnTo>
                    <a:pt x="240401" y="250459"/>
                  </a:lnTo>
                  <a:lnTo>
                    <a:pt x="238754" y="296845"/>
                  </a:lnTo>
                  <a:lnTo>
                    <a:pt x="238661" y="273952"/>
                  </a:lnTo>
                  <a:lnTo>
                    <a:pt x="245397" y="252560"/>
                  </a:lnTo>
                  <a:lnTo>
                    <a:pt x="254350" y="240328"/>
                  </a:lnTo>
                  <a:lnTo>
                    <a:pt x="273973" y="224348"/>
                  </a:lnTo>
                  <a:lnTo>
                    <a:pt x="290510" y="220068"/>
                  </a:lnTo>
                  <a:lnTo>
                    <a:pt x="302074" y="218799"/>
                  </a:lnTo>
                  <a:lnTo>
                    <a:pt x="304922" y="220737"/>
                  </a:lnTo>
                  <a:lnTo>
                    <a:pt x="309968" y="228536"/>
                  </a:lnTo>
                  <a:lnTo>
                    <a:pt x="317794" y="250850"/>
                  </a:lnTo>
                  <a:lnTo>
                    <a:pt x="329741" y="264719"/>
                  </a:lnTo>
                  <a:lnTo>
                    <a:pt x="335815" y="267133"/>
                  </a:lnTo>
                  <a:lnTo>
                    <a:pt x="339411" y="267777"/>
                  </a:lnTo>
                  <a:lnTo>
                    <a:pt x="354584" y="265313"/>
                  </a:lnTo>
                  <a:lnTo>
                    <a:pt x="389099" y="245266"/>
                  </a:lnTo>
                  <a:lnTo>
                    <a:pt x="409523" y="226187"/>
                  </a:lnTo>
                  <a:lnTo>
                    <a:pt x="424543" y="200936"/>
                  </a:lnTo>
                  <a:lnTo>
                    <a:pt x="427103" y="193395"/>
                  </a:lnTo>
                  <a:lnTo>
                    <a:pt x="427081" y="190396"/>
                  </a:lnTo>
                  <a:lnTo>
                    <a:pt x="425174" y="185183"/>
                  </a:lnTo>
                  <a:lnTo>
                    <a:pt x="420093" y="180513"/>
                  </a:lnTo>
                  <a:lnTo>
                    <a:pt x="416763" y="178281"/>
                  </a:lnTo>
                  <a:lnTo>
                    <a:pt x="401963" y="175138"/>
                  </a:lnTo>
                  <a:lnTo>
                    <a:pt x="392138" y="178166"/>
                  </a:lnTo>
                  <a:lnTo>
                    <a:pt x="383068" y="184921"/>
                  </a:lnTo>
                  <a:lnTo>
                    <a:pt x="374333" y="194979"/>
                  </a:lnTo>
                  <a:lnTo>
                    <a:pt x="364853" y="215912"/>
                  </a:lnTo>
                  <a:lnTo>
                    <a:pt x="363651" y="231801"/>
                  </a:lnTo>
                  <a:lnTo>
                    <a:pt x="366174" y="246859"/>
                  </a:lnTo>
                  <a:lnTo>
                    <a:pt x="371999" y="258255"/>
                  </a:lnTo>
                  <a:lnTo>
                    <a:pt x="386582" y="272604"/>
                  </a:lnTo>
                  <a:lnTo>
                    <a:pt x="411408" y="275812"/>
                  </a:lnTo>
                  <a:lnTo>
                    <a:pt x="460902" y="275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992"/>
            <p:cNvSpPr/>
            <p:nvPr>
              <p:custDataLst>
                <p:tags r:id="rId92"/>
              </p:custDataLst>
            </p:nvPr>
          </p:nvSpPr>
          <p:spPr>
            <a:xfrm>
              <a:off x="1530350" y="3759200"/>
              <a:ext cx="16185" cy="279401"/>
            </a:xfrm>
            <a:custGeom>
              <a:avLst/>
              <a:gdLst/>
              <a:ahLst/>
              <a:cxnLst/>
              <a:rect l="0" t="0" r="0" b="0"/>
              <a:pathLst>
                <a:path w="16185" h="279401">
                  <a:moveTo>
                    <a:pt x="6350" y="0"/>
                  </a:moveTo>
                  <a:lnTo>
                    <a:pt x="6350" y="0"/>
                  </a:lnTo>
                  <a:lnTo>
                    <a:pt x="8232" y="12552"/>
                  </a:lnTo>
                  <a:lnTo>
                    <a:pt x="11817" y="54925"/>
                  </a:lnTo>
                  <a:lnTo>
                    <a:pt x="14189" y="87206"/>
                  </a:lnTo>
                  <a:lnTo>
                    <a:pt x="16184" y="122013"/>
                  </a:lnTo>
                  <a:lnTo>
                    <a:pt x="14719" y="156298"/>
                  </a:lnTo>
                  <a:lnTo>
                    <a:pt x="11716" y="190351"/>
                  </a:lnTo>
                  <a:lnTo>
                    <a:pt x="6058" y="237493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199"/>
          <p:cNvGrpSpPr/>
          <p:nvPr/>
        </p:nvGrpSpPr>
        <p:grpSpPr>
          <a:xfrm>
            <a:off x="2283598" y="3729768"/>
            <a:ext cx="802503" cy="317047"/>
            <a:chOff x="2283598" y="3729768"/>
            <a:chExt cx="802503" cy="317047"/>
          </a:xfrm>
        </p:grpSpPr>
        <p:sp>
          <p:nvSpPr>
            <p:cNvPr id="78" name="SMARTInkShape-993"/>
            <p:cNvSpPr/>
            <p:nvPr>
              <p:custDataLst>
                <p:tags r:id="rId87"/>
              </p:custDataLst>
            </p:nvPr>
          </p:nvSpPr>
          <p:spPr>
            <a:xfrm>
              <a:off x="2283598" y="3874751"/>
              <a:ext cx="84953" cy="172064"/>
            </a:xfrm>
            <a:custGeom>
              <a:avLst/>
              <a:gdLst/>
              <a:ahLst/>
              <a:cxnLst/>
              <a:rect l="0" t="0" r="0" b="0"/>
              <a:pathLst>
                <a:path w="84953" h="172064">
                  <a:moveTo>
                    <a:pt x="84952" y="30499"/>
                  </a:moveTo>
                  <a:lnTo>
                    <a:pt x="84952" y="30499"/>
                  </a:lnTo>
                  <a:lnTo>
                    <a:pt x="63971" y="11400"/>
                  </a:lnTo>
                  <a:lnTo>
                    <a:pt x="44481" y="1565"/>
                  </a:lnTo>
                  <a:lnTo>
                    <a:pt x="36156" y="0"/>
                  </a:lnTo>
                  <a:lnTo>
                    <a:pt x="20164" y="2491"/>
                  </a:lnTo>
                  <a:lnTo>
                    <a:pt x="11943" y="7702"/>
                  </a:lnTo>
                  <a:lnTo>
                    <a:pt x="915" y="19175"/>
                  </a:lnTo>
                  <a:lnTo>
                    <a:pt x="0" y="22244"/>
                  </a:lnTo>
                  <a:lnTo>
                    <a:pt x="864" y="29417"/>
                  </a:lnTo>
                  <a:lnTo>
                    <a:pt x="8688" y="44760"/>
                  </a:lnTo>
                  <a:lnTo>
                    <a:pt x="52981" y="87035"/>
                  </a:lnTo>
                  <a:lnTo>
                    <a:pt x="70776" y="102362"/>
                  </a:lnTo>
                  <a:lnTo>
                    <a:pt x="78181" y="113943"/>
                  </a:lnTo>
                  <a:lnTo>
                    <a:pt x="80061" y="124265"/>
                  </a:lnTo>
                  <a:lnTo>
                    <a:pt x="79575" y="128993"/>
                  </a:lnTo>
                  <a:lnTo>
                    <a:pt x="73390" y="138009"/>
                  </a:lnTo>
                  <a:lnTo>
                    <a:pt x="56126" y="151018"/>
                  </a:lnTo>
                  <a:lnTo>
                    <a:pt x="12294" y="171936"/>
                  </a:lnTo>
                  <a:lnTo>
                    <a:pt x="8997" y="172063"/>
                  </a:lnTo>
                  <a:lnTo>
                    <a:pt x="6799" y="170736"/>
                  </a:lnTo>
                  <a:lnTo>
                    <a:pt x="5333" y="168441"/>
                  </a:lnTo>
                  <a:lnTo>
                    <a:pt x="5767" y="165499"/>
                  </a:lnTo>
                  <a:lnTo>
                    <a:pt x="15102" y="151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994"/>
            <p:cNvSpPr/>
            <p:nvPr>
              <p:custDataLst>
                <p:tags r:id="rId88"/>
              </p:custDataLst>
            </p:nvPr>
          </p:nvSpPr>
          <p:spPr>
            <a:xfrm>
              <a:off x="2413007" y="3907556"/>
              <a:ext cx="133344" cy="99295"/>
            </a:xfrm>
            <a:custGeom>
              <a:avLst/>
              <a:gdLst/>
              <a:ahLst/>
              <a:cxnLst/>
              <a:rect l="0" t="0" r="0" b="0"/>
              <a:pathLst>
                <a:path w="133344" h="99295">
                  <a:moveTo>
                    <a:pt x="6343" y="16744"/>
                  </a:moveTo>
                  <a:lnTo>
                    <a:pt x="6343" y="16744"/>
                  </a:lnTo>
                  <a:lnTo>
                    <a:pt x="2972" y="13373"/>
                  </a:lnTo>
                  <a:lnTo>
                    <a:pt x="1317" y="9836"/>
                  </a:lnTo>
                  <a:lnTo>
                    <a:pt x="167" y="1148"/>
                  </a:lnTo>
                  <a:lnTo>
                    <a:pt x="0" y="24937"/>
                  </a:lnTo>
                  <a:lnTo>
                    <a:pt x="5461" y="70194"/>
                  </a:lnTo>
                  <a:lnTo>
                    <a:pt x="6320" y="97723"/>
                  </a:lnTo>
                  <a:lnTo>
                    <a:pt x="7044" y="92503"/>
                  </a:lnTo>
                  <a:lnTo>
                    <a:pt x="17174" y="51870"/>
                  </a:lnTo>
                  <a:lnTo>
                    <a:pt x="23350" y="32561"/>
                  </a:lnTo>
                  <a:lnTo>
                    <a:pt x="27542" y="27301"/>
                  </a:lnTo>
                  <a:lnTo>
                    <a:pt x="29648" y="27310"/>
                  </a:lnTo>
                  <a:lnTo>
                    <a:pt x="31757" y="28727"/>
                  </a:lnTo>
                  <a:lnTo>
                    <a:pt x="40213" y="41140"/>
                  </a:lnTo>
                  <a:lnTo>
                    <a:pt x="43190" y="53057"/>
                  </a:lnTo>
                  <a:lnTo>
                    <a:pt x="44333" y="71414"/>
                  </a:lnTo>
                  <a:lnTo>
                    <a:pt x="45075" y="72241"/>
                  </a:lnTo>
                  <a:lnTo>
                    <a:pt x="47781" y="73159"/>
                  </a:lnTo>
                  <a:lnTo>
                    <a:pt x="49491" y="71288"/>
                  </a:lnTo>
                  <a:lnTo>
                    <a:pt x="72330" y="28362"/>
                  </a:lnTo>
                  <a:lnTo>
                    <a:pt x="83648" y="14146"/>
                  </a:lnTo>
                  <a:lnTo>
                    <a:pt x="100509" y="2882"/>
                  </a:lnTo>
                  <a:lnTo>
                    <a:pt x="107696" y="0"/>
                  </a:lnTo>
                  <a:lnTo>
                    <a:pt x="111306" y="1348"/>
                  </a:lnTo>
                  <a:lnTo>
                    <a:pt x="119080" y="8490"/>
                  </a:lnTo>
                  <a:lnTo>
                    <a:pt x="123476" y="20602"/>
                  </a:lnTo>
                  <a:lnTo>
                    <a:pt x="131710" y="62856"/>
                  </a:lnTo>
                  <a:lnTo>
                    <a:pt x="133343" y="99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995"/>
            <p:cNvSpPr/>
            <p:nvPr>
              <p:custDataLst>
                <p:tags r:id="rId89"/>
              </p:custDataLst>
            </p:nvPr>
          </p:nvSpPr>
          <p:spPr>
            <a:xfrm>
              <a:off x="2589150" y="3729768"/>
              <a:ext cx="495085" cy="278634"/>
            </a:xfrm>
            <a:custGeom>
              <a:avLst/>
              <a:gdLst/>
              <a:ahLst/>
              <a:cxnLst/>
              <a:rect l="0" t="0" r="0" b="0"/>
              <a:pathLst>
                <a:path w="495085" h="278634">
                  <a:moveTo>
                    <a:pt x="71500" y="200882"/>
                  </a:moveTo>
                  <a:lnTo>
                    <a:pt x="71500" y="200882"/>
                  </a:lnTo>
                  <a:lnTo>
                    <a:pt x="68129" y="197511"/>
                  </a:lnTo>
                  <a:lnTo>
                    <a:pt x="66474" y="193975"/>
                  </a:lnTo>
                  <a:lnTo>
                    <a:pt x="66033" y="192044"/>
                  </a:lnTo>
                  <a:lnTo>
                    <a:pt x="58669" y="182584"/>
                  </a:lnTo>
                  <a:lnTo>
                    <a:pt x="53333" y="178639"/>
                  </a:lnTo>
                  <a:lnTo>
                    <a:pt x="47903" y="176885"/>
                  </a:lnTo>
                  <a:lnTo>
                    <a:pt x="40787" y="176105"/>
                  </a:lnTo>
                  <a:lnTo>
                    <a:pt x="28847" y="179038"/>
                  </a:lnTo>
                  <a:lnTo>
                    <a:pt x="13001" y="191117"/>
                  </a:lnTo>
                  <a:lnTo>
                    <a:pt x="1642" y="208101"/>
                  </a:lnTo>
                  <a:lnTo>
                    <a:pt x="0" y="220318"/>
                  </a:lnTo>
                  <a:lnTo>
                    <a:pt x="3043" y="237215"/>
                  </a:lnTo>
                  <a:lnTo>
                    <a:pt x="4695" y="242037"/>
                  </a:lnTo>
                  <a:lnTo>
                    <a:pt x="7208" y="245252"/>
                  </a:lnTo>
                  <a:lnTo>
                    <a:pt x="13763" y="248824"/>
                  </a:lnTo>
                  <a:lnTo>
                    <a:pt x="16781" y="248366"/>
                  </a:lnTo>
                  <a:lnTo>
                    <a:pt x="19498" y="246649"/>
                  </a:lnTo>
                  <a:lnTo>
                    <a:pt x="55201" y="199600"/>
                  </a:lnTo>
                  <a:lnTo>
                    <a:pt x="56401" y="199322"/>
                  </a:lnTo>
                  <a:lnTo>
                    <a:pt x="57200" y="199842"/>
                  </a:lnTo>
                  <a:lnTo>
                    <a:pt x="58089" y="202301"/>
                  </a:lnTo>
                  <a:lnTo>
                    <a:pt x="62129" y="230087"/>
                  </a:lnTo>
                  <a:lnTo>
                    <a:pt x="67570" y="236910"/>
                  </a:lnTo>
                  <a:lnTo>
                    <a:pt x="74692" y="241589"/>
                  </a:lnTo>
                  <a:lnTo>
                    <a:pt x="82562" y="243669"/>
                  </a:lnTo>
                  <a:lnTo>
                    <a:pt x="90763" y="242711"/>
                  </a:lnTo>
                  <a:lnTo>
                    <a:pt x="107525" y="236347"/>
                  </a:lnTo>
                  <a:lnTo>
                    <a:pt x="115969" y="226757"/>
                  </a:lnTo>
                  <a:lnTo>
                    <a:pt x="140778" y="183044"/>
                  </a:lnTo>
                  <a:lnTo>
                    <a:pt x="150509" y="141583"/>
                  </a:lnTo>
                  <a:lnTo>
                    <a:pt x="155534" y="105147"/>
                  </a:lnTo>
                  <a:lnTo>
                    <a:pt x="158958" y="61822"/>
                  </a:lnTo>
                  <a:lnTo>
                    <a:pt x="159973" y="40126"/>
                  </a:lnTo>
                  <a:lnTo>
                    <a:pt x="158704" y="37973"/>
                  </a:lnTo>
                  <a:lnTo>
                    <a:pt x="156447" y="37948"/>
                  </a:lnTo>
                  <a:lnTo>
                    <a:pt x="153531" y="39343"/>
                  </a:lnTo>
                  <a:lnTo>
                    <a:pt x="142686" y="61531"/>
                  </a:lnTo>
                  <a:lnTo>
                    <a:pt x="130535" y="98288"/>
                  </a:lnTo>
                  <a:lnTo>
                    <a:pt x="124740" y="143829"/>
                  </a:lnTo>
                  <a:lnTo>
                    <a:pt x="121503" y="176466"/>
                  </a:lnTo>
                  <a:lnTo>
                    <a:pt x="119477" y="222811"/>
                  </a:lnTo>
                  <a:lnTo>
                    <a:pt x="125113" y="266283"/>
                  </a:lnTo>
                  <a:lnTo>
                    <a:pt x="128409" y="271999"/>
                  </a:lnTo>
                  <a:lnTo>
                    <a:pt x="132722" y="275810"/>
                  </a:lnTo>
                  <a:lnTo>
                    <a:pt x="137715" y="278351"/>
                  </a:lnTo>
                  <a:lnTo>
                    <a:pt x="143160" y="278633"/>
                  </a:lnTo>
                  <a:lnTo>
                    <a:pt x="154854" y="275184"/>
                  </a:lnTo>
                  <a:lnTo>
                    <a:pt x="167108" y="263303"/>
                  </a:lnTo>
                  <a:lnTo>
                    <a:pt x="195592" y="216818"/>
                  </a:lnTo>
                  <a:lnTo>
                    <a:pt x="208026" y="180213"/>
                  </a:lnTo>
                  <a:lnTo>
                    <a:pt x="218961" y="140190"/>
                  </a:lnTo>
                  <a:lnTo>
                    <a:pt x="230877" y="103588"/>
                  </a:lnTo>
                  <a:lnTo>
                    <a:pt x="249293" y="60856"/>
                  </a:lnTo>
                  <a:lnTo>
                    <a:pt x="254813" y="41366"/>
                  </a:lnTo>
                  <a:lnTo>
                    <a:pt x="254386" y="40210"/>
                  </a:lnTo>
                  <a:lnTo>
                    <a:pt x="253396" y="40145"/>
                  </a:lnTo>
                  <a:lnTo>
                    <a:pt x="249709" y="42660"/>
                  </a:lnTo>
                  <a:lnTo>
                    <a:pt x="243367" y="48482"/>
                  </a:lnTo>
                  <a:lnTo>
                    <a:pt x="231863" y="69805"/>
                  </a:lnTo>
                  <a:lnTo>
                    <a:pt x="222888" y="105208"/>
                  </a:lnTo>
                  <a:lnTo>
                    <a:pt x="219132" y="146977"/>
                  </a:lnTo>
                  <a:lnTo>
                    <a:pt x="223638" y="194493"/>
                  </a:lnTo>
                  <a:lnTo>
                    <a:pt x="233543" y="221488"/>
                  </a:lnTo>
                  <a:lnTo>
                    <a:pt x="241356" y="233794"/>
                  </a:lnTo>
                  <a:lnTo>
                    <a:pt x="246121" y="237640"/>
                  </a:lnTo>
                  <a:lnTo>
                    <a:pt x="257059" y="241913"/>
                  </a:lnTo>
                  <a:lnTo>
                    <a:pt x="265213" y="241931"/>
                  </a:lnTo>
                  <a:lnTo>
                    <a:pt x="268376" y="240948"/>
                  </a:lnTo>
                  <a:lnTo>
                    <a:pt x="279568" y="232822"/>
                  </a:lnTo>
                  <a:lnTo>
                    <a:pt x="288451" y="218107"/>
                  </a:lnTo>
                  <a:lnTo>
                    <a:pt x="293285" y="179575"/>
                  </a:lnTo>
                  <a:lnTo>
                    <a:pt x="292029" y="175389"/>
                  </a:lnTo>
                  <a:lnTo>
                    <a:pt x="286870" y="168855"/>
                  </a:lnTo>
                  <a:lnTo>
                    <a:pt x="283519" y="168242"/>
                  </a:lnTo>
                  <a:lnTo>
                    <a:pt x="279874" y="169244"/>
                  </a:lnTo>
                  <a:lnTo>
                    <a:pt x="263884" y="177621"/>
                  </a:lnTo>
                  <a:lnTo>
                    <a:pt x="257428" y="185605"/>
                  </a:lnTo>
                  <a:lnTo>
                    <a:pt x="254719" y="190697"/>
                  </a:lnTo>
                  <a:lnTo>
                    <a:pt x="253589" y="200118"/>
                  </a:lnTo>
                  <a:lnTo>
                    <a:pt x="254276" y="204606"/>
                  </a:lnTo>
                  <a:lnTo>
                    <a:pt x="256146" y="208303"/>
                  </a:lnTo>
                  <a:lnTo>
                    <a:pt x="261985" y="214293"/>
                  </a:lnTo>
                  <a:lnTo>
                    <a:pt x="269284" y="217426"/>
                  </a:lnTo>
                  <a:lnTo>
                    <a:pt x="273206" y="218261"/>
                  </a:lnTo>
                  <a:lnTo>
                    <a:pt x="288839" y="216066"/>
                  </a:lnTo>
                  <a:lnTo>
                    <a:pt x="306877" y="204205"/>
                  </a:lnTo>
                  <a:lnTo>
                    <a:pt x="322255" y="187285"/>
                  </a:lnTo>
                  <a:lnTo>
                    <a:pt x="343156" y="146588"/>
                  </a:lnTo>
                  <a:lnTo>
                    <a:pt x="342915" y="145636"/>
                  </a:lnTo>
                  <a:lnTo>
                    <a:pt x="342049" y="145001"/>
                  </a:lnTo>
                  <a:lnTo>
                    <a:pt x="338960" y="143983"/>
                  </a:lnTo>
                  <a:lnTo>
                    <a:pt x="349781" y="172581"/>
                  </a:lnTo>
                  <a:lnTo>
                    <a:pt x="367271" y="217598"/>
                  </a:lnTo>
                  <a:lnTo>
                    <a:pt x="372605" y="237585"/>
                  </a:lnTo>
                  <a:lnTo>
                    <a:pt x="371600" y="248004"/>
                  </a:lnTo>
                  <a:lnTo>
                    <a:pt x="368802" y="255457"/>
                  </a:lnTo>
                  <a:lnTo>
                    <a:pt x="367068" y="258432"/>
                  </a:lnTo>
                  <a:lnTo>
                    <a:pt x="365206" y="259709"/>
                  </a:lnTo>
                  <a:lnTo>
                    <a:pt x="363260" y="259856"/>
                  </a:lnTo>
                  <a:lnTo>
                    <a:pt x="361257" y="259248"/>
                  </a:lnTo>
                  <a:lnTo>
                    <a:pt x="359921" y="257432"/>
                  </a:lnTo>
                  <a:lnTo>
                    <a:pt x="358437" y="251650"/>
                  </a:lnTo>
                  <a:lnTo>
                    <a:pt x="360973" y="233720"/>
                  </a:lnTo>
                  <a:lnTo>
                    <a:pt x="378950" y="192236"/>
                  </a:lnTo>
                  <a:lnTo>
                    <a:pt x="405594" y="151745"/>
                  </a:lnTo>
                  <a:lnTo>
                    <a:pt x="442398" y="109070"/>
                  </a:lnTo>
                  <a:lnTo>
                    <a:pt x="467538" y="73019"/>
                  </a:lnTo>
                  <a:lnTo>
                    <a:pt x="487508" y="28556"/>
                  </a:lnTo>
                  <a:lnTo>
                    <a:pt x="495084" y="5505"/>
                  </a:lnTo>
                  <a:lnTo>
                    <a:pt x="494296" y="2897"/>
                  </a:lnTo>
                  <a:lnTo>
                    <a:pt x="492358" y="1159"/>
                  </a:lnTo>
                  <a:lnTo>
                    <a:pt x="489655" y="0"/>
                  </a:lnTo>
                  <a:lnTo>
                    <a:pt x="486443" y="1344"/>
                  </a:lnTo>
                  <a:lnTo>
                    <a:pt x="479110" y="8482"/>
                  </a:lnTo>
                  <a:lnTo>
                    <a:pt x="463677" y="41255"/>
                  </a:lnTo>
                  <a:lnTo>
                    <a:pt x="449942" y="74668"/>
                  </a:lnTo>
                  <a:lnTo>
                    <a:pt x="435841" y="112331"/>
                  </a:lnTo>
                  <a:lnTo>
                    <a:pt x="424870" y="150237"/>
                  </a:lnTo>
                  <a:lnTo>
                    <a:pt x="420873" y="197166"/>
                  </a:lnTo>
                  <a:lnTo>
                    <a:pt x="427529" y="227768"/>
                  </a:lnTo>
                  <a:lnTo>
                    <a:pt x="434581" y="239407"/>
                  </a:lnTo>
                  <a:lnTo>
                    <a:pt x="438437" y="243498"/>
                  </a:lnTo>
                  <a:lnTo>
                    <a:pt x="443125" y="245521"/>
                  </a:lnTo>
                  <a:lnTo>
                    <a:pt x="453978" y="245886"/>
                  </a:lnTo>
                  <a:lnTo>
                    <a:pt x="459130" y="243584"/>
                  </a:lnTo>
                  <a:lnTo>
                    <a:pt x="468617" y="235383"/>
                  </a:lnTo>
                  <a:lnTo>
                    <a:pt x="484250" y="194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996"/>
            <p:cNvSpPr/>
            <p:nvPr>
              <p:custDataLst>
                <p:tags r:id="rId90"/>
              </p:custDataLst>
            </p:nvPr>
          </p:nvSpPr>
          <p:spPr>
            <a:xfrm>
              <a:off x="2974491" y="3822700"/>
              <a:ext cx="111610" cy="25401"/>
            </a:xfrm>
            <a:custGeom>
              <a:avLst/>
              <a:gdLst/>
              <a:ahLst/>
              <a:cxnLst/>
              <a:rect l="0" t="0" r="0" b="0"/>
              <a:pathLst>
                <a:path w="111610" h="25401">
                  <a:moveTo>
                    <a:pt x="3659" y="25400"/>
                  </a:moveTo>
                  <a:lnTo>
                    <a:pt x="3659" y="25400"/>
                  </a:lnTo>
                  <a:lnTo>
                    <a:pt x="288" y="25400"/>
                  </a:lnTo>
                  <a:lnTo>
                    <a:pt x="0" y="24694"/>
                  </a:lnTo>
                  <a:lnTo>
                    <a:pt x="1563" y="22029"/>
                  </a:lnTo>
                  <a:lnTo>
                    <a:pt x="8372" y="20374"/>
                  </a:lnTo>
                  <a:lnTo>
                    <a:pt x="52649" y="13449"/>
                  </a:lnTo>
                  <a:lnTo>
                    <a:pt x="1116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200"/>
          <p:cNvGrpSpPr/>
          <p:nvPr/>
        </p:nvGrpSpPr>
        <p:grpSpPr>
          <a:xfrm>
            <a:off x="3365500" y="3749415"/>
            <a:ext cx="590551" cy="257300"/>
            <a:chOff x="3365500" y="3749415"/>
            <a:chExt cx="590551" cy="257300"/>
          </a:xfrm>
        </p:grpSpPr>
        <p:sp>
          <p:nvSpPr>
            <p:cNvPr id="83" name="SMARTInkShape-997"/>
            <p:cNvSpPr/>
            <p:nvPr>
              <p:custDataLst>
                <p:tags r:id="rId85"/>
              </p:custDataLst>
            </p:nvPr>
          </p:nvSpPr>
          <p:spPr>
            <a:xfrm>
              <a:off x="3365500" y="3860800"/>
              <a:ext cx="133351" cy="143568"/>
            </a:xfrm>
            <a:custGeom>
              <a:avLst/>
              <a:gdLst/>
              <a:ahLst/>
              <a:cxnLst/>
              <a:rect l="0" t="0" r="0" b="0"/>
              <a:pathLst>
                <a:path w="133351" h="143568">
                  <a:moveTo>
                    <a:pt x="0" y="12700"/>
                  </a:moveTo>
                  <a:lnTo>
                    <a:pt x="0" y="12700"/>
                  </a:lnTo>
                  <a:lnTo>
                    <a:pt x="6742" y="16071"/>
                  </a:lnTo>
                  <a:lnTo>
                    <a:pt x="17677" y="31651"/>
                  </a:lnTo>
                  <a:lnTo>
                    <a:pt x="33308" y="71633"/>
                  </a:lnTo>
                  <a:lnTo>
                    <a:pt x="45803" y="112352"/>
                  </a:lnTo>
                  <a:lnTo>
                    <a:pt x="58279" y="137669"/>
                  </a:lnTo>
                  <a:lnTo>
                    <a:pt x="61431" y="140462"/>
                  </a:lnTo>
                  <a:lnTo>
                    <a:pt x="68695" y="143567"/>
                  </a:lnTo>
                  <a:lnTo>
                    <a:pt x="73313" y="142278"/>
                  </a:lnTo>
                  <a:lnTo>
                    <a:pt x="84089" y="135201"/>
                  </a:lnTo>
                  <a:lnTo>
                    <a:pt x="102056" y="112575"/>
                  </a:lnTo>
                  <a:lnTo>
                    <a:pt x="114043" y="73415"/>
                  </a:lnTo>
                  <a:lnTo>
                    <a:pt x="124414" y="2694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998"/>
            <p:cNvSpPr/>
            <p:nvPr>
              <p:custDataLst>
                <p:tags r:id="rId86"/>
              </p:custDataLst>
            </p:nvPr>
          </p:nvSpPr>
          <p:spPr>
            <a:xfrm>
              <a:off x="3539827" y="3749415"/>
              <a:ext cx="416224" cy="257300"/>
            </a:xfrm>
            <a:custGeom>
              <a:avLst/>
              <a:gdLst/>
              <a:ahLst/>
              <a:cxnLst/>
              <a:rect l="0" t="0" r="0" b="0"/>
              <a:pathLst>
                <a:path w="416224" h="257300">
                  <a:moveTo>
                    <a:pt x="111423" y="155835"/>
                  </a:moveTo>
                  <a:lnTo>
                    <a:pt x="111423" y="155835"/>
                  </a:lnTo>
                  <a:lnTo>
                    <a:pt x="83811" y="126960"/>
                  </a:lnTo>
                  <a:lnTo>
                    <a:pt x="78198" y="123885"/>
                  </a:lnTo>
                  <a:lnTo>
                    <a:pt x="66318" y="122350"/>
                  </a:lnTo>
                  <a:lnTo>
                    <a:pt x="41443" y="127113"/>
                  </a:lnTo>
                  <a:lnTo>
                    <a:pt x="28815" y="138366"/>
                  </a:lnTo>
                  <a:lnTo>
                    <a:pt x="6832" y="174335"/>
                  </a:lnTo>
                  <a:lnTo>
                    <a:pt x="0" y="201611"/>
                  </a:lnTo>
                  <a:lnTo>
                    <a:pt x="2165" y="217102"/>
                  </a:lnTo>
                  <a:lnTo>
                    <a:pt x="4717" y="224197"/>
                  </a:lnTo>
                  <a:lnTo>
                    <a:pt x="8535" y="228926"/>
                  </a:lnTo>
                  <a:lnTo>
                    <a:pt x="18423" y="234181"/>
                  </a:lnTo>
                  <a:lnTo>
                    <a:pt x="22612" y="234877"/>
                  </a:lnTo>
                  <a:lnTo>
                    <a:pt x="29148" y="233769"/>
                  </a:lnTo>
                  <a:lnTo>
                    <a:pt x="40165" y="225806"/>
                  </a:lnTo>
                  <a:lnTo>
                    <a:pt x="48995" y="211139"/>
                  </a:lnTo>
                  <a:lnTo>
                    <a:pt x="59277" y="184836"/>
                  </a:lnTo>
                  <a:lnTo>
                    <a:pt x="59020" y="185046"/>
                  </a:lnTo>
                  <a:lnTo>
                    <a:pt x="56853" y="189043"/>
                  </a:lnTo>
                  <a:lnTo>
                    <a:pt x="55037" y="202598"/>
                  </a:lnTo>
                  <a:lnTo>
                    <a:pt x="57870" y="220021"/>
                  </a:lnTo>
                  <a:lnTo>
                    <a:pt x="66549" y="235217"/>
                  </a:lnTo>
                  <a:lnTo>
                    <a:pt x="74075" y="240505"/>
                  </a:lnTo>
                  <a:lnTo>
                    <a:pt x="78058" y="241915"/>
                  </a:lnTo>
                  <a:lnTo>
                    <a:pt x="88127" y="241600"/>
                  </a:lnTo>
                  <a:lnTo>
                    <a:pt x="99658" y="238403"/>
                  </a:lnTo>
                  <a:lnTo>
                    <a:pt x="111838" y="232278"/>
                  </a:lnTo>
                  <a:lnTo>
                    <a:pt x="130596" y="210784"/>
                  </a:lnTo>
                  <a:lnTo>
                    <a:pt x="149559" y="175330"/>
                  </a:lnTo>
                  <a:lnTo>
                    <a:pt x="160358" y="142157"/>
                  </a:lnTo>
                  <a:lnTo>
                    <a:pt x="169155" y="104600"/>
                  </a:lnTo>
                  <a:lnTo>
                    <a:pt x="175417" y="66742"/>
                  </a:lnTo>
                  <a:lnTo>
                    <a:pt x="179538" y="26582"/>
                  </a:lnTo>
                  <a:lnTo>
                    <a:pt x="180759" y="6923"/>
                  </a:lnTo>
                  <a:lnTo>
                    <a:pt x="179519" y="3643"/>
                  </a:lnTo>
                  <a:lnTo>
                    <a:pt x="177281" y="1457"/>
                  </a:lnTo>
                  <a:lnTo>
                    <a:pt x="174378" y="0"/>
                  </a:lnTo>
                  <a:lnTo>
                    <a:pt x="171032" y="1145"/>
                  </a:lnTo>
                  <a:lnTo>
                    <a:pt x="163551" y="8061"/>
                  </a:lnTo>
                  <a:lnTo>
                    <a:pt x="147250" y="47074"/>
                  </a:lnTo>
                  <a:lnTo>
                    <a:pt x="138871" y="78569"/>
                  </a:lnTo>
                  <a:lnTo>
                    <a:pt x="134205" y="115615"/>
                  </a:lnTo>
                  <a:lnTo>
                    <a:pt x="132131" y="154187"/>
                  </a:lnTo>
                  <a:lnTo>
                    <a:pt x="131210" y="190145"/>
                  </a:lnTo>
                  <a:lnTo>
                    <a:pt x="134062" y="232009"/>
                  </a:lnTo>
                  <a:lnTo>
                    <a:pt x="139359" y="248016"/>
                  </a:lnTo>
                  <a:lnTo>
                    <a:pt x="142747" y="253272"/>
                  </a:lnTo>
                  <a:lnTo>
                    <a:pt x="147122" y="256071"/>
                  </a:lnTo>
                  <a:lnTo>
                    <a:pt x="157628" y="257299"/>
                  </a:lnTo>
                  <a:lnTo>
                    <a:pt x="161982" y="255934"/>
                  </a:lnTo>
                  <a:lnTo>
                    <a:pt x="168701" y="250653"/>
                  </a:lnTo>
                  <a:lnTo>
                    <a:pt x="179821" y="233004"/>
                  </a:lnTo>
                  <a:lnTo>
                    <a:pt x="191622" y="187216"/>
                  </a:lnTo>
                  <a:lnTo>
                    <a:pt x="193508" y="172225"/>
                  </a:lnTo>
                  <a:lnTo>
                    <a:pt x="194369" y="173112"/>
                  </a:lnTo>
                  <a:lnTo>
                    <a:pt x="208701" y="214182"/>
                  </a:lnTo>
                  <a:lnTo>
                    <a:pt x="220636" y="240346"/>
                  </a:lnTo>
                  <a:lnTo>
                    <a:pt x="223743" y="243925"/>
                  </a:lnTo>
                  <a:lnTo>
                    <a:pt x="230957" y="247903"/>
                  </a:lnTo>
                  <a:lnTo>
                    <a:pt x="238868" y="247789"/>
                  </a:lnTo>
                  <a:lnTo>
                    <a:pt x="242953" y="246771"/>
                  </a:lnTo>
                  <a:lnTo>
                    <a:pt x="249373" y="241877"/>
                  </a:lnTo>
                  <a:lnTo>
                    <a:pt x="262615" y="220495"/>
                  </a:lnTo>
                  <a:lnTo>
                    <a:pt x="269178" y="186475"/>
                  </a:lnTo>
                  <a:lnTo>
                    <a:pt x="269977" y="177174"/>
                  </a:lnTo>
                  <a:lnTo>
                    <a:pt x="270115" y="182305"/>
                  </a:lnTo>
                  <a:lnTo>
                    <a:pt x="273910" y="189002"/>
                  </a:lnTo>
                  <a:lnTo>
                    <a:pt x="292537" y="212597"/>
                  </a:lnTo>
                  <a:lnTo>
                    <a:pt x="315278" y="224772"/>
                  </a:lnTo>
                  <a:lnTo>
                    <a:pt x="321409" y="227193"/>
                  </a:lnTo>
                  <a:lnTo>
                    <a:pt x="326909" y="227396"/>
                  </a:lnTo>
                  <a:lnTo>
                    <a:pt x="336781" y="223858"/>
                  </a:lnTo>
                  <a:lnTo>
                    <a:pt x="350273" y="213933"/>
                  </a:lnTo>
                  <a:lnTo>
                    <a:pt x="355162" y="204234"/>
                  </a:lnTo>
                  <a:lnTo>
                    <a:pt x="356465" y="198684"/>
                  </a:lnTo>
                  <a:lnTo>
                    <a:pt x="354151" y="184992"/>
                  </a:lnTo>
                  <a:lnTo>
                    <a:pt x="344538" y="163319"/>
                  </a:lnTo>
                  <a:lnTo>
                    <a:pt x="341622" y="161530"/>
                  </a:lnTo>
                  <a:lnTo>
                    <a:pt x="338267" y="161043"/>
                  </a:lnTo>
                  <a:lnTo>
                    <a:pt x="334619" y="161423"/>
                  </a:lnTo>
                  <a:lnTo>
                    <a:pt x="326802" y="165610"/>
                  </a:lnTo>
                  <a:lnTo>
                    <a:pt x="322743" y="168701"/>
                  </a:lnTo>
                  <a:lnTo>
                    <a:pt x="318232" y="177781"/>
                  </a:lnTo>
                  <a:lnTo>
                    <a:pt x="315336" y="204228"/>
                  </a:lnTo>
                  <a:lnTo>
                    <a:pt x="318205" y="224971"/>
                  </a:lnTo>
                  <a:lnTo>
                    <a:pt x="325387" y="236187"/>
                  </a:lnTo>
                  <a:lnTo>
                    <a:pt x="336340" y="245169"/>
                  </a:lnTo>
                  <a:lnTo>
                    <a:pt x="350616" y="251513"/>
                  </a:lnTo>
                  <a:lnTo>
                    <a:pt x="397410" y="247537"/>
                  </a:lnTo>
                  <a:lnTo>
                    <a:pt x="416223" y="244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SMARTInkShape-999"/>
          <p:cNvSpPr/>
          <p:nvPr>
            <p:custDataLst>
              <p:tags r:id="rId9"/>
            </p:custDataLst>
          </p:nvPr>
        </p:nvSpPr>
        <p:spPr>
          <a:xfrm>
            <a:off x="4320912" y="3715641"/>
            <a:ext cx="257439" cy="443108"/>
          </a:xfrm>
          <a:custGeom>
            <a:avLst/>
            <a:gdLst/>
            <a:ahLst/>
            <a:cxnLst/>
            <a:rect l="0" t="0" r="0" b="0"/>
            <a:pathLst>
              <a:path w="257439" h="443108">
                <a:moveTo>
                  <a:pt x="73288" y="189609"/>
                </a:moveTo>
                <a:lnTo>
                  <a:pt x="73288" y="189609"/>
                </a:lnTo>
                <a:lnTo>
                  <a:pt x="72582" y="168652"/>
                </a:lnTo>
                <a:lnTo>
                  <a:pt x="69917" y="163127"/>
                </a:lnTo>
                <a:lnTo>
                  <a:pt x="67513" y="162076"/>
                </a:lnTo>
                <a:lnTo>
                  <a:pt x="61079" y="162791"/>
                </a:lnTo>
                <a:lnTo>
                  <a:pt x="42781" y="173902"/>
                </a:lnTo>
                <a:lnTo>
                  <a:pt x="22856" y="197341"/>
                </a:lnTo>
                <a:lnTo>
                  <a:pt x="3641" y="236161"/>
                </a:lnTo>
                <a:lnTo>
                  <a:pt x="0" y="254278"/>
                </a:lnTo>
                <a:lnTo>
                  <a:pt x="1146" y="261650"/>
                </a:lnTo>
                <a:lnTo>
                  <a:pt x="8064" y="273603"/>
                </a:lnTo>
                <a:lnTo>
                  <a:pt x="23838" y="279856"/>
                </a:lnTo>
                <a:lnTo>
                  <a:pt x="50875" y="281495"/>
                </a:lnTo>
                <a:lnTo>
                  <a:pt x="58346" y="280500"/>
                </a:lnTo>
                <a:lnTo>
                  <a:pt x="70410" y="273749"/>
                </a:lnTo>
                <a:lnTo>
                  <a:pt x="75603" y="268986"/>
                </a:lnTo>
                <a:lnTo>
                  <a:pt x="77653" y="261577"/>
                </a:lnTo>
                <a:lnTo>
                  <a:pt x="76169" y="242056"/>
                </a:lnTo>
                <a:lnTo>
                  <a:pt x="67399" y="214007"/>
                </a:lnTo>
                <a:lnTo>
                  <a:pt x="57971" y="202099"/>
                </a:lnTo>
                <a:lnTo>
                  <a:pt x="34268" y="186889"/>
                </a:lnTo>
                <a:lnTo>
                  <a:pt x="28194" y="184872"/>
                </a:lnTo>
                <a:lnTo>
                  <a:pt x="28409" y="183629"/>
                </a:lnTo>
                <a:lnTo>
                  <a:pt x="34292" y="180366"/>
                </a:lnTo>
                <a:lnTo>
                  <a:pt x="73858" y="168575"/>
                </a:lnTo>
                <a:lnTo>
                  <a:pt x="113438" y="153508"/>
                </a:lnTo>
                <a:lnTo>
                  <a:pt x="160947" y="123133"/>
                </a:lnTo>
                <a:lnTo>
                  <a:pt x="185339" y="88224"/>
                </a:lnTo>
                <a:lnTo>
                  <a:pt x="199230" y="49973"/>
                </a:lnTo>
                <a:lnTo>
                  <a:pt x="204469" y="11377"/>
                </a:lnTo>
                <a:lnTo>
                  <a:pt x="202617" y="1504"/>
                </a:lnTo>
                <a:lnTo>
                  <a:pt x="200429" y="0"/>
                </a:lnTo>
                <a:lnTo>
                  <a:pt x="197560" y="409"/>
                </a:lnTo>
                <a:lnTo>
                  <a:pt x="194236" y="2092"/>
                </a:lnTo>
                <a:lnTo>
                  <a:pt x="179445" y="24687"/>
                </a:lnTo>
                <a:lnTo>
                  <a:pt x="167741" y="57749"/>
                </a:lnTo>
                <a:lnTo>
                  <a:pt x="154073" y="100666"/>
                </a:lnTo>
                <a:lnTo>
                  <a:pt x="136238" y="147962"/>
                </a:lnTo>
                <a:lnTo>
                  <a:pt x="127955" y="172427"/>
                </a:lnTo>
                <a:lnTo>
                  <a:pt x="120316" y="197205"/>
                </a:lnTo>
                <a:lnTo>
                  <a:pt x="113106" y="222189"/>
                </a:lnTo>
                <a:lnTo>
                  <a:pt x="101333" y="268765"/>
                </a:lnTo>
                <a:lnTo>
                  <a:pt x="91397" y="311572"/>
                </a:lnTo>
                <a:lnTo>
                  <a:pt x="82277" y="349413"/>
                </a:lnTo>
                <a:lnTo>
                  <a:pt x="82693" y="395708"/>
                </a:lnTo>
                <a:lnTo>
                  <a:pt x="91754" y="426124"/>
                </a:lnTo>
                <a:lnTo>
                  <a:pt x="101251" y="437719"/>
                </a:lnTo>
                <a:lnTo>
                  <a:pt x="106746" y="441799"/>
                </a:lnTo>
                <a:lnTo>
                  <a:pt x="111821" y="443107"/>
                </a:lnTo>
                <a:lnTo>
                  <a:pt x="116616" y="442569"/>
                </a:lnTo>
                <a:lnTo>
                  <a:pt x="121223" y="440799"/>
                </a:lnTo>
                <a:lnTo>
                  <a:pt x="137820" y="424824"/>
                </a:lnTo>
                <a:lnTo>
                  <a:pt x="149402" y="392103"/>
                </a:lnTo>
                <a:lnTo>
                  <a:pt x="151096" y="359570"/>
                </a:lnTo>
                <a:lnTo>
                  <a:pt x="148083" y="312875"/>
                </a:lnTo>
                <a:lnTo>
                  <a:pt x="142721" y="288691"/>
                </a:lnTo>
                <a:lnTo>
                  <a:pt x="137960" y="280520"/>
                </a:lnTo>
                <a:lnTo>
                  <a:pt x="138981" y="279144"/>
                </a:lnTo>
                <a:lnTo>
                  <a:pt x="143877" y="275734"/>
                </a:lnTo>
                <a:lnTo>
                  <a:pt x="188134" y="267298"/>
                </a:lnTo>
                <a:lnTo>
                  <a:pt x="229637" y="259335"/>
                </a:lnTo>
                <a:lnTo>
                  <a:pt x="257438" y="25310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Shape-1000"/>
          <p:cNvSpPr/>
          <p:nvPr>
            <p:custDataLst>
              <p:tags r:id="rId10"/>
            </p:custDataLst>
          </p:nvPr>
        </p:nvSpPr>
        <p:spPr>
          <a:xfrm>
            <a:off x="4996036" y="3810000"/>
            <a:ext cx="191915" cy="171451"/>
          </a:xfrm>
          <a:custGeom>
            <a:avLst/>
            <a:gdLst/>
            <a:ahLst/>
            <a:cxnLst/>
            <a:rect l="0" t="0" r="0" b="0"/>
            <a:pathLst>
              <a:path w="191915" h="171451">
                <a:moveTo>
                  <a:pt x="153814" y="0"/>
                </a:moveTo>
                <a:lnTo>
                  <a:pt x="153814" y="0"/>
                </a:lnTo>
                <a:lnTo>
                  <a:pt x="157185" y="3371"/>
                </a:lnTo>
                <a:lnTo>
                  <a:pt x="157472" y="5775"/>
                </a:lnTo>
                <a:lnTo>
                  <a:pt x="151064" y="30507"/>
                </a:lnTo>
                <a:lnTo>
                  <a:pt x="127897" y="66338"/>
                </a:lnTo>
                <a:lnTo>
                  <a:pt x="84479" y="113254"/>
                </a:lnTo>
                <a:lnTo>
                  <a:pt x="57227" y="134137"/>
                </a:lnTo>
                <a:lnTo>
                  <a:pt x="34649" y="142520"/>
                </a:lnTo>
                <a:lnTo>
                  <a:pt x="21124" y="140718"/>
                </a:lnTo>
                <a:lnTo>
                  <a:pt x="14554" y="138262"/>
                </a:lnTo>
                <a:lnTo>
                  <a:pt x="9468" y="133802"/>
                </a:lnTo>
                <a:lnTo>
                  <a:pt x="1936" y="121321"/>
                </a:lnTo>
                <a:lnTo>
                  <a:pt x="0" y="106367"/>
                </a:lnTo>
                <a:lnTo>
                  <a:pt x="2197" y="91724"/>
                </a:lnTo>
                <a:lnTo>
                  <a:pt x="7876" y="80513"/>
                </a:lnTo>
                <a:lnTo>
                  <a:pt x="12073" y="76958"/>
                </a:lnTo>
                <a:lnTo>
                  <a:pt x="22379" y="73009"/>
                </a:lnTo>
                <a:lnTo>
                  <a:pt x="34015" y="75017"/>
                </a:lnTo>
                <a:lnTo>
                  <a:pt x="56229" y="87844"/>
                </a:lnTo>
                <a:lnTo>
                  <a:pt x="98711" y="117463"/>
                </a:lnTo>
                <a:lnTo>
                  <a:pt x="145751" y="149079"/>
                </a:lnTo>
                <a:lnTo>
                  <a:pt x="175740" y="166613"/>
                </a:lnTo>
                <a:lnTo>
                  <a:pt x="191914" y="171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SMARTInkShape-Group203"/>
          <p:cNvGrpSpPr/>
          <p:nvPr/>
        </p:nvGrpSpPr>
        <p:grpSpPr>
          <a:xfrm>
            <a:off x="5600728" y="3690761"/>
            <a:ext cx="317473" cy="292155"/>
            <a:chOff x="5600728" y="3690761"/>
            <a:chExt cx="317473" cy="292155"/>
          </a:xfrm>
        </p:grpSpPr>
        <p:sp>
          <p:nvSpPr>
            <p:cNvPr id="88" name="SMARTInkShape-1001"/>
            <p:cNvSpPr/>
            <p:nvPr>
              <p:custDataLst>
                <p:tags r:id="rId83"/>
              </p:custDataLst>
            </p:nvPr>
          </p:nvSpPr>
          <p:spPr>
            <a:xfrm>
              <a:off x="5600728" y="3690761"/>
              <a:ext cx="304773" cy="292155"/>
            </a:xfrm>
            <a:custGeom>
              <a:avLst/>
              <a:gdLst/>
              <a:ahLst/>
              <a:cxnLst/>
              <a:rect l="0" t="0" r="0" b="0"/>
              <a:pathLst>
                <a:path w="304773" h="292155">
                  <a:moveTo>
                    <a:pt x="101572" y="208139"/>
                  </a:moveTo>
                  <a:lnTo>
                    <a:pt x="101572" y="208139"/>
                  </a:lnTo>
                  <a:lnTo>
                    <a:pt x="94830" y="191284"/>
                  </a:lnTo>
                  <a:lnTo>
                    <a:pt x="85876" y="181127"/>
                  </a:lnTo>
                  <a:lnTo>
                    <a:pt x="80524" y="177431"/>
                  </a:lnTo>
                  <a:lnTo>
                    <a:pt x="75546" y="175673"/>
                  </a:lnTo>
                  <a:lnTo>
                    <a:pt x="66251" y="175600"/>
                  </a:lnTo>
                  <a:lnTo>
                    <a:pt x="42972" y="186268"/>
                  </a:lnTo>
                  <a:lnTo>
                    <a:pt x="20474" y="209577"/>
                  </a:lnTo>
                  <a:lnTo>
                    <a:pt x="3773" y="238825"/>
                  </a:lnTo>
                  <a:lnTo>
                    <a:pt x="15" y="257525"/>
                  </a:lnTo>
                  <a:lnTo>
                    <a:pt x="0" y="266463"/>
                  </a:lnTo>
                  <a:lnTo>
                    <a:pt x="2108" y="273833"/>
                  </a:lnTo>
                  <a:lnTo>
                    <a:pt x="10093" y="285785"/>
                  </a:lnTo>
                  <a:lnTo>
                    <a:pt x="15186" y="288830"/>
                  </a:lnTo>
                  <a:lnTo>
                    <a:pt x="26489" y="290333"/>
                  </a:lnTo>
                  <a:lnTo>
                    <a:pt x="40450" y="284886"/>
                  </a:lnTo>
                  <a:lnTo>
                    <a:pt x="85268" y="254738"/>
                  </a:lnTo>
                  <a:lnTo>
                    <a:pt x="92273" y="248757"/>
                  </a:lnTo>
                  <a:lnTo>
                    <a:pt x="92550" y="249328"/>
                  </a:lnTo>
                  <a:lnTo>
                    <a:pt x="90977" y="253727"/>
                  </a:lnTo>
                  <a:lnTo>
                    <a:pt x="91690" y="260385"/>
                  </a:lnTo>
                  <a:lnTo>
                    <a:pt x="96168" y="280296"/>
                  </a:lnTo>
                  <a:lnTo>
                    <a:pt x="101757" y="288657"/>
                  </a:lnTo>
                  <a:lnTo>
                    <a:pt x="104518" y="290745"/>
                  </a:lnTo>
                  <a:lnTo>
                    <a:pt x="107063" y="291432"/>
                  </a:lnTo>
                  <a:lnTo>
                    <a:pt x="109466" y="291184"/>
                  </a:lnTo>
                  <a:lnTo>
                    <a:pt x="133601" y="279942"/>
                  </a:lnTo>
                  <a:lnTo>
                    <a:pt x="169308" y="250545"/>
                  </a:lnTo>
                  <a:lnTo>
                    <a:pt x="192355" y="222047"/>
                  </a:lnTo>
                  <a:lnTo>
                    <a:pt x="216709" y="181159"/>
                  </a:lnTo>
                  <a:lnTo>
                    <a:pt x="228425" y="156991"/>
                  </a:lnTo>
                  <a:lnTo>
                    <a:pt x="239763" y="131001"/>
                  </a:lnTo>
                  <a:lnTo>
                    <a:pt x="250849" y="103797"/>
                  </a:lnTo>
                  <a:lnTo>
                    <a:pt x="268812" y="58518"/>
                  </a:lnTo>
                  <a:lnTo>
                    <a:pt x="285181" y="14464"/>
                  </a:lnTo>
                  <a:lnTo>
                    <a:pt x="288303" y="2822"/>
                  </a:lnTo>
                  <a:lnTo>
                    <a:pt x="288149" y="706"/>
                  </a:lnTo>
                  <a:lnTo>
                    <a:pt x="287340" y="0"/>
                  </a:lnTo>
                  <a:lnTo>
                    <a:pt x="276088" y="12491"/>
                  </a:lnTo>
                  <a:lnTo>
                    <a:pt x="259349" y="47550"/>
                  </a:lnTo>
                  <a:lnTo>
                    <a:pt x="247189" y="79616"/>
                  </a:lnTo>
                  <a:lnTo>
                    <a:pt x="235435" y="115740"/>
                  </a:lnTo>
                  <a:lnTo>
                    <a:pt x="225507" y="155313"/>
                  </a:lnTo>
                  <a:lnTo>
                    <a:pt x="218273" y="192657"/>
                  </a:lnTo>
                  <a:lnTo>
                    <a:pt x="214822" y="225952"/>
                  </a:lnTo>
                  <a:lnTo>
                    <a:pt x="217993" y="252510"/>
                  </a:lnTo>
                  <a:lnTo>
                    <a:pt x="225987" y="272309"/>
                  </a:lnTo>
                  <a:lnTo>
                    <a:pt x="231082" y="280552"/>
                  </a:lnTo>
                  <a:lnTo>
                    <a:pt x="242387" y="289711"/>
                  </a:lnTo>
                  <a:lnTo>
                    <a:pt x="248365" y="292154"/>
                  </a:lnTo>
                  <a:lnTo>
                    <a:pt x="255173" y="291666"/>
                  </a:lnTo>
                  <a:lnTo>
                    <a:pt x="270263" y="285478"/>
                  </a:lnTo>
                  <a:lnTo>
                    <a:pt x="304772" y="252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002"/>
            <p:cNvSpPr/>
            <p:nvPr>
              <p:custDataLst>
                <p:tags r:id="rId84"/>
              </p:custDataLst>
            </p:nvPr>
          </p:nvSpPr>
          <p:spPr>
            <a:xfrm>
              <a:off x="5787541" y="3835400"/>
              <a:ext cx="130660" cy="12701"/>
            </a:xfrm>
            <a:custGeom>
              <a:avLst/>
              <a:gdLst/>
              <a:ahLst/>
              <a:cxnLst/>
              <a:rect l="0" t="0" r="0" b="0"/>
              <a:pathLst>
                <a:path w="130660" h="12701">
                  <a:moveTo>
                    <a:pt x="3659" y="12700"/>
                  </a:moveTo>
                  <a:lnTo>
                    <a:pt x="3659" y="12700"/>
                  </a:lnTo>
                  <a:lnTo>
                    <a:pt x="0" y="12700"/>
                  </a:lnTo>
                  <a:lnTo>
                    <a:pt x="38539" y="10818"/>
                  </a:lnTo>
                  <a:lnTo>
                    <a:pt x="82667" y="5792"/>
                  </a:lnTo>
                  <a:lnTo>
                    <a:pt x="1306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204"/>
          <p:cNvGrpSpPr/>
          <p:nvPr/>
        </p:nvGrpSpPr>
        <p:grpSpPr>
          <a:xfrm>
            <a:off x="6346706" y="3717464"/>
            <a:ext cx="625595" cy="304697"/>
            <a:chOff x="6346706" y="3717464"/>
            <a:chExt cx="625595" cy="304697"/>
          </a:xfrm>
        </p:grpSpPr>
        <p:sp>
          <p:nvSpPr>
            <p:cNvPr id="91" name="SMARTInkShape-1003"/>
            <p:cNvSpPr/>
            <p:nvPr>
              <p:custDataLst>
                <p:tags r:id="rId78"/>
              </p:custDataLst>
            </p:nvPr>
          </p:nvSpPr>
          <p:spPr>
            <a:xfrm>
              <a:off x="6346706" y="3886200"/>
              <a:ext cx="140597" cy="135961"/>
            </a:xfrm>
            <a:custGeom>
              <a:avLst/>
              <a:gdLst/>
              <a:ahLst/>
              <a:cxnLst/>
              <a:rect l="0" t="0" r="0" b="0"/>
              <a:pathLst>
                <a:path w="140597" h="135961">
                  <a:moveTo>
                    <a:pt x="9644" y="6350"/>
                  </a:moveTo>
                  <a:lnTo>
                    <a:pt x="9644" y="6350"/>
                  </a:lnTo>
                  <a:lnTo>
                    <a:pt x="6273" y="6350"/>
                  </a:lnTo>
                  <a:lnTo>
                    <a:pt x="5280" y="7055"/>
                  </a:lnTo>
                  <a:lnTo>
                    <a:pt x="4618" y="8231"/>
                  </a:lnTo>
                  <a:lnTo>
                    <a:pt x="0" y="34761"/>
                  </a:lnTo>
                  <a:lnTo>
                    <a:pt x="3323" y="81707"/>
                  </a:lnTo>
                  <a:lnTo>
                    <a:pt x="13024" y="113423"/>
                  </a:lnTo>
                  <a:lnTo>
                    <a:pt x="20789" y="127081"/>
                  </a:lnTo>
                  <a:lnTo>
                    <a:pt x="28944" y="134091"/>
                  </a:lnTo>
                  <a:lnTo>
                    <a:pt x="33094" y="135960"/>
                  </a:lnTo>
                  <a:lnTo>
                    <a:pt x="37272" y="135796"/>
                  </a:lnTo>
                  <a:lnTo>
                    <a:pt x="45677" y="131850"/>
                  </a:lnTo>
                  <a:lnTo>
                    <a:pt x="58343" y="118324"/>
                  </a:lnTo>
                  <a:lnTo>
                    <a:pt x="67661" y="100911"/>
                  </a:lnTo>
                  <a:lnTo>
                    <a:pt x="72663" y="79020"/>
                  </a:lnTo>
                  <a:lnTo>
                    <a:pt x="72117" y="78785"/>
                  </a:lnTo>
                  <a:lnTo>
                    <a:pt x="69630" y="80406"/>
                  </a:lnTo>
                  <a:lnTo>
                    <a:pt x="69390" y="82532"/>
                  </a:lnTo>
                  <a:lnTo>
                    <a:pt x="71005" y="88657"/>
                  </a:lnTo>
                  <a:lnTo>
                    <a:pt x="86677" y="113223"/>
                  </a:lnTo>
                  <a:lnTo>
                    <a:pt x="90633" y="117815"/>
                  </a:lnTo>
                  <a:lnTo>
                    <a:pt x="109684" y="127650"/>
                  </a:lnTo>
                  <a:lnTo>
                    <a:pt x="123090" y="131661"/>
                  </a:lnTo>
                  <a:lnTo>
                    <a:pt x="126903" y="130813"/>
                  </a:lnTo>
                  <a:lnTo>
                    <a:pt x="134901" y="126107"/>
                  </a:lnTo>
                  <a:lnTo>
                    <a:pt x="137598" y="121466"/>
                  </a:lnTo>
                  <a:lnTo>
                    <a:pt x="140596" y="108783"/>
                  </a:lnTo>
                  <a:lnTo>
                    <a:pt x="135770" y="67520"/>
                  </a:lnTo>
                  <a:lnTo>
                    <a:pt x="130615" y="22145"/>
                  </a:lnTo>
                  <a:lnTo>
                    <a:pt x="1302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004"/>
            <p:cNvSpPr/>
            <p:nvPr>
              <p:custDataLst>
                <p:tags r:id="rId79"/>
              </p:custDataLst>
            </p:nvPr>
          </p:nvSpPr>
          <p:spPr>
            <a:xfrm>
              <a:off x="6565900" y="3723570"/>
              <a:ext cx="69370" cy="276931"/>
            </a:xfrm>
            <a:custGeom>
              <a:avLst/>
              <a:gdLst/>
              <a:ahLst/>
              <a:cxnLst/>
              <a:rect l="0" t="0" r="0" b="0"/>
              <a:pathLst>
                <a:path w="69370" h="276931">
                  <a:moveTo>
                    <a:pt x="0" y="16580"/>
                  </a:moveTo>
                  <a:lnTo>
                    <a:pt x="0" y="16580"/>
                  </a:lnTo>
                  <a:lnTo>
                    <a:pt x="5467" y="178"/>
                  </a:lnTo>
                  <a:lnTo>
                    <a:pt x="5056" y="0"/>
                  </a:lnTo>
                  <a:lnTo>
                    <a:pt x="2718" y="1685"/>
                  </a:lnTo>
                  <a:lnTo>
                    <a:pt x="357" y="45654"/>
                  </a:lnTo>
                  <a:lnTo>
                    <a:pt x="159" y="78185"/>
                  </a:lnTo>
                  <a:lnTo>
                    <a:pt x="70" y="113810"/>
                  </a:lnTo>
                  <a:lnTo>
                    <a:pt x="1912" y="148929"/>
                  </a:lnTo>
                  <a:lnTo>
                    <a:pt x="3672" y="181940"/>
                  </a:lnTo>
                  <a:lnTo>
                    <a:pt x="1401" y="222209"/>
                  </a:lnTo>
                  <a:lnTo>
                    <a:pt x="122" y="253764"/>
                  </a:lnTo>
                  <a:lnTo>
                    <a:pt x="82" y="253725"/>
                  </a:lnTo>
                  <a:lnTo>
                    <a:pt x="55" y="252993"/>
                  </a:lnTo>
                  <a:lnTo>
                    <a:pt x="18298" y="207409"/>
                  </a:lnTo>
                  <a:lnTo>
                    <a:pt x="30038" y="191498"/>
                  </a:lnTo>
                  <a:lnTo>
                    <a:pt x="34137" y="188931"/>
                  </a:lnTo>
                  <a:lnTo>
                    <a:pt x="38280" y="187925"/>
                  </a:lnTo>
                  <a:lnTo>
                    <a:pt x="42452" y="187960"/>
                  </a:lnTo>
                  <a:lnTo>
                    <a:pt x="50853" y="191762"/>
                  </a:lnTo>
                  <a:lnTo>
                    <a:pt x="55069" y="194751"/>
                  </a:lnTo>
                  <a:lnTo>
                    <a:pt x="61634" y="205598"/>
                  </a:lnTo>
                  <a:lnTo>
                    <a:pt x="66198" y="219827"/>
                  </a:lnTo>
                  <a:lnTo>
                    <a:pt x="69369" y="256910"/>
                  </a:lnTo>
                  <a:lnTo>
                    <a:pt x="67754" y="266386"/>
                  </a:lnTo>
                  <a:lnTo>
                    <a:pt x="63500" y="276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005"/>
            <p:cNvSpPr/>
            <p:nvPr>
              <p:custDataLst>
                <p:tags r:id="rId80"/>
              </p:custDataLst>
            </p:nvPr>
          </p:nvSpPr>
          <p:spPr>
            <a:xfrm>
              <a:off x="6699250" y="38925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006"/>
            <p:cNvSpPr/>
            <p:nvPr>
              <p:custDataLst>
                <p:tags r:id="rId81"/>
              </p:custDataLst>
            </p:nvPr>
          </p:nvSpPr>
          <p:spPr>
            <a:xfrm>
              <a:off x="6705600" y="38036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1270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007"/>
            <p:cNvSpPr/>
            <p:nvPr>
              <p:custDataLst>
                <p:tags r:id="rId82"/>
              </p:custDataLst>
            </p:nvPr>
          </p:nvSpPr>
          <p:spPr>
            <a:xfrm>
              <a:off x="6750882" y="3717464"/>
              <a:ext cx="221419" cy="244937"/>
            </a:xfrm>
            <a:custGeom>
              <a:avLst/>
              <a:gdLst/>
              <a:ahLst/>
              <a:cxnLst/>
              <a:rect l="0" t="0" r="0" b="0"/>
              <a:pathLst>
                <a:path w="221419" h="244937">
                  <a:moveTo>
                    <a:pt x="75368" y="149686"/>
                  </a:moveTo>
                  <a:lnTo>
                    <a:pt x="75368" y="149686"/>
                  </a:lnTo>
                  <a:lnTo>
                    <a:pt x="38511" y="151097"/>
                  </a:lnTo>
                  <a:lnTo>
                    <a:pt x="25120" y="156428"/>
                  </a:lnTo>
                  <a:lnTo>
                    <a:pt x="5681" y="174105"/>
                  </a:lnTo>
                  <a:lnTo>
                    <a:pt x="2099" y="181488"/>
                  </a:lnTo>
                  <a:lnTo>
                    <a:pt x="0" y="197216"/>
                  </a:lnTo>
                  <a:lnTo>
                    <a:pt x="3301" y="211732"/>
                  </a:lnTo>
                  <a:lnTo>
                    <a:pt x="6157" y="218567"/>
                  </a:lnTo>
                  <a:lnTo>
                    <a:pt x="11588" y="223829"/>
                  </a:lnTo>
                  <a:lnTo>
                    <a:pt x="27030" y="231557"/>
                  </a:lnTo>
                  <a:lnTo>
                    <a:pt x="43771" y="233580"/>
                  </a:lnTo>
                  <a:lnTo>
                    <a:pt x="70945" y="228871"/>
                  </a:lnTo>
                  <a:lnTo>
                    <a:pt x="80885" y="225759"/>
                  </a:lnTo>
                  <a:lnTo>
                    <a:pt x="97576" y="212895"/>
                  </a:lnTo>
                  <a:lnTo>
                    <a:pt x="128909" y="169149"/>
                  </a:lnTo>
                  <a:lnTo>
                    <a:pt x="141732" y="134112"/>
                  </a:lnTo>
                  <a:lnTo>
                    <a:pt x="152135" y="92670"/>
                  </a:lnTo>
                  <a:lnTo>
                    <a:pt x="161463" y="48381"/>
                  </a:lnTo>
                  <a:lnTo>
                    <a:pt x="168103" y="4452"/>
                  </a:lnTo>
                  <a:lnTo>
                    <a:pt x="167531" y="1357"/>
                  </a:lnTo>
                  <a:lnTo>
                    <a:pt x="166444" y="0"/>
                  </a:lnTo>
                  <a:lnTo>
                    <a:pt x="163354" y="7900"/>
                  </a:lnTo>
                  <a:lnTo>
                    <a:pt x="152250" y="55200"/>
                  </a:lnTo>
                  <a:lnTo>
                    <a:pt x="144580" y="89348"/>
                  </a:lnTo>
                  <a:lnTo>
                    <a:pt x="137174" y="124985"/>
                  </a:lnTo>
                  <a:lnTo>
                    <a:pt x="131530" y="159639"/>
                  </a:lnTo>
                  <a:lnTo>
                    <a:pt x="127756" y="200770"/>
                  </a:lnTo>
                  <a:lnTo>
                    <a:pt x="126377" y="225723"/>
                  </a:lnTo>
                  <a:lnTo>
                    <a:pt x="126307" y="225777"/>
                  </a:lnTo>
                  <a:lnTo>
                    <a:pt x="149249" y="184658"/>
                  </a:lnTo>
                  <a:lnTo>
                    <a:pt x="169617" y="164751"/>
                  </a:lnTo>
                  <a:lnTo>
                    <a:pt x="182872" y="156852"/>
                  </a:lnTo>
                  <a:lnTo>
                    <a:pt x="188666" y="156580"/>
                  </a:lnTo>
                  <a:lnTo>
                    <a:pt x="193938" y="158515"/>
                  </a:lnTo>
                  <a:lnTo>
                    <a:pt x="198865" y="161922"/>
                  </a:lnTo>
                  <a:lnTo>
                    <a:pt x="212540" y="183572"/>
                  </a:lnTo>
                  <a:lnTo>
                    <a:pt x="219664" y="216717"/>
                  </a:lnTo>
                  <a:lnTo>
                    <a:pt x="221418" y="2449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205"/>
          <p:cNvGrpSpPr/>
          <p:nvPr/>
        </p:nvGrpSpPr>
        <p:grpSpPr>
          <a:xfrm>
            <a:off x="7420661" y="3890849"/>
            <a:ext cx="319990" cy="160935"/>
            <a:chOff x="7420661" y="3890849"/>
            <a:chExt cx="319990" cy="160935"/>
          </a:xfrm>
        </p:grpSpPr>
        <p:sp>
          <p:nvSpPr>
            <p:cNvPr id="97" name="SMARTInkShape-1008"/>
            <p:cNvSpPr/>
            <p:nvPr>
              <p:custDataLst>
                <p:tags r:id="rId76"/>
              </p:custDataLst>
            </p:nvPr>
          </p:nvSpPr>
          <p:spPr>
            <a:xfrm>
              <a:off x="7420661" y="3898900"/>
              <a:ext cx="154402" cy="152884"/>
            </a:xfrm>
            <a:custGeom>
              <a:avLst/>
              <a:gdLst/>
              <a:ahLst/>
              <a:cxnLst/>
              <a:rect l="0" t="0" r="0" b="0"/>
              <a:pathLst>
                <a:path w="154402" h="152884">
                  <a:moveTo>
                    <a:pt x="8839" y="0"/>
                  </a:moveTo>
                  <a:lnTo>
                    <a:pt x="8839" y="0"/>
                  </a:lnTo>
                  <a:lnTo>
                    <a:pt x="6958" y="37350"/>
                  </a:lnTo>
                  <a:lnTo>
                    <a:pt x="0" y="83657"/>
                  </a:lnTo>
                  <a:lnTo>
                    <a:pt x="1265" y="126382"/>
                  </a:lnTo>
                  <a:lnTo>
                    <a:pt x="2832" y="144769"/>
                  </a:lnTo>
                  <a:lnTo>
                    <a:pt x="5698" y="152066"/>
                  </a:lnTo>
                  <a:lnTo>
                    <a:pt x="8862" y="152883"/>
                  </a:lnTo>
                  <a:lnTo>
                    <a:pt x="18021" y="150027"/>
                  </a:lnTo>
                  <a:lnTo>
                    <a:pt x="35078" y="137115"/>
                  </a:lnTo>
                  <a:lnTo>
                    <a:pt x="59192" y="95676"/>
                  </a:lnTo>
                  <a:lnTo>
                    <a:pt x="69742" y="71581"/>
                  </a:lnTo>
                  <a:lnTo>
                    <a:pt x="71313" y="70298"/>
                  </a:lnTo>
                  <a:lnTo>
                    <a:pt x="73066" y="70854"/>
                  </a:lnTo>
                  <a:lnTo>
                    <a:pt x="74940" y="72636"/>
                  </a:lnTo>
                  <a:lnTo>
                    <a:pt x="93290" y="114656"/>
                  </a:lnTo>
                  <a:lnTo>
                    <a:pt x="96889" y="120888"/>
                  </a:lnTo>
                  <a:lnTo>
                    <a:pt x="106533" y="129692"/>
                  </a:lnTo>
                  <a:lnTo>
                    <a:pt x="112069" y="133028"/>
                  </a:lnTo>
                  <a:lnTo>
                    <a:pt x="117170" y="134546"/>
                  </a:lnTo>
                  <a:lnTo>
                    <a:pt x="126600" y="134352"/>
                  </a:lnTo>
                  <a:lnTo>
                    <a:pt x="135496" y="128151"/>
                  </a:lnTo>
                  <a:lnTo>
                    <a:pt x="143447" y="117634"/>
                  </a:lnTo>
                  <a:lnTo>
                    <a:pt x="151185" y="95140"/>
                  </a:lnTo>
                  <a:lnTo>
                    <a:pt x="154401" y="52737"/>
                  </a:lnTo>
                  <a:lnTo>
                    <a:pt x="152791" y="42723"/>
                  </a:lnTo>
                  <a:lnTo>
                    <a:pt x="148539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009"/>
            <p:cNvSpPr/>
            <p:nvPr>
              <p:custDataLst>
                <p:tags r:id="rId77"/>
              </p:custDataLst>
            </p:nvPr>
          </p:nvSpPr>
          <p:spPr>
            <a:xfrm>
              <a:off x="7601214" y="3890849"/>
              <a:ext cx="139437" cy="128702"/>
            </a:xfrm>
            <a:custGeom>
              <a:avLst/>
              <a:gdLst/>
              <a:ahLst/>
              <a:cxnLst/>
              <a:rect l="0" t="0" r="0" b="0"/>
              <a:pathLst>
                <a:path w="139437" h="128702">
                  <a:moveTo>
                    <a:pt x="31486" y="39801"/>
                  </a:moveTo>
                  <a:lnTo>
                    <a:pt x="31486" y="39801"/>
                  </a:lnTo>
                  <a:lnTo>
                    <a:pt x="47387" y="39095"/>
                  </a:lnTo>
                  <a:lnTo>
                    <a:pt x="55251" y="36430"/>
                  </a:lnTo>
                  <a:lnTo>
                    <a:pt x="67612" y="27591"/>
                  </a:lnTo>
                  <a:lnTo>
                    <a:pt x="72236" y="18147"/>
                  </a:lnTo>
                  <a:lnTo>
                    <a:pt x="75206" y="1578"/>
                  </a:lnTo>
                  <a:lnTo>
                    <a:pt x="74038" y="208"/>
                  </a:lnTo>
                  <a:lnTo>
                    <a:pt x="71848" y="0"/>
                  </a:lnTo>
                  <a:lnTo>
                    <a:pt x="68978" y="567"/>
                  </a:lnTo>
                  <a:lnTo>
                    <a:pt x="39727" y="27530"/>
                  </a:lnTo>
                  <a:lnTo>
                    <a:pt x="9804" y="72890"/>
                  </a:lnTo>
                  <a:lnTo>
                    <a:pt x="1389" y="94724"/>
                  </a:lnTo>
                  <a:lnTo>
                    <a:pt x="0" y="109131"/>
                  </a:lnTo>
                  <a:lnTo>
                    <a:pt x="2734" y="114243"/>
                  </a:lnTo>
                  <a:lnTo>
                    <a:pt x="13298" y="121805"/>
                  </a:lnTo>
                  <a:lnTo>
                    <a:pt x="45225" y="123287"/>
                  </a:lnTo>
                  <a:lnTo>
                    <a:pt x="79454" y="124648"/>
                  </a:lnTo>
                  <a:lnTo>
                    <a:pt x="139436" y="128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SMARTInkShape-1010"/>
          <p:cNvSpPr/>
          <p:nvPr>
            <p:custDataLst>
              <p:tags r:id="rId11"/>
            </p:custDataLst>
          </p:nvPr>
        </p:nvSpPr>
        <p:spPr>
          <a:xfrm>
            <a:off x="7982374" y="3905642"/>
            <a:ext cx="385402" cy="173679"/>
          </a:xfrm>
          <a:custGeom>
            <a:avLst/>
            <a:gdLst/>
            <a:ahLst/>
            <a:cxnLst/>
            <a:rect l="0" t="0" r="0" b="0"/>
            <a:pathLst>
              <a:path w="385402" h="173679">
                <a:moveTo>
                  <a:pt x="82126" y="5958"/>
                </a:moveTo>
                <a:lnTo>
                  <a:pt x="82126" y="5958"/>
                </a:lnTo>
                <a:lnTo>
                  <a:pt x="82126" y="2587"/>
                </a:lnTo>
                <a:lnTo>
                  <a:pt x="81420" y="1594"/>
                </a:lnTo>
                <a:lnTo>
                  <a:pt x="80244" y="932"/>
                </a:lnTo>
                <a:lnTo>
                  <a:pt x="73337" y="0"/>
                </a:lnTo>
                <a:lnTo>
                  <a:pt x="58590" y="1606"/>
                </a:lnTo>
                <a:lnTo>
                  <a:pt x="44855" y="6140"/>
                </a:lnTo>
                <a:lnTo>
                  <a:pt x="31693" y="15211"/>
                </a:lnTo>
                <a:lnTo>
                  <a:pt x="12385" y="38960"/>
                </a:lnTo>
                <a:lnTo>
                  <a:pt x="0" y="75082"/>
                </a:lnTo>
                <a:lnTo>
                  <a:pt x="1975" y="113693"/>
                </a:lnTo>
                <a:lnTo>
                  <a:pt x="11696" y="135450"/>
                </a:lnTo>
                <a:lnTo>
                  <a:pt x="18239" y="145203"/>
                </a:lnTo>
                <a:lnTo>
                  <a:pt x="38681" y="159802"/>
                </a:lnTo>
                <a:lnTo>
                  <a:pt x="64228" y="169583"/>
                </a:lnTo>
                <a:lnTo>
                  <a:pt x="105672" y="173678"/>
                </a:lnTo>
                <a:lnTo>
                  <a:pt x="132102" y="169635"/>
                </a:lnTo>
                <a:lnTo>
                  <a:pt x="167410" y="152684"/>
                </a:lnTo>
                <a:lnTo>
                  <a:pt x="185646" y="132082"/>
                </a:lnTo>
                <a:lnTo>
                  <a:pt x="214600" y="85356"/>
                </a:lnTo>
                <a:lnTo>
                  <a:pt x="220261" y="65470"/>
                </a:lnTo>
                <a:lnTo>
                  <a:pt x="220783" y="56216"/>
                </a:lnTo>
                <a:lnTo>
                  <a:pt x="219014" y="49341"/>
                </a:lnTo>
                <a:lnTo>
                  <a:pt x="215718" y="44053"/>
                </a:lnTo>
                <a:lnTo>
                  <a:pt x="211403" y="39821"/>
                </a:lnTo>
                <a:lnTo>
                  <a:pt x="202883" y="39117"/>
                </a:lnTo>
                <a:lnTo>
                  <a:pt x="178364" y="43979"/>
                </a:lnTo>
                <a:lnTo>
                  <a:pt x="158059" y="55076"/>
                </a:lnTo>
                <a:lnTo>
                  <a:pt x="143390" y="69416"/>
                </a:lnTo>
                <a:lnTo>
                  <a:pt x="134519" y="85197"/>
                </a:lnTo>
                <a:lnTo>
                  <a:pt x="133282" y="92650"/>
                </a:lnTo>
                <a:lnTo>
                  <a:pt x="135671" y="106577"/>
                </a:lnTo>
                <a:lnTo>
                  <a:pt x="138989" y="111137"/>
                </a:lnTo>
                <a:lnTo>
                  <a:pt x="143318" y="114177"/>
                </a:lnTo>
                <a:lnTo>
                  <a:pt x="153773" y="117555"/>
                </a:lnTo>
                <a:lnTo>
                  <a:pt x="165474" y="119057"/>
                </a:lnTo>
                <a:lnTo>
                  <a:pt x="177730" y="115961"/>
                </a:lnTo>
                <a:lnTo>
                  <a:pt x="194650" y="106285"/>
                </a:lnTo>
                <a:lnTo>
                  <a:pt x="199475" y="102476"/>
                </a:lnTo>
                <a:lnTo>
                  <a:pt x="204836" y="90718"/>
                </a:lnTo>
                <a:lnTo>
                  <a:pt x="208749" y="68179"/>
                </a:lnTo>
                <a:lnTo>
                  <a:pt x="208875" y="68606"/>
                </a:lnTo>
                <a:lnTo>
                  <a:pt x="205680" y="75947"/>
                </a:lnTo>
                <a:lnTo>
                  <a:pt x="205948" y="85042"/>
                </a:lnTo>
                <a:lnTo>
                  <a:pt x="209124" y="95434"/>
                </a:lnTo>
                <a:lnTo>
                  <a:pt x="215240" y="104756"/>
                </a:lnTo>
                <a:lnTo>
                  <a:pt x="226425" y="111722"/>
                </a:lnTo>
                <a:lnTo>
                  <a:pt x="240098" y="115759"/>
                </a:lnTo>
                <a:lnTo>
                  <a:pt x="253230" y="115201"/>
                </a:lnTo>
                <a:lnTo>
                  <a:pt x="272524" y="107549"/>
                </a:lnTo>
                <a:lnTo>
                  <a:pt x="288275" y="96345"/>
                </a:lnTo>
                <a:lnTo>
                  <a:pt x="303649" y="79488"/>
                </a:lnTo>
                <a:lnTo>
                  <a:pt x="306008" y="78261"/>
                </a:lnTo>
                <a:lnTo>
                  <a:pt x="308286" y="78149"/>
                </a:lnTo>
                <a:lnTo>
                  <a:pt x="312699" y="79905"/>
                </a:lnTo>
                <a:lnTo>
                  <a:pt x="313452" y="82067"/>
                </a:lnTo>
                <a:lnTo>
                  <a:pt x="311142" y="92557"/>
                </a:lnTo>
                <a:lnTo>
                  <a:pt x="298818" y="139282"/>
                </a:lnTo>
                <a:lnTo>
                  <a:pt x="298130" y="144819"/>
                </a:lnTo>
                <a:lnTo>
                  <a:pt x="314658" y="99503"/>
                </a:lnTo>
                <a:lnTo>
                  <a:pt x="333531" y="53442"/>
                </a:lnTo>
                <a:lnTo>
                  <a:pt x="342264" y="39292"/>
                </a:lnTo>
                <a:lnTo>
                  <a:pt x="346567" y="34530"/>
                </a:lnTo>
                <a:lnTo>
                  <a:pt x="350142" y="32062"/>
                </a:lnTo>
                <a:lnTo>
                  <a:pt x="353231" y="31121"/>
                </a:lnTo>
                <a:lnTo>
                  <a:pt x="355996" y="31200"/>
                </a:lnTo>
                <a:lnTo>
                  <a:pt x="358545" y="32664"/>
                </a:lnTo>
                <a:lnTo>
                  <a:pt x="363258" y="38053"/>
                </a:lnTo>
                <a:lnTo>
                  <a:pt x="376397" y="63856"/>
                </a:lnTo>
                <a:lnTo>
                  <a:pt x="385401" y="109076"/>
                </a:lnTo>
                <a:lnTo>
                  <a:pt x="380576" y="1393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SMARTInkShape-Group207"/>
          <p:cNvGrpSpPr/>
          <p:nvPr/>
        </p:nvGrpSpPr>
        <p:grpSpPr>
          <a:xfrm>
            <a:off x="8480028" y="3771900"/>
            <a:ext cx="757769" cy="304801"/>
            <a:chOff x="8480028" y="3771900"/>
            <a:chExt cx="757769" cy="304801"/>
          </a:xfrm>
        </p:grpSpPr>
        <p:sp>
          <p:nvSpPr>
            <p:cNvPr id="101" name="SMARTInkShape-1011"/>
            <p:cNvSpPr/>
            <p:nvPr>
              <p:custDataLst>
                <p:tags r:id="rId67"/>
              </p:custDataLst>
            </p:nvPr>
          </p:nvSpPr>
          <p:spPr>
            <a:xfrm>
              <a:off x="8616950" y="3906656"/>
              <a:ext cx="85094" cy="159189"/>
            </a:xfrm>
            <a:custGeom>
              <a:avLst/>
              <a:gdLst/>
              <a:ahLst/>
              <a:cxnLst/>
              <a:rect l="0" t="0" r="0" b="0"/>
              <a:pathLst>
                <a:path w="85094" h="159189">
                  <a:moveTo>
                    <a:pt x="63500" y="17644"/>
                  </a:moveTo>
                  <a:lnTo>
                    <a:pt x="63500" y="17644"/>
                  </a:lnTo>
                  <a:lnTo>
                    <a:pt x="60129" y="10902"/>
                  </a:lnTo>
                  <a:lnTo>
                    <a:pt x="54711" y="5711"/>
                  </a:lnTo>
                  <a:lnTo>
                    <a:pt x="47599" y="1757"/>
                  </a:lnTo>
                  <a:lnTo>
                    <a:pt x="39734" y="0"/>
                  </a:lnTo>
                  <a:lnTo>
                    <a:pt x="31535" y="1100"/>
                  </a:lnTo>
                  <a:lnTo>
                    <a:pt x="23188" y="4647"/>
                  </a:lnTo>
                  <a:lnTo>
                    <a:pt x="14774" y="10927"/>
                  </a:lnTo>
                  <a:lnTo>
                    <a:pt x="10093" y="18421"/>
                  </a:lnTo>
                  <a:lnTo>
                    <a:pt x="8845" y="22395"/>
                  </a:lnTo>
                  <a:lnTo>
                    <a:pt x="13103" y="34337"/>
                  </a:lnTo>
                  <a:lnTo>
                    <a:pt x="22757" y="48347"/>
                  </a:lnTo>
                  <a:lnTo>
                    <a:pt x="56662" y="87748"/>
                  </a:lnTo>
                  <a:lnTo>
                    <a:pt x="80337" y="118039"/>
                  </a:lnTo>
                  <a:lnTo>
                    <a:pt x="85093" y="131408"/>
                  </a:lnTo>
                  <a:lnTo>
                    <a:pt x="84245" y="137231"/>
                  </a:lnTo>
                  <a:lnTo>
                    <a:pt x="77659" y="147464"/>
                  </a:lnTo>
                  <a:lnTo>
                    <a:pt x="62050" y="157788"/>
                  </a:lnTo>
                  <a:lnTo>
                    <a:pt x="48274" y="159188"/>
                  </a:lnTo>
                  <a:lnTo>
                    <a:pt x="19805" y="154337"/>
                  </a:lnTo>
                  <a:lnTo>
                    <a:pt x="10448" y="148717"/>
                  </a:lnTo>
                  <a:lnTo>
                    <a:pt x="0" y="138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012"/>
            <p:cNvSpPr/>
            <p:nvPr>
              <p:custDataLst>
                <p:tags r:id="rId68"/>
              </p:custDataLst>
            </p:nvPr>
          </p:nvSpPr>
          <p:spPr>
            <a:xfrm>
              <a:off x="8779431" y="3784600"/>
              <a:ext cx="50440" cy="237772"/>
            </a:xfrm>
            <a:custGeom>
              <a:avLst/>
              <a:gdLst/>
              <a:ahLst/>
              <a:cxnLst/>
              <a:rect l="0" t="0" r="0" b="0"/>
              <a:pathLst>
                <a:path w="50440" h="237772">
                  <a:moveTo>
                    <a:pt x="47069" y="0"/>
                  </a:moveTo>
                  <a:lnTo>
                    <a:pt x="47069" y="0"/>
                  </a:lnTo>
                  <a:lnTo>
                    <a:pt x="50439" y="0"/>
                  </a:lnTo>
                  <a:lnTo>
                    <a:pt x="50213" y="7526"/>
                  </a:lnTo>
                  <a:lnTo>
                    <a:pt x="42356" y="31393"/>
                  </a:lnTo>
                  <a:lnTo>
                    <a:pt x="28503" y="69038"/>
                  </a:lnTo>
                  <a:lnTo>
                    <a:pt x="15462" y="115941"/>
                  </a:lnTo>
                  <a:lnTo>
                    <a:pt x="6424" y="161823"/>
                  </a:lnTo>
                  <a:lnTo>
                    <a:pt x="0" y="208511"/>
                  </a:lnTo>
                  <a:lnTo>
                    <a:pt x="1691" y="223434"/>
                  </a:lnTo>
                  <a:lnTo>
                    <a:pt x="6440" y="233359"/>
                  </a:lnTo>
                  <a:lnTo>
                    <a:pt x="10902" y="237771"/>
                  </a:lnTo>
                  <a:lnTo>
                    <a:pt x="13786" y="237536"/>
                  </a:lnTo>
                  <a:lnTo>
                    <a:pt x="28019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013"/>
            <p:cNvSpPr/>
            <p:nvPr>
              <p:custDataLst>
                <p:tags r:id="rId69"/>
              </p:custDataLst>
            </p:nvPr>
          </p:nvSpPr>
          <p:spPr>
            <a:xfrm>
              <a:off x="8721529" y="3911600"/>
              <a:ext cx="98622" cy="12701"/>
            </a:xfrm>
            <a:custGeom>
              <a:avLst/>
              <a:gdLst/>
              <a:ahLst/>
              <a:cxnLst/>
              <a:rect l="0" t="0" r="0" b="0"/>
              <a:pathLst>
                <a:path w="98622" h="1270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44522" y="5026"/>
                  </a:lnTo>
                  <a:lnTo>
                    <a:pt x="98621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014"/>
            <p:cNvSpPr/>
            <p:nvPr>
              <p:custDataLst>
                <p:tags r:id="rId70"/>
              </p:custDataLst>
            </p:nvPr>
          </p:nvSpPr>
          <p:spPr>
            <a:xfrm>
              <a:off x="8896350" y="3930650"/>
              <a:ext cx="38101" cy="88901"/>
            </a:xfrm>
            <a:custGeom>
              <a:avLst/>
              <a:gdLst/>
              <a:ahLst/>
              <a:cxnLst/>
              <a:rect l="0" t="0" r="0" b="0"/>
              <a:pathLst>
                <a:path w="38101" h="88901">
                  <a:moveTo>
                    <a:pt x="38100" y="0"/>
                  </a:moveTo>
                  <a:lnTo>
                    <a:pt x="38100" y="0"/>
                  </a:lnTo>
                  <a:lnTo>
                    <a:pt x="12369" y="45503"/>
                  </a:lnTo>
                  <a:lnTo>
                    <a:pt x="3665" y="68280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015"/>
            <p:cNvSpPr/>
            <p:nvPr>
              <p:custDataLst>
                <p:tags r:id="rId71"/>
              </p:custDataLst>
            </p:nvPr>
          </p:nvSpPr>
          <p:spPr>
            <a:xfrm>
              <a:off x="8934450" y="382905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6350"/>
                  </a:moveTo>
                  <a:lnTo>
                    <a:pt x="12700" y="6350"/>
                  </a:lnTo>
                  <a:lnTo>
                    <a:pt x="9329" y="2979"/>
                  </a:lnTo>
                  <a:lnTo>
                    <a:pt x="5793" y="132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016"/>
            <p:cNvSpPr/>
            <p:nvPr>
              <p:custDataLst>
                <p:tags r:id="rId72"/>
              </p:custDataLst>
            </p:nvPr>
          </p:nvSpPr>
          <p:spPr>
            <a:xfrm>
              <a:off x="8978900" y="3803650"/>
              <a:ext cx="44451" cy="215901"/>
            </a:xfrm>
            <a:custGeom>
              <a:avLst/>
              <a:gdLst/>
              <a:ahLst/>
              <a:cxnLst/>
              <a:rect l="0" t="0" r="0" b="0"/>
              <a:pathLst>
                <a:path w="44451" h="215901">
                  <a:moveTo>
                    <a:pt x="44450" y="0"/>
                  </a:moveTo>
                  <a:lnTo>
                    <a:pt x="44450" y="0"/>
                  </a:lnTo>
                  <a:lnTo>
                    <a:pt x="37708" y="6742"/>
                  </a:lnTo>
                  <a:lnTo>
                    <a:pt x="27152" y="43351"/>
                  </a:lnTo>
                  <a:lnTo>
                    <a:pt x="17609" y="87477"/>
                  </a:lnTo>
                  <a:lnTo>
                    <a:pt x="14881" y="119783"/>
                  </a:lnTo>
                  <a:lnTo>
                    <a:pt x="9975" y="166332"/>
                  </a:lnTo>
                  <a:lnTo>
                    <a:pt x="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017"/>
            <p:cNvSpPr/>
            <p:nvPr>
              <p:custDataLst>
                <p:tags r:id="rId73"/>
              </p:custDataLst>
            </p:nvPr>
          </p:nvSpPr>
          <p:spPr>
            <a:xfrm>
              <a:off x="9074150" y="3771900"/>
              <a:ext cx="44451" cy="228601"/>
            </a:xfrm>
            <a:custGeom>
              <a:avLst/>
              <a:gdLst/>
              <a:ahLst/>
              <a:cxnLst/>
              <a:rect l="0" t="0" r="0" b="0"/>
              <a:pathLst>
                <a:path w="44451" h="228601">
                  <a:moveTo>
                    <a:pt x="44450" y="0"/>
                  </a:moveTo>
                  <a:lnTo>
                    <a:pt x="44450" y="0"/>
                  </a:lnTo>
                  <a:lnTo>
                    <a:pt x="30635" y="40182"/>
                  </a:lnTo>
                  <a:lnTo>
                    <a:pt x="18719" y="86930"/>
                  </a:lnTo>
                  <a:lnTo>
                    <a:pt x="11142" y="121891"/>
                  </a:lnTo>
                  <a:lnTo>
                    <a:pt x="5422" y="156244"/>
                  </a:lnTo>
                  <a:lnTo>
                    <a:pt x="1607" y="200576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018"/>
            <p:cNvSpPr/>
            <p:nvPr>
              <p:custDataLst>
                <p:tags r:id="rId74"/>
              </p:custDataLst>
            </p:nvPr>
          </p:nvSpPr>
          <p:spPr>
            <a:xfrm>
              <a:off x="8480028" y="3778703"/>
              <a:ext cx="117873" cy="297998"/>
            </a:xfrm>
            <a:custGeom>
              <a:avLst/>
              <a:gdLst/>
              <a:ahLst/>
              <a:cxnLst/>
              <a:rect l="0" t="0" r="0" b="0"/>
              <a:pathLst>
                <a:path w="117873" h="297998">
                  <a:moveTo>
                    <a:pt x="22622" y="37647"/>
                  </a:moveTo>
                  <a:lnTo>
                    <a:pt x="22622" y="37647"/>
                  </a:lnTo>
                  <a:lnTo>
                    <a:pt x="57987" y="2987"/>
                  </a:lnTo>
                  <a:lnTo>
                    <a:pt x="63360" y="566"/>
                  </a:lnTo>
                  <a:lnTo>
                    <a:pt x="63186" y="226"/>
                  </a:lnTo>
                  <a:lnTo>
                    <a:pt x="62365" y="0"/>
                  </a:lnTo>
                  <a:lnTo>
                    <a:pt x="51095" y="13166"/>
                  </a:lnTo>
                  <a:lnTo>
                    <a:pt x="32689" y="55154"/>
                  </a:lnTo>
                  <a:lnTo>
                    <a:pt x="21452" y="87055"/>
                  </a:lnTo>
                  <a:lnTo>
                    <a:pt x="11284" y="122401"/>
                  </a:lnTo>
                  <a:lnTo>
                    <a:pt x="3471" y="157865"/>
                  </a:lnTo>
                  <a:lnTo>
                    <a:pt x="0" y="190090"/>
                  </a:lnTo>
                  <a:lnTo>
                    <a:pt x="7864" y="220875"/>
                  </a:lnTo>
                  <a:lnTo>
                    <a:pt x="24529" y="248904"/>
                  </a:lnTo>
                  <a:lnTo>
                    <a:pt x="48399" y="270768"/>
                  </a:lnTo>
                  <a:lnTo>
                    <a:pt x="89605" y="288831"/>
                  </a:lnTo>
                  <a:lnTo>
                    <a:pt x="117872" y="2979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019"/>
            <p:cNvSpPr/>
            <p:nvPr>
              <p:custDataLst>
                <p:tags r:id="rId75"/>
              </p:custDataLst>
            </p:nvPr>
          </p:nvSpPr>
          <p:spPr>
            <a:xfrm>
              <a:off x="9131300" y="3779133"/>
              <a:ext cx="106497" cy="253118"/>
            </a:xfrm>
            <a:custGeom>
              <a:avLst/>
              <a:gdLst/>
              <a:ahLst/>
              <a:cxnLst/>
              <a:rect l="0" t="0" r="0" b="0"/>
              <a:pathLst>
                <a:path w="106497" h="253118">
                  <a:moveTo>
                    <a:pt x="63500" y="5467"/>
                  </a:moveTo>
                  <a:lnTo>
                    <a:pt x="63500" y="5467"/>
                  </a:lnTo>
                  <a:lnTo>
                    <a:pt x="63499" y="2096"/>
                  </a:lnTo>
                  <a:lnTo>
                    <a:pt x="64205" y="1103"/>
                  </a:lnTo>
                  <a:lnTo>
                    <a:pt x="65381" y="441"/>
                  </a:lnTo>
                  <a:lnTo>
                    <a:pt x="66870" y="0"/>
                  </a:lnTo>
                  <a:lnTo>
                    <a:pt x="68569" y="411"/>
                  </a:lnTo>
                  <a:lnTo>
                    <a:pt x="72338" y="2749"/>
                  </a:lnTo>
                  <a:lnTo>
                    <a:pt x="91387" y="31476"/>
                  </a:lnTo>
                  <a:lnTo>
                    <a:pt x="100589" y="55126"/>
                  </a:lnTo>
                  <a:lnTo>
                    <a:pt x="104678" y="86804"/>
                  </a:lnTo>
                  <a:lnTo>
                    <a:pt x="106496" y="122050"/>
                  </a:lnTo>
                  <a:lnTo>
                    <a:pt x="103775" y="157471"/>
                  </a:lnTo>
                  <a:lnTo>
                    <a:pt x="82410" y="203767"/>
                  </a:lnTo>
                  <a:lnTo>
                    <a:pt x="63673" y="228832"/>
                  </a:lnTo>
                  <a:lnTo>
                    <a:pt x="43586" y="244205"/>
                  </a:lnTo>
                  <a:lnTo>
                    <a:pt x="25016" y="251978"/>
                  </a:lnTo>
                  <a:lnTo>
                    <a:pt x="0" y="253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208"/>
          <p:cNvGrpSpPr/>
          <p:nvPr/>
        </p:nvGrpSpPr>
        <p:grpSpPr>
          <a:xfrm>
            <a:off x="9512300" y="3850273"/>
            <a:ext cx="2371726" cy="375441"/>
            <a:chOff x="9512300" y="3850273"/>
            <a:chExt cx="2371726" cy="375441"/>
          </a:xfrm>
        </p:grpSpPr>
        <p:sp>
          <p:nvSpPr>
            <p:cNvPr id="111" name="SMARTInkShape-1020"/>
            <p:cNvSpPr/>
            <p:nvPr>
              <p:custDataLst>
                <p:tags r:id="rId46"/>
              </p:custDataLst>
            </p:nvPr>
          </p:nvSpPr>
          <p:spPr>
            <a:xfrm>
              <a:off x="11874500" y="41338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021"/>
            <p:cNvSpPr/>
            <p:nvPr>
              <p:custDataLst>
                <p:tags r:id="rId47"/>
              </p:custDataLst>
            </p:nvPr>
          </p:nvSpPr>
          <p:spPr>
            <a:xfrm>
              <a:off x="11727002" y="3998256"/>
              <a:ext cx="90349" cy="110195"/>
            </a:xfrm>
            <a:custGeom>
              <a:avLst/>
              <a:gdLst/>
              <a:ahLst/>
              <a:cxnLst/>
              <a:rect l="0" t="0" r="0" b="0"/>
              <a:pathLst>
                <a:path w="90349" h="110195">
                  <a:moveTo>
                    <a:pt x="90348" y="21294"/>
                  </a:moveTo>
                  <a:lnTo>
                    <a:pt x="90348" y="21294"/>
                  </a:lnTo>
                  <a:lnTo>
                    <a:pt x="74768" y="9084"/>
                  </a:lnTo>
                  <a:lnTo>
                    <a:pt x="54373" y="900"/>
                  </a:lnTo>
                  <a:lnTo>
                    <a:pt x="40492" y="0"/>
                  </a:lnTo>
                  <a:lnTo>
                    <a:pt x="33827" y="748"/>
                  </a:lnTo>
                  <a:lnTo>
                    <a:pt x="20776" y="9105"/>
                  </a:lnTo>
                  <a:lnTo>
                    <a:pt x="9333" y="21521"/>
                  </a:lnTo>
                  <a:lnTo>
                    <a:pt x="1894" y="34094"/>
                  </a:lnTo>
                  <a:lnTo>
                    <a:pt x="0" y="50502"/>
                  </a:lnTo>
                  <a:lnTo>
                    <a:pt x="484" y="59816"/>
                  </a:lnTo>
                  <a:lnTo>
                    <a:pt x="6664" y="73928"/>
                  </a:lnTo>
                  <a:lnTo>
                    <a:pt x="24508" y="94485"/>
                  </a:lnTo>
                  <a:lnTo>
                    <a:pt x="44107" y="104442"/>
                  </a:lnTo>
                  <a:lnTo>
                    <a:pt x="83998" y="110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022"/>
            <p:cNvSpPr/>
            <p:nvPr>
              <p:custDataLst>
                <p:tags r:id="rId48"/>
              </p:custDataLst>
            </p:nvPr>
          </p:nvSpPr>
          <p:spPr>
            <a:xfrm>
              <a:off x="11715750" y="391795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023"/>
            <p:cNvSpPr/>
            <p:nvPr>
              <p:custDataLst>
                <p:tags r:id="rId49"/>
              </p:custDataLst>
            </p:nvPr>
          </p:nvSpPr>
          <p:spPr>
            <a:xfrm>
              <a:off x="9512300" y="3937000"/>
              <a:ext cx="114301" cy="125697"/>
            </a:xfrm>
            <a:custGeom>
              <a:avLst/>
              <a:gdLst/>
              <a:ahLst/>
              <a:cxnLst/>
              <a:rect l="0" t="0" r="0" b="0"/>
              <a:pathLst>
                <a:path w="114301" h="125697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12209" y="10113"/>
                  </a:lnTo>
                  <a:lnTo>
                    <a:pt x="26939" y="50529"/>
                  </a:lnTo>
                  <a:lnTo>
                    <a:pt x="33138" y="68318"/>
                  </a:lnTo>
                  <a:lnTo>
                    <a:pt x="35924" y="96756"/>
                  </a:lnTo>
                  <a:lnTo>
                    <a:pt x="32595" y="117098"/>
                  </a:lnTo>
                  <a:lnTo>
                    <a:pt x="29068" y="122599"/>
                  </a:lnTo>
                  <a:lnTo>
                    <a:pt x="23268" y="125044"/>
                  </a:lnTo>
                  <a:lnTo>
                    <a:pt x="19745" y="125696"/>
                  </a:lnTo>
                  <a:lnTo>
                    <a:pt x="17396" y="125425"/>
                  </a:lnTo>
                  <a:lnTo>
                    <a:pt x="15830" y="124539"/>
                  </a:lnTo>
                  <a:lnTo>
                    <a:pt x="14787" y="123243"/>
                  </a:lnTo>
                  <a:lnTo>
                    <a:pt x="13318" y="111305"/>
                  </a:lnTo>
                  <a:lnTo>
                    <a:pt x="18618" y="98387"/>
                  </a:lnTo>
                  <a:lnTo>
                    <a:pt x="42640" y="67099"/>
                  </a:lnTo>
                  <a:lnTo>
                    <a:pt x="82869" y="34105"/>
                  </a:lnTo>
                  <a:lnTo>
                    <a:pt x="1143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24"/>
            <p:cNvSpPr/>
            <p:nvPr>
              <p:custDataLst>
                <p:tags r:id="rId50"/>
              </p:custDataLst>
            </p:nvPr>
          </p:nvSpPr>
          <p:spPr>
            <a:xfrm>
              <a:off x="9625694" y="3933762"/>
              <a:ext cx="138758" cy="291952"/>
            </a:xfrm>
            <a:custGeom>
              <a:avLst/>
              <a:gdLst/>
              <a:ahLst/>
              <a:cxnLst/>
              <a:rect l="0" t="0" r="0" b="0"/>
              <a:pathLst>
                <a:path w="138758" h="291952">
                  <a:moveTo>
                    <a:pt x="7256" y="34988"/>
                  </a:moveTo>
                  <a:lnTo>
                    <a:pt x="7256" y="34988"/>
                  </a:lnTo>
                  <a:lnTo>
                    <a:pt x="7255" y="38359"/>
                  </a:lnTo>
                  <a:lnTo>
                    <a:pt x="7961" y="38646"/>
                  </a:lnTo>
                  <a:lnTo>
                    <a:pt x="14163" y="35919"/>
                  </a:lnTo>
                  <a:lnTo>
                    <a:pt x="18793" y="34696"/>
                  </a:lnTo>
                  <a:lnTo>
                    <a:pt x="31380" y="28162"/>
                  </a:lnTo>
                  <a:lnTo>
                    <a:pt x="40870" y="20078"/>
                  </a:lnTo>
                  <a:lnTo>
                    <a:pt x="43362" y="14014"/>
                  </a:lnTo>
                  <a:lnTo>
                    <a:pt x="44962" y="5367"/>
                  </a:lnTo>
                  <a:lnTo>
                    <a:pt x="43300" y="2302"/>
                  </a:lnTo>
                  <a:lnTo>
                    <a:pt x="41868" y="498"/>
                  </a:lnTo>
                  <a:lnTo>
                    <a:pt x="39503" y="0"/>
                  </a:lnTo>
                  <a:lnTo>
                    <a:pt x="33112" y="1328"/>
                  </a:lnTo>
                  <a:lnTo>
                    <a:pt x="21580" y="9414"/>
                  </a:lnTo>
                  <a:lnTo>
                    <a:pt x="9226" y="24118"/>
                  </a:lnTo>
                  <a:lnTo>
                    <a:pt x="0" y="48622"/>
                  </a:lnTo>
                  <a:lnTo>
                    <a:pt x="739" y="66212"/>
                  </a:lnTo>
                  <a:lnTo>
                    <a:pt x="6476" y="83438"/>
                  </a:lnTo>
                  <a:lnTo>
                    <a:pt x="16081" y="100501"/>
                  </a:lnTo>
                  <a:lnTo>
                    <a:pt x="27405" y="111848"/>
                  </a:lnTo>
                  <a:lnTo>
                    <a:pt x="40200" y="118536"/>
                  </a:lnTo>
                  <a:lnTo>
                    <a:pt x="55294" y="121509"/>
                  </a:lnTo>
                  <a:lnTo>
                    <a:pt x="76287" y="119812"/>
                  </a:lnTo>
                  <a:lnTo>
                    <a:pt x="92543" y="114841"/>
                  </a:lnTo>
                  <a:lnTo>
                    <a:pt x="109667" y="102158"/>
                  </a:lnTo>
                  <a:lnTo>
                    <a:pt x="128641" y="74545"/>
                  </a:lnTo>
                  <a:lnTo>
                    <a:pt x="138033" y="49857"/>
                  </a:lnTo>
                  <a:lnTo>
                    <a:pt x="138757" y="40891"/>
                  </a:lnTo>
                  <a:lnTo>
                    <a:pt x="134473" y="29157"/>
                  </a:lnTo>
                  <a:lnTo>
                    <a:pt x="130890" y="70714"/>
                  </a:lnTo>
                  <a:lnTo>
                    <a:pt x="127790" y="108863"/>
                  </a:lnTo>
                  <a:lnTo>
                    <a:pt x="122997" y="154552"/>
                  </a:lnTo>
                  <a:lnTo>
                    <a:pt x="118469" y="201127"/>
                  </a:lnTo>
                  <a:lnTo>
                    <a:pt x="110076" y="245318"/>
                  </a:lnTo>
                  <a:lnTo>
                    <a:pt x="94896" y="283908"/>
                  </a:lnTo>
                  <a:lnTo>
                    <a:pt x="91788" y="287718"/>
                  </a:lnTo>
                  <a:lnTo>
                    <a:pt x="84571" y="291951"/>
                  </a:lnTo>
                  <a:lnTo>
                    <a:pt x="80672" y="291669"/>
                  </a:lnTo>
                  <a:lnTo>
                    <a:pt x="72576" y="287593"/>
                  </a:lnTo>
                  <a:lnTo>
                    <a:pt x="66156" y="277314"/>
                  </a:lnTo>
                  <a:lnTo>
                    <a:pt x="52914" y="237607"/>
                  </a:lnTo>
                  <a:lnTo>
                    <a:pt x="45356" y="212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25"/>
            <p:cNvSpPr/>
            <p:nvPr>
              <p:custDataLst>
                <p:tags r:id="rId51"/>
              </p:custDataLst>
            </p:nvPr>
          </p:nvSpPr>
          <p:spPr>
            <a:xfrm>
              <a:off x="9728200" y="38544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26"/>
            <p:cNvSpPr/>
            <p:nvPr>
              <p:custDataLst>
                <p:tags r:id="rId52"/>
              </p:custDataLst>
            </p:nvPr>
          </p:nvSpPr>
          <p:spPr>
            <a:xfrm>
              <a:off x="9785350" y="3850273"/>
              <a:ext cx="301190" cy="199274"/>
            </a:xfrm>
            <a:custGeom>
              <a:avLst/>
              <a:gdLst/>
              <a:ahLst/>
              <a:cxnLst/>
              <a:rect l="0" t="0" r="0" b="0"/>
              <a:pathLst>
                <a:path w="301190" h="199274">
                  <a:moveTo>
                    <a:pt x="0" y="105777"/>
                  </a:moveTo>
                  <a:lnTo>
                    <a:pt x="0" y="105777"/>
                  </a:lnTo>
                  <a:lnTo>
                    <a:pt x="10844" y="105071"/>
                  </a:lnTo>
                  <a:lnTo>
                    <a:pt x="57136" y="89476"/>
                  </a:lnTo>
                  <a:lnTo>
                    <a:pt x="60671" y="87948"/>
                  </a:lnTo>
                  <a:lnTo>
                    <a:pt x="60203" y="87541"/>
                  </a:lnTo>
                  <a:lnTo>
                    <a:pt x="55920" y="87089"/>
                  </a:lnTo>
                  <a:lnTo>
                    <a:pt x="49312" y="90650"/>
                  </a:lnTo>
                  <a:lnTo>
                    <a:pt x="37658" y="102471"/>
                  </a:lnTo>
                  <a:lnTo>
                    <a:pt x="30142" y="114185"/>
                  </a:lnTo>
                  <a:lnTo>
                    <a:pt x="24450" y="128799"/>
                  </a:lnTo>
                  <a:lnTo>
                    <a:pt x="23331" y="142820"/>
                  </a:lnTo>
                  <a:lnTo>
                    <a:pt x="26670" y="160732"/>
                  </a:lnTo>
                  <a:lnTo>
                    <a:pt x="28363" y="165697"/>
                  </a:lnTo>
                  <a:lnTo>
                    <a:pt x="31609" y="169007"/>
                  </a:lnTo>
                  <a:lnTo>
                    <a:pt x="40860" y="172685"/>
                  </a:lnTo>
                  <a:lnTo>
                    <a:pt x="57966" y="174755"/>
                  </a:lnTo>
                  <a:lnTo>
                    <a:pt x="73072" y="171998"/>
                  </a:lnTo>
                  <a:lnTo>
                    <a:pt x="93226" y="159970"/>
                  </a:lnTo>
                  <a:lnTo>
                    <a:pt x="133172" y="113633"/>
                  </a:lnTo>
                  <a:lnTo>
                    <a:pt x="150388" y="95207"/>
                  </a:lnTo>
                  <a:lnTo>
                    <a:pt x="151764" y="95202"/>
                  </a:lnTo>
                  <a:lnTo>
                    <a:pt x="155174" y="97079"/>
                  </a:lnTo>
                  <a:lnTo>
                    <a:pt x="156366" y="99272"/>
                  </a:lnTo>
                  <a:lnTo>
                    <a:pt x="160160" y="111051"/>
                  </a:lnTo>
                  <a:lnTo>
                    <a:pt x="162904" y="115882"/>
                  </a:lnTo>
                  <a:lnTo>
                    <a:pt x="165092" y="124793"/>
                  </a:lnTo>
                  <a:lnTo>
                    <a:pt x="165099" y="115985"/>
                  </a:lnTo>
                  <a:lnTo>
                    <a:pt x="164395" y="114699"/>
                  </a:lnTo>
                  <a:lnTo>
                    <a:pt x="163219" y="113842"/>
                  </a:lnTo>
                  <a:lnTo>
                    <a:pt x="160030" y="112183"/>
                  </a:lnTo>
                  <a:lnTo>
                    <a:pt x="156262" y="109095"/>
                  </a:lnTo>
                  <a:lnTo>
                    <a:pt x="150354" y="107252"/>
                  </a:lnTo>
                  <a:lnTo>
                    <a:pt x="146802" y="106760"/>
                  </a:lnTo>
                  <a:lnTo>
                    <a:pt x="143728" y="107844"/>
                  </a:lnTo>
                  <a:lnTo>
                    <a:pt x="138433" y="112810"/>
                  </a:lnTo>
                  <a:lnTo>
                    <a:pt x="131485" y="126911"/>
                  </a:lnTo>
                  <a:lnTo>
                    <a:pt x="128329" y="147866"/>
                  </a:lnTo>
                  <a:lnTo>
                    <a:pt x="130764" y="168577"/>
                  </a:lnTo>
                  <a:lnTo>
                    <a:pt x="137845" y="179784"/>
                  </a:lnTo>
                  <a:lnTo>
                    <a:pt x="148754" y="188763"/>
                  </a:lnTo>
                  <a:lnTo>
                    <a:pt x="170055" y="197080"/>
                  </a:lnTo>
                  <a:lnTo>
                    <a:pt x="183530" y="199273"/>
                  </a:lnTo>
                  <a:lnTo>
                    <a:pt x="194693" y="196484"/>
                  </a:lnTo>
                  <a:lnTo>
                    <a:pt x="205063" y="189130"/>
                  </a:lnTo>
                  <a:lnTo>
                    <a:pt x="238567" y="146709"/>
                  </a:lnTo>
                  <a:lnTo>
                    <a:pt x="256547" y="113856"/>
                  </a:lnTo>
                  <a:lnTo>
                    <a:pt x="274887" y="76912"/>
                  </a:lnTo>
                  <a:lnTo>
                    <a:pt x="294995" y="35135"/>
                  </a:lnTo>
                  <a:lnTo>
                    <a:pt x="301189" y="13271"/>
                  </a:lnTo>
                  <a:lnTo>
                    <a:pt x="298951" y="0"/>
                  </a:lnTo>
                  <a:lnTo>
                    <a:pt x="291856" y="8584"/>
                  </a:lnTo>
                  <a:lnTo>
                    <a:pt x="276817" y="47067"/>
                  </a:lnTo>
                  <a:lnTo>
                    <a:pt x="264446" y="90106"/>
                  </a:lnTo>
                  <a:lnTo>
                    <a:pt x="253254" y="128886"/>
                  </a:lnTo>
                  <a:lnTo>
                    <a:pt x="250141" y="149444"/>
                  </a:lnTo>
                  <a:lnTo>
                    <a:pt x="252519" y="166107"/>
                  </a:lnTo>
                  <a:lnTo>
                    <a:pt x="258281" y="179157"/>
                  </a:lnTo>
                  <a:lnTo>
                    <a:pt x="265544" y="187308"/>
                  </a:lnTo>
                  <a:lnTo>
                    <a:pt x="269458" y="189059"/>
                  </a:lnTo>
                  <a:lnTo>
                    <a:pt x="277568" y="189123"/>
                  </a:lnTo>
                  <a:lnTo>
                    <a:pt x="285877" y="183036"/>
                  </a:lnTo>
                  <a:lnTo>
                    <a:pt x="298450" y="169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27"/>
            <p:cNvSpPr/>
            <p:nvPr>
              <p:custDataLst>
                <p:tags r:id="rId53"/>
              </p:custDataLst>
            </p:nvPr>
          </p:nvSpPr>
          <p:spPr>
            <a:xfrm>
              <a:off x="9982200" y="3912483"/>
              <a:ext cx="120651" cy="5468"/>
            </a:xfrm>
            <a:custGeom>
              <a:avLst/>
              <a:gdLst/>
              <a:ahLst/>
              <a:cxnLst/>
              <a:rect l="0" t="0" r="0" b="0"/>
              <a:pathLst>
                <a:path w="120651" h="5468">
                  <a:moveTo>
                    <a:pt x="0" y="5467"/>
                  </a:moveTo>
                  <a:lnTo>
                    <a:pt x="0" y="5467"/>
                  </a:lnTo>
                  <a:lnTo>
                    <a:pt x="12553" y="3585"/>
                  </a:lnTo>
                  <a:lnTo>
                    <a:pt x="48184" y="0"/>
                  </a:lnTo>
                  <a:lnTo>
                    <a:pt x="90399" y="2749"/>
                  </a:lnTo>
                  <a:lnTo>
                    <a:pt x="120650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28"/>
            <p:cNvSpPr/>
            <p:nvPr>
              <p:custDataLst>
                <p:tags r:id="rId54"/>
              </p:custDataLst>
            </p:nvPr>
          </p:nvSpPr>
          <p:spPr>
            <a:xfrm>
              <a:off x="10275994" y="3946630"/>
              <a:ext cx="81133" cy="127945"/>
            </a:xfrm>
            <a:custGeom>
              <a:avLst/>
              <a:gdLst/>
              <a:ahLst/>
              <a:cxnLst/>
              <a:rect l="0" t="0" r="0" b="0"/>
              <a:pathLst>
                <a:path w="81133" h="127945">
                  <a:moveTo>
                    <a:pt x="74506" y="9420"/>
                  </a:moveTo>
                  <a:lnTo>
                    <a:pt x="74506" y="9420"/>
                  </a:lnTo>
                  <a:lnTo>
                    <a:pt x="71135" y="9420"/>
                  </a:lnTo>
                  <a:lnTo>
                    <a:pt x="70142" y="8714"/>
                  </a:lnTo>
                  <a:lnTo>
                    <a:pt x="69480" y="7538"/>
                  </a:lnTo>
                  <a:lnTo>
                    <a:pt x="69038" y="6049"/>
                  </a:lnTo>
                  <a:lnTo>
                    <a:pt x="64784" y="2513"/>
                  </a:lnTo>
                  <a:lnTo>
                    <a:pt x="61675" y="582"/>
                  </a:lnTo>
                  <a:lnTo>
                    <a:pt x="58896" y="0"/>
                  </a:lnTo>
                  <a:lnTo>
                    <a:pt x="56338" y="318"/>
                  </a:lnTo>
                  <a:lnTo>
                    <a:pt x="50908" y="1846"/>
                  </a:lnTo>
                  <a:lnTo>
                    <a:pt x="43792" y="2526"/>
                  </a:lnTo>
                  <a:lnTo>
                    <a:pt x="28482" y="13022"/>
                  </a:lnTo>
                  <a:lnTo>
                    <a:pt x="13910" y="32908"/>
                  </a:lnTo>
                  <a:lnTo>
                    <a:pt x="2120" y="69276"/>
                  </a:lnTo>
                  <a:lnTo>
                    <a:pt x="0" y="87058"/>
                  </a:lnTo>
                  <a:lnTo>
                    <a:pt x="2823" y="102487"/>
                  </a:lnTo>
                  <a:lnTo>
                    <a:pt x="5551" y="109565"/>
                  </a:lnTo>
                  <a:lnTo>
                    <a:pt x="10191" y="114988"/>
                  </a:lnTo>
                  <a:lnTo>
                    <a:pt x="22873" y="122896"/>
                  </a:lnTo>
                  <a:lnTo>
                    <a:pt x="45881" y="127944"/>
                  </a:lnTo>
                  <a:lnTo>
                    <a:pt x="58491" y="125362"/>
                  </a:lnTo>
                  <a:lnTo>
                    <a:pt x="68799" y="118806"/>
                  </a:lnTo>
                  <a:lnTo>
                    <a:pt x="78084" y="108836"/>
                  </a:lnTo>
                  <a:lnTo>
                    <a:pt x="80419" y="102508"/>
                  </a:lnTo>
                  <a:lnTo>
                    <a:pt x="81132" y="87952"/>
                  </a:lnTo>
                  <a:lnTo>
                    <a:pt x="74196" y="63890"/>
                  </a:lnTo>
                  <a:lnTo>
                    <a:pt x="51917" y="28227"/>
                  </a:lnTo>
                  <a:lnTo>
                    <a:pt x="42756" y="22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29"/>
            <p:cNvSpPr/>
            <p:nvPr>
              <p:custDataLst>
                <p:tags r:id="rId55"/>
              </p:custDataLst>
            </p:nvPr>
          </p:nvSpPr>
          <p:spPr>
            <a:xfrm>
              <a:off x="10383007" y="3962400"/>
              <a:ext cx="138944" cy="114301"/>
            </a:xfrm>
            <a:custGeom>
              <a:avLst/>
              <a:gdLst/>
              <a:ahLst/>
              <a:cxnLst/>
              <a:rect l="0" t="0" r="0" b="0"/>
              <a:pathLst>
                <a:path w="138944" h="114301">
                  <a:moveTo>
                    <a:pt x="5593" y="0"/>
                  </a:moveTo>
                  <a:lnTo>
                    <a:pt x="5593" y="0"/>
                  </a:lnTo>
                  <a:lnTo>
                    <a:pt x="2222" y="0"/>
                  </a:lnTo>
                  <a:lnTo>
                    <a:pt x="1229" y="705"/>
                  </a:lnTo>
                  <a:lnTo>
                    <a:pt x="125" y="3371"/>
                  </a:lnTo>
                  <a:lnTo>
                    <a:pt x="0" y="49500"/>
                  </a:lnTo>
                  <a:lnTo>
                    <a:pt x="8089" y="87753"/>
                  </a:lnTo>
                  <a:lnTo>
                    <a:pt x="13993" y="97327"/>
                  </a:lnTo>
                  <a:lnTo>
                    <a:pt x="20615" y="103229"/>
                  </a:lnTo>
                  <a:lnTo>
                    <a:pt x="25910" y="105852"/>
                  </a:lnTo>
                  <a:lnTo>
                    <a:pt x="32497" y="105136"/>
                  </a:lnTo>
                  <a:lnTo>
                    <a:pt x="40129" y="101760"/>
                  </a:lnTo>
                  <a:lnTo>
                    <a:pt x="52358" y="91221"/>
                  </a:lnTo>
                  <a:lnTo>
                    <a:pt x="64918" y="73595"/>
                  </a:lnTo>
                  <a:lnTo>
                    <a:pt x="86520" y="28757"/>
                  </a:lnTo>
                  <a:lnTo>
                    <a:pt x="87061" y="28344"/>
                  </a:lnTo>
                  <a:lnTo>
                    <a:pt x="87421" y="28773"/>
                  </a:lnTo>
                  <a:lnTo>
                    <a:pt x="96914" y="75294"/>
                  </a:lnTo>
                  <a:lnTo>
                    <a:pt x="104741" y="87792"/>
                  </a:lnTo>
                  <a:lnTo>
                    <a:pt x="125131" y="105432"/>
                  </a:lnTo>
                  <a:lnTo>
                    <a:pt x="138943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30"/>
            <p:cNvSpPr/>
            <p:nvPr>
              <p:custDataLst>
                <p:tags r:id="rId56"/>
              </p:custDataLst>
            </p:nvPr>
          </p:nvSpPr>
          <p:spPr>
            <a:xfrm>
              <a:off x="10551212" y="3952392"/>
              <a:ext cx="116789" cy="130349"/>
            </a:xfrm>
            <a:custGeom>
              <a:avLst/>
              <a:gdLst/>
              <a:ahLst/>
              <a:cxnLst/>
              <a:rect l="0" t="0" r="0" b="0"/>
              <a:pathLst>
                <a:path w="116789" h="130349">
                  <a:moveTo>
                    <a:pt x="8838" y="3658"/>
                  </a:moveTo>
                  <a:lnTo>
                    <a:pt x="8838" y="3658"/>
                  </a:lnTo>
                  <a:lnTo>
                    <a:pt x="5467" y="287"/>
                  </a:lnTo>
                  <a:lnTo>
                    <a:pt x="3768" y="0"/>
                  </a:lnTo>
                  <a:lnTo>
                    <a:pt x="1931" y="514"/>
                  </a:lnTo>
                  <a:lnTo>
                    <a:pt x="0" y="1562"/>
                  </a:lnTo>
                  <a:lnTo>
                    <a:pt x="123" y="2966"/>
                  </a:lnTo>
                  <a:lnTo>
                    <a:pt x="14153" y="22425"/>
                  </a:lnTo>
                  <a:lnTo>
                    <a:pt x="29512" y="61850"/>
                  </a:lnTo>
                  <a:lnTo>
                    <a:pt x="36287" y="89495"/>
                  </a:lnTo>
                  <a:lnTo>
                    <a:pt x="34453" y="114150"/>
                  </a:lnTo>
                  <a:lnTo>
                    <a:pt x="31275" y="125908"/>
                  </a:lnTo>
                  <a:lnTo>
                    <a:pt x="28735" y="128902"/>
                  </a:lnTo>
                  <a:lnTo>
                    <a:pt x="25631" y="130193"/>
                  </a:lnTo>
                  <a:lnTo>
                    <a:pt x="22150" y="130348"/>
                  </a:lnTo>
                  <a:lnTo>
                    <a:pt x="19124" y="129040"/>
                  </a:lnTo>
                  <a:lnTo>
                    <a:pt x="13879" y="123824"/>
                  </a:lnTo>
                  <a:lnTo>
                    <a:pt x="13609" y="119047"/>
                  </a:lnTo>
                  <a:lnTo>
                    <a:pt x="21383" y="96722"/>
                  </a:lnTo>
                  <a:lnTo>
                    <a:pt x="50462" y="49766"/>
                  </a:lnTo>
                  <a:lnTo>
                    <a:pt x="75968" y="24375"/>
                  </a:lnTo>
                  <a:lnTo>
                    <a:pt x="116788" y="3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31"/>
            <p:cNvSpPr/>
            <p:nvPr>
              <p:custDataLst>
                <p:tags r:id="rId57"/>
              </p:custDataLst>
            </p:nvPr>
          </p:nvSpPr>
          <p:spPr>
            <a:xfrm>
              <a:off x="10814050" y="3957447"/>
              <a:ext cx="95251" cy="136646"/>
            </a:xfrm>
            <a:custGeom>
              <a:avLst/>
              <a:gdLst/>
              <a:ahLst/>
              <a:cxnLst/>
              <a:rect l="0" t="0" r="0" b="0"/>
              <a:pathLst>
                <a:path w="95251" h="136646">
                  <a:moveTo>
                    <a:pt x="95250" y="17653"/>
                  </a:moveTo>
                  <a:lnTo>
                    <a:pt x="95250" y="17653"/>
                  </a:lnTo>
                  <a:lnTo>
                    <a:pt x="88782" y="5424"/>
                  </a:lnTo>
                  <a:lnTo>
                    <a:pt x="85790" y="2105"/>
                  </a:lnTo>
                  <a:lnTo>
                    <a:pt x="78346" y="159"/>
                  </a:lnTo>
                  <a:lnTo>
                    <a:pt x="67981" y="0"/>
                  </a:lnTo>
                  <a:lnTo>
                    <a:pt x="37361" y="5131"/>
                  </a:lnTo>
                  <a:lnTo>
                    <a:pt x="31186" y="8089"/>
                  </a:lnTo>
                  <a:lnTo>
                    <a:pt x="29258" y="11277"/>
                  </a:lnTo>
                  <a:lnTo>
                    <a:pt x="27115" y="20464"/>
                  </a:lnTo>
                  <a:lnTo>
                    <a:pt x="29279" y="37536"/>
                  </a:lnTo>
                  <a:lnTo>
                    <a:pt x="37760" y="55999"/>
                  </a:lnTo>
                  <a:lnTo>
                    <a:pt x="70776" y="99512"/>
                  </a:lnTo>
                  <a:lnTo>
                    <a:pt x="76846" y="109538"/>
                  </a:lnTo>
                  <a:lnTo>
                    <a:pt x="78043" y="114188"/>
                  </a:lnTo>
                  <a:lnTo>
                    <a:pt x="77488" y="123117"/>
                  </a:lnTo>
                  <a:lnTo>
                    <a:pt x="74891" y="129907"/>
                  </a:lnTo>
                  <a:lnTo>
                    <a:pt x="73211" y="132706"/>
                  </a:lnTo>
                  <a:lnTo>
                    <a:pt x="69974" y="134572"/>
                  </a:lnTo>
                  <a:lnTo>
                    <a:pt x="60734" y="136645"/>
                  </a:lnTo>
                  <a:lnTo>
                    <a:pt x="43630" y="134440"/>
                  </a:lnTo>
                  <a:lnTo>
                    <a:pt x="25157" y="125948"/>
                  </a:lnTo>
                  <a:lnTo>
                    <a:pt x="9648" y="114494"/>
                  </a:lnTo>
                  <a:lnTo>
                    <a:pt x="4288" y="106320"/>
                  </a:lnTo>
                  <a:lnTo>
                    <a:pt x="0" y="938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32"/>
            <p:cNvSpPr/>
            <p:nvPr>
              <p:custDataLst>
                <p:tags r:id="rId58"/>
              </p:custDataLst>
            </p:nvPr>
          </p:nvSpPr>
          <p:spPr>
            <a:xfrm>
              <a:off x="10974347" y="3873500"/>
              <a:ext cx="74654" cy="246869"/>
            </a:xfrm>
            <a:custGeom>
              <a:avLst/>
              <a:gdLst/>
              <a:ahLst/>
              <a:cxnLst/>
              <a:rect l="0" t="0" r="0" b="0"/>
              <a:pathLst>
                <a:path w="74654" h="246869">
                  <a:moveTo>
                    <a:pt x="74653" y="0"/>
                  </a:moveTo>
                  <a:lnTo>
                    <a:pt x="74653" y="0"/>
                  </a:lnTo>
                  <a:lnTo>
                    <a:pt x="71282" y="0"/>
                  </a:lnTo>
                  <a:lnTo>
                    <a:pt x="67746" y="1881"/>
                  </a:lnTo>
                  <a:lnTo>
                    <a:pt x="63116" y="6480"/>
                  </a:lnTo>
                  <a:lnTo>
                    <a:pt x="48646" y="30443"/>
                  </a:lnTo>
                  <a:lnTo>
                    <a:pt x="32200" y="75472"/>
                  </a:lnTo>
                  <a:lnTo>
                    <a:pt x="22955" y="117455"/>
                  </a:lnTo>
                  <a:lnTo>
                    <a:pt x="12376" y="161174"/>
                  </a:lnTo>
                  <a:lnTo>
                    <a:pt x="3676" y="198665"/>
                  </a:lnTo>
                  <a:lnTo>
                    <a:pt x="0" y="228746"/>
                  </a:lnTo>
                  <a:lnTo>
                    <a:pt x="895" y="235753"/>
                  </a:lnTo>
                  <a:lnTo>
                    <a:pt x="5653" y="245420"/>
                  </a:lnTo>
                  <a:lnTo>
                    <a:pt x="8899" y="246868"/>
                  </a:lnTo>
                  <a:lnTo>
                    <a:pt x="12472" y="246423"/>
                  </a:lnTo>
                  <a:lnTo>
                    <a:pt x="36553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33"/>
            <p:cNvSpPr/>
            <p:nvPr>
              <p:custDataLst>
                <p:tags r:id="rId59"/>
              </p:custDataLst>
            </p:nvPr>
          </p:nvSpPr>
          <p:spPr>
            <a:xfrm>
              <a:off x="10939230" y="3994907"/>
              <a:ext cx="147871" cy="5594"/>
            </a:xfrm>
            <a:custGeom>
              <a:avLst/>
              <a:gdLst/>
              <a:ahLst/>
              <a:cxnLst/>
              <a:rect l="0" t="0" r="0" b="0"/>
              <a:pathLst>
                <a:path w="147871" h="5594">
                  <a:moveTo>
                    <a:pt x="8170" y="5593"/>
                  </a:moveTo>
                  <a:lnTo>
                    <a:pt x="8170" y="5593"/>
                  </a:lnTo>
                  <a:lnTo>
                    <a:pt x="147" y="1229"/>
                  </a:lnTo>
                  <a:lnTo>
                    <a:pt x="0" y="567"/>
                  </a:lnTo>
                  <a:lnTo>
                    <a:pt x="607" y="126"/>
                  </a:lnTo>
                  <a:lnTo>
                    <a:pt x="44395" y="0"/>
                  </a:lnTo>
                  <a:lnTo>
                    <a:pt x="84912" y="3622"/>
                  </a:lnTo>
                  <a:lnTo>
                    <a:pt x="126707" y="5009"/>
                  </a:lnTo>
                  <a:lnTo>
                    <a:pt x="147870" y="5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34"/>
            <p:cNvSpPr/>
            <p:nvPr>
              <p:custDataLst>
                <p:tags r:id="rId60"/>
              </p:custDataLst>
            </p:nvPr>
          </p:nvSpPr>
          <p:spPr>
            <a:xfrm>
              <a:off x="11069420" y="3900097"/>
              <a:ext cx="303431" cy="228326"/>
            </a:xfrm>
            <a:custGeom>
              <a:avLst/>
              <a:gdLst/>
              <a:ahLst/>
              <a:cxnLst/>
              <a:rect l="0" t="0" r="0" b="0"/>
              <a:pathLst>
                <a:path w="303431" h="228326">
                  <a:moveTo>
                    <a:pt x="81180" y="113103"/>
                  </a:moveTo>
                  <a:lnTo>
                    <a:pt x="81180" y="113103"/>
                  </a:lnTo>
                  <a:lnTo>
                    <a:pt x="67365" y="101169"/>
                  </a:lnTo>
                  <a:lnTo>
                    <a:pt x="47956" y="92088"/>
                  </a:lnTo>
                  <a:lnTo>
                    <a:pt x="33314" y="89003"/>
                  </a:lnTo>
                  <a:lnTo>
                    <a:pt x="24392" y="90162"/>
                  </a:lnTo>
                  <a:lnTo>
                    <a:pt x="20038" y="91459"/>
                  </a:lnTo>
                  <a:lnTo>
                    <a:pt x="16430" y="95146"/>
                  </a:lnTo>
                  <a:lnTo>
                    <a:pt x="5569" y="121341"/>
                  </a:lnTo>
                  <a:lnTo>
                    <a:pt x="0" y="150322"/>
                  </a:lnTo>
                  <a:lnTo>
                    <a:pt x="3002" y="163511"/>
                  </a:lnTo>
                  <a:lnTo>
                    <a:pt x="12625" y="180955"/>
                  </a:lnTo>
                  <a:lnTo>
                    <a:pt x="16427" y="185854"/>
                  </a:lnTo>
                  <a:lnTo>
                    <a:pt x="19667" y="188415"/>
                  </a:lnTo>
                  <a:lnTo>
                    <a:pt x="22533" y="189417"/>
                  </a:lnTo>
                  <a:lnTo>
                    <a:pt x="28303" y="188648"/>
                  </a:lnTo>
                  <a:lnTo>
                    <a:pt x="35572" y="185954"/>
                  </a:lnTo>
                  <a:lnTo>
                    <a:pt x="41625" y="178642"/>
                  </a:lnTo>
                  <a:lnTo>
                    <a:pt x="60850" y="140426"/>
                  </a:lnTo>
                  <a:lnTo>
                    <a:pt x="61983" y="140490"/>
                  </a:lnTo>
                  <a:lnTo>
                    <a:pt x="66948" y="143953"/>
                  </a:lnTo>
                  <a:lnTo>
                    <a:pt x="111322" y="186428"/>
                  </a:lnTo>
                  <a:lnTo>
                    <a:pt x="134874" y="192919"/>
                  </a:lnTo>
                  <a:lnTo>
                    <a:pt x="156356" y="191472"/>
                  </a:lnTo>
                  <a:lnTo>
                    <a:pt x="169624" y="184622"/>
                  </a:lnTo>
                  <a:lnTo>
                    <a:pt x="182578" y="172406"/>
                  </a:lnTo>
                  <a:lnTo>
                    <a:pt x="208140" y="126307"/>
                  </a:lnTo>
                  <a:lnTo>
                    <a:pt x="220157" y="94982"/>
                  </a:lnTo>
                  <a:lnTo>
                    <a:pt x="230200" y="59894"/>
                  </a:lnTo>
                  <a:lnTo>
                    <a:pt x="240418" y="17923"/>
                  </a:lnTo>
                  <a:lnTo>
                    <a:pt x="241793" y="3773"/>
                  </a:lnTo>
                  <a:lnTo>
                    <a:pt x="241172" y="0"/>
                  </a:lnTo>
                  <a:lnTo>
                    <a:pt x="236525" y="2423"/>
                  </a:lnTo>
                  <a:lnTo>
                    <a:pt x="220072" y="18286"/>
                  </a:lnTo>
                  <a:lnTo>
                    <a:pt x="197121" y="58355"/>
                  </a:lnTo>
                  <a:lnTo>
                    <a:pt x="180287" y="102604"/>
                  </a:lnTo>
                  <a:lnTo>
                    <a:pt x="173104" y="146995"/>
                  </a:lnTo>
                  <a:lnTo>
                    <a:pt x="174348" y="188056"/>
                  </a:lnTo>
                  <a:lnTo>
                    <a:pt x="181148" y="206623"/>
                  </a:lnTo>
                  <a:lnTo>
                    <a:pt x="194996" y="223127"/>
                  </a:lnTo>
                  <a:lnTo>
                    <a:pt x="199391" y="226669"/>
                  </a:lnTo>
                  <a:lnTo>
                    <a:pt x="203731" y="228325"/>
                  </a:lnTo>
                  <a:lnTo>
                    <a:pt x="212318" y="228283"/>
                  </a:lnTo>
                  <a:lnTo>
                    <a:pt x="216582" y="225167"/>
                  </a:lnTo>
                  <a:lnTo>
                    <a:pt x="225084" y="214180"/>
                  </a:lnTo>
                  <a:lnTo>
                    <a:pt x="229804" y="199889"/>
                  </a:lnTo>
                  <a:lnTo>
                    <a:pt x="230491" y="182013"/>
                  </a:lnTo>
                  <a:lnTo>
                    <a:pt x="222237" y="147004"/>
                  </a:lnTo>
                  <a:lnTo>
                    <a:pt x="205995" y="121972"/>
                  </a:lnTo>
                  <a:lnTo>
                    <a:pt x="159176" y="82856"/>
                  </a:lnTo>
                  <a:lnTo>
                    <a:pt x="189991" y="87202"/>
                  </a:lnTo>
                  <a:lnTo>
                    <a:pt x="230118" y="87604"/>
                  </a:lnTo>
                  <a:lnTo>
                    <a:pt x="266186" y="87674"/>
                  </a:lnTo>
                  <a:lnTo>
                    <a:pt x="303430" y="87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35"/>
            <p:cNvSpPr/>
            <p:nvPr>
              <p:custDataLst>
                <p:tags r:id="rId61"/>
              </p:custDataLst>
            </p:nvPr>
          </p:nvSpPr>
          <p:spPr>
            <a:xfrm>
              <a:off x="11353800" y="4006850"/>
              <a:ext cx="31751" cy="76201"/>
            </a:xfrm>
            <a:custGeom>
              <a:avLst/>
              <a:gdLst/>
              <a:ahLst/>
              <a:cxnLst/>
              <a:rect l="0" t="0" r="0" b="0"/>
              <a:pathLst>
                <a:path w="31751" h="76201">
                  <a:moveTo>
                    <a:pt x="31750" y="0"/>
                  </a:moveTo>
                  <a:lnTo>
                    <a:pt x="31750" y="0"/>
                  </a:lnTo>
                  <a:lnTo>
                    <a:pt x="16555" y="42619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36"/>
            <p:cNvSpPr/>
            <p:nvPr>
              <p:custDataLst>
                <p:tags r:id="rId62"/>
              </p:custDataLst>
            </p:nvPr>
          </p:nvSpPr>
          <p:spPr>
            <a:xfrm>
              <a:off x="11391900" y="3943350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0" y="57150"/>
                  </a:moveTo>
                  <a:lnTo>
                    <a:pt x="0" y="57150"/>
                  </a:lnTo>
                  <a:lnTo>
                    <a:pt x="12228" y="13147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037"/>
            <p:cNvSpPr/>
            <p:nvPr>
              <p:custDataLst>
                <p:tags r:id="rId63"/>
              </p:custDataLst>
            </p:nvPr>
          </p:nvSpPr>
          <p:spPr>
            <a:xfrm>
              <a:off x="11394975" y="3959853"/>
              <a:ext cx="111226" cy="121058"/>
            </a:xfrm>
            <a:custGeom>
              <a:avLst/>
              <a:gdLst/>
              <a:ahLst/>
              <a:cxnLst/>
              <a:rect l="0" t="0" r="0" b="0"/>
              <a:pathLst>
                <a:path w="111226" h="121058">
                  <a:moveTo>
                    <a:pt x="111225" y="27947"/>
                  </a:moveTo>
                  <a:lnTo>
                    <a:pt x="111225" y="27947"/>
                  </a:lnTo>
                  <a:lnTo>
                    <a:pt x="96017" y="14149"/>
                  </a:lnTo>
                  <a:lnTo>
                    <a:pt x="77320" y="5593"/>
                  </a:lnTo>
                  <a:lnTo>
                    <a:pt x="51477" y="0"/>
                  </a:lnTo>
                  <a:lnTo>
                    <a:pt x="31197" y="2184"/>
                  </a:lnTo>
                  <a:lnTo>
                    <a:pt x="23210" y="5443"/>
                  </a:lnTo>
                  <a:lnTo>
                    <a:pt x="21505" y="8711"/>
                  </a:lnTo>
                  <a:lnTo>
                    <a:pt x="21491" y="17986"/>
                  </a:lnTo>
                  <a:lnTo>
                    <a:pt x="27598" y="29164"/>
                  </a:lnTo>
                  <a:lnTo>
                    <a:pt x="53359" y="61268"/>
                  </a:lnTo>
                  <a:lnTo>
                    <a:pt x="60342" y="79210"/>
                  </a:lnTo>
                  <a:lnTo>
                    <a:pt x="60154" y="95180"/>
                  </a:lnTo>
                  <a:lnTo>
                    <a:pt x="58127" y="102403"/>
                  </a:lnTo>
                  <a:lnTo>
                    <a:pt x="54659" y="107923"/>
                  </a:lnTo>
                  <a:lnTo>
                    <a:pt x="45162" y="115938"/>
                  </a:lnTo>
                  <a:lnTo>
                    <a:pt x="32004" y="119971"/>
                  </a:lnTo>
                  <a:lnTo>
                    <a:pt x="18159" y="121057"/>
                  </a:lnTo>
                  <a:lnTo>
                    <a:pt x="7303" y="119189"/>
                  </a:lnTo>
                  <a:lnTo>
                    <a:pt x="3844" y="116997"/>
                  </a:lnTo>
                  <a:lnTo>
                    <a:pt x="1537" y="114125"/>
                  </a:lnTo>
                  <a:lnTo>
                    <a:pt x="0" y="110799"/>
                  </a:lnTo>
                  <a:lnTo>
                    <a:pt x="1092" y="107170"/>
                  </a:lnTo>
                  <a:lnTo>
                    <a:pt x="15975" y="914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38"/>
            <p:cNvSpPr/>
            <p:nvPr>
              <p:custDataLst>
                <p:tags r:id="rId64"/>
              </p:custDataLst>
            </p:nvPr>
          </p:nvSpPr>
          <p:spPr>
            <a:xfrm>
              <a:off x="11550191" y="3861061"/>
              <a:ext cx="68545" cy="243600"/>
            </a:xfrm>
            <a:custGeom>
              <a:avLst/>
              <a:gdLst/>
              <a:ahLst/>
              <a:cxnLst/>
              <a:rect l="0" t="0" r="0" b="0"/>
              <a:pathLst>
                <a:path w="68545" h="243600">
                  <a:moveTo>
                    <a:pt x="57609" y="6089"/>
                  </a:moveTo>
                  <a:lnTo>
                    <a:pt x="57609" y="6089"/>
                  </a:lnTo>
                  <a:lnTo>
                    <a:pt x="68544" y="622"/>
                  </a:lnTo>
                  <a:lnTo>
                    <a:pt x="68427" y="327"/>
                  </a:lnTo>
                  <a:lnTo>
                    <a:pt x="66415" y="0"/>
                  </a:lnTo>
                  <a:lnTo>
                    <a:pt x="34289" y="41857"/>
                  </a:lnTo>
                  <a:lnTo>
                    <a:pt x="17147" y="83871"/>
                  </a:lnTo>
                  <a:lnTo>
                    <a:pt x="7641" y="115683"/>
                  </a:lnTo>
                  <a:lnTo>
                    <a:pt x="0" y="161563"/>
                  </a:lnTo>
                  <a:lnTo>
                    <a:pt x="4085" y="200086"/>
                  </a:lnTo>
                  <a:lnTo>
                    <a:pt x="14234" y="228199"/>
                  </a:lnTo>
                  <a:lnTo>
                    <a:pt x="18109" y="234596"/>
                  </a:lnTo>
                  <a:lnTo>
                    <a:pt x="22808" y="238860"/>
                  </a:lnTo>
                  <a:lnTo>
                    <a:pt x="33676" y="243599"/>
                  </a:lnTo>
                  <a:lnTo>
                    <a:pt x="39536" y="242040"/>
                  </a:lnTo>
                  <a:lnTo>
                    <a:pt x="51695" y="232782"/>
                  </a:lnTo>
                  <a:lnTo>
                    <a:pt x="58507" y="219260"/>
                  </a:lnTo>
                  <a:lnTo>
                    <a:pt x="63959" y="196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039"/>
            <p:cNvSpPr/>
            <p:nvPr>
              <p:custDataLst>
                <p:tags r:id="rId65"/>
              </p:custDataLst>
            </p:nvPr>
          </p:nvSpPr>
          <p:spPr>
            <a:xfrm>
              <a:off x="11526132" y="3969011"/>
              <a:ext cx="94369" cy="6090"/>
            </a:xfrm>
            <a:custGeom>
              <a:avLst/>
              <a:gdLst/>
              <a:ahLst/>
              <a:cxnLst/>
              <a:rect l="0" t="0" r="0" b="0"/>
              <a:pathLst>
                <a:path w="94369" h="6090">
                  <a:moveTo>
                    <a:pt x="5468" y="6089"/>
                  </a:moveTo>
                  <a:lnTo>
                    <a:pt x="5468" y="6089"/>
                  </a:lnTo>
                  <a:lnTo>
                    <a:pt x="0" y="622"/>
                  </a:lnTo>
                  <a:lnTo>
                    <a:pt x="6121" y="0"/>
                  </a:lnTo>
                  <a:lnTo>
                    <a:pt x="50458" y="5516"/>
                  </a:lnTo>
                  <a:lnTo>
                    <a:pt x="94368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040"/>
            <p:cNvSpPr/>
            <p:nvPr>
              <p:custDataLst>
                <p:tags r:id="rId66"/>
              </p:custDataLst>
            </p:nvPr>
          </p:nvSpPr>
          <p:spPr>
            <a:xfrm>
              <a:off x="11626850" y="3994150"/>
              <a:ext cx="44451" cy="82551"/>
            </a:xfrm>
            <a:custGeom>
              <a:avLst/>
              <a:gdLst/>
              <a:ahLst/>
              <a:cxnLst/>
              <a:rect l="0" t="0" r="0" b="0"/>
              <a:pathLst>
                <a:path w="44451" h="82551">
                  <a:moveTo>
                    <a:pt x="44450" y="0"/>
                  </a:moveTo>
                  <a:lnTo>
                    <a:pt x="44450" y="0"/>
                  </a:lnTo>
                  <a:lnTo>
                    <a:pt x="18719" y="46766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211"/>
          <p:cNvGrpSpPr/>
          <p:nvPr/>
        </p:nvGrpSpPr>
        <p:grpSpPr>
          <a:xfrm>
            <a:off x="1016000" y="2247977"/>
            <a:ext cx="271210" cy="203124"/>
            <a:chOff x="1016000" y="2247977"/>
            <a:chExt cx="271210" cy="203124"/>
          </a:xfrm>
        </p:grpSpPr>
        <p:sp>
          <p:nvSpPr>
            <p:cNvPr id="133" name="SMARTInkShape-1041"/>
            <p:cNvSpPr/>
            <p:nvPr>
              <p:custDataLst>
                <p:tags r:id="rId43"/>
              </p:custDataLst>
            </p:nvPr>
          </p:nvSpPr>
          <p:spPr>
            <a:xfrm>
              <a:off x="1022350" y="2336800"/>
              <a:ext cx="260351" cy="10009"/>
            </a:xfrm>
            <a:custGeom>
              <a:avLst/>
              <a:gdLst/>
              <a:ahLst/>
              <a:cxnLst/>
              <a:rect l="0" t="0" r="0" b="0"/>
              <a:pathLst>
                <a:path w="260351" h="10009">
                  <a:moveTo>
                    <a:pt x="0" y="6350"/>
                  </a:moveTo>
                  <a:lnTo>
                    <a:pt x="0" y="6350"/>
                  </a:lnTo>
                  <a:lnTo>
                    <a:pt x="8838" y="6350"/>
                  </a:lnTo>
                  <a:lnTo>
                    <a:pt x="24898" y="10008"/>
                  </a:lnTo>
                  <a:lnTo>
                    <a:pt x="71554" y="7282"/>
                  </a:lnTo>
                  <a:lnTo>
                    <a:pt x="105885" y="6059"/>
                  </a:lnTo>
                  <a:lnTo>
                    <a:pt x="144662" y="3163"/>
                  </a:lnTo>
                  <a:lnTo>
                    <a:pt x="179770" y="1406"/>
                  </a:lnTo>
                  <a:lnTo>
                    <a:pt x="223539" y="416"/>
                  </a:lnTo>
                  <a:lnTo>
                    <a:pt x="260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042"/>
            <p:cNvSpPr/>
            <p:nvPr>
              <p:custDataLst>
                <p:tags r:id="rId44"/>
              </p:custDataLst>
            </p:nvPr>
          </p:nvSpPr>
          <p:spPr>
            <a:xfrm>
              <a:off x="1016000" y="2393950"/>
              <a:ext cx="241301" cy="9496"/>
            </a:xfrm>
            <a:custGeom>
              <a:avLst/>
              <a:gdLst/>
              <a:ahLst/>
              <a:cxnLst/>
              <a:rect l="0" t="0" r="0" b="0"/>
              <a:pathLst>
                <a:path w="241301" h="9496">
                  <a:moveTo>
                    <a:pt x="0" y="6350"/>
                  </a:moveTo>
                  <a:lnTo>
                    <a:pt x="0" y="6350"/>
                  </a:lnTo>
                  <a:lnTo>
                    <a:pt x="42646" y="6350"/>
                  </a:lnTo>
                  <a:lnTo>
                    <a:pt x="82407" y="6350"/>
                  </a:lnTo>
                  <a:lnTo>
                    <a:pt x="125468" y="6350"/>
                  </a:lnTo>
                  <a:lnTo>
                    <a:pt x="168096" y="7056"/>
                  </a:lnTo>
                  <a:lnTo>
                    <a:pt x="211056" y="9495"/>
                  </a:lnTo>
                  <a:lnTo>
                    <a:pt x="229752" y="5400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043"/>
            <p:cNvSpPr/>
            <p:nvPr>
              <p:custDataLst>
                <p:tags r:id="rId45"/>
              </p:custDataLst>
            </p:nvPr>
          </p:nvSpPr>
          <p:spPr>
            <a:xfrm>
              <a:off x="1172203" y="2247977"/>
              <a:ext cx="115007" cy="203124"/>
            </a:xfrm>
            <a:custGeom>
              <a:avLst/>
              <a:gdLst/>
              <a:ahLst/>
              <a:cxnLst/>
              <a:rect l="0" t="0" r="0" b="0"/>
              <a:pathLst>
                <a:path w="115007" h="203124">
                  <a:moveTo>
                    <a:pt x="27947" y="6273"/>
                  </a:moveTo>
                  <a:lnTo>
                    <a:pt x="27947" y="6273"/>
                  </a:lnTo>
                  <a:lnTo>
                    <a:pt x="5593" y="511"/>
                  </a:lnTo>
                  <a:lnTo>
                    <a:pt x="0" y="97"/>
                  </a:lnTo>
                  <a:lnTo>
                    <a:pt x="143" y="39"/>
                  </a:lnTo>
                  <a:lnTo>
                    <a:pt x="945" y="0"/>
                  </a:lnTo>
                  <a:lnTo>
                    <a:pt x="47987" y="19699"/>
                  </a:lnTo>
                  <a:lnTo>
                    <a:pt x="81059" y="39421"/>
                  </a:lnTo>
                  <a:lnTo>
                    <a:pt x="99580" y="57487"/>
                  </a:lnTo>
                  <a:lnTo>
                    <a:pt x="110633" y="79617"/>
                  </a:lnTo>
                  <a:lnTo>
                    <a:pt x="115006" y="104048"/>
                  </a:lnTo>
                  <a:lnTo>
                    <a:pt x="109559" y="129160"/>
                  </a:lnTo>
                  <a:lnTo>
                    <a:pt x="95638" y="154475"/>
                  </a:lnTo>
                  <a:lnTo>
                    <a:pt x="74736" y="173108"/>
                  </a:lnTo>
                  <a:lnTo>
                    <a:pt x="27947" y="203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SMARTInkShape-Group212"/>
          <p:cNvGrpSpPr/>
          <p:nvPr/>
        </p:nvGrpSpPr>
        <p:grpSpPr>
          <a:xfrm>
            <a:off x="1511876" y="2062412"/>
            <a:ext cx="1625025" cy="496184"/>
            <a:chOff x="1511876" y="2062412"/>
            <a:chExt cx="1625025" cy="496184"/>
          </a:xfrm>
        </p:grpSpPr>
        <p:sp>
          <p:nvSpPr>
            <p:cNvPr id="137" name="SMARTInkShape-1044"/>
            <p:cNvSpPr/>
            <p:nvPr>
              <p:custDataLst>
                <p:tags r:id="rId33"/>
              </p:custDataLst>
            </p:nvPr>
          </p:nvSpPr>
          <p:spPr>
            <a:xfrm>
              <a:off x="2991733" y="2139950"/>
              <a:ext cx="119768" cy="19051"/>
            </a:xfrm>
            <a:custGeom>
              <a:avLst/>
              <a:gdLst/>
              <a:ahLst/>
              <a:cxnLst/>
              <a:rect l="0" t="0" r="0" b="0"/>
              <a:pathLst>
                <a:path w="119768" h="19051">
                  <a:moveTo>
                    <a:pt x="5467" y="19050"/>
                  </a:moveTo>
                  <a:lnTo>
                    <a:pt x="5467" y="19050"/>
                  </a:lnTo>
                  <a:lnTo>
                    <a:pt x="0" y="19050"/>
                  </a:lnTo>
                  <a:lnTo>
                    <a:pt x="39193" y="10212"/>
                  </a:lnTo>
                  <a:lnTo>
                    <a:pt x="86015" y="4123"/>
                  </a:lnTo>
                  <a:lnTo>
                    <a:pt x="1197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045"/>
            <p:cNvSpPr/>
            <p:nvPr>
              <p:custDataLst>
                <p:tags r:id="rId34"/>
              </p:custDataLst>
            </p:nvPr>
          </p:nvSpPr>
          <p:spPr>
            <a:xfrm>
              <a:off x="2825257" y="2062412"/>
              <a:ext cx="311644" cy="252263"/>
            </a:xfrm>
            <a:custGeom>
              <a:avLst/>
              <a:gdLst/>
              <a:ahLst/>
              <a:cxnLst/>
              <a:rect l="0" t="0" r="0" b="0"/>
              <a:pathLst>
                <a:path w="311644" h="252263">
                  <a:moveTo>
                    <a:pt x="38593" y="166438"/>
                  </a:moveTo>
                  <a:lnTo>
                    <a:pt x="38593" y="166438"/>
                  </a:lnTo>
                  <a:lnTo>
                    <a:pt x="35222" y="169809"/>
                  </a:lnTo>
                  <a:lnTo>
                    <a:pt x="33567" y="173346"/>
                  </a:lnTo>
                  <a:lnTo>
                    <a:pt x="32505" y="177994"/>
                  </a:lnTo>
                  <a:lnTo>
                    <a:pt x="33123" y="178375"/>
                  </a:lnTo>
                  <a:lnTo>
                    <a:pt x="41104" y="179037"/>
                  </a:lnTo>
                  <a:lnTo>
                    <a:pt x="50548" y="175737"/>
                  </a:lnTo>
                  <a:lnTo>
                    <a:pt x="56371" y="170336"/>
                  </a:lnTo>
                  <a:lnTo>
                    <a:pt x="58912" y="166920"/>
                  </a:lnTo>
                  <a:lnTo>
                    <a:pt x="61734" y="157480"/>
                  </a:lnTo>
                  <a:lnTo>
                    <a:pt x="62284" y="146934"/>
                  </a:lnTo>
                  <a:lnTo>
                    <a:pt x="60176" y="137544"/>
                  </a:lnTo>
                  <a:lnTo>
                    <a:pt x="57921" y="134475"/>
                  </a:lnTo>
                  <a:lnTo>
                    <a:pt x="55006" y="132429"/>
                  </a:lnTo>
                  <a:lnTo>
                    <a:pt x="51651" y="131066"/>
                  </a:lnTo>
                  <a:lnTo>
                    <a:pt x="40399" y="133313"/>
                  </a:lnTo>
                  <a:lnTo>
                    <a:pt x="27401" y="139721"/>
                  </a:lnTo>
                  <a:lnTo>
                    <a:pt x="16921" y="149625"/>
                  </a:lnTo>
                  <a:lnTo>
                    <a:pt x="3087" y="173843"/>
                  </a:lnTo>
                  <a:lnTo>
                    <a:pt x="0" y="193247"/>
                  </a:lnTo>
                  <a:lnTo>
                    <a:pt x="1685" y="212220"/>
                  </a:lnTo>
                  <a:lnTo>
                    <a:pt x="7138" y="227708"/>
                  </a:lnTo>
                  <a:lnTo>
                    <a:pt x="16146" y="239765"/>
                  </a:lnTo>
                  <a:lnTo>
                    <a:pt x="27206" y="248417"/>
                  </a:lnTo>
                  <a:lnTo>
                    <a:pt x="39176" y="252262"/>
                  </a:lnTo>
                  <a:lnTo>
                    <a:pt x="57816" y="251056"/>
                  </a:lnTo>
                  <a:lnTo>
                    <a:pt x="70420" y="244262"/>
                  </a:lnTo>
                  <a:lnTo>
                    <a:pt x="95758" y="219284"/>
                  </a:lnTo>
                  <a:lnTo>
                    <a:pt x="125613" y="175705"/>
                  </a:lnTo>
                  <a:lnTo>
                    <a:pt x="135124" y="163501"/>
                  </a:lnTo>
                  <a:lnTo>
                    <a:pt x="144055" y="158077"/>
                  </a:lnTo>
                  <a:lnTo>
                    <a:pt x="157585" y="154119"/>
                  </a:lnTo>
                  <a:lnTo>
                    <a:pt x="164565" y="153771"/>
                  </a:lnTo>
                  <a:lnTo>
                    <a:pt x="164907" y="154466"/>
                  </a:lnTo>
                  <a:lnTo>
                    <a:pt x="165390" y="157403"/>
                  </a:lnTo>
                  <a:lnTo>
                    <a:pt x="165502" y="155837"/>
                  </a:lnTo>
                  <a:lnTo>
                    <a:pt x="164828" y="155138"/>
                  </a:lnTo>
                  <a:lnTo>
                    <a:pt x="162196" y="154360"/>
                  </a:lnTo>
                  <a:lnTo>
                    <a:pt x="154051" y="153155"/>
                  </a:lnTo>
                  <a:lnTo>
                    <a:pt x="139586" y="148736"/>
                  </a:lnTo>
                  <a:lnTo>
                    <a:pt x="130751" y="148693"/>
                  </a:lnTo>
                  <a:lnTo>
                    <a:pt x="119768" y="151025"/>
                  </a:lnTo>
                  <a:lnTo>
                    <a:pt x="109713" y="158177"/>
                  </a:lnTo>
                  <a:lnTo>
                    <a:pt x="101246" y="168411"/>
                  </a:lnTo>
                  <a:lnTo>
                    <a:pt x="95131" y="180015"/>
                  </a:lnTo>
                  <a:lnTo>
                    <a:pt x="91093" y="201819"/>
                  </a:lnTo>
                  <a:lnTo>
                    <a:pt x="96639" y="226153"/>
                  </a:lnTo>
                  <a:lnTo>
                    <a:pt x="105313" y="237193"/>
                  </a:lnTo>
                  <a:lnTo>
                    <a:pt x="110590" y="241125"/>
                  </a:lnTo>
                  <a:lnTo>
                    <a:pt x="123979" y="245493"/>
                  </a:lnTo>
                  <a:lnTo>
                    <a:pt x="131500" y="246658"/>
                  </a:lnTo>
                  <a:lnTo>
                    <a:pt x="147383" y="244190"/>
                  </a:lnTo>
                  <a:lnTo>
                    <a:pt x="172192" y="232985"/>
                  </a:lnTo>
                  <a:lnTo>
                    <a:pt x="197417" y="212496"/>
                  </a:lnTo>
                  <a:lnTo>
                    <a:pt x="212898" y="191847"/>
                  </a:lnTo>
                  <a:lnTo>
                    <a:pt x="230958" y="145666"/>
                  </a:lnTo>
                  <a:lnTo>
                    <a:pt x="245679" y="102878"/>
                  </a:lnTo>
                  <a:lnTo>
                    <a:pt x="255985" y="63165"/>
                  </a:lnTo>
                  <a:lnTo>
                    <a:pt x="261991" y="20363"/>
                  </a:lnTo>
                  <a:lnTo>
                    <a:pt x="260648" y="6266"/>
                  </a:lnTo>
                  <a:lnTo>
                    <a:pt x="259301" y="2506"/>
                  </a:lnTo>
                  <a:lnTo>
                    <a:pt x="257699" y="0"/>
                  </a:lnTo>
                  <a:lnTo>
                    <a:pt x="255925" y="446"/>
                  </a:lnTo>
                  <a:lnTo>
                    <a:pt x="252072" y="6586"/>
                  </a:lnTo>
                  <a:lnTo>
                    <a:pt x="239485" y="45100"/>
                  </a:lnTo>
                  <a:lnTo>
                    <a:pt x="234182" y="76526"/>
                  </a:lnTo>
                  <a:lnTo>
                    <a:pt x="231355" y="111661"/>
                  </a:lnTo>
                  <a:lnTo>
                    <a:pt x="230804" y="146326"/>
                  </a:lnTo>
                  <a:lnTo>
                    <a:pt x="235872" y="187525"/>
                  </a:lnTo>
                  <a:lnTo>
                    <a:pt x="244806" y="206149"/>
                  </a:lnTo>
                  <a:lnTo>
                    <a:pt x="261736" y="225163"/>
                  </a:lnTo>
                  <a:lnTo>
                    <a:pt x="267788" y="228166"/>
                  </a:lnTo>
                  <a:lnTo>
                    <a:pt x="280158" y="229621"/>
                  </a:lnTo>
                  <a:lnTo>
                    <a:pt x="292710" y="226034"/>
                  </a:lnTo>
                  <a:lnTo>
                    <a:pt x="299021" y="223102"/>
                  </a:lnTo>
                  <a:lnTo>
                    <a:pt x="303229" y="216914"/>
                  </a:lnTo>
                  <a:lnTo>
                    <a:pt x="311643" y="179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046"/>
            <p:cNvSpPr/>
            <p:nvPr>
              <p:custDataLst>
                <p:tags r:id="rId35"/>
              </p:custDataLst>
            </p:nvPr>
          </p:nvSpPr>
          <p:spPr>
            <a:xfrm>
              <a:off x="2692400" y="21717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047"/>
            <p:cNvSpPr/>
            <p:nvPr>
              <p:custDataLst>
                <p:tags r:id="rId36"/>
              </p:custDataLst>
            </p:nvPr>
          </p:nvSpPr>
          <p:spPr>
            <a:xfrm>
              <a:off x="2749550" y="2254250"/>
              <a:ext cx="48451" cy="236682"/>
            </a:xfrm>
            <a:custGeom>
              <a:avLst/>
              <a:gdLst/>
              <a:ahLst/>
              <a:cxnLst/>
              <a:rect l="0" t="0" r="0" b="0"/>
              <a:pathLst>
                <a:path w="48451" h="236682">
                  <a:moveTo>
                    <a:pt x="6350" y="0"/>
                  </a:moveTo>
                  <a:lnTo>
                    <a:pt x="6350" y="0"/>
                  </a:lnTo>
                  <a:lnTo>
                    <a:pt x="9721" y="35974"/>
                  </a:lnTo>
                  <a:lnTo>
                    <a:pt x="22251" y="75336"/>
                  </a:lnTo>
                  <a:lnTo>
                    <a:pt x="34188" y="118591"/>
                  </a:lnTo>
                  <a:lnTo>
                    <a:pt x="45251" y="162295"/>
                  </a:lnTo>
                  <a:lnTo>
                    <a:pt x="48450" y="200958"/>
                  </a:lnTo>
                  <a:lnTo>
                    <a:pt x="45243" y="228092"/>
                  </a:lnTo>
                  <a:lnTo>
                    <a:pt x="41745" y="235430"/>
                  </a:lnTo>
                  <a:lnTo>
                    <a:pt x="38413" y="236681"/>
                  </a:lnTo>
                  <a:lnTo>
                    <a:pt x="29067" y="236190"/>
                  </a:lnTo>
                  <a:lnTo>
                    <a:pt x="17857" y="224212"/>
                  </a:lnTo>
                  <a:lnTo>
                    <a:pt x="0" y="196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048"/>
            <p:cNvSpPr/>
            <p:nvPr>
              <p:custDataLst>
                <p:tags r:id="rId37"/>
              </p:custDataLst>
            </p:nvPr>
          </p:nvSpPr>
          <p:spPr>
            <a:xfrm>
              <a:off x="2611778" y="2249465"/>
              <a:ext cx="112373" cy="95248"/>
            </a:xfrm>
            <a:custGeom>
              <a:avLst/>
              <a:gdLst/>
              <a:ahLst/>
              <a:cxnLst/>
              <a:rect l="0" t="0" r="0" b="0"/>
              <a:pathLst>
                <a:path w="112373" h="95248">
                  <a:moveTo>
                    <a:pt x="10772" y="30185"/>
                  </a:moveTo>
                  <a:lnTo>
                    <a:pt x="10772" y="30185"/>
                  </a:lnTo>
                  <a:lnTo>
                    <a:pt x="7114" y="30185"/>
                  </a:lnTo>
                  <a:lnTo>
                    <a:pt x="8676" y="30185"/>
                  </a:lnTo>
                  <a:lnTo>
                    <a:pt x="11722" y="32066"/>
                  </a:lnTo>
                  <a:lnTo>
                    <a:pt x="13522" y="33556"/>
                  </a:lnTo>
                  <a:lnTo>
                    <a:pt x="16133" y="33843"/>
                  </a:lnTo>
                  <a:lnTo>
                    <a:pt x="38574" y="29188"/>
                  </a:lnTo>
                  <a:lnTo>
                    <a:pt x="46882" y="23627"/>
                  </a:lnTo>
                  <a:lnTo>
                    <a:pt x="51515" y="16452"/>
                  </a:lnTo>
                  <a:lnTo>
                    <a:pt x="52751" y="12563"/>
                  </a:lnTo>
                  <a:lnTo>
                    <a:pt x="52869" y="9265"/>
                  </a:lnTo>
                  <a:lnTo>
                    <a:pt x="51119" y="3718"/>
                  </a:lnTo>
                  <a:lnTo>
                    <a:pt x="49664" y="1957"/>
                  </a:lnTo>
                  <a:lnTo>
                    <a:pt x="46167" y="0"/>
                  </a:lnTo>
                  <a:lnTo>
                    <a:pt x="38497" y="2893"/>
                  </a:lnTo>
                  <a:lnTo>
                    <a:pt x="22279" y="14338"/>
                  </a:lnTo>
                  <a:lnTo>
                    <a:pt x="11653" y="25258"/>
                  </a:lnTo>
                  <a:lnTo>
                    <a:pt x="4578" y="37168"/>
                  </a:lnTo>
                  <a:lnTo>
                    <a:pt x="0" y="59144"/>
                  </a:lnTo>
                  <a:lnTo>
                    <a:pt x="2014" y="76787"/>
                  </a:lnTo>
                  <a:lnTo>
                    <a:pt x="7115" y="84528"/>
                  </a:lnTo>
                  <a:lnTo>
                    <a:pt x="10451" y="87581"/>
                  </a:lnTo>
                  <a:lnTo>
                    <a:pt x="28629" y="95247"/>
                  </a:lnTo>
                  <a:lnTo>
                    <a:pt x="43873" y="94144"/>
                  </a:lnTo>
                  <a:lnTo>
                    <a:pt x="84328" y="82456"/>
                  </a:lnTo>
                  <a:lnTo>
                    <a:pt x="112372" y="682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049"/>
            <p:cNvSpPr/>
            <p:nvPr>
              <p:custDataLst>
                <p:tags r:id="rId38"/>
              </p:custDataLst>
            </p:nvPr>
          </p:nvSpPr>
          <p:spPr>
            <a:xfrm>
              <a:off x="2489200" y="2260600"/>
              <a:ext cx="107951" cy="94325"/>
            </a:xfrm>
            <a:custGeom>
              <a:avLst/>
              <a:gdLst/>
              <a:ahLst/>
              <a:cxnLst/>
              <a:rect l="0" t="0" r="0" b="0"/>
              <a:pathLst>
                <a:path w="107951" h="94325">
                  <a:moveTo>
                    <a:pt x="0" y="0"/>
                  </a:moveTo>
                  <a:lnTo>
                    <a:pt x="0" y="0"/>
                  </a:lnTo>
                  <a:lnTo>
                    <a:pt x="10139" y="4364"/>
                  </a:lnTo>
                  <a:lnTo>
                    <a:pt x="22368" y="7173"/>
                  </a:lnTo>
                  <a:lnTo>
                    <a:pt x="39083" y="17020"/>
                  </a:lnTo>
                  <a:lnTo>
                    <a:pt x="66609" y="45019"/>
                  </a:lnTo>
                  <a:lnTo>
                    <a:pt x="76729" y="67040"/>
                  </a:lnTo>
                  <a:lnTo>
                    <a:pt x="78082" y="79419"/>
                  </a:lnTo>
                  <a:lnTo>
                    <a:pt x="76331" y="88214"/>
                  </a:lnTo>
                  <a:lnTo>
                    <a:pt x="74876" y="90559"/>
                  </a:lnTo>
                  <a:lnTo>
                    <a:pt x="73201" y="92123"/>
                  </a:lnTo>
                  <a:lnTo>
                    <a:pt x="67576" y="93860"/>
                  </a:lnTo>
                  <a:lnTo>
                    <a:pt x="64101" y="94324"/>
                  </a:lnTo>
                  <a:lnTo>
                    <a:pt x="61078" y="93221"/>
                  </a:lnTo>
                  <a:lnTo>
                    <a:pt x="55838" y="88233"/>
                  </a:lnTo>
                  <a:lnTo>
                    <a:pt x="48922" y="74121"/>
                  </a:lnTo>
                  <a:lnTo>
                    <a:pt x="48319" y="60695"/>
                  </a:lnTo>
                  <a:lnTo>
                    <a:pt x="49146" y="53163"/>
                  </a:lnTo>
                  <a:lnTo>
                    <a:pt x="55709" y="39150"/>
                  </a:lnTo>
                  <a:lnTo>
                    <a:pt x="71305" y="21243"/>
                  </a:lnTo>
                  <a:lnTo>
                    <a:pt x="89331" y="8881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050"/>
            <p:cNvSpPr/>
            <p:nvPr>
              <p:custDataLst>
                <p:tags r:id="rId39"/>
              </p:custDataLst>
            </p:nvPr>
          </p:nvSpPr>
          <p:spPr>
            <a:xfrm>
              <a:off x="2224061" y="2279650"/>
              <a:ext cx="112740" cy="82551"/>
            </a:xfrm>
            <a:custGeom>
              <a:avLst/>
              <a:gdLst/>
              <a:ahLst/>
              <a:cxnLst/>
              <a:rect l="0" t="0" r="0" b="0"/>
              <a:pathLst>
                <a:path w="112740" h="82551">
                  <a:moveTo>
                    <a:pt x="30189" y="0"/>
                  </a:moveTo>
                  <a:lnTo>
                    <a:pt x="30189" y="0"/>
                  </a:lnTo>
                  <a:lnTo>
                    <a:pt x="23447" y="0"/>
                  </a:lnTo>
                  <a:lnTo>
                    <a:pt x="16374" y="3763"/>
                  </a:lnTo>
                  <a:lnTo>
                    <a:pt x="9232" y="10139"/>
                  </a:lnTo>
                  <a:lnTo>
                    <a:pt x="3706" y="17677"/>
                  </a:lnTo>
                  <a:lnTo>
                    <a:pt x="780" y="25730"/>
                  </a:lnTo>
                  <a:lnTo>
                    <a:pt x="0" y="29854"/>
                  </a:lnTo>
                  <a:lnTo>
                    <a:pt x="2272" y="45770"/>
                  </a:lnTo>
                  <a:lnTo>
                    <a:pt x="10785" y="60520"/>
                  </a:lnTo>
                  <a:lnTo>
                    <a:pt x="20154" y="67585"/>
                  </a:lnTo>
                  <a:lnTo>
                    <a:pt x="35447" y="73647"/>
                  </a:lnTo>
                  <a:lnTo>
                    <a:pt x="44520" y="74360"/>
                  </a:lnTo>
                  <a:lnTo>
                    <a:pt x="53257" y="72325"/>
                  </a:lnTo>
                  <a:lnTo>
                    <a:pt x="63725" y="59661"/>
                  </a:lnTo>
                  <a:lnTo>
                    <a:pt x="73316" y="42038"/>
                  </a:lnTo>
                  <a:lnTo>
                    <a:pt x="77579" y="27150"/>
                  </a:lnTo>
                  <a:lnTo>
                    <a:pt x="77592" y="17241"/>
                  </a:lnTo>
                  <a:lnTo>
                    <a:pt x="75951" y="11896"/>
                  </a:lnTo>
                  <a:lnTo>
                    <a:pt x="75514" y="11458"/>
                  </a:lnTo>
                  <a:lnTo>
                    <a:pt x="71441" y="19197"/>
                  </a:lnTo>
                  <a:lnTo>
                    <a:pt x="69223" y="33675"/>
                  </a:lnTo>
                  <a:lnTo>
                    <a:pt x="72467" y="45305"/>
                  </a:lnTo>
                  <a:lnTo>
                    <a:pt x="86047" y="70019"/>
                  </a:lnTo>
                  <a:lnTo>
                    <a:pt x="90711" y="74196"/>
                  </a:lnTo>
                  <a:lnTo>
                    <a:pt x="112739" y="82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051"/>
            <p:cNvSpPr/>
            <p:nvPr>
              <p:custDataLst>
                <p:tags r:id="rId40"/>
              </p:custDataLst>
            </p:nvPr>
          </p:nvSpPr>
          <p:spPr>
            <a:xfrm>
              <a:off x="2146773" y="2292873"/>
              <a:ext cx="55934" cy="89332"/>
            </a:xfrm>
            <a:custGeom>
              <a:avLst/>
              <a:gdLst/>
              <a:ahLst/>
              <a:cxnLst/>
              <a:rect l="0" t="0" r="0" b="0"/>
              <a:pathLst>
                <a:path w="55934" h="89332">
                  <a:moveTo>
                    <a:pt x="50327" y="12177"/>
                  </a:moveTo>
                  <a:lnTo>
                    <a:pt x="50327" y="12177"/>
                  </a:lnTo>
                  <a:lnTo>
                    <a:pt x="40893" y="3449"/>
                  </a:lnTo>
                  <a:lnTo>
                    <a:pt x="36021" y="1242"/>
                  </a:lnTo>
                  <a:lnTo>
                    <a:pt x="25941" y="0"/>
                  </a:lnTo>
                  <a:lnTo>
                    <a:pt x="14017" y="3003"/>
                  </a:lnTo>
                  <a:lnTo>
                    <a:pt x="7613" y="8335"/>
                  </a:lnTo>
                  <a:lnTo>
                    <a:pt x="4918" y="11732"/>
                  </a:lnTo>
                  <a:lnTo>
                    <a:pt x="1923" y="23033"/>
                  </a:lnTo>
                  <a:lnTo>
                    <a:pt x="0" y="53284"/>
                  </a:lnTo>
                  <a:lnTo>
                    <a:pt x="5382" y="67841"/>
                  </a:lnTo>
                  <a:lnTo>
                    <a:pt x="14124" y="79955"/>
                  </a:lnTo>
                  <a:lnTo>
                    <a:pt x="22712" y="87691"/>
                  </a:lnTo>
                  <a:lnTo>
                    <a:pt x="26978" y="89331"/>
                  </a:lnTo>
                  <a:lnTo>
                    <a:pt x="35481" y="89271"/>
                  </a:lnTo>
                  <a:lnTo>
                    <a:pt x="48202" y="85271"/>
                  </a:lnTo>
                  <a:lnTo>
                    <a:pt x="51027" y="82073"/>
                  </a:lnTo>
                  <a:lnTo>
                    <a:pt x="54166" y="72875"/>
                  </a:lnTo>
                  <a:lnTo>
                    <a:pt x="55933" y="55797"/>
                  </a:lnTo>
                  <a:lnTo>
                    <a:pt x="54465" y="47321"/>
                  </a:lnTo>
                  <a:lnTo>
                    <a:pt x="49671" y="38583"/>
                  </a:lnTo>
                  <a:lnTo>
                    <a:pt x="46508" y="33791"/>
                  </a:lnTo>
                  <a:lnTo>
                    <a:pt x="43977" y="248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052"/>
            <p:cNvSpPr/>
            <p:nvPr>
              <p:custDataLst>
                <p:tags r:id="rId41"/>
              </p:custDataLst>
            </p:nvPr>
          </p:nvSpPr>
          <p:spPr>
            <a:xfrm>
              <a:off x="1987550" y="2279650"/>
              <a:ext cx="144783" cy="258211"/>
            </a:xfrm>
            <a:custGeom>
              <a:avLst/>
              <a:gdLst/>
              <a:ahLst/>
              <a:cxnLst/>
              <a:rect l="0" t="0" r="0" b="0"/>
              <a:pathLst>
                <a:path w="144783" h="258211">
                  <a:moveTo>
                    <a:pt x="0" y="0"/>
                  </a:moveTo>
                  <a:lnTo>
                    <a:pt x="0" y="0"/>
                  </a:lnTo>
                  <a:lnTo>
                    <a:pt x="0" y="44780"/>
                  </a:lnTo>
                  <a:lnTo>
                    <a:pt x="6742" y="63598"/>
                  </a:lnTo>
                  <a:lnTo>
                    <a:pt x="17677" y="79208"/>
                  </a:lnTo>
                  <a:lnTo>
                    <a:pt x="23073" y="81733"/>
                  </a:lnTo>
                  <a:lnTo>
                    <a:pt x="36595" y="82657"/>
                  </a:lnTo>
                  <a:lnTo>
                    <a:pt x="56704" y="79211"/>
                  </a:lnTo>
                  <a:lnTo>
                    <a:pt x="76068" y="66979"/>
                  </a:lnTo>
                  <a:lnTo>
                    <a:pt x="100163" y="39519"/>
                  </a:lnTo>
                  <a:lnTo>
                    <a:pt x="111298" y="16743"/>
                  </a:lnTo>
                  <a:lnTo>
                    <a:pt x="112966" y="11675"/>
                  </a:lnTo>
                  <a:lnTo>
                    <a:pt x="113411" y="11311"/>
                  </a:lnTo>
                  <a:lnTo>
                    <a:pt x="113707" y="11774"/>
                  </a:lnTo>
                  <a:lnTo>
                    <a:pt x="115676" y="51620"/>
                  </a:lnTo>
                  <a:lnTo>
                    <a:pt x="126227" y="98548"/>
                  </a:lnTo>
                  <a:lnTo>
                    <a:pt x="133121" y="138796"/>
                  </a:lnTo>
                  <a:lnTo>
                    <a:pt x="139632" y="175650"/>
                  </a:lnTo>
                  <a:lnTo>
                    <a:pt x="144782" y="216338"/>
                  </a:lnTo>
                  <a:lnTo>
                    <a:pt x="142303" y="239548"/>
                  </a:lnTo>
                  <a:lnTo>
                    <a:pt x="137094" y="249458"/>
                  </a:lnTo>
                  <a:lnTo>
                    <a:pt x="133729" y="253089"/>
                  </a:lnTo>
                  <a:lnTo>
                    <a:pt x="124346" y="257123"/>
                  </a:lnTo>
                  <a:lnTo>
                    <a:pt x="113121" y="258210"/>
                  </a:lnTo>
                  <a:lnTo>
                    <a:pt x="101076" y="256342"/>
                  </a:lnTo>
                  <a:lnTo>
                    <a:pt x="82395" y="244581"/>
                  </a:lnTo>
                  <a:lnTo>
                    <a:pt x="66825" y="224319"/>
                  </a:lnTo>
                  <a:lnTo>
                    <a:pt x="5715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053"/>
            <p:cNvSpPr/>
            <p:nvPr>
              <p:custDataLst>
                <p:tags r:id="rId42"/>
              </p:custDataLst>
            </p:nvPr>
          </p:nvSpPr>
          <p:spPr>
            <a:xfrm>
              <a:off x="1511876" y="2165920"/>
              <a:ext cx="247075" cy="392676"/>
            </a:xfrm>
            <a:custGeom>
              <a:avLst/>
              <a:gdLst/>
              <a:ahLst/>
              <a:cxnLst/>
              <a:rect l="0" t="0" r="0" b="0"/>
              <a:pathLst>
                <a:path w="247075" h="392676">
                  <a:moveTo>
                    <a:pt x="31174" y="88330"/>
                  </a:moveTo>
                  <a:lnTo>
                    <a:pt x="31174" y="88330"/>
                  </a:lnTo>
                  <a:lnTo>
                    <a:pt x="25399" y="93399"/>
                  </a:lnTo>
                  <a:lnTo>
                    <a:pt x="14151" y="99886"/>
                  </a:lnTo>
                  <a:lnTo>
                    <a:pt x="5982" y="100691"/>
                  </a:lnTo>
                  <a:lnTo>
                    <a:pt x="3796" y="100098"/>
                  </a:lnTo>
                  <a:lnTo>
                    <a:pt x="2339" y="98998"/>
                  </a:lnTo>
                  <a:lnTo>
                    <a:pt x="1367" y="97559"/>
                  </a:lnTo>
                  <a:lnTo>
                    <a:pt x="0" y="88791"/>
                  </a:lnTo>
                  <a:lnTo>
                    <a:pt x="6407" y="48340"/>
                  </a:lnTo>
                  <a:lnTo>
                    <a:pt x="10994" y="30340"/>
                  </a:lnTo>
                  <a:lnTo>
                    <a:pt x="17737" y="17636"/>
                  </a:lnTo>
                  <a:lnTo>
                    <a:pt x="29466" y="5922"/>
                  </a:lnTo>
                  <a:lnTo>
                    <a:pt x="38507" y="1354"/>
                  </a:lnTo>
                  <a:lnTo>
                    <a:pt x="45655" y="0"/>
                  </a:lnTo>
                  <a:lnTo>
                    <a:pt x="47178" y="1927"/>
                  </a:lnTo>
                  <a:lnTo>
                    <a:pt x="56953" y="46837"/>
                  </a:lnTo>
                  <a:lnTo>
                    <a:pt x="68486" y="90168"/>
                  </a:lnTo>
                  <a:lnTo>
                    <a:pt x="76880" y="126975"/>
                  </a:lnTo>
                  <a:lnTo>
                    <a:pt x="77094" y="164691"/>
                  </a:lnTo>
                  <a:lnTo>
                    <a:pt x="70139" y="205223"/>
                  </a:lnTo>
                  <a:lnTo>
                    <a:pt x="55909" y="236643"/>
                  </a:lnTo>
                  <a:lnTo>
                    <a:pt x="48517" y="245969"/>
                  </a:lnTo>
                  <a:lnTo>
                    <a:pt x="42880" y="250114"/>
                  </a:lnTo>
                  <a:lnTo>
                    <a:pt x="40389" y="249808"/>
                  </a:lnTo>
                  <a:lnTo>
                    <a:pt x="38023" y="248193"/>
                  </a:lnTo>
                  <a:lnTo>
                    <a:pt x="35740" y="245705"/>
                  </a:lnTo>
                  <a:lnTo>
                    <a:pt x="33203" y="235415"/>
                  </a:lnTo>
                  <a:lnTo>
                    <a:pt x="33657" y="211874"/>
                  </a:lnTo>
                  <a:lnTo>
                    <a:pt x="37922" y="194038"/>
                  </a:lnTo>
                  <a:lnTo>
                    <a:pt x="52929" y="171392"/>
                  </a:lnTo>
                  <a:lnTo>
                    <a:pt x="84808" y="140694"/>
                  </a:lnTo>
                  <a:lnTo>
                    <a:pt x="124867" y="103926"/>
                  </a:lnTo>
                  <a:lnTo>
                    <a:pt x="155907" y="62378"/>
                  </a:lnTo>
                  <a:lnTo>
                    <a:pt x="175166" y="30539"/>
                  </a:lnTo>
                  <a:lnTo>
                    <a:pt x="175852" y="30047"/>
                  </a:lnTo>
                  <a:lnTo>
                    <a:pt x="176310" y="30425"/>
                  </a:lnTo>
                  <a:lnTo>
                    <a:pt x="175909" y="31382"/>
                  </a:lnTo>
                  <a:lnTo>
                    <a:pt x="164934" y="53436"/>
                  </a:lnTo>
                  <a:lnTo>
                    <a:pt x="153435" y="88182"/>
                  </a:lnTo>
                  <a:lnTo>
                    <a:pt x="143368" y="119309"/>
                  </a:lnTo>
                  <a:lnTo>
                    <a:pt x="131838" y="155015"/>
                  </a:lnTo>
                  <a:lnTo>
                    <a:pt x="119658" y="194403"/>
                  </a:lnTo>
                  <a:lnTo>
                    <a:pt x="110952" y="231664"/>
                  </a:lnTo>
                  <a:lnTo>
                    <a:pt x="106142" y="267040"/>
                  </a:lnTo>
                  <a:lnTo>
                    <a:pt x="106356" y="301577"/>
                  </a:lnTo>
                  <a:lnTo>
                    <a:pt x="110443" y="346012"/>
                  </a:lnTo>
                  <a:lnTo>
                    <a:pt x="117910" y="367250"/>
                  </a:lnTo>
                  <a:lnTo>
                    <a:pt x="128285" y="382333"/>
                  </a:lnTo>
                  <a:lnTo>
                    <a:pt x="139951" y="391389"/>
                  </a:lnTo>
                  <a:lnTo>
                    <a:pt x="146025" y="392675"/>
                  </a:lnTo>
                  <a:lnTo>
                    <a:pt x="158419" y="390340"/>
                  </a:lnTo>
                  <a:lnTo>
                    <a:pt x="170983" y="380837"/>
                  </a:lnTo>
                  <a:lnTo>
                    <a:pt x="177296" y="374351"/>
                  </a:lnTo>
                  <a:lnTo>
                    <a:pt x="184312" y="355856"/>
                  </a:lnTo>
                  <a:lnTo>
                    <a:pt x="186380" y="319762"/>
                  </a:lnTo>
                  <a:lnTo>
                    <a:pt x="180757" y="276802"/>
                  </a:lnTo>
                  <a:lnTo>
                    <a:pt x="175031" y="265464"/>
                  </a:lnTo>
                  <a:lnTo>
                    <a:pt x="163874" y="255114"/>
                  </a:lnTo>
                  <a:lnTo>
                    <a:pt x="157885" y="250651"/>
                  </a:lnTo>
                  <a:lnTo>
                    <a:pt x="157276" y="249460"/>
                  </a:lnTo>
                  <a:lnTo>
                    <a:pt x="157575" y="248667"/>
                  </a:lnTo>
                  <a:lnTo>
                    <a:pt x="200221" y="223356"/>
                  </a:lnTo>
                  <a:lnTo>
                    <a:pt x="247074" y="2089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213"/>
          <p:cNvGrpSpPr/>
          <p:nvPr/>
        </p:nvGrpSpPr>
        <p:grpSpPr>
          <a:xfrm>
            <a:off x="3425254" y="2119076"/>
            <a:ext cx="1419797" cy="332025"/>
            <a:chOff x="3425254" y="2119076"/>
            <a:chExt cx="1419797" cy="332025"/>
          </a:xfrm>
        </p:grpSpPr>
        <p:sp>
          <p:nvSpPr>
            <p:cNvPr id="148" name="SMARTInkShape-1054"/>
            <p:cNvSpPr/>
            <p:nvPr>
              <p:custDataLst>
                <p:tags r:id="rId28"/>
              </p:custDataLst>
            </p:nvPr>
          </p:nvSpPr>
          <p:spPr>
            <a:xfrm>
              <a:off x="4405616" y="2159000"/>
              <a:ext cx="439435" cy="228344"/>
            </a:xfrm>
            <a:custGeom>
              <a:avLst/>
              <a:gdLst/>
              <a:ahLst/>
              <a:cxnLst/>
              <a:rect l="0" t="0" r="0" b="0"/>
              <a:pathLst>
                <a:path w="439435" h="228344">
                  <a:moveTo>
                    <a:pt x="109234" y="0"/>
                  </a:moveTo>
                  <a:lnTo>
                    <a:pt x="109234" y="0"/>
                  </a:lnTo>
                  <a:lnTo>
                    <a:pt x="109234" y="3371"/>
                  </a:lnTo>
                  <a:lnTo>
                    <a:pt x="94487" y="47660"/>
                  </a:lnTo>
                  <a:lnTo>
                    <a:pt x="82567" y="94159"/>
                  </a:lnTo>
                  <a:lnTo>
                    <a:pt x="75619" y="136398"/>
                  </a:lnTo>
                  <a:lnTo>
                    <a:pt x="72463" y="176821"/>
                  </a:lnTo>
                  <a:lnTo>
                    <a:pt x="74899" y="205497"/>
                  </a:lnTo>
                  <a:lnTo>
                    <a:pt x="81979" y="218567"/>
                  </a:lnTo>
                  <a:lnTo>
                    <a:pt x="86831" y="224028"/>
                  </a:lnTo>
                  <a:lnTo>
                    <a:pt x="91477" y="226963"/>
                  </a:lnTo>
                  <a:lnTo>
                    <a:pt x="95985" y="228214"/>
                  </a:lnTo>
                  <a:lnTo>
                    <a:pt x="100401" y="228343"/>
                  </a:lnTo>
                  <a:lnTo>
                    <a:pt x="109071" y="224723"/>
                  </a:lnTo>
                  <a:lnTo>
                    <a:pt x="113359" y="221782"/>
                  </a:lnTo>
                  <a:lnTo>
                    <a:pt x="115512" y="216293"/>
                  </a:lnTo>
                  <a:lnTo>
                    <a:pt x="116022" y="200788"/>
                  </a:lnTo>
                  <a:lnTo>
                    <a:pt x="108972" y="172225"/>
                  </a:lnTo>
                  <a:lnTo>
                    <a:pt x="91204" y="144790"/>
                  </a:lnTo>
                  <a:lnTo>
                    <a:pt x="64694" y="125529"/>
                  </a:lnTo>
                  <a:lnTo>
                    <a:pt x="29907" y="112154"/>
                  </a:lnTo>
                  <a:lnTo>
                    <a:pt x="0" y="108196"/>
                  </a:lnTo>
                  <a:lnTo>
                    <a:pt x="428" y="108114"/>
                  </a:lnTo>
                  <a:lnTo>
                    <a:pt x="40208" y="84886"/>
                  </a:lnTo>
                  <a:lnTo>
                    <a:pt x="87132" y="57821"/>
                  </a:lnTo>
                  <a:lnTo>
                    <a:pt x="133639" y="31882"/>
                  </a:lnTo>
                  <a:lnTo>
                    <a:pt x="154487" y="22852"/>
                  </a:lnTo>
                  <a:lnTo>
                    <a:pt x="158452" y="22290"/>
                  </a:lnTo>
                  <a:lnTo>
                    <a:pt x="161096" y="22621"/>
                  </a:lnTo>
                  <a:lnTo>
                    <a:pt x="162859" y="23548"/>
                  </a:lnTo>
                  <a:lnTo>
                    <a:pt x="168711" y="34964"/>
                  </a:lnTo>
                  <a:lnTo>
                    <a:pt x="166869" y="68630"/>
                  </a:lnTo>
                  <a:lnTo>
                    <a:pt x="159712" y="115313"/>
                  </a:lnTo>
                  <a:lnTo>
                    <a:pt x="148132" y="158558"/>
                  </a:lnTo>
                  <a:lnTo>
                    <a:pt x="142280" y="169248"/>
                  </a:lnTo>
                  <a:lnTo>
                    <a:pt x="136144" y="176111"/>
                  </a:lnTo>
                  <a:lnTo>
                    <a:pt x="143605" y="151137"/>
                  </a:lnTo>
                  <a:lnTo>
                    <a:pt x="153751" y="129273"/>
                  </a:lnTo>
                  <a:lnTo>
                    <a:pt x="155845" y="126398"/>
                  </a:lnTo>
                  <a:lnTo>
                    <a:pt x="158652" y="125893"/>
                  </a:lnTo>
                  <a:lnTo>
                    <a:pt x="165535" y="129095"/>
                  </a:lnTo>
                  <a:lnTo>
                    <a:pt x="182156" y="144060"/>
                  </a:lnTo>
                  <a:lnTo>
                    <a:pt x="219069" y="191264"/>
                  </a:lnTo>
                  <a:lnTo>
                    <a:pt x="228840" y="197895"/>
                  </a:lnTo>
                  <a:lnTo>
                    <a:pt x="233421" y="199663"/>
                  </a:lnTo>
                  <a:lnTo>
                    <a:pt x="238592" y="199431"/>
                  </a:lnTo>
                  <a:lnTo>
                    <a:pt x="249982" y="195410"/>
                  </a:lnTo>
                  <a:lnTo>
                    <a:pt x="264923" y="185213"/>
                  </a:lnTo>
                  <a:lnTo>
                    <a:pt x="278288" y="166513"/>
                  </a:lnTo>
                  <a:lnTo>
                    <a:pt x="284442" y="139727"/>
                  </a:lnTo>
                  <a:lnTo>
                    <a:pt x="286266" y="116189"/>
                  </a:lnTo>
                  <a:lnTo>
                    <a:pt x="285111" y="111326"/>
                  </a:lnTo>
                  <a:lnTo>
                    <a:pt x="282930" y="108084"/>
                  </a:lnTo>
                  <a:lnTo>
                    <a:pt x="280064" y="105923"/>
                  </a:lnTo>
                  <a:lnTo>
                    <a:pt x="276743" y="105187"/>
                  </a:lnTo>
                  <a:lnTo>
                    <a:pt x="269290" y="106252"/>
                  </a:lnTo>
                  <a:lnTo>
                    <a:pt x="261274" y="112840"/>
                  </a:lnTo>
                  <a:lnTo>
                    <a:pt x="257160" y="117560"/>
                  </a:lnTo>
                  <a:lnTo>
                    <a:pt x="252590" y="128449"/>
                  </a:lnTo>
                  <a:lnTo>
                    <a:pt x="251265" y="141050"/>
                  </a:lnTo>
                  <a:lnTo>
                    <a:pt x="253027" y="156057"/>
                  </a:lnTo>
                  <a:lnTo>
                    <a:pt x="258044" y="168372"/>
                  </a:lnTo>
                  <a:lnTo>
                    <a:pt x="261357" y="173631"/>
                  </a:lnTo>
                  <a:lnTo>
                    <a:pt x="266388" y="177138"/>
                  </a:lnTo>
                  <a:lnTo>
                    <a:pt x="279504" y="181033"/>
                  </a:lnTo>
                  <a:lnTo>
                    <a:pt x="299384" y="179855"/>
                  </a:lnTo>
                  <a:lnTo>
                    <a:pt x="325065" y="168067"/>
                  </a:lnTo>
                  <a:lnTo>
                    <a:pt x="337803" y="160304"/>
                  </a:lnTo>
                  <a:lnTo>
                    <a:pt x="342047" y="154847"/>
                  </a:lnTo>
                  <a:lnTo>
                    <a:pt x="348858" y="131455"/>
                  </a:lnTo>
                  <a:lnTo>
                    <a:pt x="349789" y="126158"/>
                  </a:lnTo>
                  <a:lnTo>
                    <a:pt x="350037" y="125733"/>
                  </a:lnTo>
                  <a:lnTo>
                    <a:pt x="350203" y="126155"/>
                  </a:lnTo>
                  <a:lnTo>
                    <a:pt x="349763" y="142042"/>
                  </a:lnTo>
                  <a:lnTo>
                    <a:pt x="338172" y="188529"/>
                  </a:lnTo>
                  <a:lnTo>
                    <a:pt x="337934" y="183174"/>
                  </a:lnTo>
                  <a:lnTo>
                    <a:pt x="350052" y="139547"/>
                  </a:lnTo>
                  <a:lnTo>
                    <a:pt x="369799" y="99272"/>
                  </a:lnTo>
                  <a:lnTo>
                    <a:pt x="373961" y="93698"/>
                  </a:lnTo>
                  <a:lnTo>
                    <a:pt x="378146" y="90687"/>
                  </a:lnTo>
                  <a:lnTo>
                    <a:pt x="382348" y="89386"/>
                  </a:lnTo>
                  <a:lnTo>
                    <a:pt x="386560" y="89224"/>
                  </a:lnTo>
                  <a:lnTo>
                    <a:pt x="395003" y="92807"/>
                  </a:lnTo>
                  <a:lnTo>
                    <a:pt x="399230" y="95738"/>
                  </a:lnTo>
                  <a:lnTo>
                    <a:pt x="411921" y="113347"/>
                  </a:lnTo>
                  <a:lnTo>
                    <a:pt x="426177" y="152832"/>
                  </a:lnTo>
                  <a:lnTo>
                    <a:pt x="439434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055"/>
            <p:cNvSpPr/>
            <p:nvPr>
              <p:custDataLst>
                <p:tags r:id="rId29"/>
              </p:custDataLst>
            </p:nvPr>
          </p:nvSpPr>
          <p:spPr>
            <a:xfrm>
              <a:off x="4210050" y="2374900"/>
              <a:ext cx="38101" cy="76201"/>
            </a:xfrm>
            <a:custGeom>
              <a:avLst/>
              <a:gdLst/>
              <a:ahLst/>
              <a:cxnLst/>
              <a:rect l="0" t="0" r="0" b="0"/>
              <a:pathLst>
                <a:path w="38101" h="76201">
                  <a:moveTo>
                    <a:pt x="38100" y="0"/>
                  </a:moveTo>
                  <a:lnTo>
                    <a:pt x="38100" y="0"/>
                  </a:lnTo>
                  <a:lnTo>
                    <a:pt x="38100" y="6742"/>
                  </a:lnTo>
                  <a:lnTo>
                    <a:pt x="16437" y="49208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056"/>
            <p:cNvSpPr/>
            <p:nvPr>
              <p:custDataLst>
                <p:tags r:id="rId30"/>
              </p:custDataLst>
            </p:nvPr>
          </p:nvSpPr>
          <p:spPr>
            <a:xfrm>
              <a:off x="3945386" y="2191011"/>
              <a:ext cx="188465" cy="190240"/>
            </a:xfrm>
            <a:custGeom>
              <a:avLst/>
              <a:gdLst/>
              <a:ahLst/>
              <a:cxnLst/>
              <a:rect l="0" t="0" r="0" b="0"/>
              <a:pathLst>
                <a:path w="188465" h="190240">
                  <a:moveTo>
                    <a:pt x="163064" y="6089"/>
                  </a:moveTo>
                  <a:lnTo>
                    <a:pt x="163064" y="6089"/>
                  </a:lnTo>
                  <a:lnTo>
                    <a:pt x="163064" y="0"/>
                  </a:lnTo>
                  <a:lnTo>
                    <a:pt x="163064" y="3187"/>
                  </a:lnTo>
                  <a:lnTo>
                    <a:pt x="150116" y="48552"/>
                  </a:lnTo>
                  <a:lnTo>
                    <a:pt x="123242" y="90964"/>
                  </a:lnTo>
                  <a:lnTo>
                    <a:pt x="87386" y="133156"/>
                  </a:lnTo>
                  <a:lnTo>
                    <a:pt x="60129" y="153256"/>
                  </a:lnTo>
                  <a:lnTo>
                    <a:pt x="44643" y="157810"/>
                  </a:lnTo>
                  <a:lnTo>
                    <a:pt x="30705" y="156776"/>
                  </a:lnTo>
                  <a:lnTo>
                    <a:pt x="17454" y="151613"/>
                  </a:lnTo>
                  <a:lnTo>
                    <a:pt x="8273" y="140852"/>
                  </a:lnTo>
                  <a:lnTo>
                    <a:pt x="2545" y="127367"/>
                  </a:lnTo>
                  <a:lnTo>
                    <a:pt x="0" y="114318"/>
                  </a:lnTo>
                  <a:lnTo>
                    <a:pt x="732" y="109286"/>
                  </a:lnTo>
                  <a:lnTo>
                    <a:pt x="2632" y="105226"/>
                  </a:lnTo>
                  <a:lnTo>
                    <a:pt x="5309" y="101814"/>
                  </a:lnTo>
                  <a:lnTo>
                    <a:pt x="13928" y="98022"/>
                  </a:lnTo>
                  <a:lnTo>
                    <a:pt x="19190" y="97011"/>
                  </a:lnTo>
                  <a:lnTo>
                    <a:pt x="64747" y="109070"/>
                  </a:lnTo>
                  <a:lnTo>
                    <a:pt x="100536" y="122680"/>
                  </a:lnTo>
                  <a:lnTo>
                    <a:pt x="143814" y="146241"/>
                  </a:lnTo>
                  <a:lnTo>
                    <a:pt x="168695" y="166209"/>
                  </a:lnTo>
                  <a:lnTo>
                    <a:pt x="188464" y="190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057"/>
            <p:cNvSpPr/>
            <p:nvPr>
              <p:custDataLst>
                <p:tags r:id="rId31"/>
              </p:custDataLst>
            </p:nvPr>
          </p:nvSpPr>
          <p:spPr>
            <a:xfrm>
              <a:off x="3576069" y="2209800"/>
              <a:ext cx="183132" cy="25401"/>
            </a:xfrm>
            <a:custGeom>
              <a:avLst/>
              <a:gdLst/>
              <a:ahLst/>
              <a:cxnLst/>
              <a:rect l="0" t="0" r="0" b="0"/>
              <a:pathLst>
                <a:path w="183132" h="25401">
                  <a:moveTo>
                    <a:pt x="11681" y="25400"/>
                  </a:moveTo>
                  <a:lnTo>
                    <a:pt x="11681" y="25400"/>
                  </a:lnTo>
                  <a:lnTo>
                    <a:pt x="0" y="25400"/>
                  </a:lnTo>
                  <a:lnTo>
                    <a:pt x="11385" y="23518"/>
                  </a:lnTo>
                  <a:lnTo>
                    <a:pt x="50506" y="16562"/>
                  </a:lnTo>
                  <a:lnTo>
                    <a:pt x="81148" y="12535"/>
                  </a:lnTo>
                  <a:lnTo>
                    <a:pt x="115227" y="8393"/>
                  </a:lnTo>
                  <a:lnTo>
                    <a:pt x="160503" y="2800"/>
                  </a:lnTo>
                  <a:lnTo>
                    <a:pt x="1831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058"/>
            <p:cNvSpPr/>
            <p:nvPr>
              <p:custDataLst>
                <p:tags r:id="rId32"/>
              </p:custDataLst>
            </p:nvPr>
          </p:nvSpPr>
          <p:spPr>
            <a:xfrm>
              <a:off x="3425254" y="2119076"/>
              <a:ext cx="271209" cy="252106"/>
            </a:xfrm>
            <a:custGeom>
              <a:avLst/>
              <a:gdLst/>
              <a:ahLst/>
              <a:cxnLst/>
              <a:rect l="0" t="0" r="0" b="0"/>
              <a:pathLst>
                <a:path w="271209" h="252106">
                  <a:moveTo>
                    <a:pt x="105346" y="135174"/>
                  </a:moveTo>
                  <a:lnTo>
                    <a:pt x="105346" y="135174"/>
                  </a:lnTo>
                  <a:lnTo>
                    <a:pt x="110813" y="129707"/>
                  </a:lnTo>
                  <a:lnTo>
                    <a:pt x="110402" y="129412"/>
                  </a:lnTo>
                  <a:lnTo>
                    <a:pt x="108063" y="129085"/>
                  </a:lnTo>
                  <a:lnTo>
                    <a:pt x="107158" y="128293"/>
                  </a:lnTo>
                  <a:lnTo>
                    <a:pt x="103822" y="121951"/>
                  </a:lnTo>
                  <a:lnTo>
                    <a:pt x="99730" y="118008"/>
                  </a:lnTo>
                  <a:lnTo>
                    <a:pt x="81602" y="107626"/>
                  </a:lnTo>
                  <a:lnTo>
                    <a:pt x="77522" y="106931"/>
                  </a:lnTo>
                  <a:lnTo>
                    <a:pt x="69226" y="108040"/>
                  </a:lnTo>
                  <a:lnTo>
                    <a:pt x="56622" y="112631"/>
                  </a:lnTo>
                  <a:lnTo>
                    <a:pt x="34651" y="131348"/>
                  </a:lnTo>
                  <a:lnTo>
                    <a:pt x="11811" y="163372"/>
                  </a:lnTo>
                  <a:lnTo>
                    <a:pt x="3802" y="182279"/>
                  </a:lnTo>
                  <a:lnTo>
                    <a:pt x="0" y="208084"/>
                  </a:lnTo>
                  <a:lnTo>
                    <a:pt x="1610" y="222612"/>
                  </a:lnTo>
                  <a:lnTo>
                    <a:pt x="4439" y="228038"/>
                  </a:lnTo>
                  <a:lnTo>
                    <a:pt x="13226" y="235949"/>
                  </a:lnTo>
                  <a:lnTo>
                    <a:pt x="18533" y="237635"/>
                  </a:lnTo>
                  <a:lnTo>
                    <a:pt x="30073" y="237627"/>
                  </a:lnTo>
                  <a:lnTo>
                    <a:pt x="42258" y="231509"/>
                  </a:lnTo>
                  <a:lnTo>
                    <a:pt x="72944" y="204330"/>
                  </a:lnTo>
                  <a:lnTo>
                    <a:pt x="90217" y="179487"/>
                  </a:lnTo>
                  <a:lnTo>
                    <a:pt x="97262" y="164310"/>
                  </a:lnTo>
                  <a:lnTo>
                    <a:pt x="97840" y="163770"/>
                  </a:lnTo>
                  <a:lnTo>
                    <a:pt x="98225" y="164116"/>
                  </a:lnTo>
                  <a:lnTo>
                    <a:pt x="98653" y="167793"/>
                  </a:lnTo>
                  <a:lnTo>
                    <a:pt x="102322" y="196645"/>
                  </a:lnTo>
                  <a:lnTo>
                    <a:pt x="114563" y="217123"/>
                  </a:lnTo>
                  <a:lnTo>
                    <a:pt x="128224" y="229854"/>
                  </a:lnTo>
                  <a:lnTo>
                    <a:pt x="136916" y="233698"/>
                  </a:lnTo>
                  <a:lnTo>
                    <a:pt x="141209" y="234724"/>
                  </a:lnTo>
                  <a:lnTo>
                    <a:pt x="151624" y="232100"/>
                  </a:lnTo>
                  <a:lnTo>
                    <a:pt x="169388" y="220807"/>
                  </a:lnTo>
                  <a:lnTo>
                    <a:pt x="188056" y="200293"/>
                  </a:lnTo>
                  <a:lnTo>
                    <a:pt x="208875" y="166228"/>
                  </a:lnTo>
                  <a:lnTo>
                    <a:pt x="223325" y="134159"/>
                  </a:lnTo>
                  <a:lnTo>
                    <a:pt x="234452" y="94036"/>
                  </a:lnTo>
                  <a:lnTo>
                    <a:pt x="244100" y="57859"/>
                  </a:lnTo>
                  <a:lnTo>
                    <a:pt x="251821" y="19132"/>
                  </a:lnTo>
                  <a:lnTo>
                    <a:pt x="251480" y="147"/>
                  </a:lnTo>
                  <a:lnTo>
                    <a:pt x="250746" y="0"/>
                  </a:lnTo>
                  <a:lnTo>
                    <a:pt x="248050" y="3601"/>
                  </a:lnTo>
                  <a:lnTo>
                    <a:pt x="240570" y="40510"/>
                  </a:lnTo>
                  <a:lnTo>
                    <a:pt x="236471" y="74286"/>
                  </a:lnTo>
                  <a:lnTo>
                    <a:pt x="234180" y="110935"/>
                  </a:lnTo>
                  <a:lnTo>
                    <a:pt x="232455" y="147684"/>
                  </a:lnTo>
                  <a:lnTo>
                    <a:pt x="229337" y="182832"/>
                  </a:lnTo>
                  <a:lnTo>
                    <a:pt x="231725" y="229699"/>
                  </a:lnTo>
                  <a:lnTo>
                    <a:pt x="235127" y="243272"/>
                  </a:lnTo>
                  <a:lnTo>
                    <a:pt x="237728" y="247456"/>
                  </a:lnTo>
                  <a:lnTo>
                    <a:pt x="240873" y="250245"/>
                  </a:lnTo>
                  <a:lnTo>
                    <a:pt x="244380" y="252105"/>
                  </a:lnTo>
                  <a:lnTo>
                    <a:pt x="248130" y="251228"/>
                  </a:lnTo>
                  <a:lnTo>
                    <a:pt x="256059" y="244609"/>
                  </a:lnTo>
                  <a:lnTo>
                    <a:pt x="268457" y="225612"/>
                  </a:lnTo>
                  <a:lnTo>
                    <a:pt x="271208" y="206413"/>
                  </a:lnTo>
                  <a:lnTo>
                    <a:pt x="270446" y="1732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SMARTInkShape-Group214"/>
          <p:cNvGrpSpPr/>
          <p:nvPr/>
        </p:nvGrpSpPr>
        <p:grpSpPr>
          <a:xfrm>
            <a:off x="4746014" y="2110393"/>
            <a:ext cx="2327887" cy="763069"/>
            <a:chOff x="4746014" y="2110393"/>
            <a:chExt cx="2327887" cy="763069"/>
          </a:xfrm>
        </p:grpSpPr>
        <p:sp>
          <p:nvSpPr>
            <p:cNvPr id="154" name="SMARTInkShape-1059"/>
            <p:cNvSpPr/>
            <p:nvPr>
              <p:custDataLst>
                <p:tags r:id="rId13"/>
              </p:custDataLst>
            </p:nvPr>
          </p:nvSpPr>
          <p:spPr>
            <a:xfrm>
              <a:off x="6907384" y="2572012"/>
              <a:ext cx="166517" cy="190239"/>
            </a:xfrm>
            <a:custGeom>
              <a:avLst/>
              <a:gdLst/>
              <a:ahLst/>
              <a:cxnLst/>
              <a:rect l="0" t="0" r="0" b="0"/>
              <a:pathLst>
                <a:path w="166517" h="190239">
                  <a:moveTo>
                    <a:pt x="166516" y="6088"/>
                  </a:moveTo>
                  <a:lnTo>
                    <a:pt x="166516" y="6088"/>
                  </a:lnTo>
                  <a:lnTo>
                    <a:pt x="163145" y="2717"/>
                  </a:lnTo>
                  <a:lnTo>
                    <a:pt x="159608" y="1062"/>
                  </a:lnTo>
                  <a:lnTo>
                    <a:pt x="154959" y="0"/>
                  </a:lnTo>
                  <a:lnTo>
                    <a:pt x="150784" y="3187"/>
                  </a:lnTo>
                  <a:lnTo>
                    <a:pt x="130080" y="44557"/>
                  </a:lnTo>
                  <a:lnTo>
                    <a:pt x="102665" y="88554"/>
                  </a:lnTo>
                  <a:lnTo>
                    <a:pt x="57099" y="131265"/>
                  </a:lnTo>
                  <a:lnTo>
                    <a:pt x="41686" y="139334"/>
                  </a:lnTo>
                  <a:lnTo>
                    <a:pt x="27780" y="142214"/>
                  </a:lnTo>
                  <a:lnTo>
                    <a:pt x="14545" y="141142"/>
                  </a:lnTo>
                  <a:lnTo>
                    <a:pt x="9463" y="138457"/>
                  </a:lnTo>
                  <a:lnTo>
                    <a:pt x="1935" y="129830"/>
                  </a:lnTo>
                  <a:lnTo>
                    <a:pt x="0" y="117059"/>
                  </a:lnTo>
                  <a:lnTo>
                    <a:pt x="2878" y="97765"/>
                  </a:lnTo>
                  <a:lnTo>
                    <a:pt x="4507" y="92606"/>
                  </a:lnTo>
                  <a:lnTo>
                    <a:pt x="7710" y="89166"/>
                  </a:lnTo>
                  <a:lnTo>
                    <a:pt x="16914" y="85345"/>
                  </a:lnTo>
                  <a:lnTo>
                    <a:pt x="28059" y="85528"/>
                  </a:lnTo>
                  <a:lnTo>
                    <a:pt x="40069" y="88667"/>
                  </a:lnTo>
                  <a:lnTo>
                    <a:pt x="74709" y="109504"/>
                  </a:lnTo>
                  <a:lnTo>
                    <a:pt x="107102" y="139677"/>
                  </a:lnTo>
                  <a:lnTo>
                    <a:pt x="140500" y="185924"/>
                  </a:lnTo>
                  <a:lnTo>
                    <a:pt x="147466" y="1902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060"/>
            <p:cNvSpPr/>
            <p:nvPr>
              <p:custDataLst>
                <p:tags r:id="rId14"/>
              </p:custDataLst>
            </p:nvPr>
          </p:nvSpPr>
          <p:spPr>
            <a:xfrm>
              <a:off x="6693239" y="2578100"/>
              <a:ext cx="187372" cy="177801"/>
            </a:xfrm>
            <a:custGeom>
              <a:avLst/>
              <a:gdLst/>
              <a:ahLst/>
              <a:cxnLst/>
              <a:rect l="0" t="0" r="0" b="0"/>
              <a:pathLst>
                <a:path w="187372" h="177801">
                  <a:moveTo>
                    <a:pt x="12361" y="0"/>
                  </a:moveTo>
                  <a:lnTo>
                    <a:pt x="12361" y="0"/>
                  </a:lnTo>
                  <a:lnTo>
                    <a:pt x="804" y="0"/>
                  </a:lnTo>
                  <a:lnTo>
                    <a:pt x="423" y="706"/>
                  </a:lnTo>
                  <a:lnTo>
                    <a:pt x="0" y="3371"/>
                  </a:lnTo>
                  <a:lnTo>
                    <a:pt x="1693" y="6907"/>
                  </a:lnTo>
                  <a:lnTo>
                    <a:pt x="6208" y="11536"/>
                  </a:lnTo>
                  <a:lnTo>
                    <a:pt x="44816" y="38500"/>
                  </a:lnTo>
                  <a:lnTo>
                    <a:pt x="89954" y="56811"/>
                  </a:lnTo>
                  <a:lnTo>
                    <a:pt x="136265" y="74016"/>
                  </a:lnTo>
                  <a:lnTo>
                    <a:pt x="183127" y="87812"/>
                  </a:lnTo>
                  <a:lnTo>
                    <a:pt x="187034" y="88417"/>
                  </a:lnTo>
                  <a:lnTo>
                    <a:pt x="187371" y="89283"/>
                  </a:lnTo>
                  <a:lnTo>
                    <a:pt x="185864" y="92128"/>
                  </a:lnTo>
                  <a:lnTo>
                    <a:pt x="138388" y="116782"/>
                  </a:lnTo>
                  <a:lnTo>
                    <a:pt x="98560" y="136819"/>
                  </a:lnTo>
                  <a:lnTo>
                    <a:pt x="59360" y="154366"/>
                  </a:lnTo>
                  <a:lnTo>
                    <a:pt x="18380" y="170470"/>
                  </a:lnTo>
                  <a:lnTo>
                    <a:pt x="16373" y="172208"/>
                  </a:lnTo>
                  <a:lnTo>
                    <a:pt x="15035" y="174072"/>
                  </a:lnTo>
                  <a:lnTo>
                    <a:pt x="14849" y="175314"/>
                  </a:lnTo>
                  <a:lnTo>
                    <a:pt x="15431" y="176143"/>
                  </a:lnTo>
                  <a:lnTo>
                    <a:pt x="16524" y="176695"/>
                  </a:lnTo>
                  <a:lnTo>
                    <a:pt x="37761" y="177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061"/>
            <p:cNvSpPr/>
            <p:nvPr>
              <p:custDataLst>
                <p:tags r:id="rId15"/>
              </p:custDataLst>
            </p:nvPr>
          </p:nvSpPr>
          <p:spPr>
            <a:xfrm>
              <a:off x="6584950" y="2451983"/>
              <a:ext cx="82551" cy="126118"/>
            </a:xfrm>
            <a:custGeom>
              <a:avLst/>
              <a:gdLst/>
              <a:ahLst/>
              <a:cxnLst/>
              <a:rect l="0" t="0" r="0" b="0"/>
              <a:pathLst>
                <a:path w="82551" h="126118">
                  <a:moveTo>
                    <a:pt x="82550" y="5467"/>
                  </a:moveTo>
                  <a:lnTo>
                    <a:pt x="82550" y="5467"/>
                  </a:lnTo>
                  <a:lnTo>
                    <a:pt x="79179" y="5467"/>
                  </a:lnTo>
                  <a:lnTo>
                    <a:pt x="78186" y="4761"/>
                  </a:lnTo>
                  <a:lnTo>
                    <a:pt x="77524" y="3585"/>
                  </a:lnTo>
                  <a:lnTo>
                    <a:pt x="76462" y="0"/>
                  </a:lnTo>
                  <a:lnTo>
                    <a:pt x="74840" y="10842"/>
                  </a:lnTo>
                  <a:lnTo>
                    <a:pt x="55159" y="53412"/>
                  </a:lnTo>
                  <a:lnTo>
                    <a:pt x="30163" y="98181"/>
                  </a:lnTo>
                  <a:lnTo>
                    <a:pt x="14111" y="115252"/>
                  </a:lnTo>
                  <a:lnTo>
                    <a:pt x="0" y="12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062"/>
            <p:cNvSpPr/>
            <p:nvPr>
              <p:custDataLst>
                <p:tags r:id="rId16"/>
              </p:custDataLst>
            </p:nvPr>
          </p:nvSpPr>
          <p:spPr>
            <a:xfrm>
              <a:off x="6352580" y="2578100"/>
              <a:ext cx="168871" cy="177028"/>
            </a:xfrm>
            <a:custGeom>
              <a:avLst/>
              <a:gdLst/>
              <a:ahLst/>
              <a:cxnLst/>
              <a:rect l="0" t="0" r="0" b="0"/>
              <a:pathLst>
                <a:path w="168871" h="177028">
                  <a:moveTo>
                    <a:pt x="156170" y="0"/>
                  </a:moveTo>
                  <a:lnTo>
                    <a:pt x="156170" y="0"/>
                  </a:lnTo>
                  <a:lnTo>
                    <a:pt x="159828" y="0"/>
                  </a:lnTo>
                  <a:lnTo>
                    <a:pt x="158266" y="0"/>
                  </a:lnTo>
                  <a:lnTo>
                    <a:pt x="157567" y="1411"/>
                  </a:lnTo>
                  <a:lnTo>
                    <a:pt x="144016" y="45434"/>
                  </a:lnTo>
                  <a:lnTo>
                    <a:pt x="122568" y="85279"/>
                  </a:lnTo>
                  <a:lnTo>
                    <a:pt x="90005" y="127121"/>
                  </a:lnTo>
                  <a:lnTo>
                    <a:pt x="53180" y="159244"/>
                  </a:lnTo>
                  <a:lnTo>
                    <a:pt x="39607" y="164144"/>
                  </a:lnTo>
                  <a:lnTo>
                    <a:pt x="28870" y="163969"/>
                  </a:lnTo>
                  <a:lnTo>
                    <a:pt x="19394" y="161540"/>
                  </a:lnTo>
                  <a:lnTo>
                    <a:pt x="10479" y="154346"/>
                  </a:lnTo>
                  <a:lnTo>
                    <a:pt x="6126" y="149464"/>
                  </a:lnTo>
                  <a:lnTo>
                    <a:pt x="1290" y="136514"/>
                  </a:lnTo>
                  <a:lnTo>
                    <a:pt x="0" y="129109"/>
                  </a:lnTo>
                  <a:lnTo>
                    <a:pt x="2329" y="115237"/>
                  </a:lnTo>
                  <a:lnTo>
                    <a:pt x="4926" y="108575"/>
                  </a:lnTo>
                  <a:lnTo>
                    <a:pt x="8068" y="104133"/>
                  </a:lnTo>
                  <a:lnTo>
                    <a:pt x="15324" y="99198"/>
                  </a:lnTo>
                  <a:lnTo>
                    <a:pt x="34083" y="96420"/>
                  </a:lnTo>
                  <a:lnTo>
                    <a:pt x="64258" y="105710"/>
                  </a:lnTo>
                  <a:lnTo>
                    <a:pt x="105899" y="127812"/>
                  </a:lnTo>
                  <a:lnTo>
                    <a:pt x="152066" y="164590"/>
                  </a:lnTo>
                  <a:lnTo>
                    <a:pt x="158579" y="171929"/>
                  </a:lnTo>
                  <a:lnTo>
                    <a:pt x="167376" y="177027"/>
                  </a:lnTo>
                  <a:lnTo>
                    <a:pt x="167873" y="176579"/>
                  </a:lnTo>
                  <a:lnTo>
                    <a:pt x="16887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063"/>
            <p:cNvSpPr/>
            <p:nvPr>
              <p:custDataLst>
                <p:tags r:id="rId17"/>
              </p:custDataLst>
            </p:nvPr>
          </p:nvSpPr>
          <p:spPr>
            <a:xfrm>
              <a:off x="5892585" y="2526665"/>
              <a:ext cx="261541" cy="216686"/>
            </a:xfrm>
            <a:custGeom>
              <a:avLst/>
              <a:gdLst/>
              <a:ahLst/>
              <a:cxnLst/>
              <a:rect l="0" t="0" r="0" b="0"/>
              <a:pathLst>
                <a:path w="261541" h="216686">
                  <a:moveTo>
                    <a:pt x="70065" y="121285"/>
                  </a:moveTo>
                  <a:lnTo>
                    <a:pt x="70065" y="121285"/>
                  </a:lnTo>
                  <a:lnTo>
                    <a:pt x="66694" y="117914"/>
                  </a:lnTo>
                  <a:lnTo>
                    <a:pt x="65039" y="114377"/>
                  </a:lnTo>
                  <a:lnTo>
                    <a:pt x="63184" y="100620"/>
                  </a:lnTo>
                  <a:lnTo>
                    <a:pt x="61950" y="99042"/>
                  </a:lnTo>
                  <a:lnTo>
                    <a:pt x="60421" y="97989"/>
                  </a:lnTo>
                  <a:lnTo>
                    <a:pt x="51529" y="96509"/>
                  </a:lnTo>
                  <a:lnTo>
                    <a:pt x="42071" y="103688"/>
                  </a:lnTo>
                  <a:lnTo>
                    <a:pt x="18752" y="134664"/>
                  </a:lnTo>
                  <a:lnTo>
                    <a:pt x="3434" y="164447"/>
                  </a:lnTo>
                  <a:lnTo>
                    <a:pt x="0" y="183272"/>
                  </a:lnTo>
                  <a:lnTo>
                    <a:pt x="825" y="198224"/>
                  </a:lnTo>
                  <a:lnTo>
                    <a:pt x="3543" y="204869"/>
                  </a:lnTo>
                  <a:lnTo>
                    <a:pt x="5962" y="205935"/>
                  </a:lnTo>
                  <a:lnTo>
                    <a:pt x="12412" y="205239"/>
                  </a:lnTo>
                  <a:lnTo>
                    <a:pt x="23976" y="197509"/>
                  </a:lnTo>
                  <a:lnTo>
                    <a:pt x="36340" y="179540"/>
                  </a:lnTo>
                  <a:lnTo>
                    <a:pt x="42198" y="163083"/>
                  </a:lnTo>
                  <a:lnTo>
                    <a:pt x="44179" y="151362"/>
                  </a:lnTo>
                  <a:lnTo>
                    <a:pt x="44341" y="151214"/>
                  </a:lnTo>
                  <a:lnTo>
                    <a:pt x="48016" y="170605"/>
                  </a:lnTo>
                  <a:lnTo>
                    <a:pt x="53497" y="182857"/>
                  </a:lnTo>
                  <a:lnTo>
                    <a:pt x="57609" y="185617"/>
                  </a:lnTo>
                  <a:lnTo>
                    <a:pt x="69703" y="188682"/>
                  </a:lnTo>
                  <a:lnTo>
                    <a:pt x="89008" y="187037"/>
                  </a:lnTo>
                  <a:lnTo>
                    <a:pt x="99886" y="180141"/>
                  </a:lnTo>
                  <a:lnTo>
                    <a:pt x="127092" y="151012"/>
                  </a:lnTo>
                  <a:lnTo>
                    <a:pt x="140663" y="121548"/>
                  </a:lnTo>
                  <a:lnTo>
                    <a:pt x="148760" y="78716"/>
                  </a:lnTo>
                  <a:lnTo>
                    <a:pt x="151472" y="37959"/>
                  </a:lnTo>
                  <a:lnTo>
                    <a:pt x="152108" y="21692"/>
                  </a:lnTo>
                  <a:lnTo>
                    <a:pt x="150865" y="18201"/>
                  </a:lnTo>
                  <a:lnTo>
                    <a:pt x="148626" y="17284"/>
                  </a:lnTo>
                  <a:lnTo>
                    <a:pt x="145722" y="18085"/>
                  </a:lnTo>
                  <a:lnTo>
                    <a:pt x="138733" y="28381"/>
                  </a:lnTo>
                  <a:lnTo>
                    <a:pt x="134894" y="36066"/>
                  </a:lnTo>
                  <a:lnTo>
                    <a:pt x="129489" y="73849"/>
                  </a:lnTo>
                  <a:lnTo>
                    <a:pt x="121148" y="120792"/>
                  </a:lnTo>
                  <a:lnTo>
                    <a:pt x="116480" y="167079"/>
                  </a:lnTo>
                  <a:lnTo>
                    <a:pt x="121839" y="201960"/>
                  </a:lnTo>
                  <a:lnTo>
                    <a:pt x="127159" y="208934"/>
                  </a:lnTo>
                  <a:lnTo>
                    <a:pt x="142477" y="216685"/>
                  </a:lnTo>
                  <a:lnTo>
                    <a:pt x="150795" y="216635"/>
                  </a:lnTo>
                  <a:lnTo>
                    <a:pt x="167564" y="210935"/>
                  </a:lnTo>
                  <a:lnTo>
                    <a:pt x="182543" y="197583"/>
                  </a:lnTo>
                  <a:lnTo>
                    <a:pt x="212776" y="153525"/>
                  </a:lnTo>
                  <a:lnTo>
                    <a:pt x="227331" y="120327"/>
                  </a:lnTo>
                  <a:lnTo>
                    <a:pt x="240150" y="83465"/>
                  </a:lnTo>
                  <a:lnTo>
                    <a:pt x="250551" y="48267"/>
                  </a:lnTo>
                  <a:lnTo>
                    <a:pt x="261540" y="7143"/>
                  </a:lnTo>
                  <a:lnTo>
                    <a:pt x="260509" y="2857"/>
                  </a:lnTo>
                  <a:lnTo>
                    <a:pt x="258411" y="0"/>
                  </a:lnTo>
                  <a:lnTo>
                    <a:pt x="254896" y="212"/>
                  </a:lnTo>
                  <a:lnTo>
                    <a:pt x="245345" y="6091"/>
                  </a:lnTo>
                  <a:lnTo>
                    <a:pt x="224697" y="34786"/>
                  </a:lnTo>
                  <a:lnTo>
                    <a:pt x="207447" y="77938"/>
                  </a:lnTo>
                  <a:lnTo>
                    <a:pt x="203512" y="119730"/>
                  </a:lnTo>
                  <a:lnTo>
                    <a:pt x="210185" y="155553"/>
                  </a:lnTo>
                  <a:lnTo>
                    <a:pt x="219124" y="170147"/>
                  </a:lnTo>
                  <a:lnTo>
                    <a:pt x="224471" y="175026"/>
                  </a:lnTo>
                  <a:lnTo>
                    <a:pt x="237938" y="180448"/>
                  </a:lnTo>
                  <a:lnTo>
                    <a:pt x="260565" y="1847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064"/>
            <p:cNvSpPr/>
            <p:nvPr>
              <p:custDataLst>
                <p:tags r:id="rId18"/>
              </p:custDataLst>
            </p:nvPr>
          </p:nvSpPr>
          <p:spPr>
            <a:xfrm>
              <a:off x="5551666" y="2578100"/>
              <a:ext cx="150635" cy="31751"/>
            </a:xfrm>
            <a:custGeom>
              <a:avLst/>
              <a:gdLst/>
              <a:ahLst/>
              <a:cxnLst/>
              <a:rect l="0" t="0" r="0" b="0"/>
              <a:pathLst>
                <a:path w="150635" h="31751">
                  <a:moveTo>
                    <a:pt x="10934" y="31750"/>
                  </a:moveTo>
                  <a:lnTo>
                    <a:pt x="10934" y="31750"/>
                  </a:lnTo>
                  <a:lnTo>
                    <a:pt x="4192" y="31750"/>
                  </a:lnTo>
                  <a:lnTo>
                    <a:pt x="2206" y="31044"/>
                  </a:lnTo>
                  <a:lnTo>
                    <a:pt x="882" y="29868"/>
                  </a:lnTo>
                  <a:lnTo>
                    <a:pt x="0" y="28379"/>
                  </a:lnTo>
                  <a:lnTo>
                    <a:pt x="822" y="27386"/>
                  </a:lnTo>
                  <a:lnTo>
                    <a:pt x="37325" y="16141"/>
                  </a:lnTo>
                  <a:lnTo>
                    <a:pt x="80686" y="8859"/>
                  </a:lnTo>
                  <a:lnTo>
                    <a:pt x="127086" y="2938"/>
                  </a:lnTo>
                  <a:lnTo>
                    <a:pt x="1506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065"/>
            <p:cNvSpPr/>
            <p:nvPr>
              <p:custDataLst>
                <p:tags r:id="rId19"/>
              </p:custDataLst>
            </p:nvPr>
          </p:nvSpPr>
          <p:spPr>
            <a:xfrm>
              <a:off x="5445048" y="2521254"/>
              <a:ext cx="238203" cy="210045"/>
            </a:xfrm>
            <a:custGeom>
              <a:avLst/>
              <a:gdLst/>
              <a:ahLst/>
              <a:cxnLst/>
              <a:rect l="0" t="0" r="0" b="0"/>
              <a:pathLst>
                <a:path w="238203" h="210045">
                  <a:moveTo>
                    <a:pt x="79452" y="145746"/>
                  </a:moveTo>
                  <a:lnTo>
                    <a:pt x="79452" y="145746"/>
                  </a:lnTo>
                  <a:lnTo>
                    <a:pt x="70613" y="122602"/>
                  </a:lnTo>
                  <a:lnTo>
                    <a:pt x="67915" y="119733"/>
                  </a:lnTo>
                  <a:lnTo>
                    <a:pt x="61154" y="116546"/>
                  </a:lnTo>
                  <a:lnTo>
                    <a:pt x="51564" y="118892"/>
                  </a:lnTo>
                  <a:lnTo>
                    <a:pt x="46044" y="121494"/>
                  </a:lnTo>
                  <a:lnTo>
                    <a:pt x="24789" y="142010"/>
                  </a:lnTo>
                  <a:lnTo>
                    <a:pt x="7360" y="170431"/>
                  </a:lnTo>
                  <a:lnTo>
                    <a:pt x="0" y="194453"/>
                  </a:lnTo>
                  <a:lnTo>
                    <a:pt x="160" y="204553"/>
                  </a:lnTo>
                  <a:lnTo>
                    <a:pt x="1191" y="208234"/>
                  </a:lnTo>
                  <a:lnTo>
                    <a:pt x="4700" y="209982"/>
                  </a:lnTo>
                  <a:lnTo>
                    <a:pt x="16125" y="210044"/>
                  </a:lnTo>
                  <a:lnTo>
                    <a:pt x="28729" y="203956"/>
                  </a:lnTo>
                  <a:lnTo>
                    <a:pt x="54637" y="181869"/>
                  </a:lnTo>
                  <a:lnTo>
                    <a:pt x="60897" y="173325"/>
                  </a:lnTo>
                  <a:lnTo>
                    <a:pt x="64260" y="171187"/>
                  </a:lnTo>
                  <a:lnTo>
                    <a:pt x="67913" y="170468"/>
                  </a:lnTo>
                  <a:lnTo>
                    <a:pt x="71759" y="170694"/>
                  </a:lnTo>
                  <a:lnTo>
                    <a:pt x="75029" y="172961"/>
                  </a:lnTo>
                  <a:lnTo>
                    <a:pt x="94903" y="197838"/>
                  </a:lnTo>
                  <a:lnTo>
                    <a:pt x="103017" y="203705"/>
                  </a:lnTo>
                  <a:lnTo>
                    <a:pt x="111327" y="206783"/>
                  </a:lnTo>
                  <a:lnTo>
                    <a:pt x="115519" y="207604"/>
                  </a:lnTo>
                  <a:lnTo>
                    <a:pt x="119724" y="206740"/>
                  </a:lnTo>
                  <a:lnTo>
                    <a:pt x="128160" y="202018"/>
                  </a:lnTo>
                  <a:lnTo>
                    <a:pt x="150143" y="181007"/>
                  </a:lnTo>
                  <a:lnTo>
                    <a:pt x="167896" y="151412"/>
                  </a:lnTo>
                  <a:lnTo>
                    <a:pt x="177792" y="120747"/>
                  </a:lnTo>
                  <a:lnTo>
                    <a:pt x="185012" y="84070"/>
                  </a:lnTo>
                  <a:lnTo>
                    <a:pt x="189868" y="47779"/>
                  </a:lnTo>
                  <a:lnTo>
                    <a:pt x="193240" y="1211"/>
                  </a:lnTo>
                  <a:lnTo>
                    <a:pt x="191294" y="0"/>
                  </a:lnTo>
                  <a:lnTo>
                    <a:pt x="183488" y="2418"/>
                  </a:lnTo>
                  <a:lnTo>
                    <a:pt x="176726" y="15723"/>
                  </a:lnTo>
                  <a:lnTo>
                    <a:pt x="165189" y="50776"/>
                  </a:lnTo>
                  <a:lnTo>
                    <a:pt x="156363" y="81665"/>
                  </a:lnTo>
                  <a:lnTo>
                    <a:pt x="152440" y="116560"/>
                  </a:lnTo>
                  <a:lnTo>
                    <a:pt x="153603" y="161793"/>
                  </a:lnTo>
                  <a:lnTo>
                    <a:pt x="160385" y="183217"/>
                  </a:lnTo>
                  <a:lnTo>
                    <a:pt x="165158" y="191893"/>
                  </a:lnTo>
                  <a:lnTo>
                    <a:pt x="171867" y="197677"/>
                  </a:lnTo>
                  <a:lnTo>
                    <a:pt x="188729" y="204104"/>
                  </a:lnTo>
                  <a:lnTo>
                    <a:pt x="204219" y="203198"/>
                  </a:lnTo>
                  <a:lnTo>
                    <a:pt x="211314" y="200981"/>
                  </a:lnTo>
                  <a:lnTo>
                    <a:pt x="222959" y="192872"/>
                  </a:lnTo>
                  <a:lnTo>
                    <a:pt x="228040" y="187747"/>
                  </a:lnTo>
                  <a:lnTo>
                    <a:pt x="233686" y="172645"/>
                  </a:lnTo>
                  <a:lnTo>
                    <a:pt x="238202" y="1457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066"/>
            <p:cNvSpPr/>
            <p:nvPr>
              <p:custDataLst>
                <p:tags r:id="rId20"/>
              </p:custDataLst>
            </p:nvPr>
          </p:nvSpPr>
          <p:spPr>
            <a:xfrm>
              <a:off x="5132565" y="2616200"/>
              <a:ext cx="93486" cy="19051"/>
            </a:xfrm>
            <a:custGeom>
              <a:avLst/>
              <a:gdLst/>
              <a:ahLst/>
              <a:cxnLst/>
              <a:rect l="0" t="0" r="0" b="0"/>
              <a:pathLst>
                <a:path w="93486" h="19051">
                  <a:moveTo>
                    <a:pt x="10935" y="19050"/>
                  </a:moveTo>
                  <a:lnTo>
                    <a:pt x="10935" y="19050"/>
                  </a:lnTo>
                  <a:lnTo>
                    <a:pt x="0" y="19050"/>
                  </a:lnTo>
                  <a:lnTo>
                    <a:pt x="117" y="18344"/>
                  </a:lnTo>
                  <a:lnTo>
                    <a:pt x="2129" y="15679"/>
                  </a:lnTo>
                  <a:lnTo>
                    <a:pt x="32270" y="8219"/>
                  </a:lnTo>
                  <a:lnTo>
                    <a:pt x="934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067"/>
            <p:cNvSpPr/>
            <p:nvPr>
              <p:custDataLst>
                <p:tags r:id="rId21"/>
              </p:custDataLst>
            </p:nvPr>
          </p:nvSpPr>
          <p:spPr>
            <a:xfrm>
              <a:off x="4953000" y="2562325"/>
              <a:ext cx="311151" cy="197180"/>
            </a:xfrm>
            <a:custGeom>
              <a:avLst/>
              <a:gdLst/>
              <a:ahLst/>
              <a:cxnLst/>
              <a:rect l="0" t="0" r="0" b="0"/>
              <a:pathLst>
                <a:path w="311151" h="197180">
                  <a:moveTo>
                    <a:pt x="0" y="130075"/>
                  </a:moveTo>
                  <a:lnTo>
                    <a:pt x="0" y="130075"/>
                  </a:lnTo>
                  <a:lnTo>
                    <a:pt x="0" y="133446"/>
                  </a:lnTo>
                  <a:lnTo>
                    <a:pt x="706" y="134439"/>
                  </a:lnTo>
                  <a:lnTo>
                    <a:pt x="1881" y="135101"/>
                  </a:lnTo>
                  <a:lnTo>
                    <a:pt x="8788" y="136033"/>
                  </a:lnTo>
                  <a:lnTo>
                    <a:pt x="12209" y="136163"/>
                  </a:lnTo>
                  <a:lnTo>
                    <a:pt x="17891" y="134427"/>
                  </a:lnTo>
                  <a:lnTo>
                    <a:pt x="30659" y="124193"/>
                  </a:lnTo>
                  <a:lnTo>
                    <a:pt x="34792" y="116642"/>
                  </a:lnTo>
                  <a:lnTo>
                    <a:pt x="37447" y="100297"/>
                  </a:lnTo>
                  <a:lnTo>
                    <a:pt x="36254" y="97523"/>
                  </a:lnTo>
                  <a:lnTo>
                    <a:pt x="34047" y="95674"/>
                  </a:lnTo>
                  <a:lnTo>
                    <a:pt x="31164" y="94441"/>
                  </a:lnTo>
                  <a:lnTo>
                    <a:pt x="27126" y="95736"/>
                  </a:lnTo>
                  <a:lnTo>
                    <a:pt x="16995" y="102819"/>
                  </a:lnTo>
                  <a:lnTo>
                    <a:pt x="9200" y="116785"/>
                  </a:lnTo>
                  <a:lnTo>
                    <a:pt x="2726" y="142600"/>
                  </a:lnTo>
                  <a:lnTo>
                    <a:pt x="2623" y="158925"/>
                  </a:lnTo>
                  <a:lnTo>
                    <a:pt x="7280" y="173236"/>
                  </a:lnTo>
                  <a:lnTo>
                    <a:pt x="11909" y="178605"/>
                  </a:lnTo>
                  <a:lnTo>
                    <a:pt x="24578" y="186451"/>
                  </a:lnTo>
                  <a:lnTo>
                    <a:pt x="31202" y="187415"/>
                  </a:lnTo>
                  <a:lnTo>
                    <a:pt x="44207" y="184722"/>
                  </a:lnTo>
                  <a:lnTo>
                    <a:pt x="74871" y="170085"/>
                  </a:lnTo>
                  <a:lnTo>
                    <a:pt x="119178" y="126677"/>
                  </a:lnTo>
                  <a:lnTo>
                    <a:pt x="136718" y="107851"/>
                  </a:lnTo>
                  <a:lnTo>
                    <a:pt x="140257" y="106087"/>
                  </a:lnTo>
                  <a:lnTo>
                    <a:pt x="142188" y="105616"/>
                  </a:lnTo>
                  <a:lnTo>
                    <a:pt x="142769" y="106008"/>
                  </a:lnTo>
                  <a:lnTo>
                    <a:pt x="142452" y="106975"/>
                  </a:lnTo>
                  <a:lnTo>
                    <a:pt x="141534" y="108325"/>
                  </a:lnTo>
                  <a:lnTo>
                    <a:pt x="140243" y="113596"/>
                  </a:lnTo>
                  <a:lnTo>
                    <a:pt x="139748" y="122511"/>
                  </a:lnTo>
                  <a:lnTo>
                    <a:pt x="139714" y="119994"/>
                  </a:lnTo>
                  <a:lnTo>
                    <a:pt x="139004" y="119121"/>
                  </a:lnTo>
                  <a:lnTo>
                    <a:pt x="136333" y="118151"/>
                  </a:lnTo>
                  <a:lnTo>
                    <a:pt x="121402" y="117443"/>
                  </a:lnTo>
                  <a:lnTo>
                    <a:pt x="106292" y="124137"/>
                  </a:lnTo>
                  <a:lnTo>
                    <a:pt x="96395" y="138725"/>
                  </a:lnTo>
                  <a:lnTo>
                    <a:pt x="86652" y="165093"/>
                  </a:lnTo>
                  <a:lnTo>
                    <a:pt x="85285" y="172470"/>
                  </a:lnTo>
                  <a:lnTo>
                    <a:pt x="86490" y="178800"/>
                  </a:lnTo>
                  <a:lnTo>
                    <a:pt x="93473" y="189595"/>
                  </a:lnTo>
                  <a:lnTo>
                    <a:pt x="107396" y="195334"/>
                  </a:lnTo>
                  <a:lnTo>
                    <a:pt x="125343" y="197179"/>
                  </a:lnTo>
                  <a:lnTo>
                    <a:pt x="145078" y="195647"/>
                  </a:lnTo>
                  <a:lnTo>
                    <a:pt x="176022" y="180705"/>
                  </a:lnTo>
                  <a:lnTo>
                    <a:pt x="207534" y="155033"/>
                  </a:lnTo>
                  <a:lnTo>
                    <a:pt x="232471" y="118342"/>
                  </a:lnTo>
                  <a:lnTo>
                    <a:pt x="253265" y="72819"/>
                  </a:lnTo>
                  <a:lnTo>
                    <a:pt x="262719" y="30325"/>
                  </a:lnTo>
                  <a:lnTo>
                    <a:pt x="265208" y="4094"/>
                  </a:lnTo>
                  <a:lnTo>
                    <a:pt x="264294" y="1638"/>
                  </a:lnTo>
                  <a:lnTo>
                    <a:pt x="262980" y="0"/>
                  </a:lnTo>
                  <a:lnTo>
                    <a:pt x="260691" y="1025"/>
                  </a:lnTo>
                  <a:lnTo>
                    <a:pt x="254387" y="7808"/>
                  </a:lnTo>
                  <a:lnTo>
                    <a:pt x="242904" y="33641"/>
                  </a:lnTo>
                  <a:lnTo>
                    <a:pt x="237307" y="71476"/>
                  </a:lnTo>
                  <a:lnTo>
                    <a:pt x="235648" y="117338"/>
                  </a:lnTo>
                  <a:lnTo>
                    <a:pt x="238528" y="153191"/>
                  </a:lnTo>
                  <a:lnTo>
                    <a:pt x="245712" y="168806"/>
                  </a:lnTo>
                  <a:lnTo>
                    <a:pt x="250592" y="174945"/>
                  </a:lnTo>
                  <a:lnTo>
                    <a:pt x="256666" y="178333"/>
                  </a:lnTo>
                  <a:lnTo>
                    <a:pt x="270942" y="180216"/>
                  </a:lnTo>
                  <a:lnTo>
                    <a:pt x="284813" y="174937"/>
                  </a:lnTo>
                  <a:lnTo>
                    <a:pt x="291475" y="170567"/>
                  </a:lnTo>
                  <a:lnTo>
                    <a:pt x="300760" y="158184"/>
                  </a:lnTo>
                  <a:lnTo>
                    <a:pt x="311150" y="136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068"/>
            <p:cNvSpPr/>
            <p:nvPr>
              <p:custDataLst>
                <p:tags r:id="rId22"/>
              </p:custDataLst>
            </p:nvPr>
          </p:nvSpPr>
          <p:spPr>
            <a:xfrm>
              <a:off x="4857750" y="26225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069"/>
            <p:cNvSpPr/>
            <p:nvPr>
              <p:custDataLst>
                <p:tags r:id="rId23"/>
              </p:custDataLst>
            </p:nvPr>
          </p:nvSpPr>
          <p:spPr>
            <a:xfrm>
              <a:off x="4746014" y="2672591"/>
              <a:ext cx="151868" cy="200871"/>
            </a:xfrm>
            <a:custGeom>
              <a:avLst/>
              <a:gdLst/>
              <a:ahLst/>
              <a:cxnLst/>
              <a:rect l="0" t="0" r="0" b="0"/>
              <a:pathLst>
                <a:path w="151868" h="200871">
                  <a:moveTo>
                    <a:pt x="41886" y="45209"/>
                  </a:moveTo>
                  <a:lnTo>
                    <a:pt x="41886" y="45209"/>
                  </a:lnTo>
                  <a:lnTo>
                    <a:pt x="38515" y="41838"/>
                  </a:lnTo>
                  <a:lnTo>
                    <a:pt x="38228" y="40139"/>
                  </a:lnTo>
                  <a:lnTo>
                    <a:pt x="38742" y="38302"/>
                  </a:lnTo>
                  <a:lnTo>
                    <a:pt x="51888" y="11073"/>
                  </a:lnTo>
                  <a:lnTo>
                    <a:pt x="53387" y="2756"/>
                  </a:lnTo>
                  <a:lnTo>
                    <a:pt x="52376" y="679"/>
                  </a:lnTo>
                  <a:lnTo>
                    <a:pt x="50290" y="0"/>
                  </a:lnTo>
                  <a:lnTo>
                    <a:pt x="33433" y="3980"/>
                  </a:lnTo>
                  <a:lnTo>
                    <a:pt x="23782" y="13244"/>
                  </a:lnTo>
                  <a:lnTo>
                    <a:pt x="6090" y="42187"/>
                  </a:lnTo>
                  <a:lnTo>
                    <a:pt x="0" y="66735"/>
                  </a:lnTo>
                  <a:lnTo>
                    <a:pt x="1262" y="74376"/>
                  </a:lnTo>
                  <a:lnTo>
                    <a:pt x="8309" y="88511"/>
                  </a:lnTo>
                  <a:lnTo>
                    <a:pt x="13151" y="93127"/>
                  </a:lnTo>
                  <a:lnTo>
                    <a:pt x="24176" y="98256"/>
                  </a:lnTo>
                  <a:lnTo>
                    <a:pt x="45654" y="97772"/>
                  </a:lnTo>
                  <a:lnTo>
                    <a:pt x="69892" y="89789"/>
                  </a:lnTo>
                  <a:lnTo>
                    <a:pt x="112091" y="60628"/>
                  </a:lnTo>
                  <a:lnTo>
                    <a:pt x="118479" y="53003"/>
                  </a:lnTo>
                  <a:lnTo>
                    <a:pt x="119759" y="50405"/>
                  </a:lnTo>
                  <a:lnTo>
                    <a:pt x="119907" y="48673"/>
                  </a:lnTo>
                  <a:lnTo>
                    <a:pt x="119300" y="47519"/>
                  </a:lnTo>
                  <a:lnTo>
                    <a:pt x="118189" y="46749"/>
                  </a:lnTo>
                  <a:lnTo>
                    <a:pt x="115075" y="45893"/>
                  </a:lnTo>
                  <a:lnTo>
                    <a:pt x="113962" y="47076"/>
                  </a:lnTo>
                  <a:lnTo>
                    <a:pt x="112725" y="52154"/>
                  </a:lnTo>
                  <a:lnTo>
                    <a:pt x="112029" y="69688"/>
                  </a:lnTo>
                  <a:lnTo>
                    <a:pt x="125589" y="111026"/>
                  </a:lnTo>
                  <a:lnTo>
                    <a:pt x="141597" y="151500"/>
                  </a:lnTo>
                  <a:lnTo>
                    <a:pt x="151867" y="182621"/>
                  </a:lnTo>
                  <a:lnTo>
                    <a:pt x="151209" y="193535"/>
                  </a:lnTo>
                  <a:lnTo>
                    <a:pt x="149340" y="197009"/>
                  </a:lnTo>
                  <a:lnTo>
                    <a:pt x="146683" y="199326"/>
                  </a:lnTo>
                  <a:lnTo>
                    <a:pt x="143501" y="200870"/>
                  </a:lnTo>
                  <a:lnTo>
                    <a:pt x="136202" y="200705"/>
                  </a:lnTo>
                  <a:lnTo>
                    <a:pt x="127548" y="197574"/>
                  </a:lnTo>
                  <a:lnTo>
                    <a:pt x="111483" y="187172"/>
                  </a:lnTo>
                  <a:lnTo>
                    <a:pt x="92686" y="165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070"/>
            <p:cNvSpPr/>
            <p:nvPr>
              <p:custDataLst>
                <p:tags r:id="rId24"/>
              </p:custDataLst>
            </p:nvPr>
          </p:nvSpPr>
          <p:spPr>
            <a:xfrm>
              <a:off x="5631273" y="2110393"/>
              <a:ext cx="461084" cy="245237"/>
            </a:xfrm>
            <a:custGeom>
              <a:avLst/>
              <a:gdLst/>
              <a:ahLst/>
              <a:cxnLst/>
              <a:rect l="0" t="0" r="0" b="0"/>
              <a:pathLst>
                <a:path w="461084" h="245237">
                  <a:moveTo>
                    <a:pt x="83727" y="156557"/>
                  </a:moveTo>
                  <a:lnTo>
                    <a:pt x="83727" y="156557"/>
                  </a:lnTo>
                  <a:lnTo>
                    <a:pt x="83727" y="147719"/>
                  </a:lnTo>
                  <a:lnTo>
                    <a:pt x="76985" y="134888"/>
                  </a:lnTo>
                  <a:lnTo>
                    <a:pt x="66051" y="124423"/>
                  </a:lnTo>
                  <a:lnTo>
                    <a:pt x="61360" y="123846"/>
                  </a:lnTo>
                  <a:lnTo>
                    <a:pt x="50502" y="126967"/>
                  </a:lnTo>
                  <a:lnTo>
                    <a:pt x="29119" y="140028"/>
                  </a:lnTo>
                  <a:lnTo>
                    <a:pt x="16888" y="156972"/>
                  </a:lnTo>
                  <a:lnTo>
                    <a:pt x="909" y="202343"/>
                  </a:lnTo>
                  <a:lnTo>
                    <a:pt x="0" y="229390"/>
                  </a:lnTo>
                  <a:lnTo>
                    <a:pt x="2509" y="235451"/>
                  </a:lnTo>
                  <a:lnTo>
                    <a:pt x="10941" y="244067"/>
                  </a:lnTo>
                  <a:lnTo>
                    <a:pt x="16859" y="245236"/>
                  </a:lnTo>
                  <a:lnTo>
                    <a:pt x="30960" y="242772"/>
                  </a:lnTo>
                  <a:lnTo>
                    <a:pt x="54765" y="230080"/>
                  </a:lnTo>
                  <a:lnTo>
                    <a:pt x="72950" y="209543"/>
                  </a:lnTo>
                  <a:lnTo>
                    <a:pt x="94241" y="167724"/>
                  </a:lnTo>
                  <a:lnTo>
                    <a:pt x="101091" y="153667"/>
                  </a:lnTo>
                  <a:lnTo>
                    <a:pt x="101653" y="153219"/>
                  </a:lnTo>
                  <a:lnTo>
                    <a:pt x="102027" y="153626"/>
                  </a:lnTo>
                  <a:lnTo>
                    <a:pt x="102443" y="158077"/>
                  </a:lnTo>
                  <a:lnTo>
                    <a:pt x="106104" y="191739"/>
                  </a:lnTo>
                  <a:lnTo>
                    <a:pt x="117963" y="218069"/>
                  </a:lnTo>
                  <a:lnTo>
                    <a:pt x="123167" y="225759"/>
                  </a:lnTo>
                  <a:lnTo>
                    <a:pt x="126954" y="227386"/>
                  </a:lnTo>
                  <a:lnTo>
                    <a:pt x="136805" y="227312"/>
                  </a:lnTo>
                  <a:lnTo>
                    <a:pt x="157623" y="216562"/>
                  </a:lnTo>
                  <a:lnTo>
                    <a:pt x="189941" y="182416"/>
                  </a:lnTo>
                  <a:lnTo>
                    <a:pt x="213662" y="140779"/>
                  </a:lnTo>
                  <a:lnTo>
                    <a:pt x="225202" y="101802"/>
                  </a:lnTo>
                  <a:lnTo>
                    <a:pt x="235034" y="62371"/>
                  </a:lnTo>
                  <a:lnTo>
                    <a:pt x="244740" y="17643"/>
                  </a:lnTo>
                  <a:lnTo>
                    <a:pt x="246103" y="8914"/>
                  </a:lnTo>
                  <a:lnTo>
                    <a:pt x="245600" y="3800"/>
                  </a:lnTo>
                  <a:lnTo>
                    <a:pt x="243853" y="1097"/>
                  </a:lnTo>
                  <a:lnTo>
                    <a:pt x="241278" y="0"/>
                  </a:lnTo>
                  <a:lnTo>
                    <a:pt x="237444" y="2091"/>
                  </a:lnTo>
                  <a:lnTo>
                    <a:pt x="227540" y="11941"/>
                  </a:lnTo>
                  <a:lnTo>
                    <a:pt x="213435" y="46837"/>
                  </a:lnTo>
                  <a:lnTo>
                    <a:pt x="206521" y="78865"/>
                  </a:lnTo>
                  <a:lnTo>
                    <a:pt x="202507" y="113560"/>
                  </a:lnTo>
                  <a:lnTo>
                    <a:pt x="203076" y="147796"/>
                  </a:lnTo>
                  <a:lnTo>
                    <a:pt x="210734" y="192061"/>
                  </a:lnTo>
                  <a:lnTo>
                    <a:pt x="219903" y="211377"/>
                  </a:lnTo>
                  <a:lnTo>
                    <a:pt x="225311" y="218504"/>
                  </a:lnTo>
                  <a:lnTo>
                    <a:pt x="238845" y="226422"/>
                  </a:lnTo>
                  <a:lnTo>
                    <a:pt x="246406" y="228534"/>
                  </a:lnTo>
                  <a:lnTo>
                    <a:pt x="262332" y="227117"/>
                  </a:lnTo>
                  <a:lnTo>
                    <a:pt x="298924" y="211339"/>
                  </a:lnTo>
                  <a:lnTo>
                    <a:pt x="313661" y="196191"/>
                  </a:lnTo>
                  <a:lnTo>
                    <a:pt x="329891" y="164067"/>
                  </a:lnTo>
                  <a:lnTo>
                    <a:pt x="337066" y="140139"/>
                  </a:lnTo>
                  <a:lnTo>
                    <a:pt x="337139" y="116179"/>
                  </a:lnTo>
                  <a:lnTo>
                    <a:pt x="334409" y="107332"/>
                  </a:lnTo>
                  <a:lnTo>
                    <a:pt x="331987" y="104690"/>
                  </a:lnTo>
                  <a:lnTo>
                    <a:pt x="325534" y="101755"/>
                  </a:lnTo>
                  <a:lnTo>
                    <a:pt x="322542" y="102384"/>
                  </a:lnTo>
                  <a:lnTo>
                    <a:pt x="317338" y="106845"/>
                  </a:lnTo>
                  <a:lnTo>
                    <a:pt x="314554" y="115413"/>
                  </a:lnTo>
                  <a:lnTo>
                    <a:pt x="312767" y="141531"/>
                  </a:lnTo>
                  <a:lnTo>
                    <a:pt x="316285" y="155523"/>
                  </a:lnTo>
                  <a:lnTo>
                    <a:pt x="333353" y="200947"/>
                  </a:lnTo>
                  <a:lnTo>
                    <a:pt x="336430" y="213297"/>
                  </a:lnTo>
                  <a:lnTo>
                    <a:pt x="336157" y="216256"/>
                  </a:lnTo>
                  <a:lnTo>
                    <a:pt x="333971" y="221425"/>
                  </a:lnTo>
                  <a:lnTo>
                    <a:pt x="332402" y="222380"/>
                  </a:lnTo>
                  <a:lnTo>
                    <a:pt x="330650" y="222311"/>
                  </a:lnTo>
                  <a:lnTo>
                    <a:pt x="328775" y="221560"/>
                  </a:lnTo>
                  <a:lnTo>
                    <a:pt x="327526" y="219648"/>
                  </a:lnTo>
                  <a:lnTo>
                    <a:pt x="326138" y="213760"/>
                  </a:lnTo>
                  <a:lnTo>
                    <a:pt x="327402" y="206440"/>
                  </a:lnTo>
                  <a:lnTo>
                    <a:pt x="328727" y="202512"/>
                  </a:lnTo>
                  <a:lnTo>
                    <a:pt x="340705" y="186871"/>
                  </a:lnTo>
                  <a:lnTo>
                    <a:pt x="373854" y="167693"/>
                  </a:lnTo>
                  <a:lnTo>
                    <a:pt x="421437" y="146047"/>
                  </a:lnTo>
                  <a:lnTo>
                    <a:pt x="452062" y="129418"/>
                  </a:lnTo>
                  <a:lnTo>
                    <a:pt x="452756" y="127176"/>
                  </a:lnTo>
                  <a:lnTo>
                    <a:pt x="451808" y="124975"/>
                  </a:lnTo>
                  <a:lnTo>
                    <a:pt x="446991" y="120649"/>
                  </a:lnTo>
                  <a:lnTo>
                    <a:pt x="440145" y="116373"/>
                  </a:lnTo>
                  <a:lnTo>
                    <a:pt x="435639" y="116362"/>
                  </a:lnTo>
                  <a:lnTo>
                    <a:pt x="424988" y="120113"/>
                  </a:lnTo>
                  <a:lnTo>
                    <a:pt x="410462" y="130158"/>
                  </a:lnTo>
                  <a:lnTo>
                    <a:pt x="397221" y="152184"/>
                  </a:lnTo>
                  <a:lnTo>
                    <a:pt x="391102" y="177682"/>
                  </a:lnTo>
                  <a:lnTo>
                    <a:pt x="393435" y="190875"/>
                  </a:lnTo>
                  <a:lnTo>
                    <a:pt x="396032" y="196369"/>
                  </a:lnTo>
                  <a:lnTo>
                    <a:pt x="404562" y="204355"/>
                  </a:lnTo>
                  <a:lnTo>
                    <a:pt x="409801" y="207472"/>
                  </a:lnTo>
                  <a:lnTo>
                    <a:pt x="416115" y="208139"/>
                  </a:lnTo>
                  <a:lnTo>
                    <a:pt x="430657" y="205118"/>
                  </a:lnTo>
                  <a:lnTo>
                    <a:pt x="451339" y="195483"/>
                  </a:lnTo>
                  <a:lnTo>
                    <a:pt x="455802" y="190269"/>
                  </a:lnTo>
                  <a:lnTo>
                    <a:pt x="460760" y="176949"/>
                  </a:lnTo>
                  <a:lnTo>
                    <a:pt x="461083" y="163504"/>
                  </a:lnTo>
                  <a:lnTo>
                    <a:pt x="460181" y="156955"/>
                  </a:lnTo>
                  <a:lnTo>
                    <a:pt x="451653" y="144034"/>
                  </a:lnTo>
                  <a:lnTo>
                    <a:pt x="426553" y="121863"/>
                  </a:lnTo>
                  <a:lnTo>
                    <a:pt x="418111" y="120022"/>
                  </a:lnTo>
                  <a:lnTo>
                    <a:pt x="375827" y="1248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071"/>
            <p:cNvSpPr/>
            <p:nvPr>
              <p:custDataLst>
                <p:tags r:id="rId25"/>
              </p:custDataLst>
            </p:nvPr>
          </p:nvSpPr>
          <p:spPr>
            <a:xfrm>
              <a:off x="5303822" y="2250720"/>
              <a:ext cx="169879" cy="86888"/>
            </a:xfrm>
            <a:custGeom>
              <a:avLst/>
              <a:gdLst/>
              <a:ahLst/>
              <a:cxnLst/>
              <a:rect l="0" t="0" r="0" b="0"/>
              <a:pathLst>
                <a:path w="169879" h="86888">
                  <a:moveTo>
                    <a:pt x="23828" y="3530"/>
                  </a:moveTo>
                  <a:lnTo>
                    <a:pt x="23828" y="3530"/>
                  </a:lnTo>
                  <a:lnTo>
                    <a:pt x="9523" y="3530"/>
                  </a:lnTo>
                  <a:lnTo>
                    <a:pt x="5005" y="5411"/>
                  </a:lnTo>
                  <a:lnTo>
                    <a:pt x="2813" y="6901"/>
                  </a:lnTo>
                  <a:lnTo>
                    <a:pt x="377" y="14200"/>
                  </a:lnTo>
                  <a:lnTo>
                    <a:pt x="0" y="24500"/>
                  </a:lnTo>
                  <a:lnTo>
                    <a:pt x="7381" y="54583"/>
                  </a:lnTo>
                  <a:lnTo>
                    <a:pt x="16759" y="70084"/>
                  </a:lnTo>
                  <a:lnTo>
                    <a:pt x="24449" y="75443"/>
                  </a:lnTo>
                  <a:lnTo>
                    <a:pt x="28475" y="76872"/>
                  </a:lnTo>
                  <a:lnTo>
                    <a:pt x="36712" y="76578"/>
                  </a:lnTo>
                  <a:lnTo>
                    <a:pt x="45076" y="73390"/>
                  </a:lnTo>
                  <a:lnTo>
                    <a:pt x="53498" y="67270"/>
                  </a:lnTo>
                  <a:lnTo>
                    <a:pt x="82235" y="25905"/>
                  </a:lnTo>
                  <a:lnTo>
                    <a:pt x="86711" y="13239"/>
                  </a:lnTo>
                  <a:lnTo>
                    <a:pt x="87247" y="0"/>
                  </a:lnTo>
                  <a:lnTo>
                    <a:pt x="88732" y="40861"/>
                  </a:lnTo>
                  <a:lnTo>
                    <a:pt x="94066" y="60574"/>
                  </a:lnTo>
                  <a:lnTo>
                    <a:pt x="103023" y="73097"/>
                  </a:lnTo>
                  <a:lnTo>
                    <a:pt x="119966" y="84115"/>
                  </a:lnTo>
                  <a:lnTo>
                    <a:pt x="126019" y="86887"/>
                  </a:lnTo>
                  <a:lnTo>
                    <a:pt x="169878" y="860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072"/>
            <p:cNvSpPr/>
            <p:nvPr>
              <p:custDataLst>
                <p:tags r:id="rId26"/>
              </p:custDataLst>
            </p:nvPr>
          </p:nvSpPr>
          <p:spPr>
            <a:xfrm>
              <a:off x="5205783" y="2257998"/>
              <a:ext cx="77418" cy="114266"/>
            </a:xfrm>
            <a:custGeom>
              <a:avLst/>
              <a:gdLst/>
              <a:ahLst/>
              <a:cxnLst/>
              <a:rect l="0" t="0" r="0" b="0"/>
              <a:pathLst>
                <a:path w="77418" h="114266">
                  <a:moveTo>
                    <a:pt x="77417" y="21652"/>
                  </a:moveTo>
                  <a:lnTo>
                    <a:pt x="77417" y="21652"/>
                  </a:lnTo>
                  <a:lnTo>
                    <a:pt x="77417" y="18281"/>
                  </a:lnTo>
                  <a:lnTo>
                    <a:pt x="75535" y="14744"/>
                  </a:lnTo>
                  <a:lnTo>
                    <a:pt x="74046" y="12813"/>
                  </a:lnTo>
                  <a:lnTo>
                    <a:pt x="48185" y="453"/>
                  </a:lnTo>
                  <a:lnTo>
                    <a:pt x="37614" y="0"/>
                  </a:lnTo>
                  <a:lnTo>
                    <a:pt x="31831" y="868"/>
                  </a:lnTo>
                  <a:lnTo>
                    <a:pt x="19762" y="7476"/>
                  </a:lnTo>
                  <a:lnTo>
                    <a:pt x="13580" y="12201"/>
                  </a:lnTo>
                  <a:lnTo>
                    <a:pt x="4831" y="26859"/>
                  </a:lnTo>
                  <a:lnTo>
                    <a:pt x="0" y="44427"/>
                  </a:lnTo>
                  <a:lnTo>
                    <a:pt x="205" y="61643"/>
                  </a:lnTo>
                  <a:lnTo>
                    <a:pt x="14401" y="90573"/>
                  </a:lnTo>
                  <a:lnTo>
                    <a:pt x="26832" y="103554"/>
                  </a:lnTo>
                  <a:lnTo>
                    <a:pt x="38707" y="110970"/>
                  </a:lnTo>
                  <a:lnTo>
                    <a:pt x="48688" y="114265"/>
                  </a:lnTo>
                  <a:lnTo>
                    <a:pt x="54031" y="113027"/>
                  </a:lnTo>
                  <a:lnTo>
                    <a:pt x="65612" y="106008"/>
                  </a:lnTo>
                  <a:lnTo>
                    <a:pt x="69547" y="100467"/>
                  </a:lnTo>
                  <a:lnTo>
                    <a:pt x="73920" y="86784"/>
                  </a:lnTo>
                  <a:lnTo>
                    <a:pt x="73010" y="63215"/>
                  </a:lnTo>
                  <a:lnTo>
                    <a:pt x="64900" y="41728"/>
                  </a:lnTo>
                  <a:lnTo>
                    <a:pt x="59389" y="34102"/>
                  </a:lnTo>
                  <a:lnTo>
                    <a:pt x="56932" y="32069"/>
                  </a:lnTo>
                  <a:lnTo>
                    <a:pt x="50438" y="29809"/>
                  </a:lnTo>
                  <a:lnTo>
                    <a:pt x="39317" y="28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073"/>
            <p:cNvSpPr/>
            <p:nvPr>
              <p:custDataLst>
                <p:tags r:id="rId27"/>
              </p:custDataLst>
            </p:nvPr>
          </p:nvSpPr>
          <p:spPr>
            <a:xfrm>
              <a:off x="5070279" y="2247900"/>
              <a:ext cx="138751" cy="269323"/>
            </a:xfrm>
            <a:custGeom>
              <a:avLst/>
              <a:gdLst/>
              <a:ahLst/>
              <a:cxnLst/>
              <a:rect l="0" t="0" r="0" b="0"/>
              <a:pathLst>
                <a:path w="138751" h="269323">
                  <a:moveTo>
                    <a:pt x="3371" y="0"/>
                  </a:moveTo>
                  <a:lnTo>
                    <a:pt x="3371" y="0"/>
                  </a:lnTo>
                  <a:lnTo>
                    <a:pt x="0" y="3371"/>
                  </a:lnTo>
                  <a:lnTo>
                    <a:pt x="227" y="12552"/>
                  </a:lnTo>
                  <a:lnTo>
                    <a:pt x="8027" y="53864"/>
                  </a:lnTo>
                  <a:lnTo>
                    <a:pt x="18036" y="86788"/>
                  </a:lnTo>
                  <a:lnTo>
                    <a:pt x="21614" y="93842"/>
                  </a:lnTo>
                  <a:lnTo>
                    <a:pt x="31234" y="103561"/>
                  </a:lnTo>
                  <a:lnTo>
                    <a:pt x="36763" y="107141"/>
                  </a:lnTo>
                  <a:lnTo>
                    <a:pt x="43272" y="108116"/>
                  </a:lnTo>
                  <a:lnTo>
                    <a:pt x="58029" y="105437"/>
                  </a:lnTo>
                  <a:lnTo>
                    <a:pt x="70232" y="97661"/>
                  </a:lnTo>
                  <a:lnTo>
                    <a:pt x="79654" y="86444"/>
                  </a:lnTo>
                  <a:lnTo>
                    <a:pt x="91451" y="54365"/>
                  </a:lnTo>
                  <a:lnTo>
                    <a:pt x="97992" y="19772"/>
                  </a:lnTo>
                  <a:lnTo>
                    <a:pt x="98201" y="19532"/>
                  </a:lnTo>
                  <a:lnTo>
                    <a:pt x="98497" y="22564"/>
                  </a:lnTo>
                  <a:lnTo>
                    <a:pt x="100007" y="50187"/>
                  </a:lnTo>
                  <a:lnTo>
                    <a:pt x="116294" y="96589"/>
                  </a:lnTo>
                  <a:lnTo>
                    <a:pt x="131928" y="141219"/>
                  </a:lnTo>
                  <a:lnTo>
                    <a:pt x="138750" y="178250"/>
                  </a:lnTo>
                  <a:lnTo>
                    <a:pt x="136225" y="215328"/>
                  </a:lnTo>
                  <a:lnTo>
                    <a:pt x="126853" y="246853"/>
                  </a:lnTo>
                  <a:lnTo>
                    <a:pt x="119165" y="260466"/>
                  </a:lnTo>
                  <a:lnTo>
                    <a:pt x="114434" y="264661"/>
                  </a:lnTo>
                  <a:lnTo>
                    <a:pt x="103532" y="269322"/>
                  </a:lnTo>
                  <a:lnTo>
                    <a:pt x="82124" y="268574"/>
                  </a:lnTo>
                  <a:lnTo>
                    <a:pt x="68005" y="260007"/>
                  </a:lnTo>
                  <a:lnTo>
                    <a:pt x="61277" y="253771"/>
                  </a:lnTo>
                  <a:lnTo>
                    <a:pt x="51920" y="237436"/>
                  </a:lnTo>
                  <a:lnTo>
                    <a:pt x="46820" y="219827"/>
                  </a:lnTo>
                  <a:lnTo>
                    <a:pt x="47821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SMARTInkShape-1074"/>
          <p:cNvSpPr/>
          <p:nvPr>
            <p:custDataLst>
              <p:tags r:id="rId12"/>
            </p:custDataLst>
          </p:nvPr>
        </p:nvSpPr>
        <p:spPr>
          <a:xfrm>
            <a:off x="4552950" y="2686050"/>
            <a:ext cx="146051" cy="102830"/>
          </a:xfrm>
          <a:custGeom>
            <a:avLst/>
            <a:gdLst/>
            <a:ahLst/>
            <a:cxnLst/>
            <a:rect l="0" t="0" r="0" b="0"/>
            <a:pathLst>
              <a:path w="146051" h="102830">
                <a:moveTo>
                  <a:pt x="0" y="19050"/>
                </a:moveTo>
                <a:lnTo>
                  <a:pt x="0" y="19050"/>
                </a:lnTo>
                <a:lnTo>
                  <a:pt x="3371" y="15679"/>
                </a:lnTo>
                <a:lnTo>
                  <a:pt x="8789" y="14024"/>
                </a:lnTo>
                <a:lnTo>
                  <a:pt x="30507" y="12961"/>
                </a:lnTo>
                <a:lnTo>
                  <a:pt x="53803" y="19519"/>
                </a:lnTo>
                <a:lnTo>
                  <a:pt x="78579" y="37142"/>
                </a:lnTo>
                <a:lnTo>
                  <a:pt x="100423" y="63608"/>
                </a:lnTo>
                <a:lnTo>
                  <a:pt x="108132" y="79776"/>
                </a:lnTo>
                <a:lnTo>
                  <a:pt x="113488" y="102384"/>
                </a:lnTo>
                <a:lnTo>
                  <a:pt x="113758" y="102829"/>
                </a:lnTo>
                <a:lnTo>
                  <a:pt x="113939" y="102419"/>
                </a:lnTo>
                <a:lnTo>
                  <a:pt x="114286" y="60205"/>
                </a:lnTo>
                <a:lnTo>
                  <a:pt x="117668" y="23887"/>
                </a:lnTo>
                <a:lnTo>
                  <a:pt x="123087" y="12263"/>
                </a:lnTo>
                <a:lnTo>
                  <a:pt x="126508" y="8175"/>
                </a:lnTo>
                <a:lnTo>
                  <a:pt x="134072" y="3633"/>
                </a:lnTo>
                <a:lnTo>
                  <a:pt x="1460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51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MARTInkShape-Group216"/>
          <p:cNvGrpSpPr/>
          <p:nvPr/>
        </p:nvGrpSpPr>
        <p:grpSpPr>
          <a:xfrm>
            <a:off x="666750" y="361950"/>
            <a:ext cx="2711451" cy="1096964"/>
            <a:chOff x="666750" y="361950"/>
            <a:chExt cx="2711451" cy="1096964"/>
          </a:xfrm>
        </p:grpSpPr>
        <p:sp>
          <p:nvSpPr>
            <p:cNvPr id="2" name="SMARTInkShape-1075"/>
            <p:cNvSpPr/>
            <p:nvPr>
              <p:custDataLst>
                <p:tags r:id="rId145"/>
              </p:custDataLst>
            </p:nvPr>
          </p:nvSpPr>
          <p:spPr>
            <a:xfrm>
              <a:off x="666750" y="483466"/>
              <a:ext cx="159630" cy="689798"/>
            </a:xfrm>
            <a:custGeom>
              <a:avLst/>
              <a:gdLst/>
              <a:ahLst/>
              <a:cxnLst/>
              <a:rect l="0" t="0" r="0" b="0"/>
              <a:pathLst>
                <a:path w="159630" h="689798">
                  <a:moveTo>
                    <a:pt x="44450" y="176934"/>
                  </a:moveTo>
                  <a:lnTo>
                    <a:pt x="44450" y="176934"/>
                  </a:lnTo>
                  <a:lnTo>
                    <a:pt x="27427" y="176934"/>
                  </a:lnTo>
                  <a:lnTo>
                    <a:pt x="22629" y="187047"/>
                  </a:lnTo>
                  <a:lnTo>
                    <a:pt x="20111" y="203449"/>
                  </a:lnTo>
                  <a:lnTo>
                    <a:pt x="22735" y="238569"/>
                  </a:lnTo>
                  <a:lnTo>
                    <a:pt x="27979" y="272531"/>
                  </a:lnTo>
                  <a:lnTo>
                    <a:pt x="35013" y="313260"/>
                  </a:lnTo>
                  <a:lnTo>
                    <a:pt x="38864" y="336963"/>
                  </a:lnTo>
                  <a:lnTo>
                    <a:pt x="42843" y="361936"/>
                  </a:lnTo>
                  <a:lnTo>
                    <a:pt x="47612" y="389169"/>
                  </a:lnTo>
                  <a:lnTo>
                    <a:pt x="52908" y="417907"/>
                  </a:lnTo>
                  <a:lnTo>
                    <a:pt x="58555" y="447650"/>
                  </a:lnTo>
                  <a:lnTo>
                    <a:pt x="63026" y="476650"/>
                  </a:lnTo>
                  <a:lnTo>
                    <a:pt x="66712" y="505156"/>
                  </a:lnTo>
                  <a:lnTo>
                    <a:pt x="69874" y="533332"/>
                  </a:lnTo>
                  <a:lnTo>
                    <a:pt x="73394" y="558466"/>
                  </a:lnTo>
                  <a:lnTo>
                    <a:pt x="81068" y="603326"/>
                  </a:lnTo>
                  <a:lnTo>
                    <a:pt x="87300" y="638786"/>
                  </a:lnTo>
                  <a:lnTo>
                    <a:pt x="93680" y="682560"/>
                  </a:lnTo>
                  <a:lnTo>
                    <a:pt x="94785" y="689797"/>
                  </a:lnTo>
                  <a:lnTo>
                    <a:pt x="91741" y="660504"/>
                  </a:lnTo>
                  <a:lnTo>
                    <a:pt x="80755" y="615750"/>
                  </a:lnTo>
                  <a:lnTo>
                    <a:pt x="72887" y="588012"/>
                  </a:lnTo>
                  <a:lnTo>
                    <a:pt x="66230" y="555408"/>
                  </a:lnTo>
                  <a:lnTo>
                    <a:pt x="60381" y="519561"/>
                  </a:lnTo>
                  <a:lnTo>
                    <a:pt x="55071" y="481552"/>
                  </a:lnTo>
                  <a:lnTo>
                    <a:pt x="50825" y="442807"/>
                  </a:lnTo>
                  <a:lnTo>
                    <a:pt x="47289" y="403572"/>
                  </a:lnTo>
                  <a:lnTo>
                    <a:pt x="44226" y="364009"/>
                  </a:lnTo>
                  <a:lnTo>
                    <a:pt x="41478" y="328462"/>
                  </a:lnTo>
                  <a:lnTo>
                    <a:pt x="38941" y="295591"/>
                  </a:lnTo>
                  <a:lnTo>
                    <a:pt x="36544" y="264506"/>
                  </a:lnTo>
                  <a:lnTo>
                    <a:pt x="34240" y="233904"/>
                  </a:lnTo>
                  <a:lnTo>
                    <a:pt x="31999" y="203625"/>
                  </a:lnTo>
                  <a:lnTo>
                    <a:pt x="29799" y="173561"/>
                  </a:lnTo>
                  <a:lnTo>
                    <a:pt x="29744" y="145052"/>
                  </a:lnTo>
                  <a:lnTo>
                    <a:pt x="31118" y="117580"/>
                  </a:lnTo>
                  <a:lnTo>
                    <a:pt x="33446" y="90798"/>
                  </a:lnTo>
                  <a:lnTo>
                    <a:pt x="39794" y="49751"/>
                  </a:lnTo>
                  <a:lnTo>
                    <a:pt x="51302" y="12250"/>
                  </a:lnTo>
                  <a:lnTo>
                    <a:pt x="55368" y="5762"/>
                  </a:lnTo>
                  <a:lnTo>
                    <a:pt x="60195" y="2141"/>
                  </a:lnTo>
                  <a:lnTo>
                    <a:pt x="65530" y="433"/>
                  </a:lnTo>
                  <a:lnTo>
                    <a:pt x="71204" y="0"/>
                  </a:lnTo>
                  <a:lnTo>
                    <a:pt x="86915" y="10808"/>
                  </a:lnTo>
                  <a:lnTo>
                    <a:pt x="113712" y="44456"/>
                  </a:lnTo>
                  <a:lnTo>
                    <a:pt x="130266" y="76427"/>
                  </a:lnTo>
                  <a:lnTo>
                    <a:pt x="144679" y="116507"/>
                  </a:lnTo>
                  <a:lnTo>
                    <a:pt x="154378" y="156427"/>
                  </a:lnTo>
                  <a:lnTo>
                    <a:pt x="159629" y="195337"/>
                  </a:lnTo>
                  <a:lnTo>
                    <a:pt x="159611" y="233796"/>
                  </a:lnTo>
                  <a:lnTo>
                    <a:pt x="153488" y="268293"/>
                  </a:lnTo>
                  <a:lnTo>
                    <a:pt x="142300" y="299383"/>
                  </a:lnTo>
                  <a:lnTo>
                    <a:pt x="116168" y="339980"/>
                  </a:lnTo>
                  <a:lnTo>
                    <a:pt x="96315" y="363464"/>
                  </a:lnTo>
                  <a:lnTo>
                    <a:pt x="71970" y="378134"/>
                  </a:lnTo>
                  <a:lnTo>
                    <a:pt x="34260" y="388478"/>
                  </a:lnTo>
                  <a:lnTo>
                    <a:pt x="0" y="3928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076"/>
            <p:cNvSpPr/>
            <p:nvPr>
              <p:custDataLst>
                <p:tags r:id="rId146"/>
              </p:custDataLst>
            </p:nvPr>
          </p:nvSpPr>
          <p:spPr>
            <a:xfrm>
              <a:off x="791782" y="922711"/>
              <a:ext cx="160719" cy="160378"/>
            </a:xfrm>
            <a:custGeom>
              <a:avLst/>
              <a:gdLst/>
              <a:ahLst/>
              <a:cxnLst/>
              <a:rect l="0" t="0" r="0" b="0"/>
              <a:pathLst>
                <a:path w="160719" h="160378">
                  <a:moveTo>
                    <a:pt x="21018" y="67889"/>
                  </a:moveTo>
                  <a:lnTo>
                    <a:pt x="21018" y="67889"/>
                  </a:lnTo>
                  <a:lnTo>
                    <a:pt x="0" y="67889"/>
                  </a:lnTo>
                  <a:lnTo>
                    <a:pt x="31739" y="64518"/>
                  </a:lnTo>
                  <a:lnTo>
                    <a:pt x="65207" y="48116"/>
                  </a:lnTo>
                  <a:lnTo>
                    <a:pt x="87446" y="31763"/>
                  </a:lnTo>
                  <a:lnTo>
                    <a:pt x="92875" y="21494"/>
                  </a:lnTo>
                  <a:lnTo>
                    <a:pt x="94322" y="15792"/>
                  </a:lnTo>
                  <a:lnTo>
                    <a:pt x="93876" y="11286"/>
                  </a:lnTo>
                  <a:lnTo>
                    <a:pt x="92168" y="7576"/>
                  </a:lnTo>
                  <a:lnTo>
                    <a:pt x="89618" y="4397"/>
                  </a:lnTo>
                  <a:lnTo>
                    <a:pt x="81140" y="865"/>
                  </a:lnTo>
                  <a:lnTo>
                    <a:pt x="70317" y="0"/>
                  </a:lnTo>
                  <a:lnTo>
                    <a:pt x="58451" y="1968"/>
                  </a:lnTo>
                  <a:lnTo>
                    <a:pt x="39870" y="13785"/>
                  </a:lnTo>
                  <a:lnTo>
                    <a:pt x="24330" y="30691"/>
                  </a:lnTo>
                  <a:lnTo>
                    <a:pt x="14160" y="59219"/>
                  </a:lnTo>
                  <a:lnTo>
                    <a:pt x="10049" y="91112"/>
                  </a:lnTo>
                  <a:lnTo>
                    <a:pt x="15573" y="119534"/>
                  </a:lnTo>
                  <a:lnTo>
                    <a:pt x="26124" y="133411"/>
                  </a:lnTo>
                  <a:lnTo>
                    <a:pt x="55893" y="153817"/>
                  </a:lnTo>
                  <a:lnTo>
                    <a:pt x="83954" y="160377"/>
                  </a:lnTo>
                  <a:lnTo>
                    <a:pt x="124336" y="157524"/>
                  </a:lnTo>
                  <a:lnTo>
                    <a:pt x="160718" y="150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077"/>
            <p:cNvSpPr/>
            <p:nvPr>
              <p:custDataLst>
                <p:tags r:id="rId147"/>
              </p:custDataLst>
            </p:nvPr>
          </p:nvSpPr>
          <p:spPr>
            <a:xfrm>
              <a:off x="933711" y="889000"/>
              <a:ext cx="80544" cy="180197"/>
            </a:xfrm>
            <a:custGeom>
              <a:avLst/>
              <a:gdLst/>
              <a:ahLst/>
              <a:cxnLst/>
              <a:rect l="0" t="0" r="0" b="0"/>
              <a:pathLst>
                <a:path w="80544" h="180197">
                  <a:moveTo>
                    <a:pt x="6089" y="0"/>
                  </a:moveTo>
                  <a:lnTo>
                    <a:pt x="6089" y="0"/>
                  </a:lnTo>
                  <a:lnTo>
                    <a:pt x="0" y="0"/>
                  </a:lnTo>
                  <a:lnTo>
                    <a:pt x="23285" y="41427"/>
                  </a:lnTo>
                  <a:lnTo>
                    <a:pt x="50173" y="87833"/>
                  </a:lnTo>
                  <a:lnTo>
                    <a:pt x="66109" y="130055"/>
                  </a:lnTo>
                  <a:lnTo>
                    <a:pt x="78361" y="174196"/>
                  </a:lnTo>
                  <a:lnTo>
                    <a:pt x="80543" y="180196"/>
                  </a:lnTo>
                  <a:lnTo>
                    <a:pt x="75030" y="172866"/>
                  </a:lnTo>
                  <a:lnTo>
                    <a:pt x="56866" y="126783"/>
                  </a:lnTo>
                  <a:lnTo>
                    <a:pt x="48259" y="86092"/>
                  </a:lnTo>
                  <a:lnTo>
                    <a:pt x="46806" y="55220"/>
                  </a:lnTo>
                  <a:lnTo>
                    <a:pt x="54685" y="28905"/>
                  </a:lnTo>
                  <a:lnTo>
                    <a:pt x="695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078"/>
            <p:cNvSpPr/>
            <p:nvPr>
              <p:custDataLst>
                <p:tags r:id="rId148"/>
              </p:custDataLst>
            </p:nvPr>
          </p:nvSpPr>
          <p:spPr>
            <a:xfrm>
              <a:off x="1061333" y="859509"/>
              <a:ext cx="176918" cy="191775"/>
            </a:xfrm>
            <a:custGeom>
              <a:avLst/>
              <a:gdLst/>
              <a:ahLst/>
              <a:cxnLst/>
              <a:rect l="0" t="0" r="0" b="0"/>
              <a:pathLst>
                <a:path w="176918" h="191775">
                  <a:moveTo>
                    <a:pt x="5467" y="16791"/>
                  </a:moveTo>
                  <a:lnTo>
                    <a:pt x="5467" y="16791"/>
                  </a:lnTo>
                  <a:lnTo>
                    <a:pt x="0" y="39935"/>
                  </a:lnTo>
                  <a:lnTo>
                    <a:pt x="6141" y="86971"/>
                  </a:lnTo>
                  <a:lnTo>
                    <a:pt x="14067" y="132410"/>
                  </a:lnTo>
                  <a:lnTo>
                    <a:pt x="21721" y="174260"/>
                  </a:lnTo>
                  <a:lnTo>
                    <a:pt x="24394" y="188253"/>
                  </a:lnTo>
                  <a:lnTo>
                    <a:pt x="25846" y="190366"/>
                  </a:lnTo>
                  <a:lnTo>
                    <a:pt x="27520" y="191774"/>
                  </a:lnTo>
                  <a:lnTo>
                    <a:pt x="28635" y="191302"/>
                  </a:lnTo>
                  <a:lnTo>
                    <a:pt x="29875" y="187014"/>
                  </a:lnTo>
                  <a:lnTo>
                    <a:pt x="24896" y="151075"/>
                  </a:lnTo>
                  <a:lnTo>
                    <a:pt x="15614" y="107771"/>
                  </a:lnTo>
                  <a:lnTo>
                    <a:pt x="10904" y="64758"/>
                  </a:lnTo>
                  <a:lnTo>
                    <a:pt x="17056" y="40461"/>
                  </a:lnTo>
                  <a:lnTo>
                    <a:pt x="24964" y="27311"/>
                  </a:lnTo>
                  <a:lnTo>
                    <a:pt x="29048" y="23804"/>
                  </a:lnTo>
                  <a:lnTo>
                    <a:pt x="33182" y="22172"/>
                  </a:lnTo>
                  <a:lnTo>
                    <a:pt x="41539" y="22240"/>
                  </a:lnTo>
                  <a:lnTo>
                    <a:pt x="60918" y="46471"/>
                  </a:lnTo>
                  <a:lnTo>
                    <a:pt x="82210" y="87414"/>
                  </a:lnTo>
                  <a:lnTo>
                    <a:pt x="90765" y="102862"/>
                  </a:lnTo>
                  <a:lnTo>
                    <a:pt x="91965" y="103805"/>
                  </a:lnTo>
                  <a:lnTo>
                    <a:pt x="92766" y="103023"/>
                  </a:lnTo>
                  <a:lnTo>
                    <a:pt x="93656" y="98390"/>
                  </a:lnTo>
                  <a:lnTo>
                    <a:pt x="94273" y="57283"/>
                  </a:lnTo>
                  <a:lnTo>
                    <a:pt x="97720" y="19772"/>
                  </a:lnTo>
                  <a:lnTo>
                    <a:pt x="103200" y="5366"/>
                  </a:lnTo>
                  <a:lnTo>
                    <a:pt x="105900" y="2825"/>
                  </a:lnTo>
                  <a:lnTo>
                    <a:pt x="112663" y="0"/>
                  </a:lnTo>
                  <a:lnTo>
                    <a:pt x="116442" y="658"/>
                  </a:lnTo>
                  <a:lnTo>
                    <a:pt x="124404" y="5152"/>
                  </a:lnTo>
                  <a:lnTo>
                    <a:pt x="136820" y="22358"/>
                  </a:lnTo>
                  <a:lnTo>
                    <a:pt x="157883" y="66721"/>
                  </a:lnTo>
                  <a:lnTo>
                    <a:pt x="173261" y="111352"/>
                  </a:lnTo>
                  <a:lnTo>
                    <a:pt x="176917" y="1247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079"/>
            <p:cNvSpPr/>
            <p:nvPr>
              <p:custDataLst>
                <p:tags r:id="rId149"/>
              </p:custDataLst>
            </p:nvPr>
          </p:nvSpPr>
          <p:spPr>
            <a:xfrm>
              <a:off x="1276350" y="567921"/>
              <a:ext cx="317501" cy="419924"/>
            </a:xfrm>
            <a:custGeom>
              <a:avLst/>
              <a:gdLst/>
              <a:ahLst/>
              <a:cxnLst/>
              <a:rect l="0" t="0" r="0" b="0"/>
              <a:pathLst>
                <a:path w="317501" h="419924">
                  <a:moveTo>
                    <a:pt x="0" y="257579"/>
                  </a:moveTo>
                  <a:lnTo>
                    <a:pt x="0" y="257579"/>
                  </a:lnTo>
                  <a:lnTo>
                    <a:pt x="0" y="296924"/>
                  </a:lnTo>
                  <a:lnTo>
                    <a:pt x="5070" y="340924"/>
                  </a:lnTo>
                  <a:lnTo>
                    <a:pt x="14747" y="384318"/>
                  </a:lnTo>
                  <a:lnTo>
                    <a:pt x="22076" y="402807"/>
                  </a:lnTo>
                  <a:lnTo>
                    <a:pt x="30038" y="413377"/>
                  </a:lnTo>
                  <a:lnTo>
                    <a:pt x="38280" y="418545"/>
                  </a:lnTo>
                  <a:lnTo>
                    <a:pt x="42453" y="419923"/>
                  </a:lnTo>
                  <a:lnTo>
                    <a:pt x="45941" y="419430"/>
                  </a:lnTo>
                  <a:lnTo>
                    <a:pt x="48972" y="417691"/>
                  </a:lnTo>
                  <a:lnTo>
                    <a:pt x="51698" y="415120"/>
                  </a:lnTo>
                  <a:lnTo>
                    <a:pt x="58906" y="398018"/>
                  </a:lnTo>
                  <a:lnTo>
                    <a:pt x="62592" y="354569"/>
                  </a:lnTo>
                  <a:lnTo>
                    <a:pt x="63420" y="322051"/>
                  </a:lnTo>
                  <a:lnTo>
                    <a:pt x="63465" y="327155"/>
                  </a:lnTo>
                  <a:lnTo>
                    <a:pt x="81174" y="371922"/>
                  </a:lnTo>
                  <a:lnTo>
                    <a:pt x="91110" y="386244"/>
                  </a:lnTo>
                  <a:lnTo>
                    <a:pt x="102582" y="396608"/>
                  </a:lnTo>
                  <a:lnTo>
                    <a:pt x="114737" y="403566"/>
                  </a:lnTo>
                  <a:lnTo>
                    <a:pt x="121646" y="404293"/>
                  </a:lnTo>
                  <a:lnTo>
                    <a:pt x="136850" y="401337"/>
                  </a:lnTo>
                  <a:lnTo>
                    <a:pt x="149252" y="391556"/>
                  </a:lnTo>
                  <a:lnTo>
                    <a:pt x="175454" y="348798"/>
                  </a:lnTo>
                  <a:lnTo>
                    <a:pt x="185694" y="308939"/>
                  </a:lnTo>
                  <a:lnTo>
                    <a:pt x="189413" y="285469"/>
                  </a:lnTo>
                  <a:lnTo>
                    <a:pt x="191892" y="257828"/>
                  </a:lnTo>
                  <a:lnTo>
                    <a:pt x="193545" y="227406"/>
                  </a:lnTo>
                  <a:lnTo>
                    <a:pt x="194646" y="195130"/>
                  </a:lnTo>
                  <a:lnTo>
                    <a:pt x="195381" y="166558"/>
                  </a:lnTo>
                  <a:lnTo>
                    <a:pt x="195871" y="140454"/>
                  </a:lnTo>
                  <a:lnTo>
                    <a:pt x="196415" y="95457"/>
                  </a:lnTo>
                  <a:lnTo>
                    <a:pt x="196657" y="61347"/>
                  </a:lnTo>
                  <a:lnTo>
                    <a:pt x="196106" y="17211"/>
                  </a:lnTo>
                  <a:lnTo>
                    <a:pt x="193462" y="6580"/>
                  </a:lnTo>
                  <a:lnTo>
                    <a:pt x="191064" y="3463"/>
                  </a:lnTo>
                  <a:lnTo>
                    <a:pt x="184636" y="0"/>
                  </a:lnTo>
                  <a:lnTo>
                    <a:pt x="181651" y="1193"/>
                  </a:lnTo>
                  <a:lnTo>
                    <a:pt x="176454" y="8163"/>
                  </a:lnTo>
                  <a:lnTo>
                    <a:pt x="172438" y="53690"/>
                  </a:lnTo>
                  <a:lnTo>
                    <a:pt x="171889" y="94290"/>
                  </a:lnTo>
                  <a:lnTo>
                    <a:pt x="175408" y="138675"/>
                  </a:lnTo>
                  <a:lnTo>
                    <a:pt x="182382" y="182155"/>
                  </a:lnTo>
                  <a:lnTo>
                    <a:pt x="192536" y="220294"/>
                  </a:lnTo>
                  <a:lnTo>
                    <a:pt x="213524" y="266758"/>
                  </a:lnTo>
                  <a:lnTo>
                    <a:pt x="234246" y="300594"/>
                  </a:lnTo>
                  <a:lnTo>
                    <a:pt x="251100" y="315737"/>
                  </a:lnTo>
                  <a:lnTo>
                    <a:pt x="283923" y="333586"/>
                  </a:lnTo>
                  <a:lnTo>
                    <a:pt x="297638" y="335340"/>
                  </a:lnTo>
                  <a:lnTo>
                    <a:pt x="317500" y="3337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080"/>
            <p:cNvSpPr/>
            <p:nvPr>
              <p:custDataLst>
                <p:tags r:id="rId150"/>
              </p:custDataLst>
            </p:nvPr>
          </p:nvSpPr>
          <p:spPr>
            <a:xfrm>
              <a:off x="1377950" y="736600"/>
              <a:ext cx="158751" cy="63501"/>
            </a:xfrm>
            <a:custGeom>
              <a:avLst/>
              <a:gdLst/>
              <a:ahLst/>
              <a:cxnLst/>
              <a:rect l="0" t="0" r="0" b="0"/>
              <a:pathLst>
                <a:path w="158751" h="63501">
                  <a:moveTo>
                    <a:pt x="0" y="63500"/>
                  </a:moveTo>
                  <a:lnTo>
                    <a:pt x="0" y="63500"/>
                  </a:lnTo>
                  <a:lnTo>
                    <a:pt x="6742" y="56758"/>
                  </a:lnTo>
                  <a:lnTo>
                    <a:pt x="52097" y="35888"/>
                  </a:lnTo>
                  <a:lnTo>
                    <a:pt x="83127" y="24417"/>
                  </a:lnTo>
                  <a:lnTo>
                    <a:pt x="120436" y="12263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081"/>
            <p:cNvSpPr/>
            <p:nvPr>
              <p:custDataLst>
                <p:tags r:id="rId151"/>
              </p:custDataLst>
            </p:nvPr>
          </p:nvSpPr>
          <p:spPr>
            <a:xfrm>
              <a:off x="1587306" y="742607"/>
              <a:ext cx="177995" cy="140315"/>
            </a:xfrm>
            <a:custGeom>
              <a:avLst/>
              <a:gdLst/>
              <a:ahLst/>
              <a:cxnLst/>
              <a:rect l="0" t="0" r="0" b="0"/>
              <a:pathLst>
                <a:path w="177995" h="140315">
                  <a:moveTo>
                    <a:pt x="89094" y="70193"/>
                  </a:moveTo>
                  <a:lnTo>
                    <a:pt x="89094" y="70193"/>
                  </a:lnTo>
                  <a:lnTo>
                    <a:pt x="80256" y="32743"/>
                  </a:lnTo>
                  <a:lnTo>
                    <a:pt x="62427" y="2888"/>
                  </a:lnTo>
                  <a:lnTo>
                    <a:pt x="58616" y="629"/>
                  </a:lnTo>
                  <a:lnTo>
                    <a:pt x="48737" y="0"/>
                  </a:lnTo>
                  <a:lnTo>
                    <a:pt x="43845" y="2936"/>
                  </a:lnTo>
                  <a:lnTo>
                    <a:pt x="29512" y="21965"/>
                  </a:lnTo>
                  <a:lnTo>
                    <a:pt x="7945" y="67487"/>
                  </a:lnTo>
                  <a:lnTo>
                    <a:pt x="817" y="92979"/>
                  </a:lnTo>
                  <a:lnTo>
                    <a:pt x="0" y="113716"/>
                  </a:lnTo>
                  <a:lnTo>
                    <a:pt x="3871" y="128577"/>
                  </a:lnTo>
                  <a:lnTo>
                    <a:pt x="6878" y="134516"/>
                  </a:lnTo>
                  <a:lnTo>
                    <a:pt x="11706" y="137064"/>
                  </a:lnTo>
                  <a:lnTo>
                    <a:pt x="24596" y="136132"/>
                  </a:lnTo>
                  <a:lnTo>
                    <a:pt x="30573" y="131791"/>
                  </a:lnTo>
                  <a:lnTo>
                    <a:pt x="45022" y="110238"/>
                  </a:lnTo>
                  <a:lnTo>
                    <a:pt x="54790" y="91230"/>
                  </a:lnTo>
                  <a:lnTo>
                    <a:pt x="62324" y="83541"/>
                  </a:lnTo>
                  <a:lnTo>
                    <a:pt x="67014" y="84031"/>
                  </a:lnTo>
                  <a:lnTo>
                    <a:pt x="77869" y="92100"/>
                  </a:lnTo>
                  <a:lnTo>
                    <a:pt x="116720" y="137254"/>
                  </a:lnTo>
                  <a:lnTo>
                    <a:pt x="122328" y="139595"/>
                  </a:lnTo>
                  <a:lnTo>
                    <a:pt x="134203" y="140314"/>
                  </a:lnTo>
                  <a:lnTo>
                    <a:pt x="139628" y="137401"/>
                  </a:lnTo>
                  <a:lnTo>
                    <a:pt x="149418" y="126639"/>
                  </a:lnTo>
                  <a:lnTo>
                    <a:pt x="162863" y="94601"/>
                  </a:lnTo>
                  <a:lnTo>
                    <a:pt x="169623" y="60344"/>
                  </a:lnTo>
                  <a:lnTo>
                    <a:pt x="177994" y="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082"/>
            <p:cNvSpPr/>
            <p:nvPr>
              <p:custDataLst>
                <p:tags r:id="rId152"/>
              </p:custDataLst>
            </p:nvPr>
          </p:nvSpPr>
          <p:spPr>
            <a:xfrm>
              <a:off x="1724597" y="539499"/>
              <a:ext cx="110554" cy="317870"/>
            </a:xfrm>
            <a:custGeom>
              <a:avLst/>
              <a:gdLst/>
              <a:ahLst/>
              <a:cxnLst/>
              <a:rect l="0" t="0" r="0" b="0"/>
              <a:pathLst>
                <a:path w="110554" h="317870">
                  <a:moveTo>
                    <a:pt x="40703" y="32001"/>
                  </a:moveTo>
                  <a:lnTo>
                    <a:pt x="40703" y="32001"/>
                  </a:lnTo>
                  <a:lnTo>
                    <a:pt x="39997" y="13134"/>
                  </a:lnTo>
                  <a:lnTo>
                    <a:pt x="37332" y="3390"/>
                  </a:lnTo>
                  <a:lnTo>
                    <a:pt x="34928" y="932"/>
                  </a:lnTo>
                  <a:lnTo>
                    <a:pt x="31914" y="0"/>
                  </a:lnTo>
                  <a:lnTo>
                    <a:pt x="28493" y="83"/>
                  </a:lnTo>
                  <a:lnTo>
                    <a:pt x="20930" y="5821"/>
                  </a:lnTo>
                  <a:lnTo>
                    <a:pt x="16938" y="10314"/>
                  </a:lnTo>
                  <a:lnTo>
                    <a:pt x="7948" y="36864"/>
                  </a:lnTo>
                  <a:lnTo>
                    <a:pt x="3097" y="67088"/>
                  </a:lnTo>
                  <a:lnTo>
                    <a:pt x="0" y="105451"/>
                  </a:lnTo>
                  <a:lnTo>
                    <a:pt x="976" y="150723"/>
                  </a:lnTo>
                  <a:lnTo>
                    <a:pt x="5643" y="195303"/>
                  </a:lnTo>
                  <a:lnTo>
                    <a:pt x="13126" y="235813"/>
                  </a:lnTo>
                  <a:lnTo>
                    <a:pt x="29945" y="281008"/>
                  </a:lnTo>
                  <a:lnTo>
                    <a:pt x="44623" y="303067"/>
                  </a:lnTo>
                  <a:lnTo>
                    <a:pt x="60555" y="314753"/>
                  </a:lnTo>
                  <a:lnTo>
                    <a:pt x="68754" y="317869"/>
                  </a:lnTo>
                  <a:lnTo>
                    <a:pt x="83509" y="317568"/>
                  </a:lnTo>
                  <a:lnTo>
                    <a:pt x="90407" y="315512"/>
                  </a:lnTo>
                  <a:lnTo>
                    <a:pt x="95711" y="311320"/>
                  </a:lnTo>
                  <a:lnTo>
                    <a:pt x="110553" y="286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083"/>
            <p:cNvSpPr/>
            <p:nvPr>
              <p:custDataLst>
                <p:tags r:id="rId153"/>
              </p:custDataLst>
            </p:nvPr>
          </p:nvSpPr>
          <p:spPr>
            <a:xfrm>
              <a:off x="1651000" y="685800"/>
              <a:ext cx="139701" cy="63501"/>
            </a:xfrm>
            <a:custGeom>
              <a:avLst/>
              <a:gdLst/>
              <a:ahLst/>
              <a:cxnLst/>
              <a:rect l="0" t="0" r="0" b="0"/>
              <a:pathLst>
                <a:path w="139701" h="63501">
                  <a:moveTo>
                    <a:pt x="0" y="63500"/>
                  </a:moveTo>
                  <a:lnTo>
                    <a:pt x="0" y="63500"/>
                  </a:lnTo>
                  <a:lnTo>
                    <a:pt x="26367" y="49685"/>
                  </a:lnTo>
                  <a:lnTo>
                    <a:pt x="61200" y="35888"/>
                  </a:lnTo>
                  <a:lnTo>
                    <a:pt x="100918" y="18395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84"/>
            <p:cNvSpPr/>
            <p:nvPr>
              <p:custDataLst>
                <p:tags r:id="rId154"/>
              </p:custDataLst>
            </p:nvPr>
          </p:nvSpPr>
          <p:spPr>
            <a:xfrm>
              <a:off x="1873250" y="704850"/>
              <a:ext cx="38101" cy="95251"/>
            </a:xfrm>
            <a:custGeom>
              <a:avLst/>
              <a:gdLst/>
              <a:ahLst/>
              <a:cxnLst/>
              <a:rect l="0" t="0" r="0" b="0"/>
              <a:pathLst>
                <a:path w="38101" h="95251">
                  <a:moveTo>
                    <a:pt x="0" y="0"/>
                  </a:moveTo>
                  <a:lnTo>
                    <a:pt x="0" y="0"/>
                  </a:lnTo>
                  <a:lnTo>
                    <a:pt x="22917" y="41427"/>
                  </a:lnTo>
                  <a:lnTo>
                    <a:pt x="381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85"/>
            <p:cNvSpPr/>
            <p:nvPr>
              <p:custDataLst>
                <p:tags r:id="rId155"/>
              </p:custDataLst>
            </p:nvPr>
          </p:nvSpPr>
          <p:spPr>
            <a:xfrm>
              <a:off x="1854200" y="5842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0"/>
                  </a:moveTo>
                  <a:lnTo>
                    <a:pt x="635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86"/>
            <p:cNvSpPr/>
            <p:nvPr>
              <p:custDataLst>
                <p:tags r:id="rId156"/>
              </p:custDataLst>
            </p:nvPr>
          </p:nvSpPr>
          <p:spPr>
            <a:xfrm>
              <a:off x="1914294" y="666292"/>
              <a:ext cx="100044" cy="129076"/>
            </a:xfrm>
            <a:custGeom>
              <a:avLst/>
              <a:gdLst/>
              <a:ahLst/>
              <a:cxnLst/>
              <a:rect l="0" t="0" r="0" b="0"/>
              <a:pathLst>
                <a:path w="100044" h="129076">
                  <a:moveTo>
                    <a:pt x="92306" y="38558"/>
                  </a:moveTo>
                  <a:lnTo>
                    <a:pt x="92306" y="38558"/>
                  </a:lnTo>
                  <a:lnTo>
                    <a:pt x="91600" y="24055"/>
                  </a:lnTo>
                  <a:lnTo>
                    <a:pt x="88935" y="15414"/>
                  </a:lnTo>
                  <a:lnTo>
                    <a:pt x="80096" y="2616"/>
                  </a:lnTo>
                  <a:lnTo>
                    <a:pt x="75700" y="486"/>
                  </a:lnTo>
                  <a:lnTo>
                    <a:pt x="65170" y="0"/>
                  </a:lnTo>
                  <a:lnTo>
                    <a:pt x="43971" y="7064"/>
                  </a:lnTo>
                  <a:lnTo>
                    <a:pt x="29901" y="19857"/>
                  </a:lnTo>
                  <a:lnTo>
                    <a:pt x="6993" y="56815"/>
                  </a:lnTo>
                  <a:lnTo>
                    <a:pt x="0" y="91004"/>
                  </a:lnTo>
                  <a:lnTo>
                    <a:pt x="4009" y="109845"/>
                  </a:lnTo>
                  <a:lnTo>
                    <a:pt x="8041" y="117833"/>
                  </a:lnTo>
                  <a:lnTo>
                    <a:pt x="13552" y="123158"/>
                  </a:lnTo>
                  <a:lnTo>
                    <a:pt x="27200" y="129075"/>
                  </a:lnTo>
                  <a:lnTo>
                    <a:pt x="50751" y="129034"/>
                  </a:lnTo>
                  <a:lnTo>
                    <a:pt x="67252" y="120633"/>
                  </a:lnTo>
                  <a:lnTo>
                    <a:pt x="81877" y="108197"/>
                  </a:lnTo>
                  <a:lnTo>
                    <a:pt x="94076" y="89295"/>
                  </a:lnTo>
                  <a:lnTo>
                    <a:pt x="99678" y="76630"/>
                  </a:lnTo>
                  <a:lnTo>
                    <a:pt x="100043" y="70289"/>
                  </a:lnTo>
                  <a:lnTo>
                    <a:pt x="96685" y="57600"/>
                  </a:lnTo>
                  <a:lnTo>
                    <a:pt x="90489" y="48667"/>
                  </a:lnTo>
                  <a:lnTo>
                    <a:pt x="79606" y="38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87"/>
            <p:cNvSpPr/>
            <p:nvPr>
              <p:custDataLst>
                <p:tags r:id="rId157"/>
              </p:custDataLst>
            </p:nvPr>
          </p:nvSpPr>
          <p:spPr>
            <a:xfrm>
              <a:off x="2038350" y="594102"/>
              <a:ext cx="165101" cy="167899"/>
            </a:xfrm>
            <a:custGeom>
              <a:avLst/>
              <a:gdLst/>
              <a:ahLst/>
              <a:cxnLst/>
              <a:rect l="0" t="0" r="0" b="0"/>
              <a:pathLst>
                <a:path w="165101" h="167899">
                  <a:moveTo>
                    <a:pt x="0" y="72648"/>
                  </a:moveTo>
                  <a:lnTo>
                    <a:pt x="0" y="72648"/>
                  </a:lnTo>
                  <a:lnTo>
                    <a:pt x="3371" y="69277"/>
                  </a:lnTo>
                  <a:lnTo>
                    <a:pt x="5026" y="65740"/>
                  </a:lnTo>
                  <a:lnTo>
                    <a:pt x="5467" y="63810"/>
                  </a:lnTo>
                  <a:lnTo>
                    <a:pt x="5761" y="63228"/>
                  </a:lnTo>
                  <a:lnTo>
                    <a:pt x="5958" y="63546"/>
                  </a:lnTo>
                  <a:lnTo>
                    <a:pt x="16460" y="108117"/>
                  </a:lnTo>
                  <a:lnTo>
                    <a:pt x="23187" y="152905"/>
                  </a:lnTo>
                  <a:lnTo>
                    <a:pt x="25108" y="165784"/>
                  </a:lnTo>
                  <a:lnTo>
                    <a:pt x="29747" y="129492"/>
                  </a:lnTo>
                  <a:lnTo>
                    <a:pt x="32568" y="91215"/>
                  </a:lnTo>
                  <a:lnTo>
                    <a:pt x="41713" y="50711"/>
                  </a:lnTo>
                  <a:lnTo>
                    <a:pt x="49349" y="29502"/>
                  </a:lnTo>
                  <a:lnTo>
                    <a:pt x="61208" y="14431"/>
                  </a:lnTo>
                  <a:lnTo>
                    <a:pt x="75887" y="4441"/>
                  </a:lnTo>
                  <a:lnTo>
                    <a:pt x="91818" y="0"/>
                  </a:lnTo>
                  <a:lnTo>
                    <a:pt x="108306" y="1790"/>
                  </a:lnTo>
                  <a:lnTo>
                    <a:pt x="116654" y="4242"/>
                  </a:lnTo>
                  <a:lnTo>
                    <a:pt x="131574" y="20138"/>
                  </a:lnTo>
                  <a:lnTo>
                    <a:pt x="143850" y="43666"/>
                  </a:lnTo>
                  <a:lnTo>
                    <a:pt x="154727" y="83973"/>
                  </a:lnTo>
                  <a:lnTo>
                    <a:pt x="161713" y="122335"/>
                  </a:lnTo>
                  <a:lnTo>
                    <a:pt x="165100" y="1678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88"/>
            <p:cNvSpPr/>
            <p:nvPr>
              <p:custDataLst>
                <p:tags r:id="rId158"/>
              </p:custDataLst>
            </p:nvPr>
          </p:nvSpPr>
          <p:spPr>
            <a:xfrm>
              <a:off x="2413000" y="411559"/>
              <a:ext cx="304801" cy="128192"/>
            </a:xfrm>
            <a:custGeom>
              <a:avLst/>
              <a:gdLst/>
              <a:ahLst/>
              <a:cxnLst/>
              <a:rect l="0" t="0" r="0" b="0"/>
              <a:pathLst>
                <a:path w="304801" h="128192">
                  <a:moveTo>
                    <a:pt x="0" y="128191"/>
                  </a:moveTo>
                  <a:lnTo>
                    <a:pt x="0" y="128191"/>
                  </a:lnTo>
                  <a:lnTo>
                    <a:pt x="0" y="124820"/>
                  </a:lnTo>
                  <a:lnTo>
                    <a:pt x="6742" y="115982"/>
                  </a:lnTo>
                  <a:lnTo>
                    <a:pt x="40399" y="85850"/>
                  </a:lnTo>
                  <a:lnTo>
                    <a:pt x="73223" y="68921"/>
                  </a:lnTo>
                  <a:lnTo>
                    <a:pt x="115094" y="50108"/>
                  </a:lnTo>
                  <a:lnTo>
                    <a:pt x="159808" y="31399"/>
                  </a:lnTo>
                  <a:lnTo>
                    <a:pt x="200848" y="16028"/>
                  </a:lnTo>
                  <a:lnTo>
                    <a:pt x="236492" y="5904"/>
                  </a:lnTo>
                  <a:lnTo>
                    <a:pt x="276799" y="0"/>
                  </a:lnTo>
                  <a:lnTo>
                    <a:pt x="304800" y="1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89"/>
            <p:cNvSpPr/>
            <p:nvPr>
              <p:custDataLst>
                <p:tags r:id="rId159"/>
              </p:custDataLst>
            </p:nvPr>
          </p:nvSpPr>
          <p:spPr>
            <a:xfrm>
              <a:off x="2708072" y="579589"/>
              <a:ext cx="136729" cy="164103"/>
            </a:xfrm>
            <a:custGeom>
              <a:avLst/>
              <a:gdLst/>
              <a:ahLst/>
              <a:cxnLst/>
              <a:rect l="0" t="0" r="0" b="0"/>
              <a:pathLst>
                <a:path w="136729" h="164103">
                  <a:moveTo>
                    <a:pt x="73228" y="68111"/>
                  </a:moveTo>
                  <a:lnTo>
                    <a:pt x="73228" y="68111"/>
                  </a:lnTo>
                  <a:lnTo>
                    <a:pt x="67761" y="73578"/>
                  </a:lnTo>
                  <a:lnTo>
                    <a:pt x="67466" y="73167"/>
                  </a:lnTo>
                  <a:lnTo>
                    <a:pt x="67139" y="70828"/>
                  </a:lnTo>
                  <a:lnTo>
                    <a:pt x="68876" y="67437"/>
                  </a:lnTo>
                  <a:lnTo>
                    <a:pt x="93309" y="24433"/>
                  </a:lnTo>
                  <a:lnTo>
                    <a:pt x="97928" y="4129"/>
                  </a:lnTo>
                  <a:lnTo>
                    <a:pt x="96044" y="2173"/>
                  </a:lnTo>
                  <a:lnTo>
                    <a:pt x="88308" y="0"/>
                  </a:lnTo>
                  <a:lnTo>
                    <a:pt x="68681" y="5518"/>
                  </a:lnTo>
                  <a:lnTo>
                    <a:pt x="44991" y="26203"/>
                  </a:lnTo>
                  <a:lnTo>
                    <a:pt x="17478" y="65504"/>
                  </a:lnTo>
                  <a:lnTo>
                    <a:pt x="3714" y="100264"/>
                  </a:lnTo>
                  <a:lnTo>
                    <a:pt x="0" y="122383"/>
                  </a:lnTo>
                  <a:lnTo>
                    <a:pt x="3993" y="140210"/>
                  </a:lnTo>
                  <a:lnTo>
                    <a:pt x="8022" y="147927"/>
                  </a:lnTo>
                  <a:lnTo>
                    <a:pt x="21905" y="158383"/>
                  </a:lnTo>
                  <a:lnTo>
                    <a:pt x="30546" y="162159"/>
                  </a:lnTo>
                  <a:lnTo>
                    <a:pt x="66304" y="164102"/>
                  </a:lnTo>
                  <a:lnTo>
                    <a:pt x="108179" y="150097"/>
                  </a:lnTo>
                  <a:lnTo>
                    <a:pt x="136728" y="137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90"/>
            <p:cNvSpPr/>
            <p:nvPr>
              <p:custDataLst>
                <p:tags r:id="rId160"/>
              </p:custDataLst>
            </p:nvPr>
          </p:nvSpPr>
          <p:spPr>
            <a:xfrm>
              <a:off x="2880773" y="533400"/>
              <a:ext cx="94412" cy="178256"/>
            </a:xfrm>
            <a:custGeom>
              <a:avLst/>
              <a:gdLst/>
              <a:ahLst/>
              <a:cxnLst/>
              <a:rect l="0" t="0" r="0" b="0"/>
              <a:pathLst>
                <a:path w="94412" h="178256">
                  <a:moveTo>
                    <a:pt x="27527" y="0"/>
                  </a:moveTo>
                  <a:lnTo>
                    <a:pt x="27527" y="0"/>
                  </a:lnTo>
                  <a:lnTo>
                    <a:pt x="13712" y="8789"/>
                  </a:lnTo>
                  <a:lnTo>
                    <a:pt x="6570" y="16606"/>
                  </a:lnTo>
                  <a:lnTo>
                    <a:pt x="1044" y="27136"/>
                  </a:lnTo>
                  <a:lnTo>
                    <a:pt x="0" y="38872"/>
                  </a:lnTo>
                  <a:lnTo>
                    <a:pt x="2593" y="50437"/>
                  </a:lnTo>
                  <a:lnTo>
                    <a:pt x="8449" y="60281"/>
                  </a:lnTo>
                  <a:lnTo>
                    <a:pt x="33845" y="78099"/>
                  </a:lnTo>
                  <a:lnTo>
                    <a:pt x="76968" y="100039"/>
                  </a:lnTo>
                  <a:lnTo>
                    <a:pt x="87366" y="110079"/>
                  </a:lnTo>
                  <a:lnTo>
                    <a:pt x="92927" y="121596"/>
                  </a:lnTo>
                  <a:lnTo>
                    <a:pt x="94411" y="127631"/>
                  </a:lnTo>
                  <a:lnTo>
                    <a:pt x="93283" y="133770"/>
                  </a:lnTo>
                  <a:lnTo>
                    <a:pt x="86385" y="146237"/>
                  </a:lnTo>
                  <a:lnTo>
                    <a:pt x="67231" y="165155"/>
                  </a:lnTo>
                  <a:lnTo>
                    <a:pt x="47052" y="177424"/>
                  </a:lnTo>
                  <a:lnTo>
                    <a:pt x="41249" y="178255"/>
                  </a:lnTo>
                  <a:lnTo>
                    <a:pt x="21177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91"/>
            <p:cNvSpPr/>
            <p:nvPr>
              <p:custDataLst>
                <p:tags r:id="rId161"/>
              </p:custDataLst>
            </p:nvPr>
          </p:nvSpPr>
          <p:spPr>
            <a:xfrm>
              <a:off x="2997813" y="361950"/>
              <a:ext cx="139088" cy="311723"/>
            </a:xfrm>
            <a:custGeom>
              <a:avLst/>
              <a:gdLst/>
              <a:ahLst/>
              <a:cxnLst/>
              <a:rect l="0" t="0" r="0" b="0"/>
              <a:pathLst>
                <a:path w="139088" h="311723">
                  <a:moveTo>
                    <a:pt x="75587" y="0"/>
                  </a:moveTo>
                  <a:lnTo>
                    <a:pt x="75587" y="0"/>
                  </a:lnTo>
                  <a:lnTo>
                    <a:pt x="55309" y="12256"/>
                  </a:lnTo>
                  <a:lnTo>
                    <a:pt x="26008" y="48334"/>
                  </a:lnTo>
                  <a:lnTo>
                    <a:pt x="14041" y="73693"/>
                  </a:lnTo>
                  <a:lnTo>
                    <a:pt x="6370" y="106130"/>
                  </a:lnTo>
                  <a:lnTo>
                    <a:pt x="2491" y="143595"/>
                  </a:lnTo>
                  <a:lnTo>
                    <a:pt x="766" y="182353"/>
                  </a:lnTo>
                  <a:lnTo>
                    <a:pt x="0" y="218394"/>
                  </a:lnTo>
                  <a:lnTo>
                    <a:pt x="6311" y="263676"/>
                  </a:lnTo>
                  <a:lnTo>
                    <a:pt x="18927" y="285112"/>
                  </a:lnTo>
                  <a:lnTo>
                    <a:pt x="36294" y="300283"/>
                  </a:lnTo>
                  <a:lnTo>
                    <a:pt x="55772" y="309378"/>
                  </a:lnTo>
                  <a:lnTo>
                    <a:pt x="86570" y="311722"/>
                  </a:lnTo>
                  <a:lnTo>
                    <a:pt x="107515" y="303878"/>
                  </a:lnTo>
                  <a:lnTo>
                    <a:pt x="139087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92"/>
            <p:cNvSpPr/>
            <p:nvPr>
              <p:custDataLst>
                <p:tags r:id="rId162"/>
              </p:custDataLst>
            </p:nvPr>
          </p:nvSpPr>
          <p:spPr>
            <a:xfrm>
              <a:off x="2933700" y="501650"/>
              <a:ext cx="247651" cy="63501"/>
            </a:xfrm>
            <a:custGeom>
              <a:avLst/>
              <a:gdLst/>
              <a:ahLst/>
              <a:cxnLst/>
              <a:rect l="0" t="0" r="0" b="0"/>
              <a:pathLst>
                <a:path w="247651" h="63501">
                  <a:moveTo>
                    <a:pt x="0" y="63500"/>
                  </a:moveTo>
                  <a:lnTo>
                    <a:pt x="0" y="63500"/>
                  </a:lnTo>
                  <a:lnTo>
                    <a:pt x="25693" y="60129"/>
                  </a:lnTo>
                  <a:lnTo>
                    <a:pt x="69231" y="47920"/>
                  </a:lnTo>
                  <a:lnTo>
                    <a:pt x="107910" y="36820"/>
                  </a:lnTo>
                  <a:lnTo>
                    <a:pt x="151677" y="24831"/>
                  </a:lnTo>
                  <a:lnTo>
                    <a:pt x="175201" y="18671"/>
                  </a:lnTo>
                  <a:lnTo>
                    <a:pt x="215451" y="8298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093"/>
            <p:cNvSpPr/>
            <p:nvPr>
              <p:custDataLst>
                <p:tags r:id="rId163"/>
              </p:custDataLst>
            </p:nvPr>
          </p:nvSpPr>
          <p:spPr>
            <a:xfrm>
              <a:off x="781050" y="825500"/>
              <a:ext cx="2413001" cy="552451"/>
            </a:xfrm>
            <a:custGeom>
              <a:avLst/>
              <a:gdLst/>
              <a:ahLst/>
              <a:cxnLst/>
              <a:rect l="0" t="0" r="0" b="0"/>
              <a:pathLst>
                <a:path w="2413001" h="552451">
                  <a:moveTo>
                    <a:pt x="0" y="552450"/>
                  </a:moveTo>
                  <a:lnTo>
                    <a:pt x="0" y="552450"/>
                  </a:lnTo>
                  <a:lnTo>
                    <a:pt x="16855" y="538966"/>
                  </a:lnTo>
                  <a:lnTo>
                    <a:pt x="51471" y="526702"/>
                  </a:lnTo>
                  <a:lnTo>
                    <a:pt x="74530" y="520468"/>
                  </a:lnTo>
                  <a:lnTo>
                    <a:pt x="104720" y="512784"/>
                  </a:lnTo>
                  <a:lnTo>
                    <a:pt x="139664" y="504134"/>
                  </a:lnTo>
                  <a:lnTo>
                    <a:pt x="177776" y="494839"/>
                  </a:lnTo>
                  <a:lnTo>
                    <a:pt x="225056" y="482998"/>
                  </a:lnTo>
                  <a:lnTo>
                    <a:pt x="278448" y="469460"/>
                  </a:lnTo>
                  <a:lnTo>
                    <a:pt x="335916" y="454790"/>
                  </a:lnTo>
                  <a:lnTo>
                    <a:pt x="401744" y="437249"/>
                  </a:lnTo>
                  <a:lnTo>
                    <a:pt x="473146" y="417794"/>
                  </a:lnTo>
                  <a:lnTo>
                    <a:pt x="548264" y="397062"/>
                  </a:lnTo>
                  <a:lnTo>
                    <a:pt x="629387" y="374775"/>
                  </a:lnTo>
                  <a:lnTo>
                    <a:pt x="714514" y="351450"/>
                  </a:lnTo>
                  <a:lnTo>
                    <a:pt x="802309" y="327433"/>
                  </a:lnTo>
                  <a:lnTo>
                    <a:pt x="895412" y="303661"/>
                  </a:lnTo>
                  <a:lnTo>
                    <a:pt x="992052" y="280052"/>
                  </a:lnTo>
                  <a:lnTo>
                    <a:pt x="1091051" y="256551"/>
                  </a:lnTo>
                  <a:lnTo>
                    <a:pt x="1190917" y="233123"/>
                  </a:lnTo>
                  <a:lnTo>
                    <a:pt x="1291362" y="209743"/>
                  </a:lnTo>
                  <a:lnTo>
                    <a:pt x="1392191" y="186395"/>
                  </a:lnTo>
                  <a:lnTo>
                    <a:pt x="1490455" y="164480"/>
                  </a:lnTo>
                  <a:lnTo>
                    <a:pt x="1587009" y="143520"/>
                  </a:lnTo>
                  <a:lnTo>
                    <a:pt x="1682423" y="123197"/>
                  </a:lnTo>
                  <a:lnTo>
                    <a:pt x="1771432" y="104709"/>
                  </a:lnTo>
                  <a:lnTo>
                    <a:pt x="1856171" y="87445"/>
                  </a:lnTo>
                  <a:lnTo>
                    <a:pt x="1938064" y="70996"/>
                  </a:lnTo>
                  <a:lnTo>
                    <a:pt x="2012415" y="57209"/>
                  </a:lnTo>
                  <a:lnTo>
                    <a:pt x="2081738" y="45195"/>
                  </a:lnTo>
                  <a:lnTo>
                    <a:pt x="2147708" y="34363"/>
                  </a:lnTo>
                  <a:lnTo>
                    <a:pt x="2202978" y="25731"/>
                  </a:lnTo>
                  <a:lnTo>
                    <a:pt x="2251113" y="18565"/>
                  </a:lnTo>
                  <a:lnTo>
                    <a:pt x="2294492" y="12377"/>
                  </a:lnTo>
                  <a:lnTo>
                    <a:pt x="2326939" y="8251"/>
                  </a:lnTo>
                  <a:lnTo>
                    <a:pt x="2372399" y="3667"/>
                  </a:lnTo>
                  <a:lnTo>
                    <a:pt x="2413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94"/>
            <p:cNvSpPr/>
            <p:nvPr>
              <p:custDataLst>
                <p:tags r:id="rId164"/>
              </p:custDataLst>
            </p:nvPr>
          </p:nvSpPr>
          <p:spPr>
            <a:xfrm>
              <a:off x="1044048" y="869950"/>
              <a:ext cx="2334153" cy="588964"/>
            </a:xfrm>
            <a:custGeom>
              <a:avLst/>
              <a:gdLst/>
              <a:ahLst/>
              <a:cxnLst/>
              <a:rect l="0" t="0" r="0" b="0"/>
              <a:pathLst>
                <a:path w="2334153" h="588964">
                  <a:moveTo>
                    <a:pt x="16402" y="546100"/>
                  </a:moveTo>
                  <a:lnTo>
                    <a:pt x="16402" y="546100"/>
                  </a:lnTo>
                  <a:lnTo>
                    <a:pt x="6289" y="556213"/>
                  </a:lnTo>
                  <a:lnTo>
                    <a:pt x="1324" y="566822"/>
                  </a:lnTo>
                  <a:lnTo>
                    <a:pt x="0" y="572615"/>
                  </a:lnTo>
                  <a:lnTo>
                    <a:pt x="3351" y="577888"/>
                  </a:lnTo>
                  <a:lnTo>
                    <a:pt x="18363" y="587509"/>
                  </a:lnTo>
                  <a:lnTo>
                    <a:pt x="56079" y="588963"/>
                  </a:lnTo>
                  <a:lnTo>
                    <a:pt x="80953" y="587376"/>
                  </a:lnTo>
                  <a:lnTo>
                    <a:pt x="114469" y="582084"/>
                  </a:lnTo>
                  <a:lnTo>
                    <a:pt x="153747" y="574323"/>
                  </a:lnTo>
                  <a:lnTo>
                    <a:pt x="196865" y="564915"/>
                  </a:lnTo>
                  <a:lnTo>
                    <a:pt x="248894" y="551588"/>
                  </a:lnTo>
                  <a:lnTo>
                    <a:pt x="306863" y="535647"/>
                  </a:lnTo>
                  <a:lnTo>
                    <a:pt x="368793" y="517965"/>
                  </a:lnTo>
                  <a:lnTo>
                    <a:pt x="441124" y="497710"/>
                  </a:lnTo>
                  <a:lnTo>
                    <a:pt x="520389" y="475740"/>
                  </a:lnTo>
                  <a:lnTo>
                    <a:pt x="604276" y="452627"/>
                  </a:lnTo>
                  <a:lnTo>
                    <a:pt x="694068" y="428045"/>
                  </a:lnTo>
                  <a:lnTo>
                    <a:pt x="787796" y="402486"/>
                  </a:lnTo>
                  <a:lnTo>
                    <a:pt x="884148" y="376274"/>
                  </a:lnTo>
                  <a:lnTo>
                    <a:pt x="982955" y="349627"/>
                  </a:lnTo>
                  <a:lnTo>
                    <a:pt x="1083398" y="322690"/>
                  </a:lnTo>
                  <a:lnTo>
                    <a:pt x="1184933" y="295560"/>
                  </a:lnTo>
                  <a:lnTo>
                    <a:pt x="1284373" y="269007"/>
                  </a:lnTo>
                  <a:lnTo>
                    <a:pt x="1382416" y="242838"/>
                  </a:lnTo>
                  <a:lnTo>
                    <a:pt x="1479528" y="216925"/>
                  </a:lnTo>
                  <a:lnTo>
                    <a:pt x="1571786" y="192595"/>
                  </a:lnTo>
                  <a:lnTo>
                    <a:pt x="1660808" y="169319"/>
                  </a:lnTo>
                  <a:lnTo>
                    <a:pt x="1747672" y="146746"/>
                  </a:lnTo>
                  <a:lnTo>
                    <a:pt x="1827455" y="126758"/>
                  </a:lnTo>
                  <a:lnTo>
                    <a:pt x="1902515" y="108494"/>
                  </a:lnTo>
                  <a:lnTo>
                    <a:pt x="1974427" y="91380"/>
                  </a:lnTo>
                  <a:lnTo>
                    <a:pt x="2037185" y="76442"/>
                  </a:lnTo>
                  <a:lnTo>
                    <a:pt x="2093841" y="62956"/>
                  </a:lnTo>
                  <a:lnTo>
                    <a:pt x="2146428" y="50437"/>
                  </a:lnTo>
                  <a:lnTo>
                    <a:pt x="2190658" y="39269"/>
                  </a:lnTo>
                  <a:lnTo>
                    <a:pt x="2229317" y="29002"/>
                  </a:lnTo>
                  <a:lnTo>
                    <a:pt x="2264262" y="19334"/>
                  </a:lnTo>
                  <a:lnTo>
                    <a:pt x="23341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95"/>
            <p:cNvSpPr/>
            <p:nvPr>
              <p:custDataLst>
                <p:tags r:id="rId165"/>
              </p:custDataLst>
            </p:nvPr>
          </p:nvSpPr>
          <p:spPr>
            <a:xfrm>
              <a:off x="3346450" y="4889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6350" y="0"/>
                  </a:moveTo>
                  <a:lnTo>
                    <a:pt x="6350" y="0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096"/>
            <p:cNvSpPr/>
            <p:nvPr>
              <p:custDataLst>
                <p:tags r:id="rId166"/>
              </p:custDataLst>
            </p:nvPr>
          </p:nvSpPr>
          <p:spPr>
            <a:xfrm>
              <a:off x="3317391" y="660400"/>
              <a:ext cx="3660" cy="6351"/>
            </a:xfrm>
            <a:custGeom>
              <a:avLst/>
              <a:gdLst/>
              <a:ahLst/>
              <a:cxnLst/>
              <a:rect l="0" t="0" r="0" b="0"/>
              <a:pathLst>
                <a:path w="3660" h="6351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706"/>
                  </a:lnTo>
                  <a:lnTo>
                    <a:pt x="365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1097"/>
          <p:cNvSpPr/>
          <p:nvPr>
            <p:custDataLst>
              <p:tags r:id="rId1"/>
            </p:custDataLst>
          </p:nvPr>
        </p:nvSpPr>
        <p:spPr>
          <a:xfrm>
            <a:off x="2591323" y="472592"/>
            <a:ext cx="56628" cy="302109"/>
          </a:xfrm>
          <a:custGeom>
            <a:avLst/>
            <a:gdLst/>
            <a:ahLst/>
            <a:cxnLst/>
            <a:rect l="0" t="0" r="0" b="0"/>
            <a:pathLst>
              <a:path w="56628" h="302109">
                <a:moveTo>
                  <a:pt x="12177" y="3658"/>
                </a:moveTo>
                <a:lnTo>
                  <a:pt x="12177" y="3658"/>
                </a:lnTo>
                <a:lnTo>
                  <a:pt x="5435" y="287"/>
                </a:lnTo>
                <a:lnTo>
                  <a:pt x="3449" y="0"/>
                </a:lnTo>
                <a:lnTo>
                  <a:pt x="2125" y="513"/>
                </a:lnTo>
                <a:lnTo>
                  <a:pt x="1242" y="1562"/>
                </a:lnTo>
                <a:lnTo>
                  <a:pt x="0" y="16521"/>
                </a:lnTo>
                <a:lnTo>
                  <a:pt x="6061" y="59821"/>
                </a:lnTo>
                <a:lnTo>
                  <a:pt x="15103" y="94471"/>
                </a:lnTo>
                <a:lnTo>
                  <a:pt x="24296" y="133390"/>
                </a:lnTo>
                <a:lnTo>
                  <a:pt x="32380" y="172794"/>
                </a:lnTo>
                <a:lnTo>
                  <a:pt x="38325" y="209122"/>
                </a:lnTo>
                <a:lnTo>
                  <a:pt x="49009" y="254566"/>
                </a:lnTo>
                <a:lnTo>
                  <a:pt x="56627" y="3021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SMARTInkShape-Group218"/>
          <p:cNvGrpSpPr/>
          <p:nvPr/>
        </p:nvGrpSpPr>
        <p:grpSpPr>
          <a:xfrm>
            <a:off x="2269642" y="1625600"/>
            <a:ext cx="587052" cy="492349"/>
            <a:chOff x="2269642" y="1625600"/>
            <a:chExt cx="587052" cy="492349"/>
          </a:xfrm>
        </p:grpSpPr>
        <p:sp>
          <p:nvSpPr>
            <p:cNvPr id="26" name="SMARTInkShape-1098"/>
            <p:cNvSpPr/>
            <p:nvPr>
              <p:custDataLst>
                <p:tags r:id="rId139"/>
              </p:custDataLst>
            </p:nvPr>
          </p:nvSpPr>
          <p:spPr>
            <a:xfrm>
              <a:off x="2269642" y="1714500"/>
              <a:ext cx="48109" cy="336551"/>
            </a:xfrm>
            <a:custGeom>
              <a:avLst/>
              <a:gdLst/>
              <a:ahLst/>
              <a:cxnLst/>
              <a:rect l="0" t="0" r="0" b="0"/>
              <a:pathLst>
                <a:path w="48109" h="336551">
                  <a:moveTo>
                    <a:pt x="3658" y="0"/>
                  </a:moveTo>
                  <a:lnTo>
                    <a:pt x="3658" y="0"/>
                  </a:lnTo>
                  <a:lnTo>
                    <a:pt x="287" y="0"/>
                  </a:lnTo>
                  <a:lnTo>
                    <a:pt x="0" y="706"/>
                  </a:lnTo>
                  <a:lnTo>
                    <a:pt x="6408" y="25693"/>
                  </a:lnTo>
                  <a:lnTo>
                    <a:pt x="12312" y="65860"/>
                  </a:lnTo>
                  <a:lnTo>
                    <a:pt x="18323" y="102884"/>
                  </a:lnTo>
                  <a:lnTo>
                    <a:pt x="24992" y="145210"/>
                  </a:lnTo>
                  <a:lnTo>
                    <a:pt x="30308" y="189891"/>
                  </a:lnTo>
                  <a:lnTo>
                    <a:pt x="35023" y="231857"/>
                  </a:lnTo>
                  <a:lnTo>
                    <a:pt x="39470" y="268853"/>
                  </a:lnTo>
                  <a:lnTo>
                    <a:pt x="45235" y="308103"/>
                  </a:lnTo>
                  <a:lnTo>
                    <a:pt x="48108" y="33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099"/>
            <p:cNvSpPr/>
            <p:nvPr>
              <p:custDataLst>
                <p:tags r:id="rId140"/>
              </p:custDataLst>
            </p:nvPr>
          </p:nvSpPr>
          <p:spPr>
            <a:xfrm>
              <a:off x="2269642" y="1698578"/>
              <a:ext cx="162409" cy="314373"/>
            </a:xfrm>
            <a:custGeom>
              <a:avLst/>
              <a:gdLst/>
              <a:ahLst/>
              <a:cxnLst/>
              <a:rect l="0" t="0" r="0" b="0"/>
              <a:pathLst>
                <a:path w="162409" h="314373">
                  <a:moveTo>
                    <a:pt x="3658" y="200072"/>
                  </a:moveTo>
                  <a:lnTo>
                    <a:pt x="3658" y="200072"/>
                  </a:lnTo>
                  <a:lnTo>
                    <a:pt x="287" y="200072"/>
                  </a:lnTo>
                  <a:lnTo>
                    <a:pt x="0" y="200778"/>
                  </a:lnTo>
                  <a:lnTo>
                    <a:pt x="1562" y="203443"/>
                  </a:lnTo>
                  <a:lnTo>
                    <a:pt x="2966" y="204436"/>
                  </a:lnTo>
                  <a:lnTo>
                    <a:pt x="6408" y="205539"/>
                  </a:lnTo>
                  <a:lnTo>
                    <a:pt x="15683" y="202789"/>
                  </a:lnTo>
                  <a:lnTo>
                    <a:pt x="43139" y="179263"/>
                  </a:lnTo>
                  <a:lnTo>
                    <a:pt x="66725" y="144430"/>
                  </a:lnTo>
                  <a:lnTo>
                    <a:pt x="83823" y="97515"/>
                  </a:lnTo>
                  <a:lnTo>
                    <a:pt x="94203" y="50854"/>
                  </a:lnTo>
                  <a:lnTo>
                    <a:pt x="97273" y="18510"/>
                  </a:lnTo>
                  <a:lnTo>
                    <a:pt x="93318" y="0"/>
                  </a:lnTo>
                  <a:lnTo>
                    <a:pt x="93065" y="368"/>
                  </a:lnTo>
                  <a:lnTo>
                    <a:pt x="94539" y="20506"/>
                  </a:lnTo>
                  <a:lnTo>
                    <a:pt x="101377" y="62906"/>
                  </a:lnTo>
                  <a:lnTo>
                    <a:pt x="108472" y="101009"/>
                  </a:lnTo>
                  <a:lnTo>
                    <a:pt x="116329" y="143815"/>
                  </a:lnTo>
                  <a:lnTo>
                    <a:pt x="124525" y="186828"/>
                  </a:lnTo>
                  <a:lnTo>
                    <a:pt x="132871" y="227347"/>
                  </a:lnTo>
                  <a:lnTo>
                    <a:pt x="141284" y="261818"/>
                  </a:lnTo>
                  <a:lnTo>
                    <a:pt x="153114" y="301796"/>
                  </a:lnTo>
                  <a:lnTo>
                    <a:pt x="162408" y="3143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100"/>
            <p:cNvSpPr/>
            <p:nvPr>
              <p:custDataLst>
                <p:tags r:id="rId141"/>
              </p:custDataLst>
            </p:nvPr>
          </p:nvSpPr>
          <p:spPr>
            <a:xfrm>
              <a:off x="2471033" y="1839718"/>
              <a:ext cx="100718" cy="132925"/>
            </a:xfrm>
            <a:custGeom>
              <a:avLst/>
              <a:gdLst/>
              <a:ahLst/>
              <a:cxnLst/>
              <a:rect l="0" t="0" r="0" b="0"/>
              <a:pathLst>
                <a:path w="100718" h="132925">
                  <a:moveTo>
                    <a:pt x="5467" y="58932"/>
                  </a:moveTo>
                  <a:lnTo>
                    <a:pt x="5467" y="58932"/>
                  </a:lnTo>
                  <a:lnTo>
                    <a:pt x="0" y="64399"/>
                  </a:lnTo>
                  <a:lnTo>
                    <a:pt x="411" y="64693"/>
                  </a:lnTo>
                  <a:lnTo>
                    <a:pt x="2749" y="65020"/>
                  </a:lnTo>
                  <a:lnTo>
                    <a:pt x="14775" y="61833"/>
                  </a:lnTo>
                  <a:lnTo>
                    <a:pt x="23950" y="54577"/>
                  </a:lnTo>
                  <a:lnTo>
                    <a:pt x="41338" y="29301"/>
                  </a:lnTo>
                  <a:lnTo>
                    <a:pt x="44223" y="17305"/>
                  </a:lnTo>
                  <a:lnTo>
                    <a:pt x="43153" y="7976"/>
                  </a:lnTo>
                  <a:lnTo>
                    <a:pt x="40326" y="1477"/>
                  </a:lnTo>
                  <a:lnTo>
                    <a:pt x="38584" y="168"/>
                  </a:lnTo>
                  <a:lnTo>
                    <a:pt x="36717" y="0"/>
                  </a:lnTo>
                  <a:lnTo>
                    <a:pt x="34767" y="594"/>
                  </a:lnTo>
                  <a:lnTo>
                    <a:pt x="25281" y="8172"/>
                  </a:lnTo>
                  <a:lnTo>
                    <a:pt x="13533" y="29467"/>
                  </a:lnTo>
                  <a:lnTo>
                    <a:pt x="10933" y="48188"/>
                  </a:lnTo>
                  <a:lnTo>
                    <a:pt x="15013" y="88952"/>
                  </a:lnTo>
                  <a:lnTo>
                    <a:pt x="22410" y="106141"/>
                  </a:lnTo>
                  <a:lnTo>
                    <a:pt x="32753" y="119425"/>
                  </a:lnTo>
                  <a:lnTo>
                    <a:pt x="44405" y="127681"/>
                  </a:lnTo>
                  <a:lnTo>
                    <a:pt x="62865" y="132924"/>
                  </a:lnTo>
                  <a:lnTo>
                    <a:pt x="75427" y="130388"/>
                  </a:lnTo>
                  <a:lnTo>
                    <a:pt x="81740" y="127736"/>
                  </a:lnTo>
                  <a:lnTo>
                    <a:pt x="86655" y="122440"/>
                  </a:lnTo>
                  <a:lnTo>
                    <a:pt x="100717" y="90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01"/>
            <p:cNvSpPr/>
            <p:nvPr>
              <p:custDataLst>
                <p:tags r:id="rId142"/>
              </p:custDataLst>
            </p:nvPr>
          </p:nvSpPr>
          <p:spPr>
            <a:xfrm>
              <a:off x="2609850" y="1625600"/>
              <a:ext cx="38101" cy="374651"/>
            </a:xfrm>
            <a:custGeom>
              <a:avLst/>
              <a:gdLst/>
              <a:ahLst/>
              <a:cxnLst/>
              <a:rect l="0" t="0" r="0" b="0"/>
              <a:pathLst>
                <a:path w="38101" h="374651">
                  <a:moveTo>
                    <a:pt x="0" y="0"/>
                  </a:moveTo>
                  <a:lnTo>
                    <a:pt x="0" y="0"/>
                  </a:lnTo>
                  <a:lnTo>
                    <a:pt x="3371" y="37903"/>
                  </a:lnTo>
                  <a:lnTo>
                    <a:pt x="8789" y="72820"/>
                  </a:lnTo>
                  <a:lnTo>
                    <a:pt x="15195" y="114209"/>
                  </a:lnTo>
                  <a:lnTo>
                    <a:pt x="20394" y="158474"/>
                  </a:lnTo>
                  <a:lnTo>
                    <a:pt x="23175" y="205900"/>
                  </a:lnTo>
                  <a:lnTo>
                    <a:pt x="25117" y="253083"/>
                  </a:lnTo>
                  <a:lnTo>
                    <a:pt x="28332" y="295220"/>
                  </a:lnTo>
                  <a:lnTo>
                    <a:pt x="32112" y="329470"/>
                  </a:lnTo>
                  <a:lnTo>
                    <a:pt x="38100" y="374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02"/>
            <p:cNvSpPr/>
            <p:nvPr>
              <p:custDataLst>
                <p:tags r:id="rId143"/>
              </p:custDataLst>
            </p:nvPr>
          </p:nvSpPr>
          <p:spPr>
            <a:xfrm>
              <a:off x="2711450" y="1776421"/>
              <a:ext cx="55554" cy="341528"/>
            </a:xfrm>
            <a:custGeom>
              <a:avLst/>
              <a:gdLst/>
              <a:ahLst/>
              <a:cxnLst/>
              <a:rect l="0" t="0" r="0" b="0"/>
              <a:pathLst>
                <a:path w="55554" h="341528">
                  <a:moveTo>
                    <a:pt x="0" y="109529"/>
                  </a:moveTo>
                  <a:lnTo>
                    <a:pt x="0" y="109529"/>
                  </a:lnTo>
                  <a:lnTo>
                    <a:pt x="3371" y="157059"/>
                  </a:lnTo>
                  <a:lnTo>
                    <a:pt x="12209" y="191894"/>
                  </a:lnTo>
                  <a:lnTo>
                    <a:pt x="23765" y="233495"/>
                  </a:lnTo>
                  <a:lnTo>
                    <a:pt x="32755" y="277101"/>
                  </a:lnTo>
                  <a:lnTo>
                    <a:pt x="37044" y="323121"/>
                  </a:lnTo>
                  <a:lnTo>
                    <a:pt x="37082" y="337837"/>
                  </a:lnTo>
                  <a:lnTo>
                    <a:pt x="36010" y="340051"/>
                  </a:lnTo>
                  <a:lnTo>
                    <a:pt x="34590" y="341527"/>
                  </a:lnTo>
                  <a:lnTo>
                    <a:pt x="32938" y="339689"/>
                  </a:lnTo>
                  <a:lnTo>
                    <a:pt x="23335" y="305172"/>
                  </a:lnTo>
                  <a:lnTo>
                    <a:pt x="16721" y="265626"/>
                  </a:lnTo>
                  <a:lnTo>
                    <a:pt x="13970" y="238288"/>
                  </a:lnTo>
                  <a:lnTo>
                    <a:pt x="11430" y="208068"/>
                  </a:lnTo>
                  <a:lnTo>
                    <a:pt x="10442" y="176633"/>
                  </a:lnTo>
                  <a:lnTo>
                    <a:pt x="10489" y="144387"/>
                  </a:lnTo>
                  <a:lnTo>
                    <a:pt x="11226" y="111601"/>
                  </a:lnTo>
                  <a:lnTo>
                    <a:pt x="13128" y="85511"/>
                  </a:lnTo>
                  <a:lnTo>
                    <a:pt x="19005" y="45232"/>
                  </a:lnTo>
                  <a:lnTo>
                    <a:pt x="26876" y="12240"/>
                  </a:lnTo>
                  <a:lnTo>
                    <a:pt x="29912" y="6569"/>
                  </a:lnTo>
                  <a:lnTo>
                    <a:pt x="33347" y="2789"/>
                  </a:lnTo>
                  <a:lnTo>
                    <a:pt x="37048" y="269"/>
                  </a:lnTo>
                  <a:lnTo>
                    <a:pt x="40221" y="0"/>
                  </a:lnTo>
                  <a:lnTo>
                    <a:pt x="43041" y="1232"/>
                  </a:lnTo>
                  <a:lnTo>
                    <a:pt x="45628" y="3464"/>
                  </a:lnTo>
                  <a:lnTo>
                    <a:pt x="52638" y="26832"/>
                  </a:lnTo>
                  <a:lnTo>
                    <a:pt x="55553" y="72654"/>
                  </a:lnTo>
                  <a:lnTo>
                    <a:pt x="48185" y="118708"/>
                  </a:lnTo>
                  <a:lnTo>
                    <a:pt x="36721" y="145287"/>
                  </a:lnTo>
                  <a:lnTo>
                    <a:pt x="32078" y="150116"/>
                  </a:lnTo>
                  <a:lnTo>
                    <a:pt x="29852" y="151404"/>
                  </a:lnTo>
                  <a:lnTo>
                    <a:pt x="27662" y="150146"/>
                  </a:lnTo>
                  <a:lnTo>
                    <a:pt x="19050" y="134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03"/>
            <p:cNvSpPr/>
            <p:nvPr>
              <p:custDataLst>
                <p:tags r:id="rId144"/>
              </p:custDataLst>
            </p:nvPr>
          </p:nvSpPr>
          <p:spPr>
            <a:xfrm>
              <a:off x="2800350" y="1746974"/>
              <a:ext cx="56344" cy="199567"/>
            </a:xfrm>
            <a:custGeom>
              <a:avLst/>
              <a:gdLst/>
              <a:ahLst/>
              <a:cxnLst/>
              <a:rect l="0" t="0" r="0" b="0"/>
              <a:pathLst>
                <a:path w="56344" h="199567">
                  <a:moveTo>
                    <a:pt x="25400" y="37376"/>
                  </a:moveTo>
                  <a:lnTo>
                    <a:pt x="25400" y="37376"/>
                  </a:lnTo>
                  <a:lnTo>
                    <a:pt x="25400" y="1719"/>
                  </a:lnTo>
                  <a:lnTo>
                    <a:pt x="24694" y="905"/>
                  </a:lnTo>
                  <a:lnTo>
                    <a:pt x="22029" y="0"/>
                  </a:lnTo>
                  <a:lnTo>
                    <a:pt x="16611" y="5242"/>
                  </a:lnTo>
                  <a:lnTo>
                    <a:pt x="13191" y="9603"/>
                  </a:lnTo>
                  <a:lnTo>
                    <a:pt x="9390" y="21975"/>
                  </a:lnTo>
                  <a:lnTo>
                    <a:pt x="8407" y="36176"/>
                  </a:lnTo>
                  <a:lnTo>
                    <a:pt x="12525" y="56070"/>
                  </a:lnTo>
                  <a:lnTo>
                    <a:pt x="23075" y="75371"/>
                  </a:lnTo>
                  <a:lnTo>
                    <a:pt x="47959" y="110583"/>
                  </a:lnTo>
                  <a:lnTo>
                    <a:pt x="54427" y="135110"/>
                  </a:lnTo>
                  <a:lnTo>
                    <a:pt x="56343" y="156881"/>
                  </a:lnTo>
                  <a:lnTo>
                    <a:pt x="51147" y="170217"/>
                  </a:lnTo>
                  <a:lnTo>
                    <a:pt x="36321" y="187744"/>
                  </a:lnTo>
                  <a:lnTo>
                    <a:pt x="25315" y="195928"/>
                  </a:lnTo>
                  <a:lnTo>
                    <a:pt x="15720" y="199566"/>
                  </a:lnTo>
                  <a:lnTo>
                    <a:pt x="11891" y="198419"/>
                  </a:lnTo>
                  <a:lnTo>
                    <a:pt x="8633" y="195538"/>
                  </a:lnTo>
                  <a:lnTo>
                    <a:pt x="0" y="183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219"/>
          <p:cNvGrpSpPr/>
          <p:nvPr/>
        </p:nvGrpSpPr>
        <p:grpSpPr>
          <a:xfrm>
            <a:off x="3291948" y="1574800"/>
            <a:ext cx="202203" cy="331192"/>
            <a:chOff x="3291948" y="1574800"/>
            <a:chExt cx="202203" cy="331192"/>
          </a:xfrm>
        </p:grpSpPr>
        <p:sp>
          <p:nvSpPr>
            <p:cNvPr id="33" name="SMARTInkShape-1104"/>
            <p:cNvSpPr/>
            <p:nvPr>
              <p:custDataLst>
                <p:tags r:id="rId137"/>
              </p:custDataLst>
            </p:nvPr>
          </p:nvSpPr>
          <p:spPr>
            <a:xfrm>
              <a:off x="3381914" y="1574800"/>
              <a:ext cx="112237" cy="331192"/>
            </a:xfrm>
            <a:custGeom>
              <a:avLst/>
              <a:gdLst/>
              <a:ahLst/>
              <a:cxnLst/>
              <a:rect l="0" t="0" r="0" b="0"/>
              <a:pathLst>
                <a:path w="112237" h="331192">
                  <a:moveTo>
                    <a:pt x="15336" y="0"/>
                  </a:moveTo>
                  <a:lnTo>
                    <a:pt x="15336" y="0"/>
                  </a:lnTo>
                  <a:lnTo>
                    <a:pt x="11965" y="45466"/>
                  </a:lnTo>
                  <a:lnTo>
                    <a:pt x="8429" y="79709"/>
                  </a:lnTo>
                  <a:lnTo>
                    <a:pt x="4505" y="121504"/>
                  </a:lnTo>
                  <a:lnTo>
                    <a:pt x="409" y="168302"/>
                  </a:lnTo>
                  <a:lnTo>
                    <a:pt x="0" y="213560"/>
                  </a:lnTo>
                  <a:lnTo>
                    <a:pt x="2170" y="254371"/>
                  </a:lnTo>
                  <a:lnTo>
                    <a:pt x="8064" y="299030"/>
                  </a:lnTo>
                  <a:lnTo>
                    <a:pt x="14691" y="318464"/>
                  </a:lnTo>
                  <a:lnTo>
                    <a:pt x="22340" y="328512"/>
                  </a:lnTo>
                  <a:lnTo>
                    <a:pt x="26355" y="331191"/>
                  </a:lnTo>
                  <a:lnTo>
                    <a:pt x="30443" y="330155"/>
                  </a:lnTo>
                  <a:lnTo>
                    <a:pt x="38748" y="321478"/>
                  </a:lnTo>
                  <a:lnTo>
                    <a:pt x="44616" y="290613"/>
                  </a:lnTo>
                  <a:lnTo>
                    <a:pt x="46354" y="250188"/>
                  </a:lnTo>
                  <a:lnTo>
                    <a:pt x="40978" y="204711"/>
                  </a:lnTo>
                  <a:lnTo>
                    <a:pt x="40807" y="213761"/>
                  </a:lnTo>
                  <a:lnTo>
                    <a:pt x="56442" y="257551"/>
                  </a:lnTo>
                  <a:lnTo>
                    <a:pt x="79430" y="295388"/>
                  </a:lnTo>
                  <a:lnTo>
                    <a:pt x="94691" y="313222"/>
                  </a:lnTo>
                  <a:lnTo>
                    <a:pt x="98578" y="316059"/>
                  </a:lnTo>
                  <a:lnTo>
                    <a:pt x="101875" y="317245"/>
                  </a:lnTo>
                  <a:lnTo>
                    <a:pt x="104779" y="317330"/>
                  </a:lnTo>
                  <a:lnTo>
                    <a:pt x="107420" y="313859"/>
                  </a:lnTo>
                  <a:lnTo>
                    <a:pt x="112236" y="300594"/>
                  </a:lnTo>
                  <a:lnTo>
                    <a:pt x="111084" y="282940"/>
                  </a:lnTo>
                  <a:lnTo>
                    <a:pt x="98846" y="242862"/>
                  </a:lnTo>
                  <a:lnTo>
                    <a:pt x="83588" y="218244"/>
                  </a:lnTo>
                  <a:lnTo>
                    <a:pt x="71776" y="208005"/>
                  </a:lnTo>
                  <a:lnTo>
                    <a:pt x="65663" y="204287"/>
                  </a:lnTo>
                  <a:lnTo>
                    <a:pt x="55107" y="202037"/>
                  </a:lnTo>
                  <a:lnTo>
                    <a:pt x="46417" y="203389"/>
                  </a:lnTo>
                  <a:lnTo>
                    <a:pt x="40204" y="206341"/>
                  </a:lnTo>
                  <a:lnTo>
                    <a:pt x="38264" y="208116"/>
                  </a:lnTo>
                  <a:lnTo>
                    <a:pt x="34386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105"/>
            <p:cNvSpPr/>
            <p:nvPr>
              <p:custDataLst>
                <p:tags r:id="rId138"/>
              </p:custDataLst>
            </p:nvPr>
          </p:nvSpPr>
          <p:spPr>
            <a:xfrm>
              <a:off x="3291948" y="1644650"/>
              <a:ext cx="187853" cy="63501"/>
            </a:xfrm>
            <a:custGeom>
              <a:avLst/>
              <a:gdLst/>
              <a:ahLst/>
              <a:cxnLst/>
              <a:rect l="0" t="0" r="0" b="0"/>
              <a:pathLst>
                <a:path w="187853" h="63501">
                  <a:moveTo>
                    <a:pt x="16402" y="63500"/>
                  </a:moveTo>
                  <a:lnTo>
                    <a:pt x="16402" y="63500"/>
                  </a:lnTo>
                  <a:lnTo>
                    <a:pt x="0" y="58033"/>
                  </a:lnTo>
                  <a:lnTo>
                    <a:pt x="528" y="57738"/>
                  </a:lnTo>
                  <a:lnTo>
                    <a:pt x="47339" y="45651"/>
                  </a:lnTo>
                  <a:lnTo>
                    <a:pt x="84949" y="32754"/>
                  </a:lnTo>
                  <a:lnTo>
                    <a:pt x="125655" y="19496"/>
                  </a:lnTo>
                  <a:lnTo>
                    <a:pt x="1878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220"/>
          <p:cNvGrpSpPr/>
          <p:nvPr/>
        </p:nvGrpSpPr>
        <p:grpSpPr>
          <a:xfrm>
            <a:off x="4011309" y="1570098"/>
            <a:ext cx="624192" cy="311576"/>
            <a:chOff x="4011309" y="1570098"/>
            <a:chExt cx="624192" cy="311576"/>
          </a:xfrm>
        </p:grpSpPr>
        <p:sp>
          <p:nvSpPr>
            <p:cNvPr id="36" name="SMARTInkShape-1106"/>
            <p:cNvSpPr/>
            <p:nvPr>
              <p:custDataLst>
                <p:tags r:id="rId134"/>
              </p:custDataLst>
            </p:nvPr>
          </p:nvSpPr>
          <p:spPr>
            <a:xfrm>
              <a:off x="4525676" y="1664583"/>
              <a:ext cx="109825" cy="151518"/>
            </a:xfrm>
            <a:custGeom>
              <a:avLst/>
              <a:gdLst/>
              <a:ahLst/>
              <a:cxnLst/>
              <a:rect l="0" t="0" r="0" b="0"/>
              <a:pathLst>
                <a:path w="109825" h="151518">
                  <a:moveTo>
                    <a:pt x="84424" y="5467"/>
                  </a:moveTo>
                  <a:lnTo>
                    <a:pt x="84424" y="5467"/>
                  </a:lnTo>
                  <a:lnTo>
                    <a:pt x="84424" y="2096"/>
                  </a:lnTo>
                  <a:lnTo>
                    <a:pt x="83718" y="1103"/>
                  </a:lnTo>
                  <a:lnTo>
                    <a:pt x="82542" y="441"/>
                  </a:lnTo>
                  <a:lnTo>
                    <a:pt x="81053" y="0"/>
                  </a:lnTo>
                  <a:lnTo>
                    <a:pt x="79355" y="411"/>
                  </a:lnTo>
                  <a:lnTo>
                    <a:pt x="57278" y="15775"/>
                  </a:lnTo>
                  <a:lnTo>
                    <a:pt x="11527" y="62771"/>
                  </a:lnTo>
                  <a:lnTo>
                    <a:pt x="1363" y="81713"/>
                  </a:lnTo>
                  <a:lnTo>
                    <a:pt x="0" y="94387"/>
                  </a:lnTo>
                  <a:lnTo>
                    <a:pt x="625" y="100731"/>
                  </a:lnTo>
                  <a:lnTo>
                    <a:pt x="2453" y="105665"/>
                  </a:lnTo>
                  <a:lnTo>
                    <a:pt x="8246" y="113029"/>
                  </a:lnTo>
                  <a:lnTo>
                    <a:pt x="39488" y="130813"/>
                  </a:lnTo>
                  <a:lnTo>
                    <a:pt x="80388" y="146491"/>
                  </a:lnTo>
                  <a:lnTo>
                    <a:pt x="109824" y="151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107"/>
            <p:cNvSpPr/>
            <p:nvPr>
              <p:custDataLst>
                <p:tags r:id="rId135"/>
              </p:custDataLst>
            </p:nvPr>
          </p:nvSpPr>
          <p:spPr>
            <a:xfrm>
              <a:off x="4165939" y="1570098"/>
              <a:ext cx="371857" cy="306199"/>
            </a:xfrm>
            <a:custGeom>
              <a:avLst/>
              <a:gdLst/>
              <a:ahLst/>
              <a:cxnLst/>
              <a:rect l="0" t="0" r="0" b="0"/>
              <a:pathLst>
                <a:path w="371857" h="306199">
                  <a:moveTo>
                    <a:pt x="12361" y="4702"/>
                  </a:moveTo>
                  <a:lnTo>
                    <a:pt x="12361" y="4702"/>
                  </a:lnTo>
                  <a:lnTo>
                    <a:pt x="8990" y="4702"/>
                  </a:lnTo>
                  <a:lnTo>
                    <a:pt x="5454" y="8465"/>
                  </a:lnTo>
                  <a:lnTo>
                    <a:pt x="3523" y="11444"/>
                  </a:lnTo>
                  <a:lnTo>
                    <a:pt x="424" y="53829"/>
                  </a:lnTo>
                  <a:lnTo>
                    <a:pt x="0" y="88860"/>
                  </a:lnTo>
                  <a:lnTo>
                    <a:pt x="3575" y="127948"/>
                  </a:lnTo>
                  <a:lnTo>
                    <a:pt x="9162" y="168839"/>
                  </a:lnTo>
                  <a:lnTo>
                    <a:pt x="13997" y="210531"/>
                  </a:lnTo>
                  <a:lnTo>
                    <a:pt x="18497" y="245054"/>
                  </a:lnTo>
                  <a:lnTo>
                    <a:pt x="24196" y="292496"/>
                  </a:lnTo>
                  <a:lnTo>
                    <a:pt x="24676" y="295358"/>
                  </a:lnTo>
                  <a:lnTo>
                    <a:pt x="18205" y="282890"/>
                  </a:lnTo>
                  <a:lnTo>
                    <a:pt x="14092" y="254580"/>
                  </a:lnTo>
                  <a:lnTo>
                    <a:pt x="17772" y="218638"/>
                  </a:lnTo>
                  <a:lnTo>
                    <a:pt x="21351" y="206559"/>
                  </a:lnTo>
                  <a:lnTo>
                    <a:pt x="23293" y="203479"/>
                  </a:lnTo>
                  <a:lnTo>
                    <a:pt x="25294" y="202131"/>
                  </a:lnTo>
                  <a:lnTo>
                    <a:pt x="27333" y="201938"/>
                  </a:lnTo>
                  <a:lnTo>
                    <a:pt x="33361" y="205486"/>
                  </a:lnTo>
                  <a:lnTo>
                    <a:pt x="40744" y="213178"/>
                  </a:lnTo>
                  <a:lnTo>
                    <a:pt x="64530" y="252463"/>
                  </a:lnTo>
                  <a:lnTo>
                    <a:pt x="92543" y="298351"/>
                  </a:lnTo>
                  <a:lnTo>
                    <a:pt x="99268" y="304546"/>
                  </a:lnTo>
                  <a:lnTo>
                    <a:pt x="102049" y="306198"/>
                  </a:lnTo>
                  <a:lnTo>
                    <a:pt x="106020" y="305182"/>
                  </a:lnTo>
                  <a:lnTo>
                    <a:pt x="116076" y="298410"/>
                  </a:lnTo>
                  <a:lnTo>
                    <a:pt x="133638" y="279326"/>
                  </a:lnTo>
                  <a:lnTo>
                    <a:pt x="148876" y="245684"/>
                  </a:lnTo>
                  <a:lnTo>
                    <a:pt x="158956" y="204437"/>
                  </a:lnTo>
                  <a:lnTo>
                    <a:pt x="159670" y="174420"/>
                  </a:lnTo>
                  <a:lnTo>
                    <a:pt x="155413" y="158862"/>
                  </a:lnTo>
                  <a:lnTo>
                    <a:pt x="153590" y="156864"/>
                  </a:lnTo>
                  <a:lnTo>
                    <a:pt x="151669" y="156238"/>
                  </a:lnTo>
                  <a:lnTo>
                    <a:pt x="149683" y="156526"/>
                  </a:lnTo>
                  <a:lnTo>
                    <a:pt x="145595" y="166253"/>
                  </a:lnTo>
                  <a:lnTo>
                    <a:pt x="142837" y="182336"/>
                  </a:lnTo>
                  <a:lnTo>
                    <a:pt x="145957" y="211224"/>
                  </a:lnTo>
                  <a:lnTo>
                    <a:pt x="155505" y="240009"/>
                  </a:lnTo>
                  <a:lnTo>
                    <a:pt x="163234" y="252981"/>
                  </a:lnTo>
                  <a:lnTo>
                    <a:pt x="167976" y="257005"/>
                  </a:lnTo>
                  <a:lnTo>
                    <a:pt x="178890" y="261475"/>
                  </a:lnTo>
                  <a:lnTo>
                    <a:pt x="184764" y="260551"/>
                  </a:lnTo>
                  <a:lnTo>
                    <a:pt x="196934" y="253879"/>
                  </a:lnTo>
                  <a:lnTo>
                    <a:pt x="230198" y="212502"/>
                  </a:lnTo>
                  <a:lnTo>
                    <a:pt x="263534" y="168176"/>
                  </a:lnTo>
                  <a:lnTo>
                    <a:pt x="268632" y="162729"/>
                  </a:lnTo>
                  <a:lnTo>
                    <a:pt x="269991" y="162265"/>
                  </a:lnTo>
                  <a:lnTo>
                    <a:pt x="270898" y="162660"/>
                  </a:lnTo>
                  <a:lnTo>
                    <a:pt x="285058" y="182079"/>
                  </a:lnTo>
                  <a:lnTo>
                    <a:pt x="274559" y="172352"/>
                  </a:lnTo>
                  <a:lnTo>
                    <a:pt x="270475" y="170935"/>
                  </a:lnTo>
                  <a:lnTo>
                    <a:pt x="268398" y="171263"/>
                  </a:lnTo>
                  <a:lnTo>
                    <a:pt x="264209" y="173509"/>
                  </a:lnTo>
                  <a:lnTo>
                    <a:pt x="254512" y="185482"/>
                  </a:lnTo>
                  <a:lnTo>
                    <a:pt x="246074" y="209177"/>
                  </a:lnTo>
                  <a:lnTo>
                    <a:pt x="245847" y="238540"/>
                  </a:lnTo>
                  <a:lnTo>
                    <a:pt x="250248" y="262841"/>
                  </a:lnTo>
                  <a:lnTo>
                    <a:pt x="255907" y="273006"/>
                  </a:lnTo>
                  <a:lnTo>
                    <a:pt x="259392" y="276705"/>
                  </a:lnTo>
                  <a:lnTo>
                    <a:pt x="263832" y="277759"/>
                  </a:lnTo>
                  <a:lnTo>
                    <a:pt x="274409" y="275168"/>
                  </a:lnTo>
                  <a:lnTo>
                    <a:pt x="295635" y="259034"/>
                  </a:lnTo>
                  <a:lnTo>
                    <a:pt x="316427" y="226266"/>
                  </a:lnTo>
                  <a:lnTo>
                    <a:pt x="329535" y="191840"/>
                  </a:lnTo>
                  <a:lnTo>
                    <a:pt x="341710" y="150669"/>
                  </a:lnTo>
                  <a:lnTo>
                    <a:pt x="351826" y="106500"/>
                  </a:lnTo>
                  <a:lnTo>
                    <a:pt x="361025" y="66644"/>
                  </a:lnTo>
                  <a:lnTo>
                    <a:pt x="370374" y="23761"/>
                  </a:lnTo>
                  <a:lnTo>
                    <a:pt x="371856" y="8939"/>
                  </a:lnTo>
                  <a:lnTo>
                    <a:pt x="370162" y="0"/>
                  </a:lnTo>
                  <a:lnTo>
                    <a:pt x="369428" y="156"/>
                  </a:lnTo>
                  <a:lnTo>
                    <a:pt x="364783" y="41541"/>
                  </a:lnTo>
                  <a:lnTo>
                    <a:pt x="363021" y="75168"/>
                  </a:lnTo>
                  <a:lnTo>
                    <a:pt x="361532" y="113631"/>
                  </a:lnTo>
                  <a:lnTo>
                    <a:pt x="358518" y="154244"/>
                  </a:lnTo>
                  <a:lnTo>
                    <a:pt x="358591" y="190169"/>
                  </a:lnTo>
                  <a:lnTo>
                    <a:pt x="360716" y="232516"/>
                  </a:lnTo>
                  <a:lnTo>
                    <a:pt x="363228" y="257293"/>
                  </a:lnTo>
                  <a:lnTo>
                    <a:pt x="365857" y="264426"/>
                  </a:lnTo>
                  <a:lnTo>
                    <a:pt x="366558" y="265340"/>
                  </a:lnTo>
                  <a:lnTo>
                    <a:pt x="367961" y="2650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108"/>
            <p:cNvSpPr/>
            <p:nvPr>
              <p:custDataLst>
                <p:tags r:id="rId136"/>
              </p:custDataLst>
            </p:nvPr>
          </p:nvSpPr>
          <p:spPr>
            <a:xfrm>
              <a:off x="4011309" y="1711604"/>
              <a:ext cx="65392" cy="170070"/>
            </a:xfrm>
            <a:custGeom>
              <a:avLst/>
              <a:gdLst/>
              <a:ahLst/>
              <a:cxnLst/>
              <a:rect l="0" t="0" r="0" b="0"/>
              <a:pathLst>
                <a:path w="65392" h="170070">
                  <a:moveTo>
                    <a:pt x="52691" y="15596"/>
                  </a:moveTo>
                  <a:lnTo>
                    <a:pt x="52691" y="15596"/>
                  </a:lnTo>
                  <a:lnTo>
                    <a:pt x="37764" y="669"/>
                  </a:lnTo>
                  <a:lnTo>
                    <a:pt x="34979" y="0"/>
                  </a:lnTo>
                  <a:lnTo>
                    <a:pt x="28120" y="1139"/>
                  </a:lnTo>
                  <a:lnTo>
                    <a:pt x="20369" y="11522"/>
                  </a:lnTo>
                  <a:lnTo>
                    <a:pt x="12925" y="30013"/>
                  </a:lnTo>
                  <a:lnTo>
                    <a:pt x="4768" y="71452"/>
                  </a:lnTo>
                  <a:lnTo>
                    <a:pt x="0" y="114617"/>
                  </a:lnTo>
                  <a:lnTo>
                    <a:pt x="3638" y="141450"/>
                  </a:lnTo>
                  <a:lnTo>
                    <a:pt x="13721" y="159961"/>
                  </a:lnTo>
                  <a:lnTo>
                    <a:pt x="20361" y="166873"/>
                  </a:lnTo>
                  <a:lnTo>
                    <a:pt x="28315" y="170069"/>
                  </a:lnTo>
                  <a:lnTo>
                    <a:pt x="65391" y="1679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221"/>
          <p:cNvGrpSpPr/>
          <p:nvPr/>
        </p:nvGrpSpPr>
        <p:grpSpPr>
          <a:xfrm>
            <a:off x="5080000" y="1509627"/>
            <a:ext cx="247651" cy="312824"/>
            <a:chOff x="5080000" y="1509627"/>
            <a:chExt cx="247651" cy="312824"/>
          </a:xfrm>
        </p:grpSpPr>
        <p:sp>
          <p:nvSpPr>
            <p:cNvPr id="40" name="SMARTInkShape-1109"/>
            <p:cNvSpPr/>
            <p:nvPr>
              <p:custDataLst>
                <p:tags r:id="rId130"/>
              </p:custDataLst>
            </p:nvPr>
          </p:nvSpPr>
          <p:spPr>
            <a:xfrm>
              <a:off x="5080000" y="1714500"/>
              <a:ext cx="28230" cy="107951"/>
            </a:xfrm>
            <a:custGeom>
              <a:avLst/>
              <a:gdLst/>
              <a:ahLst/>
              <a:cxnLst/>
              <a:rect l="0" t="0" r="0" b="0"/>
              <a:pathLst>
                <a:path w="28230" h="107951">
                  <a:moveTo>
                    <a:pt x="0" y="0"/>
                  </a:moveTo>
                  <a:lnTo>
                    <a:pt x="0" y="0"/>
                  </a:lnTo>
                  <a:lnTo>
                    <a:pt x="5069" y="5775"/>
                  </a:lnTo>
                  <a:lnTo>
                    <a:pt x="10831" y="18017"/>
                  </a:lnTo>
                  <a:lnTo>
                    <a:pt x="21199" y="62641"/>
                  </a:lnTo>
                  <a:lnTo>
                    <a:pt x="28229" y="92415"/>
                  </a:lnTo>
                  <a:lnTo>
                    <a:pt x="2540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110"/>
            <p:cNvSpPr/>
            <p:nvPr>
              <p:custDataLst>
                <p:tags r:id="rId131"/>
              </p:custDataLst>
            </p:nvPr>
          </p:nvSpPr>
          <p:spPr>
            <a:xfrm>
              <a:off x="5086350" y="16002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111"/>
            <p:cNvSpPr/>
            <p:nvPr>
              <p:custDataLst>
                <p:tags r:id="rId132"/>
              </p:custDataLst>
            </p:nvPr>
          </p:nvSpPr>
          <p:spPr>
            <a:xfrm>
              <a:off x="5192804" y="1509627"/>
              <a:ext cx="71347" cy="312824"/>
            </a:xfrm>
            <a:custGeom>
              <a:avLst/>
              <a:gdLst/>
              <a:ahLst/>
              <a:cxnLst/>
              <a:rect l="0" t="0" r="0" b="0"/>
              <a:pathLst>
                <a:path w="71347" h="312824">
                  <a:moveTo>
                    <a:pt x="71346" y="8023"/>
                  </a:moveTo>
                  <a:lnTo>
                    <a:pt x="71346" y="8023"/>
                  </a:lnTo>
                  <a:lnTo>
                    <a:pt x="64604" y="1281"/>
                  </a:lnTo>
                  <a:lnTo>
                    <a:pt x="60501" y="0"/>
                  </a:lnTo>
                  <a:lnTo>
                    <a:pt x="50298" y="459"/>
                  </a:lnTo>
                  <a:lnTo>
                    <a:pt x="38707" y="6778"/>
                  </a:lnTo>
                  <a:lnTo>
                    <a:pt x="26501" y="18759"/>
                  </a:lnTo>
                  <a:lnTo>
                    <a:pt x="14020" y="38194"/>
                  </a:lnTo>
                  <a:lnTo>
                    <a:pt x="1836" y="83050"/>
                  </a:lnTo>
                  <a:lnTo>
                    <a:pt x="0" y="122037"/>
                  </a:lnTo>
                  <a:lnTo>
                    <a:pt x="2242" y="163823"/>
                  </a:lnTo>
                  <a:lnTo>
                    <a:pt x="7943" y="203562"/>
                  </a:lnTo>
                  <a:lnTo>
                    <a:pt x="15179" y="238627"/>
                  </a:lnTo>
                  <a:lnTo>
                    <a:pt x="25306" y="280491"/>
                  </a:lnTo>
                  <a:lnTo>
                    <a:pt x="33246" y="312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112"/>
            <p:cNvSpPr/>
            <p:nvPr>
              <p:custDataLst>
                <p:tags r:id="rId133"/>
              </p:custDataLst>
            </p:nvPr>
          </p:nvSpPr>
          <p:spPr>
            <a:xfrm>
              <a:off x="5137150" y="1708150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0" y="38100"/>
                  </a:moveTo>
                  <a:lnTo>
                    <a:pt x="0" y="38100"/>
                  </a:lnTo>
                  <a:lnTo>
                    <a:pt x="19428" y="36689"/>
                  </a:lnTo>
                  <a:lnTo>
                    <a:pt x="53891" y="27961"/>
                  </a:lnTo>
                  <a:lnTo>
                    <a:pt x="83689" y="20423"/>
                  </a:lnTo>
                  <a:lnTo>
                    <a:pt x="123272" y="1236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222"/>
          <p:cNvGrpSpPr/>
          <p:nvPr/>
        </p:nvGrpSpPr>
        <p:grpSpPr>
          <a:xfrm>
            <a:off x="5939941" y="1504950"/>
            <a:ext cx="574231" cy="298975"/>
            <a:chOff x="5939941" y="1504950"/>
            <a:chExt cx="574231" cy="298975"/>
          </a:xfrm>
        </p:grpSpPr>
        <p:sp>
          <p:nvSpPr>
            <p:cNvPr id="45" name="SMARTInkShape-1113"/>
            <p:cNvSpPr/>
            <p:nvPr>
              <p:custDataLst>
                <p:tags r:id="rId126"/>
              </p:custDataLst>
            </p:nvPr>
          </p:nvSpPr>
          <p:spPr>
            <a:xfrm>
              <a:off x="6388555" y="1644650"/>
              <a:ext cx="125617" cy="151726"/>
            </a:xfrm>
            <a:custGeom>
              <a:avLst/>
              <a:gdLst/>
              <a:ahLst/>
              <a:cxnLst/>
              <a:rect l="0" t="0" r="0" b="0"/>
              <a:pathLst>
                <a:path w="125617" h="151726">
                  <a:moveTo>
                    <a:pt x="82095" y="19050"/>
                  </a:moveTo>
                  <a:lnTo>
                    <a:pt x="82095" y="19050"/>
                  </a:lnTo>
                  <a:lnTo>
                    <a:pt x="75353" y="12308"/>
                  </a:lnTo>
                  <a:lnTo>
                    <a:pt x="62635" y="8998"/>
                  </a:lnTo>
                  <a:lnTo>
                    <a:pt x="46635" y="8938"/>
                  </a:lnTo>
                  <a:lnTo>
                    <a:pt x="32469" y="13615"/>
                  </a:lnTo>
                  <a:lnTo>
                    <a:pt x="19117" y="26042"/>
                  </a:lnTo>
                  <a:lnTo>
                    <a:pt x="7538" y="43324"/>
                  </a:lnTo>
                  <a:lnTo>
                    <a:pt x="40" y="62764"/>
                  </a:lnTo>
                  <a:lnTo>
                    <a:pt x="0" y="85045"/>
                  </a:lnTo>
                  <a:lnTo>
                    <a:pt x="5391" y="107648"/>
                  </a:lnTo>
                  <a:lnTo>
                    <a:pt x="14844" y="127101"/>
                  </a:lnTo>
                  <a:lnTo>
                    <a:pt x="29863" y="141391"/>
                  </a:lnTo>
                  <a:lnTo>
                    <a:pt x="38807" y="147177"/>
                  </a:lnTo>
                  <a:lnTo>
                    <a:pt x="58152" y="151725"/>
                  </a:lnTo>
                  <a:lnTo>
                    <a:pt x="78509" y="149983"/>
                  </a:lnTo>
                  <a:lnTo>
                    <a:pt x="99316" y="142154"/>
                  </a:lnTo>
                  <a:lnTo>
                    <a:pt x="114678" y="129737"/>
                  </a:lnTo>
                  <a:lnTo>
                    <a:pt x="120750" y="122475"/>
                  </a:lnTo>
                  <a:lnTo>
                    <a:pt x="125616" y="103116"/>
                  </a:lnTo>
                  <a:lnTo>
                    <a:pt x="124015" y="81107"/>
                  </a:lnTo>
                  <a:lnTo>
                    <a:pt x="116248" y="59566"/>
                  </a:lnTo>
                  <a:lnTo>
                    <a:pt x="100096" y="41996"/>
                  </a:lnTo>
                  <a:lnTo>
                    <a:pt x="55233" y="13470"/>
                  </a:lnTo>
                  <a:lnTo>
                    <a:pt x="312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114"/>
            <p:cNvSpPr/>
            <p:nvPr>
              <p:custDataLst>
                <p:tags r:id="rId127"/>
              </p:custDataLst>
            </p:nvPr>
          </p:nvSpPr>
          <p:spPr>
            <a:xfrm>
              <a:off x="6148560" y="1638300"/>
              <a:ext cx="181202" cy="148198"/>
            </a:xfrm>
            <a:custGeom>
              <a:avLst/>
              <a:gdLst/>
              <a:ahLst/>
              <a:cxnLst/>
              <a:rect l="0" t="0" r="0" b="0"/>
              <a:pathLst>
                <a:path w="181202" h="148198">
                  <a:moveTo>
                    <a:pt x="10940" y="0"/>
                  </a:moveTo>
                  <a:lnTo>
                    <a:pt x="10940" y="0"/>
                  </a:lnTo>
                  <a:lnTo>
                    <a:pt x="4198" y="10113"/>
                  </a:lnTo>
                  <a:lnTo>
                    <a:pt x="5" y="33257"/>
                  </a:lnTo>
                  <a:lnTo>
                    <a:pt x="0" y="77046"/>
                  </a:lnTo>
                  <a:lnTo>
                    <a:pt x="9188" y="108279"/>
                  </a:lnTo>
                  <a:lnTo>
                    <a:pt x="24297" y="130155"/>
                  </a:lnTo>
                  <a:lnTo>
                    <a:pt x="33574" y="138515"/>
                  </a:lnTo>
                  <a:lnTo>
                    <a:pt x="38729" y="138910"/>
                  </a:lnTo>
                  <a:lnTo>
                    <a:pt x="50102" y="133704"/>
                  </a:lnTo>
                  <a:lnTo>
                    <a:pt x="58449" y="124335"/>
                  </a:lnTo>
                  <a:lnTo>
                    <a:pt x="75548" y="86171"/>
                  </a:lnTo>
                  <a:lnTo>
                    <a:pt x="79754" y="65391"/>
                  </a:lnTo>
                  <a:lnTo>
                    <a:pt x="80100" y="64761"/>
                  </a:lnTo>
                  <a:lnTo>
                    <a:pt x="82364" y="67823"/>
                  </a:lnTo>
                  <a:lnTo>
                    <a:pt x="83957" y="70615"/>
                  </a:lnTo>
                  <a:lnTo>
                    <a:pt x="93603" y="102225"/>
                  </a:lnTo>
                  <a:lnTo>
                    <a:pt x="113817" y="130076"/>
                  </a:lnTo>
                  <a:lnTo>
                    <a:pt x="132674" y="141709"/>
                  </a:lnTo>
                  <a:lnTo>
                    <a:pt x="147829" y="147178"/>
                  </a:lnTo>
                  <a:lnTo>
                    <a:pt x="162090" y="148197"/>
                  </a:lnTo>
                  <a:lnTo>
                    <a:pt x="168857" y="147482"/>
                  </a:lnTo>
                  <a:lnTo>
                    <a:pt x="173368" y="144182"/>
                  </a:lnTo>
                  <a:lnTo>
                    <a:pt x="176376" y="139160"/>
                  </a:lnTo>
                  <a:lnTo>
                    <a:pt x="180608" y="116727"/>
                  </a:lnTo>
                  <a:lnTo>
                    <a:pt x="181201" y="107451"/>
                  </a:lnTo>
                  <a:lnTo>
                    <a:pt x="171925" y="77542"/>
                  </a:lnTo>
                  <a:lnTo>
                    <a:pt x="155602" y="43722"/>
                  </a:lnTo>
                  <a:lnTo>
                    <a:pt x="14429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115"/>
            <p:cNvSpPr/>
            <p:nvPr>
              <p:custDataLst>
                <p:tags r:id="rId128"/>
              </p:custDataLst>
            </p:nvPr>
          </p:nvSpPr>
          <p:spPr>
            <a:xfrm>
              <a:off x="5939941" y="1670050"/>
              <a:ext cx="124310" cy="19051"/>
            </a:xfrm>
            <a:custGeom>
              <a:avLst/>
              <a:gdLst/>
              <a:ahLst/>
              <a:cxnLst/>
              <a:rect l="0" t="0" r="0" b="0"/>
              <a:pathLst>
                <a:path w="124310" h="19051">
                  <a:moveTo>
                    <a:pt x="3659" y="19050"/>
                  </a:moveTo>
                  <a:lnTo>
                    <a:pt x="3659" y="19050"/>
                  </a:lnTo>
                  <a:lnTo>
                    <a:pt x="0" y="19050"/>
                  </a:lnTo>
                  <a:lnTo>
                    <a:pt x="38539" y="15287"/>
                  </a:lnTo>
                  <a:lnTo>
                    <a:pt x="80786" y="7116"/>
                  </a:lnTo>
                  <a:lnTo>
                    <a:pt x="1243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116"/>
            <p:cNvSpPr/>
            <p:nvPr>
              <p:custDataLst>
                <p:tags r:id="rId129"/>
              </p:custDataLst>
            </p:nvPr>
          </p:nvSpPr>
          <p:spPr>
            <a:xfrm>
              <a:off x="6042068" y="1504950"/>
              <a:ext cx="60283" cy="298975"/>
            </a:xfrm>
            <a:custGeom>
              <a:avLst/>
              <a:gdLst/>
              <a:ahLst/>
              <a:cxnLst/>
              <a:rect l="0" t="0" r="0" b="0"/>
              <a:pathLst>
                <a:path w="60283" h="298975">
                  <a:moveTo>
                    <a:pt x="3132" y="0"/>
                  </a:moveTo>
                  <a:lnTo>
                    <a:pt x="3132" y="0"/>
                  </a:lnTo>
                  <a:lnTo>
                    <a:pt x="8599" y="0"/>
                  </a:lnTo>
                  <a:lnTo>
                    <a:pt x="5850" y="0"/>
                  </a:lnTo>
                  <a:lnTo>
                    <a:pt x="2963" y="44920"/>
                  </a:lnTo>
                  <a:lnTo>
                    <a:pt x="0" y="76174"/>
                  </a:lnTo>
                  <a:lnTo>
                    <a:pt x="93" y="112642"/>
                  </a:lnTo>
                  <a:lnTo>
                    <a:pt x="1782" y="151663"/>
                  </a:lnTo>
                  <a:lnTo>
                    <a:pt x="2532" y="190173"/>
                  </a:lnTo>
                  <a:lnTo>
                    <a:pt x="4746" y="226573"/>
                  </a:lnTo>
                  <a:lnTo>
                    <a:pt x="11842" y="271274"/>
                  </a:lnTo>
                  <a:lnTo>
                    <a:pt x="15289" y="282449"/>
                  </a:lnTo>
                  <a:lnTo>
                    <a:pt x="19703" y="289899"/>
                  </a:lnTo>
                  <a:lnTo>
                    <a:pt x="24763" y="294866"/>
                  </a:lnTo>
                  <a:lnTo>
                    <a:pt x="30252" y="298177"/>
                  </a:lnTo>
                  <a:lnTo>
                    <a:pt x="36028" y="298974"/>
                  </a:lnTo>
                  <a:lnTo>
                    <a:pt x="60282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223"/>
          <p:cNvGrpSpPr/>
          <p:nvPr/>
        </p:nvGrpSpPr>
        <p:grpSpPr>
          <a:xfrm>
            <a:off x="7115018" y="1494318"/>
            <a:ext cx="511333" cy="323130"/>
            <a:chOff x="7115018" y="1494318"/>
            <a:chExt cx="511333" cy="323130"/>
          </a:xfrm>
        </p:grpSpPr>
        <p:sp>
          <p:nvSpPr>
            <p:cNvPr id="50" name="SMARTInkShape-1117"/>
            <p:cNvSpPr/>
            <p:nvPr>
              <p:custDataLst>
                <p:tags r:id="rId124"/>
              </p:custDataLst>
            </p:nvPr>
          </p:nvSpPr>
          <p:spPr>
            <a:xfrm>
              <a:off x="7435850" y="1568450"/>
              <a:ext cx="171451" cy="25401"/>
            </a:xfrm>
            <a:custGeom>
              <a:avLst/>
              <a:gdLst/>
              <a:ahLst/>
              <a:cxnLst/>
              <a:rect l="0" t="0" r="0" b="0"/>
              <a:pathLst>
                <a:path w="171451" h="25401">
                  <a:moveTo>
                    <a:pt x="0" y="25400"/>
                  </a:moveTo>
                  <a:lnTo>
                    <a:pt x="0" y="25400"/>
                  </a:lnTo>
                  <a:lnTo>
                    <a:pt x="39850" y="21637"/>
                  </a:lnTo>
                  <a:lnTo>
                    <a:pt x="76273" y="15261"/>
                  </a:lnTo>
                  <a:lnTo>
                    <a:pt x="123034" y="7723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118"/>
            <p:cNvSpPr/>
            <p:nvPr>
              <p:custDataLst>
                <p:tags r:id="rId125"/>
              </p:custDataLst>
            </p:nvPr>
          </p:nvSpPr>
          <p:spPr>
            <a:xfrm>
              <a:off x="7115018" y="1494318"/>
              <a:ext cx="511333" cy="323130"/>
            </a:xfrm>
            <a:custGeom>
              <a:avLst/>
              <a:gdLst/>
              <a:ahLst/>
              <a:cxnLst/>
              <a:rect l="0" t="0" r="0" b="0"/>
              <a:pathLst>
                <a:path w="511333" h="323130">
                  <a:moveTo>
                    <a:pt x="117632" y="207482"/>
                  </a:moveTo>
                  <a:lnTo>
                    <a:pt x="117632" y="207482"/>
                  </a:lnTo>
                  <a:lnTo>
                    <a:pt x="117631" y="204111"/>
                  </a:lnTo>
                  <a:lnTo>
                    <a:pt x="114261" y="195272"/>
                  </a:lnTo>
                  <a:lnTo>
                    <a:pt x="93866" y="167985"/>
                  </a:lnTo>
                  <a:lnTo>
                    <a:pt x="83786" y="159824"/>
                  </a:lnTo>
                  <a:lnTo>
                    <a:pt x="78134" y="156660"/>
                  </a:lnTo>
                  <a:lnTo>
                    <a:pt x="64329" y="155026"/>
                  </a:lnTo>
                  <a:lnTo>
                    <a:pt x="56696" y="155578"/>
                  </a:lnTo>
                  <a:lnTo>
                    <a:pt x="29099" y="169839"/>
                  </a:lnTo>
                  <a:lnTo>
                    <a:pt x="14549" y="187929"/>
                  </a:lnTo>
                  <a:lnTo>
                    <a:pt x="4789" y="211492"/>
                  </a:lnTo>
                  <a:lnTo>
                    <a:pt x="0" y="255080"/>
                  </a:lnTo>
                  <a:lnTo>
                    <a:pt x="4147" y="293316"/>
                  </a:lnTo>
                  <a:lnTo>
                    <a:pt x="12866" y="311247"/>
                  </a:lnTo>
                  <a:lnTo>
                    <a:pt x="18861" y="316876"/>
                  </a:lnTo>
                  <a:lnTo>
                    <a:pt x="33046" y="323129"/>
                  </a:lnTo>
                  <a:lnTo>
                    <a:pt x="40780" y="322680"/>
                  </a:lnTo>
                  <a:lnTo>
                    <a:pt x="56900" y="316537"/>
                  </a:lnTo>
                  <a:lnTo>
                    <a:pt x="85212" y="291065"/>
                  </a:lnTo>
                  <a:lnTo>
                    <a:pt x="112573" y="249964"/>
                  </a:lnTo>
                  <a:lnTo>
                    <a:pt x="126202" y="208959"/>
                  </a:lnTo>
                  <a:lnTo>
                    <a:pt x="131812" y="185184"/>
                  </a:lnTo>
                  <a:lnTo>
                    <a:pt x="136963" y="159455"/>
                  </a:lnTo>
                  <a:lnTo>
                    <a:pt x="141808" y="132425"/>
                  </a:lnTo>
                  <a:lnTo>
                    <a:pt x="146450" y="104528"/>
                  </a:lnTo>
                  <a:lnTo>
                    <a:pt x="151606" y="60360"/>
                  </a:lnTo>
                  <a:lnTo>
                    <a:pt x="152487" y="27794"/>
                  </a:lnTo>
                  <a:lnTo>
                    <a:pt x="148174" y="8617"/>
                  </a:lnTo>
                  <a:lnTo>
                    <a:pt x="144344" y="3644"/>
                  </a:lnTo>
                  <a:lnTo>
                    <a:pt x="139673" y="1035"/>
                  </a:lnTo>
                  <a:lnTo>
                    <a:pt x="134442" y="0"/>
                  </a:lnTo>
                  <a:lnTo>
                    <a:pt x="129544" y="2839"/>
                  </a:lnTo>
                  <a:lnTo>
                    <a:pt x="120340" y="15400"/>
                  </a:lnTo>
                  <a:lnTo>
                    <a:pt x="107223" y="55789"/>
                  </a:lnTo>
                  <a:lnTo>
                    <a:pt x="100541" y="93731"/>
                  </a:lnTo>
                  <a:lnTo>
                    <a:pt x="97336" y="135759"/>
                  </a:lnTo>
                  <a:lnTo>
                    <a:pt x="100615" y="177957"/>
                  </a:lnTo>
                  <a:lnTo>
                    <a:pt x="108658" y="216467"/>
                  </a:lnTo>
                  <a:lnTo>
                    <a:pt x="119994" y="249575"/>
                  </a:lnTo>
                  <a:lnTo>
                    <a:pt x="142948" y="283376"/>
                  </a:lnTo>
                  <a:lnTo>
                    <a:pt x="161809" y="299774"/>
                  </a:lnTo>
                  <a:lnTo>
                    <a:pt x="171072" y="303582"/>
                  </a:lnTo>
                  <a:lnTo>
                    <a:pt x="188890" y="304050"/>
                  </a:lnTo>
                  <a:lnTo>
                    <a:pt x="206217" y="295792"/>
                  </a:lnTo>
                  <a:lnTo>
                    <a:pt x="221914" y="282008"/>
                  </a:lnTo>
                  <a:lnTo>
                    <a:pt x="237979" y="254415"/>
                  </a:lnTo>
                  <a:lnTo>
                    <a:pt x="246109" y="226013"/>
                  </a:lnTo>
                  <a:lnTo>
                    <a:pt x="245759" y="213131"/>
                  </a:lnTo>
                  <a:lnTo>
                    <a:pt x="243972" y="209132"/>
                  </a:lnTo>
                  <a:lnTo>
                    <a:pt x="241370" y="206465"/>
                  </a:lnTo>
                  <a:lnTo>
                    <a:pt x="238224" y="204687"/>
                  </a:lnTo>
                  <a:lnTo>
                    <a:pt x="234010" y="205619"/>
                  </a:lnTo>
                  <a:lnTo>
                    <a:pt x="223683" y="212298"/>
                  </a:lnTo>
                  <a:lnTo>
                    <a:pt x="196854" y="247631"/>
                  </a:lnTo>
                  <a:lnTo>
                    <a:pt x="188590" y="265778"/>
                  </a:lnTo>
                  <a:lnTo>
                    <a:pt x="187515" y="273862"/>
                  </a:lnTo>
                  <a:lnTo>
                    <a:pt x="190083" y="288490"/>
                  </a:lnTo>
                  <a:lnTo>
                    <a:pt x="192744" y="293237"/>
                  </a:lnTo>
                  <a:lnTo>
                    <a:pt x="195929" y="296402"/>
                  </a:lnTo>
                  <a:lnTo>
                    <a:pt x="199463" y="298512"/>
                  </a:lnTo>
                  <a:lnTo>
                    <a:pt x="210916" y="298975"/>
                  </a:lnTo>
                  <a:lnTo>
                    <a:pt x="217921" y="298111"/>
                  </a:lnTo>
                  <a:lnTo>
                    <a:pt x="233231" y="289624"/>
                  </a:lnTo>
                  <a:lnTo>
                    <a:pt x="267955" y="258934"/>
                  </a:lnTo>
                  <a:lnTo>
                    <a:pt x="275694" y="248929"/>
                  </a:lnTo>
                  <a:lnTo>
                    <a:pt x="278040" y="247108"/>
                  </a:lnTo>
                  <a:lnTo>
                    <a:pt x="279604" y="247305"/>
                  </a:lnTo>
                  <a:lnTo>
                    <a:pt x="280647" y="248847"/>
                  </a:lnTo>
                  <a:lnTo>
                    <a:pt x="286684" y="270895"/>
                  </a:lnTo>
                  <a:lnTo>
                    <a:pt x="290490" y="292602"/>
                  </a:lnTo>
                  <a:lnTo>
                    <a:pt x="292137" y="295979"/>
                  </a:lnTo>
                  <a:lnTo>
                    <a:pt x="294646" y="297524"/>
                  </a:lnTo>
                  <a:lnTo>
                    <a:pt x="297730" y="297849"/>
                  </a:lnTo>
                  <a:lnTo>
                    <a:pt x="301198" y="297360"/>
                  </a:lnTo>
                  <a:lnTo>
                    <a:pt x="304214" y="295623"/>
                  </a:lnTo>
                  <a:lnTo>
                    <a:pt x="326474" y="265307"/>
                  </a:lnTo>
                  <a:lnTo>
                    <a:pt x="346022" y="227830"/>
                  </a:lnTo>
                  <a:lnTo>
                    <a:pt x="358839" y="190420"/>
                  </a:lnTo>
                  <a:lnTo>
                    <a:pt x="371590" y="146276"/>
                  </a:lnTo>
                  <a:lnTo>
                    <a:pt x="384314" y="100787"/>
                  </a:lnTo>
                  <a:lnTo>
                    <a:pt x="393261" y="64106"/>
                  </a:lnTo>
                  <a:lnTo>
                    <a:pt x="401382" y="26291"/>
                  </a:lnTo>
                  <a:lnTo>
                    <a:pt x="401343" y="23893"/>
                  </a:lnTo>
                  <a:lnTo>
                    <a:pt x="400612" y="23001"/>
                  </a:lnTo>
                  <a:lnTo>
                    <a:pt x="399419" y="23111"/>
                  </a:lnTo>
                  <a:lnTo>
                    <a:pt x="384254" y="40121"/>
                  </a:lnTo>
                  <a:lnTo>
                    <a:pt x="368630" y="84359"/>
                  </a:lnTo>
                  <a:lnTo>
                    <a:pt x="357598" y="125950"/>
                  </a:lnTo>
                  <a:lnTo>
                    <a:pt x="346345" y="171951"/>
                  </a:lnTo>
                  <a:lnTo>
                    <a:pt x="336639" y="218266"/>
                  </a:lnTo>
                  <a:lnTo>
                    <a:pt x="335148" y="257195"/>
                  </a:lnTo>
                  <a:lnTo>
                    <a:pt x="339894" y="288138"/>
                  </a:lnTo>
                  <a:lnTo>
                    <a:pt x="349059" y="308946"/>
                  </a:lnTo>
                  <a:lnTo>
                    <a:pt x="355173" y="315341"/>
                  </a:lnTo>
                  <a:lnTo>
                    <a:pt x="369490" y="322447"/>
                  </a:lnTo>
                  <a:lnTo>
                    <a:pt x="376554" y="322931"/>
                  </a:lnTo>
                  <a:lnTo>
                    <a:pt x="390047" y="319706"/>
                  </a:lnTo>
                  <a:lnTo>
                    <a:pt x="401219" y="307924"/>
                  </a:lnTo>
                  <a:lnTo>
                    <a:pt x="419888" y="264873"/>
                  </a:lnTo>
                  <a:lnTo>
                    <a:pt x="426147" y="233346"/>
                  </a:lnTo>
                  <a:lnTo>
                    <a:pt x="424630" y="212872"/>
                  </a:lnTo>
                  <a:lnTo>
                    <a:pt x="422486" y="208958"/>
                  </a:lnTo>
                  <a:lnTo>
                    <a:pt x="419645" y="206350"/>
                  </a:lnTo>
                  <a:lnTo>
                    <a:pt x="416341" y="204610"/>
                  </a:lnTo>
                  <a:lnTo>
                    <a:pt x="414138" y="204862"/>
                  </a:lnTo>
                  <a:lnTo>
                    <a:pt x="412669" y="206441"/>
                  </a:lnTo>
                  <a:lnTo>
                    <a:pt x="390301" y="250401"/>
                  </a:lnTo>
                  <a:lnTo>
                    <a:pt x="390043" y="263951"/>
                  </a:lnTo>
                  <a:lnTo>
                    <a:pt x="392373" y="269117"/>
                  </a:lnTo>
                  <a:lnTo>
                    <a:pt x="400605" y="276738"/>
                  </a:lnTo>
                  <a:lnTo>
                    <a:pt x="413202" y="278714"/>
                  </a:lnTo>
                  <a:lnTo>
                    <a:pt x="427501" y="276535"/>
                  </a:lnTo>
                  <a:lnTo>
                    <a:pt x="440912" y="270863"/>
                  </a:lnTo>
                  <a:lnTo>
                    <a:pt x="456992" y="256365"/>
                  </a:lnTo>
                  <a:lnTo>
                    <a:pt x="471481" y="235594"/>
                  </a:lnTo>
                  <a:lnTo>
                    <a:pt x="472065" y="236101"/>
                  </a:lnTo>
                  <a:lnTo>
                    <a:pt x="478905" y="259772"/>
                  </a:lnTo>
                  <a:lnTo>
                    <a:pt x="485396" y="271645"/>
                  </a:lnTo>
                  <a:lnTo>
                    <a:pt x="494866" y="280213"/>
                  </a:lnTo>
                  <a:lnTo>
                    <a:pt x="511332" y="29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224"/>
          <p:cNvGrpSpPr/>
          <p:nvPr/>
        </p:nvGrpSpPr>
        <p:grpSpPr>
          <a:xfrm>
            <a:off x="8070080" y="1498600"/>
            <a:ext cx="813571" cy="498469"/>
            <a:chOff x="8070080" y="1498600"/>
            <a:chExt cx="813571" cy="498469"/>
          </a:xfrm>
        </p:grpSpPr>
        <p:sp>
          <p:nvSpPr>
            <p:cNvPr id="53" name="SMARTInkShape-1119"/>
            <p:cNvSpPr/>
            <p:nvPr>
              <p:custDataLst>
                <p:tags r:id="rId121"/>
              </p:custDataLst>
            </p:nvPr>
          </p:nvSpPr>
          <p:spPr>
            <a:xfrm>
              <a:off x="8679568" y="1498600"/>
              <a:ext cx="204083" cy="300939"/>
            </a:xfrm>
            <a:custGeom>
              <a:avLst/>
              <a:gdLst/>
              <a:ahLst/>
              <a:cxnLst/>
              <a:rect l="0" t="0" r="0" b="0"/>
              <a:pathLst>
                <a:path w="204083" h="300939">
                  <a:moveTo>
                    <a:pt x="51682" y="0"/>
                  </a:moveTo>
                  <a:lnTo>
                    <a:pt x="51682" y="0"/>
                  </a:lnTo>
                  <a:lnTo>
                    <a:pt x="44940" y="3371"/>
                  </a:lnTo>
                  <a:lnTo>
                    <a:pt x="34005" y="22322"/>
                  </a:lnTo>
                  <a:lnTo>
                    <a:pt x="21828" y="60393"/>
                  </a:lnTo>
                  <a:lnTo>
                    <a:pt x="13484" y="96926"/>
                  </a:lnTo>
                  <a:lnTo>
                    <a:pt x="5776" y="138328"/>
                  </a:lnTo>
                  <a:lnTo>
                    <a:pt x="0" y="180248"/>
                  </a:lnTo>
                  <a:lnTo>
                    <a:pt x="725" y="214871"/>
                  </a:lnTo>
                  <a:lnTo>
                    <a:pt x="9067" y="256282"/>
                  </a:lnTo>
                  <a:lnTo>
                    <a:pt x="20475" y="285250"/>
                  </a:lnTo>
                  <a:lnTo>
                    <a:pt x="27935" y="296111"/>
                  </a:lnTo>
                  <a:lnTo>
                    <a:pt x="33601" y="300938"/>
                  </a:lnTo>
                  <a:lnTo>
                    <a:pt x="37512" y="300109"/>
                  </a:lnTo>
                  <a:lnTo>
                    <a:pt x="47501" y="293543"/>
                  </a:lnTo>
                  <a:lnTo>
                    <a:pt x="65025" y="274575"/>
                  </a:lnTo>
                  <a:lnTo>
                    <a:pt x="84839" y="233448"/>
                  </a:lnTo>
                  <a:lnTo>
                    <a:pt x="101325" y="186416"/>
                  </a:lnTo>
                  <a:lnTo>
                    <a:pt x="101711" y="183544"/>
                  </a:lnTo>
                  <a:lnTo>
                    <a:pt x="99850" y="182335"/>
                  </a:lnTo>
                  <a:lnTo>
                    <a:pt x="92141" y="182873"/>
                  </a:lnTo>
                  <a:lnTo>
                    <a:pt x="83539" y="189227"/>
                  </a:lnTo>
                  <a:lnTo>
                    <a:pt x="75013" y="200517"/>
                  </a:lnTo>
                  <a:lnTo>
                    <a:pt x="66520" y="217295"/>
                  </a:lnTo>
                  <a:lnTo>
                    <a:pt x="63687" y="236510"/>
                  </a:lnTo>
                  <a:lnTo>
                    <a:pt x="67615" y="274221"/>
                  </a:lnTo>
                  <a:lnTo>
                    <a:pt x="70770" y="280886"/>
                  </a:lnTo>
                  <a:lnTo>
                    <a:pt x="79921" y="290173"/>
                  </a:lnTo>
                  <a:lnTo>
                    <a:pt x="96688" y="294771"/>
                  </a:lnTo>
                  <a:lnTo>
                    <a:pt x="131809" y="295478"/>
                  </a:lnTo>
                  <a:lnTo>
                    <a:pt x="157849" y="291485"/>
                  </a:lnTo>
                  <a:lnTo>
                    <a:pt x="204082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120"/>
            <p:cNvSpPr/>
            <p:nvPr>
              <p:custDataLst>
                <p:tags r:id="rId122"/>
              </p:custDataLst>
            </p:nvPr>
          </p:nvSpPr>
          <p:spPr>
            <a:xfrm>
              <a:off x="8515535" y="1671032"/>
              <a:ext cx="115758" cy="326037"/>
            </a:xfrm>
            <a:custGeom>
              <a:avLst/>
              <a:gdLst/>
              <a:ahLst/>
              <a:cxnLst/>
              <a:rect l="0" t="0" r="0" b="0"/>
              <a:pathLst>
                <a:path w="115758" h="326037">
                  <a:moveTo>
                    <a:pt x="25215" y="11718"/>
                  </a:moveTo>
                  <a:lnTo>
                    <a:pt x="25215" y="11718"/>
                  </a:lnTo>
                  <a:lnTo>
                    <a:pt x="28585" y="15089"/>
                  </a:lnTo>
                  <a:lnTo>
                    <a:pt x="30241" y="20507"/>
                  </a:lnTo>
                  <a:lnTo>
                    <a:pt x="30271" y="29735"/>
                  </a:lnTo>
                  <a:lnTo>
                    <a:pt x="26423" y="70049"/>
                  </a:lnTo>
                  <a:lnTo>
                    <a:pt x="25046" y="101143"/>
                  </a:lnTo>
                  <a:lnTo>
                    <a:pt x="22083" y="138481"/>
                  </a:lnTo>
                  <a:lnTo>
                    <a:pt x="18414" y="176713"/>
                  </a:lnTo>
                  <a:lnTo>
                    <a:pt x="13726" y="214871"/>
                  </a:lnTo>
                  <a:lnTo>
                    <a:pt x="6938" y="252997"/>
                  </a:lnTo>
                  <a:lnTo>
                    <a:pt x="1925" y="296678"/>
                  </a:lnTo>
                  <a:lnTo>
                    <a:pt x="0" y="326036"/>
                  </a:lnTo>
                  <a:lnTo>
                    <a:pt x="3240" y="314791"/>
                  </a:lnTo>
                  <a:lnTo>
                    <a:pt x="6292" y="267677"/>
                  </a:lnTo>
                  <a:lnTo>
                    <a:pt x="9280" y="229429"/>
                  </a:lnTo>
                  <a:lnTo>
                    <a:pt x="14840" y="184679"/>
                  </a:lnTo>
                  <a:lnTo>
                    <a:pt x="22721" y="138684"/>
                  </a:lnTo>
                  <a:lnTo>
                    <a:pt x="33278" y="97075"/>
                  </a:lnTo>
                  <a:lnTo>
                    <a:pt x="47752" y="51434"/>
                  </a:lnTo>
                  <a:lnTo>
                    <a:pt x="64348" y="18939"/>
                  </a:lnTo>
                  <a:lnTo>
                    <a:pt x="76474" y="5990"/>
                  </a:lnTo>
                  <a:lnTo>
                    <a:pt x="82670" y="1549"/>
                  </a:lnTo>
                  <a:lnTo>
                    <a:pt x="88213" y="0"/>
                  </a:lnTo>
                  <a:lnTo>
                    <a:pt x="93319" y="378"/>
                  </a:lnTo>
                  <a:lnTo>
                    <a:pt x="98135" y="2041"/>
                  </a:lnTo>
                  <a:lnTo>
                    <a:pt x="102051" y="5972"/>
                  </a:lnTo>
                  <a:lnTo>
                    <a:pt x="108283" y="17866"/>
                  </a:lnTo>
                  <a:lnTo>
                    <a:pt x="115757" y="47171"/>
                  </a:lnTo>
                  <a:lnTo>
                    <a:pt x="114610" y="68632"/>
                  </a:lnTo>
                  <a:lnTo>
                    <a:pt x="107985" y="89224"/>
                  </a:lnTo>
                  <a:lnTo>
                    <a:pt x="95633" y="107784"/>
                  </a:lnTo>
                  <a:lnTo>
                    <a:pt x="78854" y="119795"/>
                  </a:lnTo>
                  <a:lnTo>
                    <a:pt x="59638" y="126075"/>
                  </a:lnTo>
                  <a:lnTo>
                    <a:pt x="18865" y="126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121"/>
            <p:cNvSpPr/>
            <p:nvPr>
              <p:custDataLst>
                <p:tags r:id="rId123"/>
              </p:custDataLst>
            </p:nvPr>
          </p:nvSpPr>
          <p:spPr>
            <a:xfrm>
              <a:off x="8070080" y="1628292"/>
              <a:ext cx="406456" cy="184682"/>
            </a:xfrm>
            <a:custGeom>
              <a:avLst/>
              <a:gdLst/>
              <a:ahLst/>
              <a:cxnLst/>
              <a:rect l="0" t="0" r="0" b="0"/>
              <a:pathLst>
                <a:path w="406456" h="184682">
                  <a:moveTo>
                    <a:pt x="38870" y="3658"/>
                  </a:moveTo>
                  <a:lnTo>
                    <a:pt x="38870" y="3658"/>
                  </a:lnTo>
                  <a:lnTo>
                    <a:pt x="35499" y="287"/>
                  </a:lnTo>
                  <a:lnTo>
                    <a:pt x="33095" y="0"/>
                  </a:lnTo>
                  <a:lnTo>
                    <a:pt x="22969" y="2966"/>
                  </a:lnTo>
                  <a:lnTo>
                    <a:pt x="11031" y="9019"/>
                  </a:lnTo>
                  <a:lnTo>
                    <a:pt x="2744" y="15683"/>
                  </a:lnTo>
                  <a:lnTo>
                    <a:pt x="674" y="19436"/>
                  </a:lnTo>
                  <a:lnTo>
                    <a:pt x="0" y="23349"/>
                  </a:lnTo>
                  <a:lnTo>
                    <a:pt x="258" y="27369"/>
                  </a:lnTo>
                  <a:lnTo>
                    <a:pt x="6187" y="37479"/>
                  </a:lnTo>
                  <a:lnTo>
                    <a:pt x="48907" y="83350"/>
                  </a:lnTo>
                  <a:lnTo>
                    <a:pt x="69831" y="111153"/>
                  </a:lnTo>
                  <a:lnTo>
                    <a:pt x="77325" y="129515"/>
                  </a:lnTo>
                  <a:lnTo>
                    <a:pt x="79323" y="138363"/>
                  </a:lnTo>
                  <a:lnTo>
                    <a:pt x="77781" y="151956"/>
                  </a:lnTo>
                  <a:lnTo>
                    <a:pt x="71686" y="163407"/>
                  </a:lnTo>
                  <a:lnTo>
                    <a:pt x="61921" y="175552"/>
                  </a:lnTo>
                  <a:lnTo>
                    <a:pt x="50526" y="182361"/>
                  </a:lnTo>
                  <a:lnTo>
                    <a:pt x="38406" y="184681"/>
                  </a:lnTo>
                  <a:lnTo>
                    <a:pt x="25963" y="183361"/>
                  </a:lnTo>
                  <a:lnTo>
                    <a:pt x="21798" y="180610"/>
                  </a:lnTo>
                  <a:lnTo>
                    <a:pt x="19022" y="176659"/>
                  </a:lnTo>
                  <a:lnTo>
                    <a:pt x="17171" y="171909"/>
                  </a:lnTo>
                  <a:lnTo>
                    <a:pt x="18877" y="159105"/>
                  </a:lnTo>
                  <a:lnTo>
                    <a:pt x="21308" y="151739"/>
                  </a:lnTo>
                  <a:lnTo>
                    <a:pt x="35297" y="139792"/>
                  </a:lnTo>
                  <a:lnTo>
                    <a:pt x="82144" y="117254"/>
                  </a:lnTo>
                  <a:lnTo>
                    <a:pt x="121071" y="98699"/>
                  </a:lnTo>
                  <a:lnTo>
                    <a:pt x="164965" y="78536"/>
                  </a:lnTo>
                  <a:lnTo>
                    <a:pt x="178637" y="69628"/>
                  </a:lnTo>
                  <a:lnTo>
                    <a:pt x="185656" y="60965"/>
                  </a:lnTo>
                  <a:lnTo>
                    <a:pt x="187527" y="56679"/>
                  </a:lnTo>
                  <a:lnTo>
                    <a:pt x="187363" y="53117"/>
                  </a:lnTo>
                  <a:lnTo>
                    <a:pt x="185843" y="50036"/>
                  </a:lnTo>
                  <a:lnTo>
                    <a:pt x="183419" y="47277"/>
                  </a:lnTo>
                  <a:lnTo>
                    <a:pt x="179686" y="46143"/>
                  </a:lnTo>
                  <a:lnTo>
                    <a:pt x="169894" y="46764"/>
                  </a:lnTo>
                  <a:lnTo>
                    <a:pt x="145739" y="54452"/>
                  </a:lnTo>
                  <a:lnTo>
                    <a:pt x="122981" y="72409"/>
                  </a:lnTo>
                  <a:lnTo>
                    <a:pt x="113176" y="89482"/>
                  </a:lnTo>
                  <a:lnTo>
                    <a:pt x="104505" y="122446"/>
                  </a:lnTo>
                  <a:lnTo>
                    <a:pt x="107081" y="134299"/>
                  </a:lnTo>
                  <a:lnTo>
                    <a:pt x="109744" y="139435"/>
                  </a:lnTo>
                  <a:lnTo>
                    <a:pt x="113637" y="142860"/>
                  </a:lnTo>
                  <a:lnTo>
                    <a:pt x="123605" y="146664"/>
                  </a:lnTo>
                  <a:lnTo>
                    <a:pt x="135091" y="144592"/>
                  </a:lnTo>
                  <a:lnTo>
                    <a:pt x="146546" y="138262"/>
                  </a:lnTo>
                  <a:lnTo>
                    <a:pt x="169788" y="110937"/>
                  </a:lnTo>
                  <a:lnTo>
                    <a:pt x="172786" y="96728"/>
                  </a:lnTo>
                  <a:lnTo>
                    <a:pt x="172253" y="69400"/>
                  </a:lnTo>
                  <a:lnTo>
                    <a:pt x="171536" y="70064"/>
                  </a:lnTo>
                  <a:lnTo>
                    <a:pt x="168859" y="74564"/>
                  </a:lnTo>
                  <a:lnTo>
                    <a:pt x="169080" y="83149"/>
                  </a:lnTo>
                  <a:lnTo>
                    <a:pt x="172236" y="94021"/>
                  </a:lnTo>
                  <a:lnTo>
                    <a:pt x="178341" y="105908"/>
                  </a:lnTo>
                  <a:lnTo>
                    <a:pt x="187641" y="114484"/>
                  </a:lnTo>
                  <a:lnTo>
                    <a:pt x="193083" y="117759"/>
                  </a:lnTo>
                  <a:lnTo>
                    <a:pt x="204775" y="119516"/>
                  </a:lnTo>
                  <a:lnTo>
                    <a:pt x="229529" y="114895"/>
                  </a:lnTo>
                  <a:lnTo>
                    <a:pt x="248467" y="102469"/>
                  </a:lnTo>
                  <a:lnTo>
                    <a:pt x="274315" y="79122"/>
                  </a:lnTo>
                  <a:lnTo>
                    <a:pt x="276266" y="78662"/>
                  </a:lnTo>
                  <a:lnTo>
                    <a:pt x="277567" y="79766"/>
                  </a:lnTo>
                  <a:lnTo>
                    <a:pt x="278434" y="81913"/>
                  </a:lnTo>
                  <a:lnTo>
                    <a:pt x="273034" y="120180"/>
                  </a:lnTo>
                  <a:lnTo>
                    <a:pt x="262932" y="165957"/>
                  </a:lnTo>
                  <a:lnTo>
                    <a:pt x="261478" y="178396"/>
                  </a:lnTo>
                  <a:lnTo>
                    <a:pt x="261359" y="178005"/>
                  </a:lnTo>
                  <a:lnTo>
                    <a:pt x="261896" y="169303"/>
                  </a:lnTo>
                  <a:lnTo>
                    <a:pt x="271804" y="138030"/>
                  </a:lnTo>
                  <a:lnTo>
                    <a:pt x="290355" y="91505"/>
                  </a:lnTo>
                  <a:lnTo>
                    <a:pt x="309985" y="58431"/>
                  </a:lnTo>
                  <a:lnTo>
                    <a:pt x="312746" y="54990"/>
                  </a:lnTo>
                  <a:lnTo>
                    <a:pt x="315293" y="53401"/>
                  </a:lnTo>
                  <a:lnTo>
                    <a:pt x="317696" y="53048"/>
                  </a:lnTo>
                  <a:lnTo>
                    <a:pt x="320005" y="53518"/>
                  </a:lnTo>
                  <a:lnTo>
                    <a:pt x="324450" y="59685"/>
                  </a:lnTo>
                  <a:lnTo>
                    <a:pt x="326624" y="64292"/>
                  </a:lnTo>
                  <a:lnTo>
                    <a:pt x="327156" y="76938"/>
                  </a:lnTo>
                  <a:lnTo>
                    <a:pt x="327252" y="99924"/>
                  </a:lnTo>
                  <a:lnTo>
                    <a:pt x="328612" y="114176"/>
                  </a:lnTo>
                  <a:lnTo>
                    <a:pt x="325063" y="132776"/>
                  </a:lnTo>
                  <a:lnTo>
                    <a:pt x="324915" y="132776"/>
                  </a:lnTo>
                  <a:lnTo>
                    <a:pt x="324817" y="132070"/>
                  </a:lnTo>
                  <a:lnTo>
                    <a:pt x="346999" y="92472"/>
                  </a:lnTo>
                  <a:lnTo>
                    <a:pt x="369117" y="56790"/>
                  </a:lnTo>
                  <a:lnTo>
                    <a:pt x="376381" y="51966"/>
                  </a:lnTo>
                  <a:lnTo>
                    <a:pt x="380294" y="50681"/>
                  </a:lnTo>
                  <a:lnTo>
                    <a:pt x="384313" y="52645"/>
                  </a:lnTo>
                  <a:lnTo>
                    <a:pt x="392543" y="62354"/>
                  </a:lnTo>
                  <a:lnTo>
                    <a:pt x="401739" y="87058"/>
                  </a:lnTo>
                  <a:lnTo>
                    <a:pt x="406455" y="128610"/>
                  </a:lnTo>
                  <a:lnTo>
                    <a:pt x="406147" y="141037"/>
                  </a:lnTo>
                  <a:lnTo>
                    <a:pt x="400820" y="162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225"/>
          <p:cNvGrpSpPr/>
          <p:nvPr/>
        </p:nvGrpSpPr>
        <p:grpSpPr>
          <a:xfrm>
            <a:off x="9190641" y="1494144"/>
            <a:ext cx="461360" cy="341007"/>
            <a:chOff x="9190641" y="1494144"/>
            <a:chExt cx="461360" cy="341007"/>
          </a:xfrm>
        </p:grpSpPr>
        <p:sp>
          <p:nvSpPr>
            <p:cNvPr id="57" name="SMARTInkShape-1122"/>
            <p:cNvSpPr/>
            <p:nvPr>
              <p:custDataLst>
                <p:tags r:id="rId118"/>
              </p:custDataLst>
            </p:nvPr>
          </p:nvSpPr>
          <p:spPr>
            <a:xfrm>
              <a:off x="9499600" y="1581150"/>
              <a:ext cx="152401" cy="31751"/>
            </a:xfrm>
            <a:custGeom>
              <a:avLst/>
              <a:gdLst/>
              <a:ahLst/>
              <a:cxnLst/>
              <a:rect l="0" t="0" r="0" b="0"/>
              <a:pathLst>
                <a:path w="152401" h="31751">
                  <a:moveTo>
                    <a:pt x="0" y="31750"/>
                  </a:moveTo>
                  <a:lnTo>
                    <a:pt x="0" y="31750"/>
                  </a:lnTo>
                  <a:lnTo>
                    <a:pt x="43369" y="19540"/>
                  </a:lnTo>
                  <a:lnTo>
                    <a:pt x="82541" y="11977"/>
                  </a:lnTo>
                  <a:lnTo>
                    <a:pt x="121352" y="532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123"/>
            <p:cNvSpPr/>
            <p:nvPr>
              <p:custDataLst>
                <p:tags r:id="rId119"/>
              </p:custDataLst>
            </p:nvPr>
          </p:nvSpPr>
          <p:spPr>
            <a:xfrm>
              <a:off x="9334500" y="1494144"/>
              <a:ext cx="316432" cy="341007"/>
            </a:xfrm>
            <a:custGeom>
              <a:avLst/>
              <a:gdLst/>
              <a:ahLst/>
              <a:cxnLst/>
              <a:rect l="0" t="0" r="0" b="0"/>
              <a:pathLst>
                <a:path w="316432" h="341007">
                  <a:moveTo>
                    <a:pt x="0" y="226706"/>
                  </a:moveTo>
                  <a:lnTo>
                    <a:pt x="0" y="226706"/>
                  </a:lnTo>
                  <a:lnTo>
                    <a:pt x="0" y="230077"/>
                  </a:lnTo>
                  <a:lnTo>
                    <a:pt x="1411" y="231070"/>
                  </a:lnTo>
                  <a:lnTo>
                    <a:pt x="6741" y="232173"/>
                  </a:lnTo>
                  <a:lnTo>
                    <a:pt x="21048" y="229423"/>
                  </a:lnTo>
                  <a:lnTo>
                    <a:pt x="38691" y="220769"/>
                  </a:lnTo>
                  <a:lnTo>
                    <a:pt x="53954" y="205897"/>
                  </a:lnTo>
                  <a:lnTo>
                    <a:pt x="59257" y="196056"/>
                  </a:lnTo>
                  <a:lnTo>
                    <a:pt x="60909" y="188389"/>
                  </a:lnTo>
                  <a:lnTo>
                    <a:pt x="60361" y="186345"/>
                  </a:lnTo>
                  <a:lnTo>
                    <a:pt x="59292" y="184982"/>
                  </a:lnTo>
                  <a:lnTo>
                    <a:pt x="57166" y="186190"/>
                  </a:lnTo>
                  <a:lnTo>
                    <a:pt x="46728" y="200120"/>
                  </a:lnTo>
                  <a:lnTo>
                    <a:pt x="24596" y="241680"/>
                  </a:lnTo>
                  <a:lnTo>
                    <a:pt x="11756" y="274417"/>
                  </a:lnTo>
                  <a:lnTo>
                    <a:pt x="9954" y="283913"/>
                  </a:lnTo>
                  <a:lnTo>
                    <a:pt x="10869" y="292361"/>
                  </a:lnTo>
                  <a:lnTo>
                    <a:pt x="17531" y="307391"/>
                  </a:lnTo>
                  <a:lnTo>
                    <a:pt x="22271" y="312246"/>
                  </a:lnTo>
                  <a:lnTo>
                    <a:pt x="33182" y="317641"/>
                  </a:lnTo>
                  <a:lnTo>
                    <a:pt x="50730" y="314394"/>
                  </a:lnTo>
                  <a:lnTo>
                    <a:pt x="86292" y="298784"/>
                  </a:lnTo>
                  <a:lnTo>
                    <a:pt x="128108" y="270640"/>
                  </a:lnTo>
                  <a:lnTo>
                    <a:pt x="156420" y="241999"/>
                  </a:lnTo>
                  <a:lnTo>
                    <a:pt x="183114" y="203399"/>
                  </a:lnTo>
                  <a:lnTo>
                    <a:pt x="196159" y="179418"/>
                  </a:lnTo>
                  <a:lnTo>
                    <a:pt x="209089" y="152847"/>
                  </a:lnTo>
                  <a:lnTo>
                    <a:pt x="221942" y="124550"/>
                  </a:lnTo>
                  <a:lnTo>
                    <a:pt x="241869" y="78057"/>
                  </a:lnTo>
                  <a:lnTo>
                    <a:pt x="256370" y="42107"/>
                  </a:lnTo>
                  <a:lnTo>
                    <a:pt x="267088" y="11378"/>
                  </a:lnTo>
                  <a:lnTo>
                    <a:pt x="267343" y="947"/>
                  </a:lnTo>
                  <a:lnTo>
                    <a:pt x="265012" y="0"/>
                  </a:lnTo>
                  <a:lnTo>
                    <a:pt x="256777" y="4592"/>
                  </a:lnTo>
                  <a:lnTo>
                    <a:pt x="236871" y="35933"/>
                  </a:lnTo>
                  <a:lnTo>
                    <a:pt x="221222" y="74655"/>
                  </a:lnTo>
                  <a:lnTo>
                    <a:pt x="206271" y="121733"/>
                  </a:lnTo>
                  <a:lnTo>
                    <a:pt x="200308" y="146141"/>
                  </a:lnTo>
                  <a:lnTo>
                    <a:pt x="194922" y="170879"/>
                  </a:lnTo>
                  <a:lnTo>
                    <a:pt x="190819" y="217181"/>
                  </a:lnTo>
                  <a:lnTo>
                    <a:pt x="192758" y="258456"/>
                  </a:lnTo>
                  <a:lnTo>
                    <a:pt x="200676" y="290912"/>
                  </a:lnTo>
                  <a:lnTo>
                    <a:pt x="213131" y="311921"/>
                  </a:lnTo>
                  <a:lnTo>
                    <a:pt x="220404" y="319500"/>
                  </a:lnTo>
                  <a:lnTo>
                    <a:pt x="228074" y="323846"/>
                  </a:lnTo>
                  <a:lnTo>
                    <a:pt x="244123" y="326794"/>
                  </a:lnTo>
                  <a:lnTo>
                    <a:pt x="252354" y="323770"/>
                  </a:lnTo>
                  <a:lnTo>
                    <a:pt x="269025" y="311003"/>
                  </a:lnTo>
                  <a:lnTo>
                    <a:pt x="293291" y="268992"/>
                  </a:lnTo>
                  <a:lnTo>
                    <a:pt x="312090" y="225573"/>
                  </a:lnTo>
                  <a:lnTo>
                    <a:pt x="316431" y="206099"/>
                  </a:lnTo>
                  <a:lnTo>
                    <a:pt x="316081" y="205913"/>
                  </a:lnTo>
                  <a:lnTo>
                    <a:pt x="313812" y="209468"/>
                  </a:lnTo>
                  <a:lnTo>
                    <a:pt x="307311" y="234799"/>
                  </a:lnTo>
                  <a:lnTo>
                    <a:pt x="307177" y="277223"/>
                  </a:lnTo>
                  <a:lnTo>
                    <a:pt x="309921" y="323199"/>
                  </a:lnTo>
                  <a:lnTo>
                    <a:pt x="304800" y="341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124"/>
            <p:cNvSpPr/>
            <p:nvPr>
              <p:custDataLst>
                <p:tags r:id="rId120"/>
              </p:custDataLst>
            </p:nvPr>
          </p:nvSpPr>
          <p:spPr>
            <a:xfrm>
              <a:off x="9190641" y="1656546"/>
              <a:ext cx="112110" cy="170319"/>
            </a:xfrm>
            <a:custGeom>
              <a:avLst/>
              <a:gdLst/>
              <a:ahLst/>
              <a:cxnLst/>
              <a:rect l="0" t="0" r="0" b="0"/>
              <a:pathLst>
                <a:path w="112110" h="170319">
                  <a:moveTo>
                    <a:pt x="112109" y="32554"/>
                  </a:moveTo>
                  <a:lnTo>
                    <a:pt x="112109" y="32554"/>
                  </a:lnTo>
                  <a:lnTo>
                    <a:pt x="108738" y="25812"/>
                  </a:lnTo>
                  <a:lnTo>
                    <a:pt x="96529" y="14877"/>
                  </a:lnTo>
                  <a:lnTo>
                    <a:pt x="72763" y="2700"/>
                  </a:lnTo>
                  <a:lnTo>
                    <a:pt x="53465" y="0"/>
                  </a:lnTo>
                  <a:lnTo>
                    <a:pt x="34539" y="1858"/>
                  </a:lnTo>
                  <a:lnTo>
                    <a:pt x="19071" y="7387"/>
                  </a:lnTo>
                  <a:lnTo>
                    <a:pt x="8906" y="16430"/>
                  </a:lnTo>
                  <a:lnTo>
                    <a:pt x="2740" y="27504"/>
                  </a:lnTo>
                  <a:lnTo>
                    <a:pt x="0" y="39482"/>
                  </a:lnTo>
                  <a:lnTo>
                    <a:pt x="4428" y="53742"/>
                  </a:lnTo>
                  <a:lnTo>
                    <a:pt x="14861" y="69488"/>
                  </a:lnTo>
                  <a:lnTo>
                    <a:pt x="56951" y="110996"/>
                  </a:lnTo>
                  <a:lnTo>
                    <a:pt x="79368" y="143351"/>
                  </a:lnTo>
                  <a:lnTo>
                    <a:pt x="83446" y="154940"/>
                  </a:lnTo>
                  <a:lnTo>
                    <a:pt x="82416" y="159300"/>
                  </a:lnTo>
                  <a:lnTo>
                    <a:pt x="79614" y="162912"/>
                  </a:lnTo>
                  <a:lnTo>
                    <a:pt x="75628" y="166026"/>
                  </a:lnTo>
                  <a:lnTo>
                    <a:pt x="65557" y="169486"/>
                  </a:lnTo>
                  <a:lnTo>
                    <a:pt x="53319" y="170318"/>
                  </a:lnTo>
                  <a:lnTo>
                    <a:pt x="38472" y="168336"/>
                  </a:lnTo>
                  <a:lnTo>
                    <a:pt x="26230" y="161341"/>
                  </a:lnTo>
                  <a:lnTo>
                    <a:pt x="10509" y="146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226"/>
          <p:cNvGrpSpPr/>
          <p:nvPr/>
        </p:nvGrpSpPr>
        <p:grpSpPr>
          <a:xfrm>
            <a:off x="10172700" y="1524000"/>
            <a:ext cx="802368" cy="570997"/>
            <a:chOff x="10172700" y="1524000"/>
            <a:chExt cx="802368" cy="570997"/>
          </a:xfrm>
        </p:grpSpPr>
        <p:sp>
          <p:nvSpPr>
            <p:cNvPr id="61" name="SMARTInkShape-1125"/>
            <p:cNvSpPr/>
            <p:nvPr>
              <p:custDataLst>
                <p:tags r:id="rId113"/>
              </p:custDataLst>
            </p:nvPr>
          </p:nvSpPr>
          <p:spPr>
            <a:xfrm>
              <a:off x="10896550" y="1712488"/>
              <a:ext cx="78518" cy="382509"/>
            </a:xfrm>
            <a:custGeom>
              <a:avLst/>
              <a:gdLst/>
              <a:ahLst/>
              <a:cxnLst/>
              <a:rect l="0" t="0" r="0" b="0"/>
              <a:pathLst>
                <a:path w="78518" h="382509">
                  <a:moveTo>
                    <a:pt x="69900" y="33762"/>
                  </a:moveTo>
                  <a:lnTo>
                    <a:pt x="69900" y="33762"/>
                  </a:lnTo>
                  <a:lnTo>
                    <a:pt x="69900" y="23649"/>
                  </a:lnTo>
                  <a:lnTo>
                    <a:pt x="67783" y="19259"/>
                  </a:lnTo>
                  <a:lnTo>
                    <a:pt x="59787" y="10618"/>
                  </a:lnTo>
                  <a:lnTo>
                    <a:pt x="40015" y="1191"/>
                  </a:lnTo>
                  <a:lnTo>
                    <a:pt x="26277" y="0"/>
                  </a:lnTo>
                  <a:lnTo>
                    <a:pt x="19652" y="671"/>
                  </a:lnTo>
                  <a:lnTo>
                    <a:pt x="8526" y="7061"/>
                  </a:lnTo>
                  <a:lnTo>
                    <a:pt x="3583" y="11728"/>
                  </a:lnTo>
                  <a:lnTo>
                    <a:pt x="994" y="17661"/>
                  </a:lnTo>
                  <a:lnTo>
                    <a:pt x="0" y="31780"/>
                  </a:lnTo>
                  <a:lnTo>
                    <a:pt x="3406" y="52225"/>
                  </a:lnTo>
                  <a:lnTo>
                    <a:pt x="10714" y="63369"/>
                  </a:lnTo>
                  <a:lnTo>
                    <a:pt x="15626" y="68317"/>
                  </a:lnTo>
                  <a:lnTo>
                    <a:pt x="28611" y="73814"/>
                  </a:lnTo>
                  <a:lnTo>
                    <a:pt x="42376" y="75552"/>
                  </a:lnTo>
                  <a:lnTo>
                    <a:pt x="53199" y="73972"/>
                  </a:lnTo>
                  <a:lnTo>
                    <a:pt x="67225" y="65745"/>
                  </a:lnTo>
                  <a:lnTo>
                    <a:pt x="76946" y="54370"/>
                  </a:lnTo>
                  <a:lnTo>
                    <a:pt x="78125" y="51734"/>
                  </a:lnTo>
                  <a:lnTo>
                    <a:pt x="78206" y="49977"/>
                  </a:lnTo>
                  <a:lnTo>
                    <a:pt x="77555" y="48805"/>
                  </a:lnTo>
                  <a:lnTo>
                    <a:pt x="76414" y="48730"/>
                  </a:lnTo>
                  <a:lnTo>
                    <a:pt x="73265" y="50527"/>
                  </a:lnTo>
                  <a:lnTo>
                    <a:pt x="64155" y="62248"/>
                  </a:lnTo>
                  <a:lnTo>
                    <a:pt x="59260" y="89239"/>
                  </a:lnTo>
                  <a:lnTo>
                    <a:pt x="61182" y="130790"/>
                  </a:lnTo>
                  <a:lnTo>
                    <a:pt x="66261" y="164374"/>
                  </a:lnTo>
                  <a:lnTo>
                    <a:pt x="72516" y="201878"/>
                  </a:lnTo>
                  <a:lnTo>
                    <a:pt x="77648" y="244418"/>
                  </a:lnTo>
                  <a:lnTo>
                    <a:pt x="78517" y="285431"/>
                  </a:lnTo>
                  <a:lnTo>
                    <a:pt x="75141" y="322709"/>
                  </a:lnTo>
                  <a:lnTo>
                    <a:pt x="61339" y="363969"/>
                  </a:lnTo>
                  <a:lnTo>
                    <a:pt x="49868" y="377606"/>
                  </a:lnTo>
                  <a:lnTo>
                    <a:pt x="44550" y="380819"/>
                  </a:lnTo>
                  <a:lnTo>
                    <a:pt x="39596" y="382255"/>
                  </a:lnTo>
                  <a:lnTo>
                    <a:pt x="34880" y="382508"/>
                  </a:lnTo>
                  <a:lnTo>
                    <a:pt x="30326" y="379853"/>
                  </a:lnTo>
                  <a:lnTo>
                    <a:pt x="21502" y="369379"/>
                  </a:lnTo>
                  <a:lnTo>
                    <a:pt x="18522" y="349671"/>
                  </a:lnTo>
                  <a:lnTo>
                    <a:pt x="22691" y="307046"/>
                  </a:lnTo>
                  <a:lnTo>
                    <a:pt x="30574" y="275871"/>
                  </a:lnTo>
                  <a:lnTo>
                    <a:pt x="57200" y="2306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126"/>
            <p:cNvSpPr/>
            <p:nvPr>
              <p:custDataLst>
                <p:tags r:id="rId114"/>
              </p:custDataLst>
            </p:nvPr>
          </p:nvSpPr>
          <p:spPr>
            <a:xfrm>
              <a:off x="10712565" y="1693618"/>
              <a:ext cx="107836" cy="152034"/>
            </a:xfrm>
            <a:custGeom>
              <a:avLst/>
              <a:gdLst/>
              <a:ahLst/>
              <a:cxnLst/>
              <a:rect l="0" t="0" r="0" b="0"/>
              <a:pathLst>
                <a:path w="107836" h="152034">
                  <a:moveTo>
                    <a:pt x="25285" y="33582"/>
                  </a:moveTo>
                  <a:lnTo>
                    <a:pt x="25285" y="33582"/>
                  </a:lnTo>
                  <a:lnTo>
                    <a:pt x="25285" y="36953"/>
                  </a:lnTo>
                  <a:lnTo>
                    <a:pt x="10979" y="78395"/>
                  </a:lnTo>
                  <a:lnTo>
                    <a:pt x="1834" y="125395"/>
                  </a:lnTo>
                  <a:lnTo>
                    <a:pt x="0" y="152033"/>
                  </a:lnTo>
                  <a:lnTo>
                    <a:pt x="22260" y="108662"/>
                  </a:lnTo>
                  <a:lnTo>
                    <a:pt x="39675" y="70253"/>
                  </a:lnTo>
                  <a:lnTo>
                    <a:pt x="60985" y="27671"/>
                  </a:lnTo>
                  <a:lnTo>
                    <a:pt x="76863" y="5646"/>
                  </a:lnTo>
                  <a:lnTo>
                    <a:pt x="86074" y="0"/>
                  </a:lnTo>
                  <a:lnTo>
                    <a:pt x="89093" y="610"/>
                  </a:lnTo>
                  <a:lnTo>
                    <a:pt x="91107" y="3134"/>
                  </a:lnTo>
                  <a:lnTo>
                    <a:pt x="93345" y="12994"/>
                  </a:lnTo>
                  <a:lnTo>
                    <a:pt x="92901" y="49950"/>
                  </a:lnTo>
                  <a:lnTo>
                    <a:pt x="92969" y="94435"/>
                  </a:lnTo>
                  <a:lnTo>
                    <a:pt x="107835" y="147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127"/>
            <p:cNvSpPr/>
            <p:nvPr>
              <p:custDataLst>
                <p:tags r:id="rId115"/>
              </p:custDataLst>
            </p:nvPr>
          </p:nvSpPr>
          <p:spPr>
            <a:xfrm>
              <a:off x="10579548" y="1714500"/>
              <a:ext cx="88154" cy="108870"/>
            </a:xfrm>
            <a:custGeom>
              <a:avLst/>
              <a:gdLst/>
              <a:ahLst/>
              <a:cxnLst/>
              <a:rect l="0" t="0" r="0" b="0"/>
              <a:pathLst>
                <a:path w="88154" h="108870">
                  <a:moveTo>
                    <a:pt x="56702" y="0"/>
                  </a:moveTo>
                  <a:lnTo>
                    <a:pt x="56702" y="0"/>
                  </a:lnTo>
                  <a:lnTo>
                    <a:pt x="49960" y="0"/>
                  </a:lnTo>
                  <a:lnTo>
                    <a:pt x="32283" y="6742"/>
                  </a:lnTo>
                  <a:lnTo>
                    <a:pt x="12543" y="24419"/>
                  </a:lnTo>
                  <a:lnTo>
                    <a:pt x="30" y="47530"/>
                  </a:lnTo>
                  <a:lnTo>
                    <a:pt x="0" y="63928"/>
                  </a:lnTo>
                  <a:lnTo>
                    <a:pt x="5395" y="79918"/>
                  </a:lnTo>
                  <a:lnTo>
                    <a:pt x="14848" y="94080"/>
                  </a:lnTo>
                  <a:lnTo>
                    <a:pt x="29868" y="103667"/>
                  </a:lnTo>
                  <a:lnTo>
                    <a:pt x="47597" y="108869"/>
                  </a:lnTo>
                  <a:lnTo>
                    <a:pt x="64886" y="108829"/>
                  </a:lnTo>
                  <a:lnTo>
                    <a:pt x="78213" y="102696"/>
                  </a:lnTo>
                  <a:lnTo>
                    <a:pt x="83743" y="98097"/>
                  </a:lnTo>
                  <a:lnTo>
                    <a:pt x="86723" y="92209"/>
                  </a:lnTo>
                  <a:lnTo>
                    <a:pt x="88153" y="78141"/>
                  </a:lnTo>
                  <a:lnTo>
                    <a:pt x="80793" y="62481"/>
                  </a:lnTo>
                  <a:lnTo>
                    <a:pt x="68114" y="47525"/>
                  </a:lnTo>
                  <a:lnTo>
                    <a:pt x="45110" y="31877"/>
                  </a:lnTo>
                  <a:lnTo>
                    <a:pt x="22536" y="23870"/>
                  </a:lnTo>
                  <a:lnTo>
                    <a:pt x="5902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128"/>
            <p:cNvSpPr/>
            <p:nvPr>
              <p:custDataLst>
                <p:tags r:id="rId116"/>
              </p:custDataLst>
            </p:nvPr>
          </p:nvSpPr>
          <p:spPr>
            <a:xfrm>
              <a:off x="10300721" y="1567141"/>
              <a:ext cx="246630" cy="268010"/>
            </a:xfrm>
            <a:custGeom>
              <a:avLst/>
              <a:gdLst/>
              <a:ahLst/>
              <a:cxnLst/>
              <a:rect l="0" t="0" r="0" b="0"/>
              <a:pathLst>
                <a:path w="246630" h="268010">
                  <a:moveTo>
                    <a:pt x="24379" y="198159"/>
                  </a:moveTo>
                  <a:lnTo>
                    <a:pt x="24379" y="198159"/>
                  </a:lnTo>
                  <a:lnTo>
                    <a:pt x="54264" y="185949"/>
                  </a:lnTo>
                  <a:lnTo>
                    <a:pt x="71255" y="171023"/>
                  </a:lnTo>
                  <a:lnTo>
                    <a:pt x="76963" y="159287"/>
                  </a:lnTo>
                  <a:lnTo>
                    <a:pt x="78794" y="147722"/>
                  </a:lnTo>
                  <a:lnTo>
                    <a:pt x="77256" y="137878"/>
                  </a:lnTo>
                  <a:lnTo>
                    <a:pt x="73742" y="134688"/>
                  </a:lnTo>
                  <a:lnTo>
                    <a:pt x="62310" y="131144"/>
                  </a:lnTo>
                  <a:lnTo>
                    <a:pt x="55310" y="133021"/>
                  </a:lnTo>
                  <a:lnTo>
                    <a:pt x="40008" y="142633"/>
                  </a:lnTo>
                  <a:lnTo>
                    <a:pt x="15526" y="167282"/>
                  </a:lnTo>
                  <a:lnTo>
                    <a:pt x="511" y="196928"/>
                  </a:lnTo>
                  <a:lnTo>
                    <a:pt x="0" y="206511"/>
                  </a:lnTo>
                  <a:lnTo>
                    <a:pt x="5078" y="224684"/>
                  </a:lnTo>
                  <a:lnTo>
                    <a:pt x="18152" y="238405"/>
                  </a:lnTo>
                  <a:lnTo>
                    <a:pt x="26579" y="244040"/>
                  </a:lnTo>
                  <a:lnTo>
                    <a:pt x="47229" y="248419"/>
                  </a:lnTo>
                  <a:lnTo>
                    <a:pt x="69812" y="246602"/>
                  </a:lnTo>
                  <a:lnTo>
                    <a:pt x="91608" y="238739"/>
                  </a:lnTo>
                  <a:lnTo>
                    <a:pt x="123712" y="212299"/>
                  </a:lnTo>
                  <a:lnTo>
                    <a:pt x="155569" y="167541"/>
                  </a:lnTo>
                  <a:lnTo>
                    <a:pt x="172996" y="126696"/>
                  </a:lnTo>
                  <a:lnTo>
                    <a:pt x="187798" y="83142"/>
                  </a:lnTo>
                  <a:lnTo>
                    <a:pt x="201432" y="44970"/>
                  </a:lnTo>
                  <a:lnTo>
                    <a:pt x="219166" y="0"/>
                  </a:lnTo>
                  <a:lnTo>
                    <a:pt x="219854" y="436"/>
                  </a:lnTo>
                  <a:lnTo>
                    <a:pt x="220618" y="6566"/>
                  </a:lnTo>
                  <a:lnTo>
                    <a:pt x="216744" y="48731"/>
                  </a:lnTo>
                  <a:lnTo>
                    <a:pt x="215432" y="95166"/>
                  </a:lnTo>
                  <a:lnTo>
                    <a:pt x="215125" y="130512"/>
                  </a:lnTo>
                  <a:lnTo>
                    <a:pt x="216870" y="165507"/>
                  </a:lnTo>
                  <a:lnTo>
                    <a:pt x="220703" y="198463"/>
                  </a:lnTo>
                  <a:lnTo>
                    <a:pt x="230794" y="237996"/>
                  </a:lnTo>
                  <a:lnTo>
                    <a:pt x="246629" y="268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129"/>
            <p:cNvSpPr/>
            <p:nvPr>
              <p:custDataLst>
                <p:tags r:id="rId117"/>
              </p:custDataLst>
            </p:nvPr>
          </p:nvSpPr>
          <p:spPr>
            <a:xfrm>
              <a:off x="10172700" y="1524000"/>
              <a:ext cx="109953" cy="329499"/>
            </a:xfrm>
            <a:custGeom>
              <a:avLst/>
              <a:gdLst/>
              <a:ahLst/>
              <a:cxnLst/>
              <a:rect l="0" t="0" r="0" b="0"/>
              <a:pathLst>
                <a:path w="109953" h="329499">
                  <a:moveTo>
                    <a:pt x="95250" y="0"/>
                  </a:moveTo>
                  <a:lnTo>
                    <a:pt x="95250" y="0"/>
                  </a:lnTo>
                  <a:lnTo>
                    <a:pt x="80042" y="18031"/>
                  </a:lnTo>
                  <a:lnTo>
                    <a:pt x="62050" y="54183"/>
                  </a:lnTo>
                  <a:lnTo>
                    <a:pt x="47098" y="86876"/>
                  </a:lnTo>
                  <a:lnTo>
                    <a:pt x="32927" y="126335"/>
                  </a:lnTo>
                  <a:lnTo>
                    <a:pt x="20985" y="169038"/>
                  </a:lnTo>
                  <a:lnTo>
                    <a:pt x="13325" y="211535"/>
                  </a:lnTo>
                  <a:lnTo>
                    <a:pt x="9451" y="248297"/>
                  </a:lnTo>
                  <a:lnTo>
                    <a:pt x="11032" y="291116"/>
                  </a:lnTo>
                  <a:lnTo>
                    <a:pt x="17604" y="310712"/>
                  </a:lnTo>
                  <a:lnTo>
                    <a:pt x="27580" y="324126"/>
                  </a:lnTo>
                  <a:lnTo>
                    <a:pt x="33908" y="327562"/>
                  </a:lnTo>
                  <a:lnTo>
                    <a:pt x="48467" y="329498"/>
                  </a:lnTo>
                  <a:lnTo>
                    <a:pt x="66226" y="322362"/>
                  </a:lnTo>
                  <a:lnTo>
                    <a:pt x="84467" y="308372"/>
                  </a:lnTo>
                  <a:lnTo>
                    <a:pt x="99630" y="288043"/>
                  </a:lnTo>
                  <a:lnTo>
                    <a:pt x="107779" y="266778"/>
                  </a:lnTo>
                  <a:lnTo>
                    <a:pt x="109952" y="256169"/>
                  </a:lnTo>
                  <a:lnTo>
                    <a:pt x="106724" y="236855"/>
                  </a:lnTo>
                  <a:lnTo>
                    <a:pt x="102899" y="227753"/>
                  </a:lnTo>
                  <a:lnTo>
                    <a:pt x="89242" y="213877"/>
                  </a:lnTo>
                  <a:lnTo>
                    <a:pt x="80661" y="208201"/>
                  </a:lnTo>
                  <a:lnTo>
                    <a:pt x="61720" y="203777"/>
                  </a:lnTo>
                  <a:lnTo>
                    <a:pt x="27557" y="206685"/>
                  </a:lnTo>
                  <a:lnTo>
                    <a:pt x="15539" y="213921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227"/>
          <p:cNvGrpSpPr/>
          <p:nvPr/>
        </p:nvGrpSpPr>
        <p:grpSpPr>
          <a:xfrm>
            <a:off x="2326748" y="2355850"/>
            <a:ext cx="271080" cy="403128"/>
            <a:chOff x="2326748" y="2355850"/>
            <a:chExt cx="271080" cy="403128"/>
          </a:xfrm>
        </p:grpSpPr>
        <p:sp>
          <p:nvSpPr>
            <p:cNvPr id="67" name="SMARTInkShape-1130"/>
            <p:cNvSpPr/>
            <p:nvPr>
              <p:custDataLst>
                <p:tags r:id="rId111"/>
              </p:custDataLst>
            </p:nvPr>
          </p:nvSpPr>
          <p:spPr>
            <a:xfrm>
              <a:off x="2326748" y="2457450"/>
              <a:ext cx="245003" cy="69851"/>
            </a:xfrm>
            <a:custGeom>
              <a:avLst/>
              <a:gdLst/>
              <a:ahLst/>
              <a:cxnLst/>
              <a:rect l="0" t="0" r="0" b="0"/>
              <a:pathLst>
                <a:path w="245003" h="69851">
                  <a:moveTo>
                    <a:pt x="16402" y="69850"/>
                  </a:moveTo>
                  <a:lnTo>
                    <a:pt x="16402" y="69850"/>
                  </a:lnTo>
                  <a:lnTo>
                    <a:pt x="0" y="64383"/>
                  </a:lnTo>
                  <a:lnTo>
                    <a:pt x="46422" y="53464"/>
                  </a:lnTo>
                  <a:lnTo>
                    <a:pt x="84072" y="42812"/>
                  </a:lnTo>
                  <a:lnTo>
                    <a:pt x="131144" y="30316"/>
                  </a:lnTo>
                  <a:lnTo>
                    <a:pt x="158513" y="23033"/>
                  </a:lnTo>
                  <a:lnTo>
                    <a:pt x="187343" y="15355"/>
                  </a:lnTo>
                  <a:lnTo>
                    <a:pt x="2450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131"/>
            <p:cNvSpPr/>
            <p:nvPr>
              <p:custDataLst>
                <p:tags r:id="rId112"/>
              </p:custDataLst>
            </p:nvPr>
          </p:nvSpPr>
          <p:spPr>
            <a:xfrm>
              <a:off x="2393374" y="2355850"/>
              <a:ext cx="204454" cy="403128"/>
            </a:xfrm>
            <a:custGeom>
              <a:avLst/>
              <a:gdLst/>
              <a:ahLst/>
              <a:cxnLst/>
              <a:rect l="0" t="0" r="0" b="0"/>
              <a:pathLst>
                <a:path w="204454" h="403128">
                  <a:moveTo>
                    <a:pt x="95826" y="0"/>
                  </a:moveTo>
                  <a:lnTo>
                    <a:pt x="95826" y="0"/>
                  </a:lnTo>
                  <a:lnTo>
                    <a:pt x="92455" y="0"/>
                  </a:lnTo>
                  <a:lnTo>
                    <a:pt x="83617" y="13484"/>
                  </a:lnTo>
                  <a:lnTo>
                    <a:pt x="68690" y="52208"/>
                  </a:lnTo>
                  <a:lnTo>
                    <a:pt x="55073" y="93524"/>
                  </a:lnTo>
                  <a:lnTo>
                    <a:pt x="47491" y="117383"/>
                  </a:lnTo>
                  <a:lnTo>
                    <a:pt x="41025" y="142460"/>
                  </a:lnTo>
                  <a:lnTo>
                    <a:pt x="35303" y="168351"/>
                  </a:lnTo>
                  <a:lnTo>
                    <a:pt x="30077" y="194784"/>
                  </a:lnTo>
                  <a:lnTo>
                    <a:pt x="24477" y="220873"/>
                  </a:lnTo>
                  <a:lnTo>
                    <a:pt x="18626" y="246732"/>
                  </a:lnTo>
                  <a:lnTo>
                    <a:pt x="12610" y="272438"/>
                  </a:lnTo>
                  <a:lnTo>
                    <a:pt x="4043" y="317934"/>
                  </a:lnTo>
                  <a:lnTo>
                    <a:pt x="0" y="355793"/>
                  </a:lnTo>
                  <a:lnTo>
                    <a:pt x="2907" y="382026"/>
                  </a:lnTo>
                  <a:lnTo>
                    <a:pt x="7069" y="390857"/>
                  </a:lnTo>
                  <a:lnTo>
                    <a:pt x="19219" y="402549"/>
                  </a:lnTo>
                  <a:lnTo>
                    <a:pt x="26410" y="403127"/>
                  </a:lnTo>
                  <a:lnTo>
                    <a:pt x="41926" y="396244"/>
                  </a:lnTo>
                  <a:lnTo>
                    <a:pt x="78542" y="358690"/>
                  </a:lnTo>
                  <a:lnTo>
                    <a:pt x="103857" y="312387"/>
                  </a:lnTo>
                  <a:lnTo>
                    <a:pt x="112699" y="279174"/>
                  </a:lnTo>
                  <a:lnTo>
                    <a:pt x="112014" y="276427"/>
                  </a:lnTo>
                  <a:lnTo>
                    <a:pt x="110145" y="276007"/>
                  </a:lnTo>
                  <a:lnTo>
                    <a:pt x="107489" y="277138"/>
                  </a:lnTo>
                  <a:lnTo>
                    <a:pt x="97008" y="292214"/>
                  </a:lnTo>
                  <a:lnTo>
                    <a:pt x="91708" y="314555"/>
                  </a:lnTo>
                  <a:lnTo>
                    <a:pt x="96112" y="330772"/>
                  </a:lnTo>
                  <a:lnTo>
                    <a:pt x="100250" y="339048"/>
                  </a:lnTo>
                  <a:lnTo>
                    <a:pt x="114255" y="350125"/>
                  </a:lnTo>
                  <a:lnTo>
                    <a:pt x="122929" y="354067"/>
                  </a:lnTo>
                  <a:lnTo>
                    <a:pt x="155362" y="356243"/>
                  </a:lnTo>
                  <a:lnTo>
                    <a:pt x="175673" y="350242"/>
                  </a:lnTo>
                  <a:lnTo>
                    <a:pt x="185041" y="345678"/>
                  </a:lnTo>
                  <a:lnTo>
                    <a:pt x="197331" y="333081"/>
                  </a:lnTo>
                  <a:lnTo>
                    <a:pt x="201596" y="325771"/>
                  </a:lnTo>
                  <a:lnTo>
                    <a:pt x="204453" y="310122"/>
                  </a:lnTo>
                  <a:lnTo>
                    <a:pt x="204228" y="301998"/>
                  </a:lnTo>
                  <a:lnTo>
                    <a:pt x="200549" y="294466"/>
                  </a:lnTo>
                  <a:lnTo>
                    <a:pt x="187055" y="280451"/>
                  </a:lnTo>
                  <a:lnTo>
                    <a:pt x="140086" y="256577"/>
                  </a:lnTo>
                  <a:lnTo>
                    <a:pt x="102176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SMARTInkShape-1132"/>
          <p:cNvSpPr/>
          <p:nvPr>
            <p:custDataLst>
              <p:tags r:id="rId2"/>
            </p:custDataLst>
          </p:nvPr>
        </p:nvSpPr>
        <p:spPr>
          <a:xfrm>
            <a:off x="3290499" y="2343150"/>
            <a:ext cx="500452" cy="341462"/>
          </a:xfrm>
          <a:custGeom>
            <a:avLst/>
            <a:gdLst/>
            <a:ahLst/>
            <a:cxnLst/>
            <a:rect l="0" t="0" r="0" b="0"/>
            <a:pathLst>
              <a:path w="500452" h="341462">
                <a:moveTo>
                  <a:pt x="113101" y="0"/>
                </a:moveTo>
                <a:lnTo>
                  <a:pt x="113101" y="0"/>
                </a:lnTo>
                <a:lnTo>
                  <a:pt x="111690" y="37590"/>
                </a:lnTo>
                <a:lnTo>
                  <a:pt x="103667" y="82712"/>
                </a:lnTo>
                <a:lnTo>
                  <a:pt x="98795" y="120252"/>
                </a:lnTo>
                <a:lnTo>
                  <a:pt x="96159" y="166099"/>
                </a:lnTo>
                <a:lnTo>
                  <a:pt x="95456" y="191166"/>
                </a:lnTo>
                <a:lnTo>
                  <a:pt x="94676" y="235951"/>
                </a:lnTo>
                <a:lnTo>
                  <a:pt x="95740" y="274906"/>
                </a:lnTo>
                <a:lnTo>
                  <a:pt x="104978" y="317815"/>
                </a:lnTo>
                <a:lnTo>
                  <a:pt x="115135" y="334338"/>
                </a:lnTo>
                <a:lnTo>
                  <a:pt x="120101" y="338603"/>
                </a:lnTo>
                <a:lnTo>
                  <a:pt x="124824" y="340741"/>
                </a:lnTo>
                <a:lnTo>
                  <a:pt x="129383" y="341461"/>
                </a:lnTo>
                <a:lnTo>
                  <a:pt x="132422" y="339824"/>
                </a:lnTo>
                <a:lnTo>
                  <a:pt x="134448" y="336616"/>
                </a:lnTo>
                <a:lnTo>
                  <a:pt x="135799" y="332361"/>
                </a:lnTo>
                <a:lnTo>
                  <a:pt x="130958" y="309517"/>
                </a:lnTo>
                <a:lnTo>
                  <a:pt x="107103" y="273664"/>
                </a:lnTo>
                <a:lnTo>
                  <a:pt x="73224" y="231761"/>
                </a:lnTo>
                <a:lnTo>
                  <a:pt x="39745" y="201549"/>
                </a:lnTo>
                <a:lnTo>
                  <a:pt x="21937" y="191883"/>
                </a:lnTo>
                <a:lnTo>
                  <a:pt x="0" y="185678"/>
                </a:lnTo>
                <a:lnTo>
                  <a:pt x="306" y="185168"/>
                </a:lnTo>
                <a:lnTo>
                  <a:pt x="35208" y="177542"/>
                </a:lnTo>
                <a:lnTo>
                  <a:pt x="76773" y="159771"/>
                </a:lnTo>
                <a:lnTo>
                  <a:pt x="112242" y="144623"/>
                </a:lnTo>
                <a:lnTo>
                  <a:pt x="150819" y="127071"/>
                </a:lnTo>
                <a:lnTo>
                  <a:pt x="189132" y="105159"/>
                </a:lnTo>
                <a:lnTo>
                  <a:pt x="236288" y="72394"/>
                </a:lnTo>
                <a:lnTo>
                  <a:pt x="277242" y="41761"/>
                </a:lnTo>
                <a:lnTo>
                  <a:pt x="278973" y="41952"/>
                </a:lnTo>
                <a:lnTo>
                  <a:pt x="279421" y="43490"/>
                </a:lnTo>
                <a:lnTo>
                  <a:pt x="271401" y="90340"/>
                </a:lnTo>
                <a:lnTo>
                  <a:pt x="267417" y="121995"/>
                </a:lnTo>
                <a:lnTo>
                  <a:pt x="263295" y="161935"/>
                </a:lnTo>
                <a:lnTo>
                  <a:pt x="257230" y="199912"/>
                </a:lnTo>
                <a:lnTo>
                  <a:pt x="249644" y="247381"/>
                </a:lnTo>
                <a:lnTo>
                  <a:pt x="246871" y="283650"/>
                </a:lnTo>
                <a:lnTo>
                  <a:pt x="246732" y="283645"/>
                </a:lnTo>
                <a:lnTo>
                  <a:pt x="246638" y="282230"/>
                </a:lnTo>
                <a:lnTo>
                  <a:pt x="258677" y="237553"/>
                </a:lnTo>
                <a:lnTo>
                  <a:pt x="274997" y="197652"/>
                </a:lnTo>
                <a:lnTo>
                  <a:pt x="285950" y="187093"/>
                </a:lnTo>
                <a:lnTo>
                  <a:pt x="291834" y="185407"/>
                </a:lnTo>
                <a:lnTo>
                  <a:pt x="304015" y="187296"/>
                </a:lnTo>
                <a:lnTo>
                  <a:pt x="314604" y="196602"/>
                </a:lnTo>
                <a:lnTo>
                  <a:pt x="337244" y="237295"/>
                </a:lnTo>
                <a:lnTo>
                  <a:pt x="350807" y="258458"/>
                </a:lnTo>
                <a:lnTo>
                  <a:pt x="361976" y="269152"/>
                </a:lnTo>
                <a:lnTo>
                  <a:pt x="375877" y="274845"/>
                </a:lnTo>
                <a:lnTo>
                  <a:pt x="383535" y="276363"/>
                </a:lnTo>
                <a:lnTo>
                  <a:pt x="390757" y="275259"/>
                </a:lnTo>
                <a:lnTo>
                  <a:pt x="404425" y="268387"/>
                </a:lnTo>
                <a:lnTo>
                  <a:pt x="443232" y="225702"/>
                </a:lnTo>
                <a:lnTo>
                  <a:pt x="455589" y="197481"/>
                </a:lnTo>
                <a:lnTo>
                  <a:pt x="457464" y="182784"/>
                </a:lnTo>
                <a:lnTo>
                  <a:pt x="456977" y="176889"/>
                </a:lnTo>
                <a:lnTo>
                  <a:pt x="454535" y="173665"/>
                </a:lnTo>
                <a:lnTo>
                  <a:pt x="450790" y="172221"/>
                </a:lnTo>
                <a:lnTo>
                  <a:pt x="446177" y="171964"/>
                </a:lnTo>
                <a:lnTo>
                  <a:pt x="426201" y="181715"/>
                </a:lnTo>
                <a:lnTo>
                  <a:pt x="414299" y="196003"/>
                </a:lnTo>
                <a:lnTo>
                  <a:pt x="405717" y="214113"/>
                </a:lnTo>
                <a:lnTo>
                  <a:pt x="401902" y="233920"/>
                </a:lnTo>
                <a:lnTo>
                  <a:pt x="405852" y="250720"/>
                </a:lnTo>
                <a:lnTo>
                  <a:pt x="409868" y="258164"/>
                </a:lnTo>
                <a:lnTo>
                  <a:pt x="423738" y="268315"/>
                </a:lnTo>
                <a:lnTo>
                  <a:pt x="432376" y="272010"/>
                </a:lnTo>
                <a:lnTo>
                  <a:pt x="471500" y="270468"/>
                </a:lnTo>
                <a:lnTo>
                  <a:pt x="500451" y="2667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Shape-1133"/>
          <p:cNvSpPr/>
          <p:nvPr>
            <p:custDataLst>
              <p:tags r:id="rId3"/>
            </p:custDataLst>
          </p:nvPr>
        </p:nvSpPr>
        <p:spPr>
          <a:xfrm>
            <a:off x="4487519" y="2480623"/>
            <a:ext cx="732182" cy="215223"/>
          </a:xfrm>
          <a:custGeom>
            <a:avLst/>
            <a:gdLst/>
            <a:ahLst/>
            <a:cxnLst/>
            <a:rect l="0" t="0" r="0" b="0"/>
            <a:pathLst>
              <a:path w="732182" h="215223">
                <a:moveTo>
                  <a:pt x="103531" y="14927"/>
                </a:moveTo>
                <a:lnTo>
                  <a:pt x="103531" y="14927"/>
                </a:lnTo>
                <a:lnTo>
                  <a:pt x="103531" y="11556"/>
                </a:lnTo>
                <a:lnTo>
                  <a:pt x="101649" y="8019"/>
                </a:lnTo>
                <a:lnTo>
                  <a:pt x="100160" y="6089"/>
                </a:lnTo>
                <a:lnTo>
                  <a:pt x="87951" y="0"/>
                </a:lnTo>
                <a:lnTo>
                  <a:pt x="64186" y="470"/>
                </a:lnTo>
                <a:lnTo>
                  <a:pt x="34801" y="8448"/>
                </a:lnTo>
                <a:lnTo>
                  <a:pt x="10494" y="23120"/>
                </a:lnTo>
                <a:lnTo>
                  <a:pt x="2209" y="36678"/>
                </a:lnTo>
                <a:lnTo>
                  <a:pt x="0" y="44244"/>
                </a:lnTo>
                <a:lnTo>
                  <a:pt x="643" y="51405"/>
                </a:lnTo>
                <a:lnTo>
                  <a:pt x="7003" y="65006"/>
                </a:lnTo>
                <a:lnTo>
                  <a:pt x="44247" y="91690"/>
                </a:lnTo>
                <a:lnTo>
                  <a:pt x="84240" y="114499"/>
                </a:lnTo>
                <a:lnTo>
                  <a:pt x="125253" y="135681"/>
                </a:lnTo>
                <a:lnTo>
                  <a:pt x="154103" y="158813"/>
                </a:lnTo>
                <a:lnTo>
                  <a:pt x="164342" y="172715"/>
                </a:lnTo>
                <a:lnTo>
                  <a:pt x="165238" y="179386"/>
                </a:lnTo>
                <a:lnTo>
                  <a:pt x="160590" y="192442"/>
                </a:lnTo>
                <a:lnTo>
                  <a:pt x="147705" y="203419"/>
                </a:lnTo>
                <a:lnTo>
                  <a:pt x="130220" y="211590"/>
                </a:lnTo>
                <a:lnTo>
                  <a:pt x="110689" y="215222"/>
                </a:lnTo>
                <a:lnTo>
                  <a:pt x="103364" y="214779"/>
                </a:lnTo>
                <a:lnTo>
                  <a:pt x="97775" y="213073"/>
                </a:lnTo>
                <a:lnTo>
                  <a:pt x="93344" y="210524"/>
                </a:lnTo>
                <a:lnTo>
                  <a:pt x="91095" y="206709"/>
                </a:lnTo>
                <a:lnTo>
                  <a:pt x="90478" y="196824"/>
                </a:lnTo>
                <a:lnTo>
                  <a:pt x="100081" y="183495"/>
                </a:lnTo>
                <a:lnTo>
                  <a:pt x="118225" y="168868"/>
                </a:lnTo>
                <a:lnTo>
                  <a:pt x="160174" y="148734"/>
                </a:lnTo>
                <a:lnTo>
                  <a:pt x="191971" y="135780"/>
                </a:lnTo>
                <a:lnTo>
                  <a:pt x="224917" y="121086"/>
                </a:lnTo>
                <a:lnTo>
                  <a:pt x="271436" y="98828"/>
                </a:lnTo>
                <a:lnTo>
                  <a:pt x="311597" y="75715"/>
                </a:lnTo>
                <a:lnTo>
                  <a:pt x="315619" y="70269"/>
                </a:lnTo>
                <a:lnTo>
                  <a:pt x="317595" y="64522"/>
                </a:lnTo>
                <a:lnTo>
                  <a:pt x="318207" y="58573"/>
                </a:lnTo>
                <a:lnTo>
                  <a:pt x="315793" y="53197"/>
                </a:lnTo>
                <a:lnTo>
                  <a:pt x="305584" y="43460"/>
                </a:lnTo>
                <a:lnTo>
                  <a:pt x="289758" y="38192"/>
                </a:lnTo>
                <a:lnTo>
                  <a:pt x="261015" y="37107"/>
                </a:lnTo>
                <a:lnTo>
                  <a:pt x="250853" y="38180"/>
                </a:lnTo>
                <a:lnTo>
                  <a:pt x="233919" y="46899"/>
                </a:lnTo>
                <a:lnTo>
                  <a:pt x="226439" y="53175"/>
                </a:lnTo>
                <a:lnTo>
                  <a:pt x="218129" y="69556"/>
                </a:lnTo>
                <a:lnTo>
                  <a:pt x="215913" y="78863"/>
                </a:lnTo>
                <a:lnTo>
                  <a:pt x="217214" y="98611"/>
                </a:lnTo>
                <a:lnTo>
                  <a:pt x="219536" y="108817"/>
                </a:lnTo>
                <a:lnTo>
                  <a:pt x="229642" y="125800"/>
                </a:lnTo>
                <a:lnTo>
                  <a:pt x="243541" y="138993"/>
                </a:lnTo>
                <a:lnTo>
                  <a:pt x="259126" y="147208"/>
                </a:lnTo>
                <a:lnTo>
                  <a:pt x="265822" y="148270"/>
                </a:lnTo>
                <a:lnTo>
                  <a:pt x="277025" y="145687"/>
                </a:lnTo>
                <a:lnTo>
                  <a:pt x="291266" y="136299"/>
                </a:lnTo>
                <a:lnTo>
                  <a:pt x="298211" y="124844"/>
                </a:lnTo>
                <a:lnTo>
                  <a:pt x="302944" y="110346"/>
                </a:lnTo>
                <a:lnTo>
                  <a:pt x="305048" y="94495"/>
                </a:lnTo>
                <a:lnTo>
                  <a:pt x="302220" y="81805"/>
                </a:lnTo>
                <a:lnTo>
                  <a:pt x="295649" y="68903"/>
                </a:lnTo>
                <a:lnTo>
                  <a:pt x="295109" y="69961"/>
                </a:lnTo>
                <a:lnTo>
                  <a:pt x="294510" y="76781"/>
                </a:lnTo>
                <a:lnTo>
                  <a:pt x="297544" y="95892"/>
                </a:lnTo>
                <a:lnTo>
                  <a:pt x="306282" y="116057"/>
                </a:lnTo>
                <a:lnTo>
                  <a:pt x="317808" y="132067"/>
                </a:lnTo>
                <a:lnTo>
                  <a:pt x="327882" y="137545"/>
                </a:lnTo>
                <a:lnTo>
                  <a:pt x="338709" y="139274"/>
                </a:lnTo>
                <a:lnTo>
                  <a:pt x="348225" y="137690"/>
                </a:lnTo>
                <a:lnTo>
                  <a:pt x="364886" y="126090"/>
                </a:lnTo>
                <a:lnTo>
                  <a:pt x="402069" y="87480"/>
                </a:lnTo>
                <a:lnTo>
                  <a:pt x="412895" y="70756"/>
                </a:lnTo>
                <a:lnTo>
                  <a:pt x="416945" y="67962"/>
                </a:lnTo>
                <a:lnTo>
                  <a:pt x="417601" y="68628"/>
                </a:lnTo>
                <a:lnTo>
                  <a:pt x="408094" y="113315"/>
                </a:lnTo>
                <a:lnTo>
                  <a:pt x="396577" y="148533"/>
                </a:lnTo>
                <a:lnTo>
                  <a:pt x="396262" y="147742"/>
                </a:lnTo>
                <a:lnTo>
                  <a:pt x="396052" y="145804"/>
                </a:lnTo>
                <a:lnTo>
                  <a:pt x="401489" y="126779"/>
                </a:lnTo>
                <a:lnTo>
                  <a:pt x="416036" y="85038"/>
                </a:lnTo>
                <a:lnTo>
                  <a:pt x="430184" y="47016"/>
                </a:lnTo>
                <a:lnTo>
                  <a:pt x="438269" y="36715"/>
                </a:lnTo>
                <a:lnTo>
                  <a:pt x="441695" y="34391"/>
                </a:lnTo>
                <a:lnTo>
                  <a:pt x="444685" y="33547"/>
                </a:lnTo>
                <a:lnTo>
                  <a:pt x="447384" y="33691"/>
                </a:lnTo>
                <a:lnTo>
                  <a:pt x="449888" y="35902"/>
                </a:lnTo>
                <a:lnTo>
                  <a:pt x="454553" y="44005"/>
                </a:lnTo>
                <a:lnTo>
                  <a:pt x="458528" y="77587"/>
                </a:lnTo>
                <a:lnTo>
                  <a:pt x="457071" y="97228"/>
                </a:lnTo>
                <a:lnTo>
                  <a:pt x="452171" y="112690"/>
                </a:lnTo>
                <a:lnTo>
                  <a:pt x="448982" y="117644"/>
                </a:lnTo>
                <a:lnTo>
                  <a:pt x="448131" y="117977"/>
                </a:lnTo>
                <a:lnTo>
                  <a:pt x="447565" y="117494"/>
                </a:lnTo>
                <a:lnTo>
                  <a:pt x="443396" y="106700"/>
                </a:lnTo>
                <a:lnTo>
                  <a:pt x="445317" y="95932"/>
                </a:lnTo>
                <a:lnTo>
                  <a:pt x="461937" y="56090"/>
                </a:lnTo>
                <a:lnTo>
                  <a:pt x="474857" y="32140"/>
                </a:lnTo>
                <a:lnTo>
                  <a:pt x="485875" y="23048"/>
                </a:lnTo>
                <a:lnTo>
                  <a:pt x="491072" y="21046"/>
                </a:lnTo>
                <a:lnTo>
                  <a:pt x="500608" y="20704"/>
                </a:lnTo>
                <a:lnTo>
                  <a:pt x="503716" y="22306"/>
                </a:lnTo>
                <a:lnTo>
                  <a:pt x="505788" y="24785"/>
                </a:lnTo>
                <a:lnTo>
                  <a:pt x="518113" y="62478"/>
                </a:lnTo>
                <a:lnTo>
                  <a:pt x="521738" y="102140"/>
                </a:lnTo>
                <a:lnTo>
                  <a:pt x="523645" y="118599"/>
                </a:lnTo>
                <a:lnTo>
                  <a:pt x="529197" y="130618"/>
                </a:lnTo>
                <a:lnTo>
                  <a:pt x="536367" y="138783"/>
                </a:lnTo>
                <a:lnTo>
                  <a:pt x="540256" y="141947"/>
                </a:lnTo>
                <a:lnTo>
                  <a:pt x="544258" y="143352"/>
                </a:lnTo>
                <a:lnTo>
                  <a:pt x="552469" y="143030"/>
                </a:lnTo>
                <a:lnTo>
                  <a:pt x="589891" y="115509"/>
                </a:lnTo>
                <a:lnTo>
                  <a:pt x="625392" y="80081"/>
                </a:lnTo>
                <a:lnTo>
                  <a:pt x="641822" y="46697"/>
                </a:lnTo>
                <a:lnTo>
                  <a:pt x="648602" y="10783"/>
                </a:lnTo>
                <a:lnTo>
                  <a:pt x="646829" y="8637"/>
                </a:lnTo>
                <a:lnTo>
                  <a:pt x="643529" y="7911"/>
                </a:lnTo>
                <a:lnTo>
                  <a:pt x="639213" y="8133"/>
                </a:lnTo>
                <a:lnTo>
                  <a:pt x="619655" y="21929"/>
                </a:lnTo>
                <a:lnTo>
                  <a:pt x="589173" y="56945"/>
                </a:lnTo>
                <a:lnTo>
                  <a:pt x="577840" y="77111"/>
                </a:lnTo>
                <a:lnTo>
                  <a:pt x="573745" y="97833"/>
                </a:lnTo>
                <a:lnTo>
                  <a:pt x="574982" y="116685"/>
                </a:lnTo>
                <a:lnTo>
                  <a:pt x="580235" y="129768"/>
                </a:lnTo>
                <a:lnTo>
                  <a:pt x="594800" y="140286"/>
                </a:lnTo>
                <a:lnTo>
                  <a:pt x="604610" y="145066"/>
                </a:lnTo>
                <a:lnTo>
                  <a:pt x="630562" y="146615"/>
                </a:lnTo>
                <a:lnTo>
                  <a:pt x="661617" y="141894"/>
                </a:lnTo>
                <a:lnTo>
                  <a:pt x="708451" y="129453"/>
                </a:lnTo>
                <a:lnTo>
                  <a:pt x="732181" y="12287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SMARTInkShape-Group230"/>
          <p:cNvGrpSpPr/>
          <p:nvPr/>
        </p:nvGrpSpPr>
        <p:grpSpPr>
          <a:xfrm>
            <a:off x="5641936" y="2330450"/>
            <a:ext cx="1635165" cy="341218"/>
            <a:chOff x="5641936" y="2330450"/>
            <a:chExt cx="1635165" cy="341218"/>
          </a:xfrm>
        </p:grpSpPr>
        <p:sp>
          <p:nvSpPr>
            <p:cNvPr id="72" name="SMARTInkShape-1134"/>
            <p:cNvSpPr/>
            <p:nvPr>
              <p:custDataLst>
                <p:tags r:id="rId97"/>
              </p:custDataLst>
            </p:nvPr>
          </p:nvSpPr>
          <p:spPr>
            <a:xfrm>
              <a:off x="7270750" y="25336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135"/>
            <p:cNvSpPr/>
            <p:nvPr>
              <p:custDataLst>
                <p:tags r:id="rId98"/>
              </p:custDataLst>
            </p:nvPr>
          </p:nvSpPr>
          <p:spPr>
            <a:xfrm>
              <a:off x="7048500" y="2458333"/>
              <a:ext cx="93595" cy="132468"/>
            </a:xfrm>
            <a:custGeom>
              <a:avLst/>
              <a:gdLst/>
              <a:ahLst/>
              <a:cxnLst/>
              <a:rect l="0" t="0" r="0" b="0"/>
              <a:pathLst>
                <a:path w="93595" h="132468">
                  <a:moveTo>
                    <a:pt x="0" y="5467"/>
                  </a:moveTo>
                  <a:lnTo>
                    <a:pt x="0" y="5467"/>
                  </a:lnTo>
                  <a:lnTo>
                    <a:pt x="19773" y="0"/>
                  </a:lnTo>
                  <a:lnTo>
                    <a:pt x="22354" y="411"/>
                  </a:lnTo>
                  <a:lnTo>
                    <a:pt x="27104" y="2750"/>
                  </a:lnTo>
                  <a:lnTo>
                    <a:pt x="27947" y="6478"/>
                  </a:lnTo>
                  <a:lnTo>
                    <a:pt x="22503" y="43953"/>
                  </a:lnTo>
                  <a:lnTo>
                    <a:pt x="10299" y="83572"/>
                  </a:lnTo>
                  <a:lnTo>
                    <a:pt x="664" y="120546"/>
                  </a:lnTo>
                  <a:lnTo>
                    <a:pt x="443" y="120286"/>
                  </a:lnTo>
                  <a:lnTo>
                    <a:pt x="3502" y="109808"/>
                  </a:lnTo>
                  <a:lnTo>
                    <a:pt x="32614" y="68258"/>
                  </a:lnTo>
                  <a:lnTo>
                    <a:pt x="56615" y="25945"/>
                  </a:lnTo>
                  <a:lnTo>
                    <a:pt x="66555" y="11981"/>
                  </a:lnTo>
                  <a:lnTo>
                    <a:pt x="71181" y="8398"/>
                  </a:lnTo>
                  <a:lnTo>
                    <a:pt x="75677" y="6716"/>
                  </a:lnTo>
                  <a:lnTo>
                    <a:pt x="80084" y="6299"/>
                  </a:lnTo>
                  <a:lnTo>
                    <a:pt x="83728" y="8139"/>
                  </a:lnTo>
                  <a:lnTo>
                    <a:pt x="89659" y="15826"/>
                  </a:lnTo>
                  <a:lnTo>
                    <a:pt x="93594" y="38797"/>
                  </a:lnTo>
                  <a:lnTo>
                    <a:pt x="89853" y="77458"/>
                  </a:lnTo>
                  <a:lnTo>
                    <a:pt x="78920" y="122981"/>
                  </a:lnTo>
                  <a:lnTo>
                    <a:pt x="76200" y="132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136"/>
            <p:cNvSpPr/>
            <p:nvPr>
              <p:custDataLst>
                <p:tags r:id="rId99"/>
              </p:custDataLst>
            </p:nvPr>
          </p:nvSpPr>
          <p:spPr>
            <a:xfrm>
              <a:off x="6956352" y="2472177"/>
              <a:ext cx="104849" cy="113715"/>
            </a:xfrm>
            <a:custGeom>
              <a:avLst/>
              <a:gdLst/>
              <a:ahLst/>
              <a:cxnLst/>
              <a:rect l="0" t="0" r="0" b="0"/>
              <a:pathLst>
                <a:path w="104849" h="113715">
                  <a:moveTo>
                    <a:pt x="104848" y="17023"/>
                  </a:moveTo>
                  <a:lnTo>
                    <a:pt x="104848" y="17023"/>
                  </a:lnTo>
                  <a:lnTo>
                    <a:pt x="89268" y="4814"/>
                  </a:lnTo>
                  <a:lnTo>
                    <a:pt x="68873" y="0"/>
                  </a:lnTo>
                  <a:lnTo>
                    <a:pt x="54992" y="2637"/>
                  </a:lnTo>
                  <a:lnTo>
                    <a:pt x="40357" y="10629"/>
                  </a:lnTo>
                  <a:lnTo>
                    <a:pt x="22092" y="25940"/>
                  </a:lnTo>
                  <a:lnTo>
                    <a:pt x="9741" y="44505"/>
                  </a:lnTo>
                  <a:lnTo>
                    <a:pt x="704" y="72908"/>
                  </a:lnTo>
                  <a:lnTo>
                    <a:pt x="0" y="89133"/>
                  </a:lnTo>
                  <a:lnTo>
                    <a:pt x="4391" y="101048"/>
                  </a:lnTo>
                  <a:lnTo>
                    <a:pt x="16691" y="109165"/>
                  </a:lnTo>
                  <a:lnTo>
                    <a:pt x="32506" y="113714"/>
                  </a:lnTo>
                  <a:lnTo>
                    <a:pt x="46590" y="113384"/>
                  </a:lnTo>
                  <a:lnTo>
                    <a:pt x="58024" y="107122"/>
                  </a:lnTo>
                  <a:lnTo>
                    <a:pt x="63048" y="102489"/>
                  </a:lnTo>
                  <a:lnTo>
                    <a:pt x="68632" y="89815"/>
                  </a:lnTo>
                  <a:lnTo>
                    <a:pt x="70121" y="82485"/>
                  </a:lnTo>
                  <a:lnTo>
                    <a:pt x="65474" y="55312"/>
                  </a:lnTo>
                  <a:lnTo>
                    <a:pt x="41348" y="17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137"/>
            <p:cNvSpPr/>
            <p:nvPr>
              <p:custDataLst>
                <p:tags r:id="rId100"/>
              </p:custDataLst>
            </p:nvPr>
          </p:nvSpPr>
          <p:spPr>
            <a:xfrm>
              <a:off x="6625750" y="2340502"/>
              <a:ext cx="290630" cy="269525"/>
            </a:xfrm>
            <a:custGeom>
              <a:avLst/>
              <a:gdLst/>
              <a:ahLst/>
              <a:cxnLst/>
              <a:rect l="0" t="0" r="0" b="0"/>
              <a:pathLst>
                <a:path w="290630" h="269525">
                  <a:moveTo>
                    <a:pt x="16350" y="161398"/>
                  </a:moveTo>
                  <a:lnTo>
                    <a:pt x="16350" y="161398"/>
                  </a:lnTo>
                  <a:lnTo>
                    <a:pt x="12979" y="161398"/>
                  </a:lnTo>
                  <a:lnTo>
                    <a:pt x="11986" y="162809"/>
                  </a:lnTo>
                  <a:lnTo>
                    <a:pt x="64" y="202825"/>
                  </a:lnTo>
                  <a:lnTo>
                    <a:pt x="0" y="230352"/>
                  </a:lnTo>
                  <a:lnTo>
                    <a:pt x="6299" y="258196"/>
                  </a:lnTo>
                  <a:lnTo>
                    <a:pt x="8944" y="261913"/>
                  </a:lnTo>
                  <a:lnTo>
                    <a:pt x="12118" y="264391"/>
                  </a:lnTo>
                  <a:lnTo>
                    <a:pt x="15645" y="266044"/>
                  </a:lnTo>
                  <a:lnTo>
                    <a:pt x="19408" y="265734"/>
                  </a:lnTo>
                  <a:lnTo>
                    <a:pt x="27352" y="261627"/>
                  </a:lnTo>
                  <a:lnTo>
                    <a:pt x="39757" y="248010"/>
                  </a:lnTo>
                  <a:lnTo>
                    <a:pt x="60816" y="209458"/>
                  </a:lnTo>
                  <a:lnTo>
                    <a:pt x="83692" y="171211"/>
                  </a:lnTo>
                  <a:lnTo>
                    <a:pt x="84528" y="172879"/>
                  </a:lnTo>
                  <a:lnTo>
                    <a:pt x="86053" y="215639"/>
                  </a:lnTo>
                  <a:lnTo>
                    <a:pt x="87567" y="240891"/>
                  </a:lnTo>
                  <a:lnTo>
                    <a:pt x="92921" y="255290"/>
                  </a:lnTo>
                  <a:lnTo>
                    <a:pt x="101887" y="264981"/>
                  </a:lnTo>
                  <a:lnTo>
                    <a:pt x="107241" y="268553"/>
                  </a:lnTo>
                  <a:lnTo>
                    <a:pt x="112927" y="269524"/>
                  </a:lnTo>
                  <a:lnTo>
                    <a:pt x="124889" y="266839"/>
                  </a:lnTo>
                  <a:lnTo>
                    <a:pt x="146896" y="250652"/>
                  </a:lnTo>
                  <a:lnTo>
                    <a:pt x="178909" y="212712"/>
                  </a:lnTo>
                  <a:lnTo>
                    <a:pt x="199747" y="166175"/>
                  </a:lnTo>
                  <a:lnTo>
                    <a:pt x="212865" y="123305"/>
                  </a:lnTo>
                  <a:lnTo>
                    <a:pt x="223869" y="77910"/>
                  </a:lnTo>
                  <a:lnTo>
                    <a:pt x="232053" y="37509"/>
                  </a:lnTo>
                  <a:lnTo>
                    <a:pt x="235954" y="5687"/>
                  </a:lnTo>
                  <a:lnTo>
                    <a:pt x="235424" y="1851"/>
                  </a:lnTo>
                  <a:lnTo>
                    <a:pt x="234366" y="0"/>
                  </a:lnTo>
                  <a:lnTo>
                    <a:pt x="232250" y="883"/>
                  </a:lnTo>
                  <a:lnTo>
                    <a:pt x="226136" y="7508"/>
                  </a:lnTo>
                  <a:lnTo>
                    <a:pt x="206347" y="52108"/>
                  </a:lnTo>
                  <a:lnTo>
                    <a:pt x="196984" y="90012"/>
                  </a:lnTo>
                  <a:lnTo>
                    <a:pt x="189999" y="130847"/>
                  </a:lnTo>
                  <a:lnTo>
                    <a:pt x="185955" y="171103"/>
                  </a:lnTo>
                  <a:lnTo>
                    <a:pt x="186510" y="207810"/>
                  </a:lnTo>
                  <a:lnTo>
                    <a:pt x="192871" y="233531"/>
                  </a:lnTo>
                  <a:lnTo>
                    <a:pt x="202753" y="250607"/>
                  </a:lnTo>
                  <a:lnTo>
                    <a:pt x="214201" y="260548"/>
                  </a:lnTo>
                  <a:lnTo>
                    <a:pt x="219512" y="261365"/>
                  </a:lnTo>
                  <a:lnTo>
                    <a:pt x="224464" y="259793"/>
                  </a:lnTo>
                  <a:lnTo>
                    <a:pt x="229176" y="256628"/>
                  </a:lnTo>
                  <a:lnTo>
                    <a:pt x="232317" y="251696"/>
                  </a:lnTo>
                  <a:lnTo>
                    <a:pt x="235808" y="238690"/>
                  </a:lnTo>
                  <a:lnTo>
                    <a:pt x="234401" y="212129"/>
                  </a:lnTo>
                  <a:lnTo>
                    <a:pt x="221918" y="194058"/>
                  </a:lnTo>
                  <a:lnTo>
                    <a:pt x="202257" y="178030"/>
                  </a:lnTo>
                  <a:lnTo>
                    <a:pt x="168800" y="162485"/>
                  </a:lnTo>
                  <a:lnTo>
                    <a:pt x="121368" y="155338"/>
                  </a:lnTo>
                  <a:lnTo>
                    <a:pt x="165852" y="154359"/>
                  </a:lnTo>
                  <a:lnTo>
                    <a:pt x="212000" y="148144"/>
                  </a:lnTo>
                  <a:lnTo>
                    <a:pt x="255296" y="140122"/>
                  </a:lnTo>
                  <a:lnTo>
                    <a:pt x="277099" y="137220"/>
                  </a:lnTo>
                  <a:lnTo>
                    <a:pt x="281905" y="138223"/>
                  </a:lnTo>
                  <a:lnTo>
                    <a:pt x="289126" y="143102"/>
                  </a:lnTo>
                  <a:lnTo>
                    <a:pt x="290629" y="147084"/>
                  </a:lnTo>
                  <a:lnTo>
                    <a:pt x="289372" y="164213"/>
                  </a:lnTo>
                  <a:lnTo>
                    <a:pt x="284021" y="211009"/>
                  </a:lnTo>
                  <a:lnTo>
                    <a:pt x="278152" y="257476"/>
                  </a:lnTo>
                  <a:lnTo>
                    <a:pt x="277129" y="268417"/>
                  </a:lnTo>
                  <a:lnTo>
                    <a:pt x="276987" y="268727"/>
                  </a:lnTo>
                  <a:lnTo>
                    <a:pt x="277422" y="226679"/>
                  </a:lnTo>
                  <a:lnTo>
                    <a:pt x="281774" y="193832"/>
                  </a:lnTo>
                  <a:lnTo>
                    <a:pt x="286827" y="151488"/>
                  </a:lnTo>
                  <a:lnTo>
                    <a:pt x="289400" y="129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138"/>
            <p:cNvSpPr/>
            <p:nvPr>
              <p:custDataLst>
                <p:tags r:id="rId101"/>
              </p:custDataLst>
            </p:nvPr>
          </p:nvSpPr>
          <p:spPr>
            <a:xfrm>
              <a:off x="6470650" y="2330450"/>
              <a:ext cx="117681" cy="296406"/>
            </a:xfrm>
            <a:custGeom>
              <a:avLst/>
              <a:gdLst/>
              <a:ahLst/>
              <a:cxnLst/>
              <a:rect l="0" t="0" r="0" b="0"/>
              <a:pathLst>
                <a:path w="117681" h="296406">
                  <a:moveTo>
                    <a:pt x="50800" y="0"/>
                  </a:moveTo>
                  <a:lnTo>
                    <a:pt x="50800" y="0"/>
                  </a:lnTo>
                  <a:lnTo>
                    <a:pt x="45731" y="39693"/>
                  </a:lnTo>
                  <a:lnTo>
                    <a:pt x="41961" y="69852"/>
                  </a:lnTo>
                  <a:lnTo>
                    <a:pt x="39815" y="106305"/>
                  </a:lnTo>
                  <a:lnTo>
                    <a:pt x="38157" y="146024"/>
                  </a:lnTo>
                  <a:lnTo>
                    <a:pt x="35068" y="187196"/>
                  </a:lnTo>
                  <a:lnTo>
                    <a:pt x="31343" y="223369"/>
                  </a:lnTo>
                  <a:lnTo>
                    <a:pt x="25279" y="265855"/>
                  </a:lnTo>
                  <a:lnTo>
                    <a:pt x="19870" y="296405"/>
                  </a:lnTo>
                  <a:lnTo>
                    <a:pt x="19414" y="291897"/>
                  </a:lnTo>
                  <a:lnTo>
                    <a:pt x="27886" y="250140"/>
                  </a:lnTo>
                  <a:lnTo>
                    <a:pt x="38836" y="214756"/>
                  </a:lnTo>
                  <a:lnTo>
                    <a:pt x="48306" y="192108"/>
                  </a:lnTo>
                  <a:lnTo>
                    <a:pt x="61921" y="174987"/>
                  </a:lnTo>
                  <a:lnTo>
                    <a:pt x="77380" y="165966"/>
                  </a:lnTo>
                  <a:lnTo>
                    <a:pt x="91541" y="162663"/>
                  </a:lnTo>
                  <a:lnTo>
                    <a:pt x="100186" y="163546"/>
                  </a:lnTo>
                  <a:lnTo>
                    <a:pt x="108262" y="170054"/>
                  </a:lnTo>
                  <a:lnTo>
                    <a:pt x="112391" y="174753"/>
                  </a:lnTo>
                  <a:lnTo>
                    <a:pt x="116979" y="189381"/>
                  </a:lnTo>
                  <a:lnTo>
                    <a:pt x="117680" y="217450"/>
                  </a:lnTo>
                  <a:lnTo>
                    <a:pt x="108225" y="258540"/>
                  </a:lnTo>
                  <a:lnTo>
                    <a:pt x="95138" y="273892"/>
                  </a:lnTo>
                  <a:lnTo>
                    <a:pt x="78267" y="284007"/>
                  </a:lnTo>
                  <a:lnTo>
                    <a:pt x="61361" y="288503"/>
                  </a:lnTo>
                  <a:lnTo>
                    <a:pt x="32606" y="284292"/>
                  </a:lnTo>
                  <a:lnTo>
                    <a:pt x="17784" y="274048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139"/>
            <p:cNvSpPr/>
            <p:nvPr>
              <p:custDataLst>
                <p:tags r:id="rId102"/>
              </p:custDataLst>
            </p:nvPr>
          </p:nvSpPr>
          <p:spPr>
            <a:xfrm>
              <a:off x="6388100" y="239395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140"/>
            <p:cNvSpPr/>
            <p:nvPr>
              <p:custDataLst>
                <p:tags r:id="rId103"/>
              </p:custDataLst>
            </p:nvPr>
          </p:nvSpPr>
          <p:spPr>
            <a:xfrm>
              <a:off x="6388100" y="252095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6350" y="0"/>
                  </a:moveTo>
                  <a:lnTo>
                    <a:pt x="6350" y="0"/>
                  </a:lnTo>
                  <a:lnTo>
                    <a:pt x="1324" y="44571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141"/>
            <p:cNvSpPr/>
            <p:nvPr>
              <p:custDataLst>
                <p:tags r:id="rId104"/>
              </p:custDataLst>
            </p:nvPr>
          </p:nvSpPr>
          <p:spPr>
            <a:xfrm>
              <a:off x="6216650" y="2489200"/>
              <a:ext cx="76201" cy="165976"/>
            </a:xfrm>
            <a:custGeom>
              <a:avLst/>
              <a:gdLst/>
              <a:ahLst/>
              <a:cxnLst/>
              <a:rect l="0" t="0" r="0" b="0"/>
              <a:pathLst>
                <a:path w="76201" h="165976">
                  <a:moveTo>
                    <a:pt x="0" y="0"/>
                  </a:moveTo>
                  <a:lnTo>
                    <a:pt x="0" y="0"/>
                  </a:lnTo>
                  <a:lnTo>
                    <a:pt x="5775" y="5069"/>
                  </a:lnTo>
                  <a:lnTo>
                    <a:pt x="38872" y="32914"/>
                  </a:lnTo>
                  <a:lnTo>
                    <a:pt x="50438" y="46378"/>
                  </a:lnTo>
                  <a:lnTo>
                    <a:pt x="63471" y="73792"/>
                  </a:lnTo>
                  <a:lnTo>
                    <a:pt x="67015" y="93945"/>
                  </a:lnTo>
                  <a:lnTo>
                    <a:pt x="64826" y="112779"/>
                  </a:lnTo>
                  <a:lnTo>
                    <a:pt x="53780" y="139249"/>
                  </a:lnTo>
                  <a:lnTo>
                    <a:pt x="38983" y="159322"/>
                  </a:lnTo>
                  <a:lnTo>
                    <a:pt x="31436" y="165354"/>
                  </a:lnTo>
                  <a:lnTo>
                    <a:pt x="29425" y="165975"/>
                  </a:lnTo>
                  <a:lnTo>
                    <a:pt x="28083" y="165683"/>
                  </a:lnTo>
                  <a:lnTo>
                    <a:pt x="22825" y="155160"/>
                  </a:lnTo>
                  <a:lnTo>
                    <a:pt x="23539" y="131894"/>
                  </a:lnTo>
                  <a:lnTo>
                    <a:pt x="31591" y="92545"/>
                  </a:lnTo>
                  <a:lnTo>
                    <a:pt x="49655" y="48509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142"/>
            <p:cNvSpPr/>
            <p:nvPr>
              <p:custDataLst>
                <p:tags r:id="rId105"/>
              </p:custDataLst>
            </p:nvPr>
          </p:nvSpPr>
          <p:spPr>
            <a:xfrm>
              <a:off x="6026150" y="2482850"/>
              <a:ext cx="146051" cy="22814"/>
            </a:xfrm>
            <a:custGeom>
              <a:avLst/>
              <a:gdLst/>
              <a:ahLst/>
              <a:cxnLst/>
              <a:rect l="0" t="0" r="0" b="0"/>
              <a:pathLst>
                <a:path w="146051" h="22814">
                  <a:moveTo>
                    <a:pt x="0" y="12700"/>
                  </a:moveTo>
                  <a:lnTo>
                    <a:pt x="0" y="12700"/>
                  </a:lnTo>
                  <a:lnTo>
                    <a:pt x="0" y="22813"/>
                  </a:lnTo>
                  <a:lnTo>
                    <a:pt x="0" y="12247"/>
                  </a:lnTo>
                  <a:lnTo>
                    <a:pt x="2117" y="9576"/>
                  </a:lnTo>
                  <a:lnTo>
                    <a:pt x="5645" y="9206"/>
                  </a:lnTo>
                  <a:lnTo>
                    <a:pt x="36628" y="12010"/>
                  </a:lnTo>
                  <a:lnTo>
                    <a:pt x="74666" y="9125"/>
                  </a:lnTo>
                  <a:lnTo>
                    <a:pt x="117216" y="3801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143"/>
            <p:cNvSpPr/>
            <p:nvPr>
              <p:custDataLst>
                <p:tags r:id="rId106"/>
              </p:custDataLst>
            </p:nvPr>
          </p:nvSpPr>
          <p:spPr>
            <a:xfrm>
              <a:off x="6077950" y="2349500"/>
              <a:ext cx="68851" cy="294727"/>
            </a:xfrm>
            <a:custGeom>
              <a:avLst/>
              <a:gdLst/>
              <a:ahLst/>
              <a:cxnLst/>
              <a:rect l="0" t="0" r="0" b="0"/>
              <a:pathLst>
                <a:path w="68851" h="294727">
                  <a:moveTo>
                    <a:pt x="68850" y="0"/>
                  </a:moveTo>
                  <a:lnTo>
                    <a:pt x="68850" y="0"/>
                  </a:lnTo>
                  <a:lnTo>
                    <a:pt x="65479" y="0"/>
                  </a:lnTo>
                  <a:lnTo>
                    <a:pt x="53270" y="6742"/>
                  </a:lnTo>
                  <a:lnTo>
                    <a:pt x="39618" y="27790"/>
                  </a:lnTo>
                  <a:lnTo>
                    <a:pt x="26634" y="63110"/>
                  </a:lnTo>
                  <a:lnTo>
                    <a:pt x="19984" y="96253"/>
                  </a:lnTo>
                  <a:lnTo>
                    <a:pt x="13971" y="133796"/>
                  </a:lnTo>
                  <a:lnTo>
                    <a:pt x="6594" y="171648"/>
                  </a:lnTo>
                  <a:lnTo>
                    <a:pt x="2375" y="207757"/>
                  </a:lnTo>
                  <a:lnTo>
                    <a:pt x="0" y="252293"/>
                  </a:lnTo>
                  <a:lnTo>
                    <a:pt x="856" y="272291"/>
                  </a:lnTo>
                  <a:lnTo>
                    <a:pt x="5940" y="285883"/>
                  </a:lnTo>
                  <a:lnTo>
                    <a:pt x="9271" y="290072"/>
                  </a:lnTo>
                  <a:lnTo>
                    <a:pt x="16735" y="294726"/>
                  </a:lnTo>
                  <a:lnTo>
                    <a:pt x="21407" y="293851"/>
                  </a:lnTo>
                  <a:lnTo>
                    <a:pt x="4345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144"/>
            <p:cNvSpPr/>
            <p:nvPr>
              <p:custDataLst>
                <p:tags r:id="rId107"/>
              </p:custDataLst>
            </p:nvPr>
          </p:nvSpPr>
          <p:spPr>
            <a:xfrm>
              <a:off x="5903790" y="2477383"/>
              <a:ext cx="58861" cy="159393"/>
            </a:xfrm>
            <a:custGeom>
              <a:avLst/>
              <a:gdLst/>
              <a:ahLst/>
              <a:cxnLst/>
              <a:rect l="0" t="0" r="0" b="0"/>
              <a:pathLst>
                <a:path w="58861" h="159393">
                  <a:moveTo>
                    <a:pt x="58860" y="5467"/>
                  </a:moveTo>
                  <a:lnTo>
                    <a:pt x="58860" y="5467"/>
                  </a:lnTo>
                  <a:lnTo>
                    <a:pt x="52118" y="2096"/>
                  </a:lnTo>
                  <a:lnTo>
                    <a:pt x="31071" y="0"/>
                  </a:lnTo>
                  <a:lnTo>
                    <a:pt x="18052" y="3272"/>
                  </a:lnTo>
                  <a:lnTo>
                    <a:pt x="12605" y="6121"/>
                  </a:lnTo>
                  <a:lnTo>
                    <a:pt x="4670" y="16811"/>
                  </a:lnTo>
                  <a:lnTo>
                    <a:pt x="1566" y="23613"/>
                  </a:lnTo>
                  <a:lnTo>
                    <a:pt x="0" y="38697"/>
                  </a:lnTo>
                  <a:lnTo>
                    <a:pt x="2361" y="54808"/>
                  </a:lnTo>
                  <a:lnTo>
                    <a:pt x="8114" y="71376"/>
                  </a:lnTo>
                  <a:lnTo>
                    <a:pt x="44355" y="113455"/>
                  </a:lnTo>
                  <a:lnTo>
                    <a:pt x="55236" y="128956"/>
                  </a:lnTo>
                  <a:lnTo>
                    <a:pt x="57720" y="140549"/>
                  </a:lnTo>
                  <a:lnTo>
                    <a:pt x="56688" y="144911"/>
                  </a:lnTo>
                  <a:lnTo>
                    <a:pt x="51780" y="151638"/>
                  </a:lnTo>
                  <a:lnTo>
                    <a:pt x="37712" y="159392"/>
                  </a:lnTo>
                  <a:lnTo>
                    <a:pt x="32061" y="158884"/>
                  </a:lnTo>
                  <a:lnTo>
                    <a:pt x="8060" y="145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145"/>
            <p:cNvSpPr/>
            <p:nvPr>
              <p:custDataLst>
                <p:tags r:id="rId108"/>
              </p:custDataLst>
            </p:nvPr>
          </p:nvSpPr>
          <p:spPr>
            <a:xfrm>
              <a:off x="5848350" y="24447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146"/>
            <p:cNvSpPr/>
            <p:nvPr>
              <p:custDataLst>
                <p:tags r:id="rId109"/>
              </p:custDataLst>
            </p:nvPr>
          </p:nvSpPr>
          <p:spPr>
            <a:xfrm>
              <a:off x="5861049" y="2559050"/>
              <a:ext cx="2" cy="63501"/>
            </a:xfrm>
            <a:custGeom>
              <a:avLst/>
              <a:gdLst/>
              <a:ahLst/>
              <a:cxnLst/>
              <a:rect l="0" t="0" r="0" b="0"/>
              <a:pathLst>
                <a:path w="2" h="63501">
                  <a:moveTo>
                    <a:pt x="1" y="0"/>
                  </a:moveTo>
                  <a:lnTo>
                    <a:pt x="1" y="0"/>
                  </a:lnTo>
                  <a:lnTo>
                    <a:pt x="0" y="41914"/>
                  </a:lnTo>
                  <a:lnTo>
                    <a:pt x="1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147"/>
            <p:cNvSpPr/>
            <p:nvPr>
              <p:custDataLst>
                <p:tags r:id="rId110"/>
              </p:custDataLst>
            </p:nvPr>
          </p:nvSpPr>
          <p:spPr>
            <a:xfrm>
              <a:off x="5641936" y="2355442"/>
              <a:ext cx="136565" cy="316226"/>
            </a:xfrm>
            <a:custGeom>
              <a:avLst/>
              <a:gdLst/>
              <a:ahLst/>
              <a:cxnLst/>
              <a:rect l="0" t="0" r="0" b="0"/>
              <a:pathLst>
                <a:path w="136565" h="316226">
                  <a:moveTo>
                    <a:pt x="104814" y="203608"/>
                  </a:moveTo>
                  <a:lnTo>
                    <a:pt x="104814" y="203608"/>
                  </a:lnTo>
                  <a:lnTo>
                    <a:pt x="92571" y="178287"/>
                  </a:lnTo>
                  <a:lnTo>
                    <a:pt x="83145" y="171658"/>
                  </a:lnTo>
                  <a:lnTo>
                    <a:pt x="65938" y="167330"/>
                  </a:lnTo>
                  <a:lnTo>
                    <a:pt x="59847" y="169545"/>
                  </a:lnTo>
                  <a:lnTo>
                    <a:pt x="47434" y="179532"/>
                  </a:lnTo>
                  <a:lnTo>
                    <a:pt x="18560" y="219784"/>
                  </a:lnTo>
                  <a:lnTo>
                    <a:pt x="3919" y="258887"/>
                  </a:lnTo>
                  <a:lnTo>
                    <a:pt x="0" y="282269"/>
                  </a:lnTo>
                  <a:lnTo>
                    <a:pt x="3902" y="300658"/>
                  </a:lnTo>
                  <a:lnTo>
                    <a:pt x="7906" y="308524"/>
                  </a:lnTo>
                  <a:lnTo>
                    <a:pt x="13398" y="313063"/>
                  </a:lnTo>
                  <a:lnTo>
                    <a:pt x="19880" y="315384"/>
                  </a:lnTo>
                  <a:lnTo>
                    <a:pt x="27025" y="316225"/>
                  </a:lnTo>
                  <a:lnTo>
                    <a:pt x="44370" y="311516"/>
                  </a:lnTo>
                  <a:lnTo>
                    <a:pt x="53935" y="307296"/>
                  </a:lnTo>
                  <a:lnTo>
                    <a:pt x="80880" y="281132"/>
                  </a:lnTo>
                  <a:lnTo>
                    <a:pt x="103367" y="239827"/>
                  </a:lnTo>
                  <a:lnTo>
                    <a:pt x="114989" y="204418"/>
                  </a:lnTo>
                  <a:lnTo>
                    <a:pt x="123447" y="163046"/>
                  </a:lnTo>
                  <a:lnTo>
                    <a:pt x="125703" y="139172"/>
                  </a:lnTo>
                  <a:lnTo>
                    <a:pt x="127206" y="114084"/>
                  </a:lnTo>
                  <a:lnTo>
                    <a:pt x="126996" y="67393"/>
                  </a:lnTo>
                  <a:lnTo>
                    <a:pt x="124550" y="28768"/>
                  </a:lnTo>
                  <a:lnTo>
                    <a:pt x="121111" y="6898"/>
                  </a:lnTo>
                  <a:lnTo>
                    <a:pt x="118501" y="1912"/>
                  </a:lnTo>
                  <a:lnTo>
                    <a:pt x="115350" y="0"/>
                  </a:lnTo>
                  <a:lnTo>
                    <a:pt x="111838" y="136"/>
                  </a:lnTo>
                  <a:lnTo>
                    <a:pt x="104173" y="11576"/>
                  </a:lnTo>
                  <a:lnTo>
                    <a:pt x="97473" y="33594"/>
                  </a:lnTo>
                  <a:lnTo>
                    <a:pt x="94496" y="66898"/>
                  </a:lnTo>
                  <a:lnTo>
                    <a:pt x="93172" y="105218"/>
                  </a:lnTo>
                  <a:lnTo>
                    <a:pt x="93995" y="145768"/>
                  </a:lnTo>
                  <a:lnTo>
                    <a:pt x="99065" y="187309"/>
                  </a:lnTo>
                  <a:lnTo>
                    <a:pt x="106022" y="221764"/>
                  </a:lnTo>
                  <a:lnTo>
                    <a:pt x="117872" y="261198"/>
                  </a:lnTo>
                  <a:lnTo>
                    <a:pt x="136564" y="298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231"/>
          <p:cNvGrpSpPr/>
          <p:nvPr/>
        </p:nvGrpSpPr>
        <p:grpSpPr>
          <a:xfrm>
            <a:off x="2921000" y="3314700"/>
            <a:ext cx="415926" cy="384413"/>
            <a:chOff x="2921000" y="3314700"/>
            <a:chExt cx="415926" cy="384413"/>
          </a:xfrm>
        </p:grpSpPr>
        <p:sp>
          <p:nvSpPr>
            <p:cNvPr id="87" name="SMARTInkShape-1148"/>
            <p:cNvSpPr/>
            <p:nvPr>
              <p:custDataLst>
                <p:tags r:id="rId92"/>
              </p:custDataLst>
            </p:nvPr>
          </p:nvSpPr>
          <p:spPr>
            <a:xfrm>
              <a:off x="3327400" y="36258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149"/>
            <p:cNvSpPr/>
            <p:nvPr>
              <p:custDataLst>
                <p:tags r:id="rId93"/>
              </p:custDataLst>
            </p:nvPr>
          </p:nvSpPr>
          <p:spPr>
            <a:xfrm>
              <a:off x="3244850" y="35115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150"/>
            <p:cNvSpPr/>
            <p:nvPr>
              <p:custDataLst>
                <p:tags r:id="rId94"/>
              </p:custDataLst>
            </p:nvPr>
          </p:nvSpPr>
          <p:spPr>
            <a:xfrm>
              <a:off x="3115792" y="3606800"/>
              <a:ext cx="58314" cy="92313"/>
            </a:xfrm>
            <a:custGeom>
              <a:avLst/>
              <a:gdLst/>
              <a:ahLst/>
              <a:cxnLst/>
              <a:rect l="0" t="0" r="0" b="0"/>
              <a:pathLst>
                <a:path w="58314" h="92313">
                  <a:moveTo>
                    <a:pt x="40158" y="6350"/>
                  </a:moveTo>
                  <a:lnTo>
                    <a:pt x="40158" y="6350"/>
                  </a:lnTo>
                  <a:lnTo>
                    <a:pt x="22481" y="15188"/>
                  </a:lnTo>
                  <a:lnTo>
                    <a:pt x="10304" y="28018"/>
                  </a:lnTo>
                  <a:lnTo>
                    <a:pt x="1131" y="48597"/>
                  </a:lnTo>
                  <a:lnTo>
                    <a:pt x="0" y="62521"/>
                  </a:lnTo>
                  <a:lnTo>
                    <a:pt x="685" y="69197"/>
                  </a:lnTo>
                  <a:lnTo>
                    <a:pt x="7092" y="80378"/>
                  </a:lnTo>
                  <a:lnTo>
                    <a:pt x="11764" y="85335"/>
                  </a:lnTo>
                  <a:lnTo>
                    <a:pt x="22600" y="90843"/>
                  </a:lnTo>
                  <a:lnTo>
                    <a:pt x="28452" y="92312"/>
                  </a:lnTo>
                  <a:lnTo>
                    <a:pt x="33765" y="91880"/>
                  </a:lnTo>
                  <a:lnTo>
                    <a:pt x="43431" y="87637"/>
                  </a:lnTo>
                  <a:lnTo>
                    <a:pt x="56807" y="73944"/>
                  </a:lnTo>
                  <a:lnTo>
                    <a:pt x="58313" y="68346"/>
                  </a:lnTo>
                  <a:lnTo>
                    <a:pt x="56223" y="56481"/>
                  </a:lnTo>
                  <a:lnTo>
                    <a:pt x="43742" y="34531"/>
                  </a:lnTo>
                  <a:lnTo>
                    <a:pt x="84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151"/>
            <p:cNvSpPr/>
            <p:nvPr>
              <p:custDataLst>
                <p:tags r:id="rId95"/>
              </p:custDataLst>
            </p:nvPr>
          </p:nvSpPr>
          <p:spPr>
            <a:xfrm>
              <a:off x="2921000" y="3347182"/>
              <a:ext cx="169397" cy="297719"/>
            </a:xfrm>
            <a:custGeom>
              <a:avLst/>
              <a:gdLst/>
              <a:ahLst/>
              <a:cxnLst/>
              <a:rect l="0" t="0" r="0" b="0"/>
              <a:pathLst>
                <a:path w="169397" h="297719">
                  <a:moveTo>
                    <a:pt x="0" y="196118"/>
                  </a:moveTo>
                  <a:lnTo>
                    <a:pt x="0" y="196118"/>
                  </a:lnTo>
                  <a:lnTo>
                    <a:pt x="0" y="185183"/>
                  </a:lnTo>
                  <a:lnTo>
                    <a:pt x="1411" y="185300"/>
                  </a:lnTo>
                  <a:lnTo>
                    <a:pt x="21662" y="192941"/>
                  </a:lnTo>
                  <a:lnTo>
                    <a:pt x="52512" y="186954"/>
                  </a:lnTo>
                  <a:lnTo>
                    <a:pt x="78197" y="170982"/>
                  </a:lnTo>
                  <a:lnTo>
                    <a:pt x="107052" y="141633"/>
                  </a:lnTo>
                  <a:lnTo>
                    <a:pt x="131202" y="99384"/>
                  </a:lnTo>
                  <a:lnTo>
                    <a:pt x="145095" y="67518"/>
                  </a:lnTo>
                  <a:lnTo>
                    <a:pt x="161054" y="27251"/>
                  </a:lnTo>
                  <a:lnTo>
                    <a:pt x="169396" y="1424"/>
                  </a:lnTo>
                  <a:lnTo>
                    <a:pt x="169375" y="0"/>
                  </a:lnTo>
                  <a:lnTo>
                    <a:pt x="168656" y="461"/>
                  </a:lnTo>
                  <a:lnTo>
                    <a:pt x="167470" y="2180"/>
                  </a:lnTo>
                  <a:lnTo>
                    <a:pt x="161204" y="47612"/>
                  </a:lnTo>
                  <a:lnTo>
                    <a:pt x="159841" y="86135"/>
                  </a:lnTo>
                  <a:lnTo>
                    <a:pt x="157353" y="127246"/>
                  </a:lnTo>
                  <a:lnTo>
                    <a:pt x="155307" y="169036"/>
                  </a:lnTo>
                  <a:lnTo>
                    <a:pt x="156749" y="211128"/>
                  </a:lnTo>
                  <a:lnTo>
                    <a:pt x="157861" y="247709"/>
                  </a:lnTo>
                  <a:lnTo>
                    <a:pt x="158750" y="297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152"/>
            <p:cNvSpPr/>
            <p:nvPr>
              <p:custDataLst>
                <p:tags r:id="rId96"/>
              </p:custDataLst>
            </p:nvPr>
          </p:nvSpPr>
          <p:spPr>
            <a:xfrm>
              <a:off x="2933700" y="3314700"/>
              <a:ext cx="18118" cy="361951"/>
            </a:xfrm>
            <a:custGeom>
              <a:avLst/>
              <a:gdLst/>
              <a:ahLst/>
              <a:cxnLst/>
              <a:rect l="0" t="0" r="0" b="0"/>
              <a:pathLst>
                <a:path w="18118" h="361951">
                  <a:moveTo>
                    <a:pt x="0" y="0"/>
                  </a:moveTo>
                  <a:lnTo>
                    <a:pt x="0" y="0"/>
                  </a:lnTo>
                  <a:lnTo>
                    <a:pt x="1881" y="12552"/>
                  </a:lnTo>
                  <a:lnTo>
                    <a:pt x="5467" y="51554"/>
                  </a:lnTo>
                  <a:lnTo>
                    <a:pt x="5958" y="85942"/>
                  </a:lnTo>
                  <a:lnTo>
                    <a:pt x="6881" y="127802"/>
                  </a:lnTo>
                  <a:lnTo>
                    <a:pt x="9644" y="174629"/>
                  </a:lnTo>
                  <a:lnTo>
                    <a:pt x="13223" y="221781"/>
                  </a:lnTo>
                  <a:lnTo>
                    <a:pt x="16460" y="266492"/>
                  </a:lnTo>
                  <a:lnTo>
                    <a:pt x="17899" y="305178"/>
                  </a:lnTo>
                  <a:lnTo>
                    <a:pt x="18117" y="348540"/>
                  </a:lnTo>
                  <a:lnTo>
                    <a:pt x="12700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232"/>
          <p:cNvGrpSpPr/>
          <p:nvPr/>
        </p:nvGrpSpPr>
        <p:grpSpPr>
          <a:xfrm>
            <a:off x="6432550" y="1263517"/>
            <a:ext cx="1955801" cy="190634"/>
            <a:chOff x="6432550" y="1263517"/>
            <a:chExt cx="1955801" cy="190634"/>
          </a:xfrm>
        </p:grpSpPr>
        <p:sp>
          <p:nvSpPr>
            <p:cNvPr id="93" name="SMARTInkShape-1153"/>
            <p:cNvSpPr/>
            <p:nvPr>
              <p:custDataLst>
                <p:tags r:id="rId89"/>
              </p:custDataLst>
            </p:nvPr>
          </p:nvSpPr>
          <p:spPr>
            <a:xfrm>
              <a:off x="7977586" y="1356226"/>
              <a:ext cx="410765" cy="66175"/>
            </a:xfrm>
            <a:custGeom>
              <a:avLst/>
              <a:gdLst/>
              <a:ahLst/>
              <a:cxnLst/>
              <a:rect l="0" t="0" r="0" b="0"/>
              <a:pathLst>
                <a:path w="410765" h="66175">
                  <a:moveTo>
                    <a:pt x="0" y="1696"/>
                  </a:moveTo>
                  <a:lnTo>
                    <a:pt x="0" y="1696"/>
                  </a:lnTo>
                  <a:lnTo>
                    <a:pt x="16840" y="363"/>
                  </a:lnTo>
                  <a:lnTo>
                    <a:pt x="64001" y="0"/>
                  </a:lnTo>
                  <a:lnTo>
                    <a:pt x="109186" y="2191"/>
                  </a:lnTo>
                  <a:lnTo>
                    <a:pt x="155139" y="5517"/>
                  </a:lnTo>
                  <a:lnTo>
                    <a:pt x="201433" y="9347"/>
                  </a:lnTo>
                  <a:lnTo>
                    <a:pt x="247172" y="14106"/>
                  </a:lnTo>
                  <a:lnTo>
                    <a:pt x="291019" y="20925"/>
                  </a:lnTo>
                  <a:lnTo>
                    <a:pt x="328381" y="30541"/>
                  </a:lnTo>
                  <a:lnTo>
                    <a:pt x="373418" y="47855"/>
                  </a:lnTo>
                  <a:lnTo>
                    <a:pt x="410764" y="66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154"/>
            <p:cNvSpPr/>
            <p:nvPr>
              <p:custDataLst>
                <p:tags r:id="rId90"/>
              </p:custDataLst>
            </p:nvPr>
          </p:nvSpPr>
          <p:spPr>
            <a:xfrm>
              <a:off x="6825783" y="1263517"/>
              <a:ext cx="6818" cy="19184"/>
            </a:xfrm>
            <a:custGeom>
              <a:avLst/>
              <a:gdLst/>
              <a:ahLst/>
              <a:cxnLst/>
              <a:rect l="0" t="0" r="0" b="0"/>
              <a:pathLst>
                <a:path w="6818" h="19184">
                  <a:moveTo>
                    <a:pt x="0" y="0"/>
                  </a:moveTo>
                  <a:lnTo>
                    <a:pt x="0" y="0"/>
                  </a:lnTo>
                  <a:lnTo>
                    <a:pt x="203" y="3698"/>
                  </a:lnTo>
                  <a:lnTo>
                    <a:pt x="6817" y="19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155"/>
            <p:cNvSpPr/>
            <p:nvPr>
              <p:custDataLst>
                <p:tags r:id="rId91"/>
              </p:custDataLst>
            </p:nvPr>
          </p:nvSpPr>
          <p:spPr>
            <a:xfrm>
              <a:off x="6432550" y="1332577"/>
              <a:ext cx="1311621" cy="121574"/>
            </a:xfrm>
            <a:custGeom>
              <a:avLst/>
              <a:gdLst/>
              <a:ahLst/>
              <a:cxnLst/>
              <a:rect l="0" t="0" r="0" b="0"/>
              <a:pathLst>
                <a:path w="1311621" h="121574">
                  <a:moveTo>
                    <a:pt x="0" y="121573"/>
                  </a:moveTo>
                  <a:lnTo>
                    <a:pt x="0" y="121573"/>
                  </a:lnTo>
                  <a:lnTo>
                    <a:pt x="3371" y="91687"/>
                  </a:lnTo>
                  <a:lnTo>
                    <a:pt x="14434" y="76070"/>
                  </a:lnTo>
                  <a:lnTo>
                    <a:pt x="33931" y="59722"/>
                  </a:lnTo>
                  <a:lnTo>
                    <a:pt x="63764" y="43048"/>
                  </a:lnTo>
                  <a:lnTo>
                    <a:pt x="105715" y="26230"/>
                  </a:lnTo>
                  <a:lnTo>
                    <a:pt x="129743" y="17795"/>
                  </a:lnTo>
                  <a:lnTo>
                    <a:pt x="158462" y="11465"/>
                  </a:lnTo>
                  <a:lnTo>
                    <a:pt x="190309" y="6540"/>
                  </a:lnTo>
                  <a:lnTo>
                    <a:pt x="224238" y="2551"/>
                  </a:lnTo>
                  <a:lnTo>
                    <a:pt x="263086" y="597"/>
                  </a:lnTo>
                  <a:lnTo>
                    <a:pt x="305213" y="0"/>
                  </a:lnTo>
                  <a:lnTo>
                    <a:pt x="349525" y="308"/>
                  </a:lnTo>
                  <a:lnTo>
                    <a:pt x="396705" y="2630"/>
                  </a:lnTo>
                  <a:lnTo>
                    <a:pt x="445798" y="6294"/>
                  </a:lnTo>
                  <a:lnTo>
                    <a:pt x="496165" y="10854"/>
                  </a:lnTo>
                  <a:lnTo>
                    <a:pt x="547382" y="17421"/>
                  </a:lnTo>
                  <a:lnTo>
                    <a:pt x="599166" y="25327"/>
                  </a:lnTo>
                  <a:lnTo>
                    <a:pt x="651327" y="34126"/>
                  </a:lnTo>
                  <a:lnTo>
                    <a:pt x="700918" y="42814"/>
                  </a:lnTo>
                  <a:lnTo>
                    <a:pt x="748795" y="51428"/>
                  </a:lnTo>
                  <a:lnTo>
                    <a:pt x="795530" y="59993"/>
                  </a:lnTo>
                  <a:lnTo>
                    <a:pt x="840798" y="68525"/>
                  </a:lnTo>
                  <a:lnTo>
                    <a:pt x="885087" y="77036"/>
                  </a:lnTo>
                  <a:lnTo>
                    <a:pt x="928724" y="85531"/>
                  </a:lnTo>
                  <a:lnTo>
                    <a:pt x="971221" y="91195"/>
                  </a:lnTo>
                  <a:lnTo>
                    <a:pt x="1012959" y="94971"/>
                  </a:lnTo>
                  <a:lnTo>
                    <a:pt x="1054189" y="97488"/>
                  </a:lnTo>
                  <a:lnTo>
                    <a:pt x="1093670" y="97755"/>
                  </a:lnTo>
                  <a:lnTo>
                    <a:pt x="1131986" y="96522"/>
                  </a:lnTo>
                  <a:lnTo>
                    <a:pt x="1169524" y="94289"/>
                  </a:lnTo>
                  <a:lnTo>
                    <a:pt x="1207249" y="89978"/>
                  </a:lnTo>
                  <a:lnTo>
                    <a:pt x="1245100" y="84282"/>
                  </a:lnTo>
                  <a:lnTo>
                    <a:pt x="1283033" y="77662"/>
                  </a:lnTo>
                  <a:lnTo>
                    <a:pt x="1311620" y="71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234"/>
          <p:cNvGrpSpPr/>
          <p:nvPr/>
        </p:nvGrpSpPr>
        <p:grpSpPr>
          <a:xfrm>
            <a:off x="6343650" y="636406"/>
            <a:ext cx="2401496" cy="468495"/>
            <a:chOff x="6343650" y="636406"/>
            <a:chExt cx="2401496" cy="468495"/>
          </a:xfrm>
        </p:grpSpPr>
        <p:sp>
          <p:nvSpPr>
            <p:cNvPr id="97" name="SMARTInkShape-1156"/>
            <p:cNvSpPr/>
            <p:nvPr>
              <p:custDataLst>
                <p:tags r:id="rId69"/>
              </p:custDataLst>
            </p:nvPr>
          </p:nvSpPr>
          <p:spPr>
            <a:xfrm>
              <a:off x="8648700" y="636406"/>
              <a:ext cx="96446" cy="307467"/>
            </a:xfrm>
            <a:custGeom>
              <a:avLst/>
              <a:gdLst/>
              <a:ahLst/>
              <a:cxnLst/>
              <a:rect l="0" t="0" r="0" b="0"/>
              <a:pathLst>
                <a:path w="96446" h="307467">
                  <a:moveTo>
                    <a:pt x="25400" y="17644"/>
                  </a:moveTo>
                  <a:lnTo>
                    <a:pt x="25400" y="17644"/>
                  </a:lnTo>
                  <a:lnTo>
                    <a:pt x="34237" y="3338"/>
                  </a:lnTo>
                  <a:lnTo>
                    <a:pt x="42028" y="703"/>
                  </a:lnTo>
                  <a:lnTo>
                    <a:pt x="47069" y="0"/>
                  </a:lnTo>
                  <a:lnTo>
                    <a:pt x="58313" y="4863"/>
                  </a:lnTo>
                  <a:lnTo>
                    <a:pt x="82780" y="21861"/>
                  </a:lnTo>
                  <a:lnTo>
                    <a:pt x="91589" y="35981"/>
                  </a:lnTo>
                  <a:lnTo>
                    <a:pt x="96445" y="53311"/>
                  </a:lnTo>
                  <a:lnTo>
                    <a:pt x="96251" y="70420"/>
                  </a:lnTo>
                  <a:lnTo>
                    <a:pt x="85434" y="95919"/>
                  </a:lnTo>
                  <a:lnTo>
                    <a:pt x="46081" y="136680"/>
                  </a:lnTo>
                  <a:lnTo>
                    <a:pt x="47056" y="141340"/>
                  </a:lnTo>
                  <a:lnTo>
                    <a:pt x="49137" y="148114"/>
                  </a:lnTo>
                  <a:lnTo>
                    <a:pt x="50061" y="155829"/>
                  </a:lnTo>
                  <a:lnTo>
                    <a:pt x="54234" y="163961"/>
                  </a:lnTo>
                  <a:lnTo>
                    <a:pt x="57322" y="168106"/>
                  </a:lnTo>
                  <a:lnTo>
                    <a:pt x="58676" y="172985"/>
                  </a:lnTo>
                  <a:lnTo>
                    <a:pt x="59543" y="194143"/>
                  </a:lnTo>
                  <a:lnTo>
                    <a:pt x="62719" y="218862"/>
                  </a:lnTo>
                  <a:lnTo>
                    <a:pt x="63268" y="239307"/>
                  </a:lnTo>
                  <a:lnTo>
                    <a:pt x="59634" y="252333"/>
                  </a:lnTo>
                  <a:lnTo>
                    <a:pt x="45803" y="277942"/>
                  </a:lnTo>
                  <a:lnTo>
                    <a:pt x="21252" y="304437"/>
                  </a:lnTo>
                  <a:lnTo>
                    <a:pt x="13914" y="307385"/>
                  </a:lnTo>
                  <a:lnTo>
                    <a:pt x="10687" y="307466"/>
                  </a:lnTo>
                  <a:lnTo>
                    <a:pt x="0" y="303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157"/>
            <p:cNvSpPr/>
            <p:nvPr>
              <p:custDataLst>
                <p:tags r:id="rId70"/>
              </p:custDataLst>
            </p:nvPr>
          </p:nvSpPr>
          <p:spPr>
            <a:xfrm>
              <a:off x="8496300" y="834218"/>
              <a:ext cx="72390" cy="78208"/>
            </a:xfrm>
            <a:custGeom>
              <a:avLst/>
              <a:gdLst/>
              <a:ahLst/>
              <a:cxnLst/>
              <a:rect l="0" t="0" r="0" b="0"/>
              <a:pathLst>
                <a:path w="72390" h="78208">
                  <a:moveTo>
                    <a:pt x="0" y="10332"/>
                  </a:moveTo>
                  <a:lnTo>
                    <a:pt x="0" y="10332"/>
                  </a:lnTo>
                  <a:lnTo>
                    <a:pt x="3370" y="13703"/>
                  </a:lnTo>
                  <a:lnTo>
                    <a:pt x="5467" y="25912"/>
                  </a:lnTo>
                  <a:lnTo>
                    <a:pt x="5593" y="66239"/>
                  </a:lnTo>
                  <a:lnTo>
                    <a:pt x="875" y="78207"/>
                  </a:lnTo>
                  <a:lnTo>
                    <a:pt x="584" y="78159"/>
                  </a:lnTo>
                  <a:lnTo>
                    <a:pt x="260" y="76226"/>
                  </a:lnTo>
                  <a:lnTo>
                    <a:pt x="19783" y="29354"/>
                  </a:lnTo>
                  <a:lnTo>
                    <a:pt x="27842" y="14553"/>
                  </a:lnTo>
                  <a:lnTo>
                    <a:pt x="36128" y="5623"/>
                  </a:lnTo>
                  <a:lnTo>
                    <a:pt x="44514" y="1183"/>
                  </a:lnTo>
                  <a:lnTo>
                    <a:pt x="48726" y="0"/>
                  </a:lnTo>
                  <a:lnTo>
                    <a:pt x="52239" y="1327"/>
                  </a:lnTo>
                  <a:lnTo>
                    <a:pt x="58024" y="8446"/>
                  </a:lnTo>
                  <a:lnTo>
                    <a:pt x="71858" y="33636"/>
                  </a:lnTo>
                  <a:lnTo>
                    <a:pt x="72389" y="42091"/>
                  </a:lnTo>
                  <a:lnTo>
                    <a:pt x="69850" y="54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158"/>
            <p:cNvSpPr/>
            <p:nvPr>
              <p:custDataLst>
                <p:tags r:id="rId71"/>
              </p:custDataLst>
            </p:nvPr>
          </p:nvSpPr>
          <p:spPr>
            <a:xfrm>
              <a:off x="8350250" y="657029"/>
              <a:ext cx="107951" cy="231972"/>
            </a:xfrm>
            <a:custGeom>
              <a:avLst/>
              <a:gdLst/>
              <a:ahLst/>
              <a:cxnLst/>
              <a:rect l="0" t="0" r="0" b="0"/>
              <a:pathLst>
                <a:path w="107951" h="231972">
                  <a:moveTo>
                    <a:pt x="107950" y="3371"/>
                  </a:moveTo>
                  <a:lnTo>
                    <a:pt x="107950" y="3371"/>
                  </a:lnTo>
                  <a:lnTo>
                    <a:pt x="101208" y="0"/>
                  </a:lnTo>
                  <a:lnTo>
                    <a:pt x="97106" y="418"/>
                  </a:lnTo>
                  <a:lnTo>
                    <a:pt x="86902" y="4646"/>
                  </a:lnTo>
                  <a:lnTo>
                    <a:pt x="62516" y="31814"/>
                  </a:lnTo>
                  <a:lnTo>
                    <a:pt x="46835" y="63049"/>
                  </a:lnTo>
                  <a:lnTo>
                    <a:pt x="33515" y="99039"/>
                  </a:lnTo>
                  <a:lnTo>
                    <a:pt x="22892" y="133850"/>
                  </a:lnTo>
                  <a:lnTo>
                    <a:pt x="8978" y="178439"/>
                  </a:lnTo>
                  <a:lnTo>
                    <a:pt x="0" y="231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159"/>
            <p:cNvSpPr/>
            <p:nvPr>
              <p:custDataLst>
                <p:tags r:id="rId72"/>
              </p:custDataLst>
            </p:nvPr>
          </p:nvSpPr>
          <p:spPr>
            <a:xfrm>
              <a:off x="8293100" y="686683"/>
              <a:ext cx="127001" cy="183268"/>
            </a:xfrm>
            <a:custGeom>
              <a:avLst/>
              <a:gdLst/>
              <a:ahLst/>
              <a:cxnLst/>
              <a:rect l="0" t="0" r="0" b="0"/>
              <a:pathLst>
                <a:path w="127001" h="1832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0" y="0"/>
                  </a:lnTo>
                  <a:lnTo>
                    <a:pt x="5069" y="1116"/>
                  </a:lnTo>
                  <a:lnTo>
                    <a:pt x="47714" y="47945"/>
                  </a:lnTo>
                  <a:lnTo>
                    <a:pt x="72306" y="86335"/>
                  </a:lnTo>
                  <a:lnTo>
                    <a:pt x="95762" y="132710"/>
                  </a:lnTo>
                  <a:lnTo>
                    <a:pt x="127000" y="18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160"/>
            <p:cNvSpPr/>
            <p:nvPr>
              <p:custDataLst>
                <p:tags r:id="rId73"/>
              </p:custDataLst>
            </p:nvPr>
          </p:nvSpPr>
          <p:spPr>
            <a:xfrm>
              <a:off x="8140700" y="863600"/>
              <a:ext cx="57151" cy="95251"/>
            </a:xfrm>
            <a:custGeom>
              <a:avLst/>
              <a:gdLst/>
              <a:ahLst/>
              <a:cxnLst/>
              <a:rect l="0" t="0" r="0" b="0"/>
              <a:pathLst>
                <a:path w="57151" h="95251">
                  <a:moveTo>
                    <a:pt x="57150" y="0"/>
                  </a:moveTo>
                  <a:lnTo>
                    <a:pt x="57150" y="0"/>
                  </a:lnTo>
                  <a:lnTo>
                    <a:pt x="53779" y="24419"/>
                  </a:lnTo>
                  <a:lnTo>
                    <a:pt x="25443" y="6392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161"/>
            <p:cNvSpPr/>
            <p:nvPr>
              <p:custDataLst>
                <p:tags r:id="rId74"/>
              </p:custDataLst>
            </p:nvPr>
          </p:nvSpPr>
          <p:spPr>
            <a:xfrm>
              <a:off x="8064500" y="863600"/>
              <a:ext cx="19051" cy="6351"/>
            </a:xfrm>
            <a:custGeom>
              <a:avLst/>
              <a:gdLst/>
              <a:ahLst/>
              <a:cxnLst/>
              <a:rect l="0" t="0" r="0" b="0"/>
              <a:pathLst>
                <a:path w="19051" h="6351">
                  <a:moveTo>
                    <a:pt x="0" y="6350"/>
                  </a:moveTo>
                  <a:lnTo>
                    <a:pt x="0" y="6350"/>
                  </a:lnTo>
                  <a:lnTo>
                    <a:pt x="8838" y="6350"/>
                  </a:lnTo>
                  <a:lnTo>
                    <a:pt x="12865" y="446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162"/>
            <p:cNvSpPr/>
            <p:nvPr>
              <p:custDataLst>
                <p:tags r:id="rId75"/>
              </p:custDataLst>
            </p:nvPr>
          </p:nvSpPr>
          <p:spPr>
            <a:xfrm>
              <a:off x="7842250" y="889000"/>
              <a:ext cx="127001" cy="31751"/>
            </a:xfrm>
            <a:custGeom>
              <a:avLst/>
              <a:gdLst/>
              <a:ahLst/>
              <a:cxnLst/>
              <a:rect l="0" t="0" r="0" b="0"/>
              <a:pathLst>
                <a:path w="127001" h="31751">
                  <a:moveTo>
                    <a:pt x="0" y="31750"/>
                  </a:moveTo>
                  <a:lnTo>
                    <a:pt x="0" y="31750"/>
                  </a:lnTo>
                  <a:lnTo>
                    <a:pt x="10844" y="31044"/>
                  </a:lnTo>
                  <a:lnTo>
                    <a:pt x="50619" y="16555"/>
                  </a:lnTo>
                  <a:lnTo>
                    <a:pt x="91582" y="669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163"/>
            <p:cNvSpPr/>
            <p:nvPr>
              <p:custDataLst>
                <p:tags r:id="rId76"/>
              </p:custDataLst>
            </p:nvPr>
          </p:nvSpPr>
          <p:spPr>
            <a:xfrm>
              <a:off x="7755017" y="920750"/>
              <a:ext cx="23734" cy="44451"/>
            </a:xfrm>
            <a:custGeom>
              <a:avLst/>
              <a:gdLst/>
              <a:ahLst/>
              <a:cxnLst/>
              <a:rect l="0" t="0" r="0" b="0"/>
              <a:pathLst>
                <a:path w="23734" h="44451">
                  <a:moveTo>
                    <a:pt x="23733" y="0"/>
                  </a:moveTo>
                  <a:lnTo>
                    <a:pt x="23733" y="0"/>
                  </a:lnTo>
                  <a:lnTo>
                    <a:pt x="3959" y="23144"/>
                  </a:lnTo>
                  <a:lnTo>
                    <a:pt x="0" y="32571"/>
                  </a:lnTo>
                  <a:lnTo>
                    <a:pt x="150" y="35120"/>
                  </a:lnTo>
                  <a:lnTo>
                    <a:pt x="4683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164"/>
            <p:cNvSpPr/>
            <p:nvPr>
              <p:custDataLst>
                <p:tags r:id="rId77"/>
              </p:custDataLst>
            </p:nvPr>
          </p:nvSpPr>
          <p:spPr>
            <a:xfrm>
              <a:off x="7632699" y="877783"/>
              <a:ext cx="88902" cy="79344"/>
            </a:xfrm>
            <a:custGeom>
              <a:avLst/>
              <a:gdLst/>
              <a:ahLst/>
              <a:cxnLst/>
              <a:rect l="0" t="0" r="0" b="0"/>
              <a:pathLst>
                <a:path w="88902" h="79344">
                  <a:moveTo>
                    <a:pt x="1" y="23917"/>
                  </a:moveTo>
                  <a:lnTo>
                    <a:pt x="1" y="23917"/>
                  </a:lnTo>
                  <a:lnTo>
                    <a:pt x="0" y="20546"/>
                  </a:lnTo>
                  <a:lnTo>
                    <a:pt x="6742" y="11708"/>
                  </a:lnTo>
                  <a:lnTo>
                    <a:pt x="21048" y="3523"/>
                  </a:lnTo>
                  <a:lnTo>
                    <a:pt x="35321" y="0"/>
                  </a:lnTo>
                  <a:lnTo>
                    <a:pt x="39776" y="917"/>
                  </a:lnTo>
                  <a:lnTo>
                    <a:pt x="48488" y="5698"/>
                  </a:lnTo>
                  <a:lnTo>
                    <a:pt x="50670" y="8949"/>
                  </a:lnTo>
                  <a:lnTo>
                    <a:pt x="51420" y="12527"/>
                  </a:lnTo>
                  <a:lnTo>
                    <a:pt x="47551" y="31780"/>
                  </a:lnTo>
                  <a:lnTo>
                    <a:pt x="25748" y="72337"/>
                  </a:lnTo>
                  <a:lnTo>
                    <a:pt x="20373" y="79343"/>
                  </a:lnTo>
                  <a:lnTo>
                    <a:pt x="21344" y="79212"/>
                  </a:lnTo>
                  <a:lnTo>
                    <a:pt x="62520" y="59666"/>
                  </a:lnTo>
                  <a:lnTo>
                    <a:pt x="88901" y="49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165"/>
            <p:cNvSpPr/>
            <p:nvPr>
              <p:custDataLst>
                <p:tags r:id="rId78"/>
              </p:custDataLst>
            </p:nvPr>
          </p:nvSpPr>
          <p:spPr>
            <a:xfrm>
              <a:off x="7562850" y="768350"/>
              <a:ext cx="63501" cy="184151"/>
            </a:xfrm>
            <a:custGeom>
              <a:avLst/>
              <a:gdLst/>
              <a:ahLst/>
              <a:cxnLst/>
              <a:rect l="0" t="0" r="0" b="0"/>
              <a:pathLst>
                <a:path w="63501" h="184151">
                  <a:moveTo>
                    <a:pt x="63500" y="0"/>
                  </a:moveTo>
                  <a:lnTo>
                    <a:pt x="63500" y="0"/>
                  </a:lnTo>
                  <a:lnTo>
                    <a:pt x="60129" y="0"/>
                  </a:lnTo>
                  <a:lnTo>
                    <a:pt x="56592" y="1881"/>
                  </a:lnTo>
                  <a:lnTo>
                    <a:pt x="51257" y="7186"/>
                  </a:lnTo>
                  <a:lnTo>
                    <a:pt x="37059" y="28156"/>
                  </a:lnTo>
                  <a:lnTo>
                    <a:pt x="23602" y="64709"/>
                  </a:lnTo>
                  <a:lnTo>
                    <a:pt x="11383" y="105407"/>
                  </a:lnTo>
                  <a:lnTo>
                    <a:pt x="2458" y="151480"/>
                  </a:lnTo>
                  <a:lnTo>
                    <a:pt x="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166"/>
            <p:cNvSpPr/>
            <p:nvPr>
              <p:custDataLst>
                <p:tags r:id="rId79"/>
              </p:custDataLst>
            </p:nvPr>
          </p:nvSpPr>
          <p:spPr>
            <a:xfrm>
              <a:off x="7493000" y="768350"/>
              <a:ext cx="114301" cy="165101"/>
            </a:xfrm>
            <a:custGeom>
              <a:avLst/>
              <a:gdLst/>
              <a:ahLst/>
              <a:cxnLst/>
              <a:rect l="0" t="0" r="0" b="0"/>
              <a:pathLst>
                <a:path w="114301" h="165101">
                  <a:moveTo>
                    <a:pt x="0" y="0"/>
                  </a:moveTo>
                  <a:lnTo>
                    <a:pt x="0" y="0"/>
                  </a:lnTo>
                  <a:lnTo>
                    <a:pt x="30507" y="42716"/>
                  </a:lnTo>
                  <a:lnTo>
                    <a:pt x="65632" y="89106"/>
                  </a:lnTo>
                  <a:lnTo>
                    <a:pt x="92535" y="129210"/>
                  </a:lnTo>
                  <a:lnTo>
                    <a:pt x="11430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167"/>
            <p:cNvSpPr/>
            <p:nvPr>
              <p:custDataLst>
                <p:tags r:id="rId80"/>
              </p:custDataLst>
            </p:nvPr>
          </p:nvSpPr>
          <p:spPr>
            <a:xfrm>
              <a:off x="7404100" y="933450"/>
              <a:ext cx="25401" cy="57151"/>
            </a:xfrm>
            <a:custGeom>
              <a:avLst/>
              <a:gdLst/>
              <a:ahLst/>
              <a:cxnLst/>
              <a:rect l="0" t="0" r="0" b="0"/>
              <a:pathLst>
                <a:path w="25401" h="57151">
                  <a:moveTo>
                    <a:pt x="25400" y="0"/>
                  </a:moveTo>
                  <a:lnTo>
                    <a:pt x="25400" y="0"/>
                  </a:lnTo>
                  <a:lnTo>
                    <a:pt x="22029" y="3371"/>
                  </a:lnTo>
                  <a:lnTo>
                    <a:pt x="2800" y="5083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168"/>
            <p:cNvSpPr/>
            <p:nvPr>
              <p:custDataLst>
                <p:tags r:id="rId81"/>
              </p:custDataLst>
            </p:nvPr>
          </p:nvSpPr>
          <p:spPr>
            <a:xfrm>
              <a:off x="6343650" y="838200"/>
              <a:ext cx="215901" cy="222251"/>
            </a:xfrm>
            <a:custGeom>
              <a:avLst/>
              <a:gdLst/>
              <a:ahLst/>
              <a:cxnLst/>
              <a:rect l="0" t="0" r="0" b="0"/>
              <a:pathLst>
                <a:path w="215901" h="222251">
                  <a:moveTo>
                    <a:pt x="0" y="0"/>
                  </a:moveTo>
                  <a:lnTo>
                    <a:pt x="0" y="0"/>
                  </a:lnTo>
                  <a:lnTo>
                    <a:pt x="27789" y="36628"/>
                  </a:lnTo>
                  <a:lnTo>
                    <a:pt x="63110" y="78037"/>
                  </a:lnTo>
                  <a:lnTo>
                    <a:pt x="104854" y="122684"/>
                  </a:lnTo>
                  <a:lnTo>
                    <a:pt x="145133" y="163821"/>
                  </a:lnTo>
                  <a:lnTo>
                    <a:pt x="191851" y="208972"/>
                  </a:lnTo>
                  <a:lnTo>
                    <a:pt x="206187" y="218316"/>
                  </a:lnTo>
                  <a:lnTo>
                    <a:pt x="21590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169"/>
            <p:cNvSpPr/>
            <p:nvPr>
              <p:custDataLst>
                <p:tags r:id="rId82"/>
              </p:custDataLst>
            </p:nvPr>
          </p:nvSpPr>
          <p:spPr>
            <a:xfrm>
              <a:off x="6744582" y="933450"/>
              <a:ext cx="107069" cy="49918"/>
            </a:xfrm>
            <a:custGeom>
              <a:avLst/>
              <a:gdLst/>
              <a:ahLst/>
              <a:cxnLst/>
              <a:rect l="0" t="0" r="0" b="0"/>
              <a:pathLst>
                <a:path w="107069" h="49918">
                  <a:moveTo>
                    <a:pt x="5468" y="44450"/>
                  </a:moveTo>
                  <a:lnTo>
                    <a:pt x="5468" y="44450"/>
                  </a:lnTo>
                  <a:lnTo>
                    <a:pt x="0" y="49917"/>
                  </a:lnTo>
                  <a:lnTo>
                    <a:pt x="46885" y="25414"/>
                  </a:lnTo>
                  <a:lnTo>
                    <a:pt x="1070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170"/>
            <p:cNvSpPr/>
            <p:nvPr>
              <p:custDataLst>
                <p:tags r:id="rId83"/>
              </p:custDataLst>
            </p:nvPr>
          </p:nvSpPr>
          <p:spPr>
            <a:xfrm>
              <a:off x="6995461" y="721711"/>
              <a:ext cx="97490" cy="302331"/>
            </a:xfrm>
            <a:custGeom>
              <a:avLst/>
              <a:gdLst/>
              <a:ahLst/>
              <a:cxnLst/>
              <a:rect l="0" t="0" r="0" b="0"/>
              <a:pathLst>
                <a:path w="97490" h="302331">
                  <a:moveTo>
                    <a:pt x="78439" y="40289"/>
                  </a:moveTo>
                  <a:lnTo>
                    <a:pt x="78439" y="40289"/>
                  </a:lnTo>
                  <a:lnTo>
                    <a:pt x="78439" y="19274"/>
                  </a:lnTo>
                  <a:lnTo>
                    <a:pt x="74676" y="13075"/>
                  </a:lnTo>
                  <a:lnTo>
                    <a:pt x="68299" y="6322"/>
                  </a:lnTo>
                  <a:lnTo>
                    <a:pt x="60763" y="968"/>
                  </a:lnTo>
                  <a:lnTo>
                    <a:pt x="48945" y="0"/>
                  </a:lnTo>
                  <a:lnTo>
                    <a:pt x="41844" y="730"/>
                  </a:lnTo>
                  <a:lnTo>
                    <a:pt x="28308" y="7185"/>
                  </a:lnTo>
                  <a:lnTo>
                    <a:pt x="16647" y="17109"/>
                  </a:lnTo>
                  <a:lnTo>
                    <a:pt x="3412" y="40728"/>
                  </a:lnTo>
                  <a:lnTo>
                    <a:pt x="905" y="46931"/>
                  </a:lnTo>
                  <a:lnTo>
                    <a:pt x="0" y="61351"/>
                  </a:lnTo>
                  <a:lnTo>
                    <a:pt x="747" y="69147"/>
                  </a:lnTo>
                  <a:lnTo>
                    <a:pt x="9101" y="83454"/>
                  </a:lnTo>
                  <a:lnTo>
                    <a:pt x="42971" y="122726"/>
                  </a:lnTo>
                  <a:lnTo>
                    <a:pt x="50055" y="139974"/>
                  </a:lnTo>
                  <a:lnTo>
                    <a:pt x="51007" y="150210"/>
                  </a:lnTo>
                  <a:lnTo>
                    <a:pt x="49079" y="161815"/>
                  </a:lnTo>
                  <a:lnTo>
                    <a:pt x="42106" y="172147"/>
                  </a:lnTo>
                  <a:lnTo>
                    <a:pt x="10809" y="199814"/>
                  </a:lnTo>
                  <a:lnTo>
                    <a:pt x="8658" y="200967"/>
                  </a:lnTo>
                  <a:lnTo>
                    <a:pt x="7929" y="201030"/>
                  </a:lnTo>
                  <a:lnTo>
                    <a:pt x="8149" y="200366"/>
                  </a:lnTo>
                  <a:lnTo>
                    <a:pt x="15200" y="196061"/>
                  </a:lnTo>
                  <a:lnTo>
                    <a:pt x="22856" y="193688"/>
                  </a:lnTo>
                  <a:lnTo>
                    <a:pt x="25155" y="194061"/>
                  </a:lnTo>
                  <a:lnTo>
                    <a:pt x="29593" y="196356"/>
                  </a:lnTo>
                  <a:lnTo>
                    <a:pt x="36057" y="201615"/>
                  </a:lnTo>
                  <a:lnTo>
                    <a:pt x="38436" y="209356"/>
                  </a:lnTo>
                  <a:lnTo>
                    <a:pt x="39070" y="214384"/>
                  </a:lnTo>
                  <a:lnTo>
                    <a:pt x="36012" y="225614"/>
                  </a:lnTo>
                  <a:lnTo>
                    <a:pt x="19585" y="267668"/>
                  </a:lnTo>
                  <a:lnTo>
                    <a:pt x="11847" y="285696"/>
                  </a:lnTo>
                  <a:lnTo>
                    <a:pt x="10742" y="294703"/>
                  </a:lnTo>
                  <a:lnTo>
                    <a:pt x="12603" y="301058"/>
                  </a:lnTo>
                  <a:lnTo>
                    <a:pt x="15498" y="302330"/>
                  </a:lnTo>
                  <a:lnTo>
                    <a:pt x="24359" y="301861"/>
                  </a:lnTo>
                  <a:lnTo>
                    <a:pt x="57434" y="289330"/>
                  </a:lnTo>
                  <a:lnTo>
                    <a:pt x="97489" y="26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171"/>
            <p:cNvSpPr/>
            <p:nvPr>
              <p:custDataLst>
                <p:tags r:id="rId84"/>
              </p:custDataLst>
            </p:nvPr>
          </p:nvSpPr>
          <p:spPr>
            <a:xfrm>
              <a:off x="7163682" y="793750"/>
              <a:ext cx="119769" cy="152401"/>
            </a:xfrm>
            <a:custGeom>
              <a:avLst/>
              <a:gdLst/>
              <a:ahLst/>
              <a:cxnLst/>
              <a:rect l="0" t="0" r="0" b="0"/>
              <a:pathLst>
                <a:path w="119769" h="152401">
                  <a:moveTo>
                    <a:pt x="5468" y="0"/>
                  </a:moveTo>
                  <a:lnTo>
                    <a:pt x="5468" y="0"/>
                  </a:lnTo>
                  <a:lnTo>
                    <a:pt x="2097" y="0"/>
                  </a:lnTo>
                  <a:lnTo>
                    <a:pt x="1104" y="706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2750" y="12209"/>
                  </a:lnTo>
                  <a:lnTo>
                    <a:pt x="29595" y="52686"/>
                  </a:lnTo>
                  <a:lnTo>
                    <a:pt x="64483" y="93506"/>
                  </a:lnTo>
                  <a:lnTo>
                    <a:pt x="119768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172"/>
            <p:cNvSpPr/>
            <p:nvPr>
              <p:custDataLst>
                <p:tags r:id="rId85"/>
              </p:custDataLst>
            </p:nvPr>
          </p:nvSpPr>
          <p:spPr>
            <a:xfrm>
              <a:off x="7221739" y="781050"/>
              <a:ext cx="80762" cy="184151"/>
            </a:xfrm>
            <a:custGeom>
              <a:avLst/>
              <a:gdLst/>
              <a:ahLst/>
              <a:cxnLst/>
              <a:rect l="0" t="0" r="0" b="0"/>
              <a:pathLst>
                <a:path w="80762" h="184151">
                  <a:moveTo>
                    <a:pt x="80761" y="0"/>
                  </a:moveTo>
                  <a:lnTo>
                    <a:pt x="80761" y="0"/>
                  </a:lnTo>
                  <a:lnTo>
                    <a:pt x="59099" y="706"/>
                  </a:lnTo>
                  <a:lnTo>
                    <a:pt x="50907" y="3371"/>
                  </a:lnTo>
                  <a:lnTo>
                    <a:pt x="42563" y="12552"/>
                  </a:lnTo>
                  <a:lnTo>
                    <a:pt x="25708" y="48184"/>
                  </a:lnTo>
                  <a:lnTo>
                    <a:pt x="13022" y="83656"/>
                  </a:lnTo>
                  <a:lnTo>
                    <a:pt x="3697" y="120978"/>
                  </a:lnTo>
                  <a:lnTo>
                    <a:pt x="0" y="159259"/>
                  </a:lnTo>
                  <a:lnTo>
                    <a:pt x="2064" y="169089"/>
                  </a:lnTo>
                  <a:lnTo>
                    <a:pt x="7214" y="175810"/>
                  </a:lnTo>
                  <a:lnTo>
                    <a:pt x="17261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173"/>
            <p:cNvSpPr/>
            <p:nvPr>
              <p:custDataLst>
                <p:tags r:id="rId86"/>
              </p:custDataLst>
            </p:nvPr>
          </p:nvSpPr>
          <p:spPr>
            <a:xfrm>
              <a:off x="7336941" y="895350"/>
              <a:ext cx="22710" cy="76201"/>
            </a:xfrm>
            <a:custGeom>
              <a:avLst/>
              <a:gdLst/>
              <a:ahLst/>
              <a:cxnLst/>
              <a:rect l="0" t="0" r="0" b="0"/>
              <a:pathLst>
                <a:path w="22710" h="76201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1411"/>
                  </a:lnTo>
                  <a:lnTo>
                    <a:pt x="8603" y="45105"/>
                  </a:lnTo>
                  <a:lnTo>
                    <a:pt x="9071" y="51237"/>
                  </a:lnTo>
                  <a:lnTo>
                    <a:pt x="13355" y="61813"/>
                  </a:lnTo>
                  <a:lnTo>
                    <a:pt x="22709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174"/>
            <p:cNvSpPr/>
            <p:nvPr>
              <p:custDataLst>
                <p:tags r:id="rId87"/>
              </p:custDataLst>
            </p:nvPr>
          </p:nvSpPr>
          <p:spPr>
            <a:xfrm>
              <a:off x="6408020" y="800100"/>
              <a:ext cx="164231" cy="304801"/>
            </a:xfrm>
            <a:custGeom>
              <a:avLst/>
              <a:gdLst/>
              <a:ahLst/>
              <a:cxnLst/>
              <a:rect l="0" t="0" r="0" b="0"/>
              <a:pathLst>
                <a:path w="164231" h="304801">
                  <a:moveTo>
                    <a:pt x="164230" y="0"/>
                  </a:moveTo>
                  <a:lnTo>
                    <a:pt x="164230" y="0"/>
                  </a:lnTo>
                  <a:lnTo>
                    <a:pt x="157488" y="0"/>
                  </a:lnTo>
                  <a:lnTo>
                    <a:pt x="150415" y="7526"/>
                  </a:lnTo>
                  <a:lnTo>
                    <a:pt x="127635" y="42095"/>
                  </a:lnTo>
                  <a:lnTo>
                    <a:pt x="100783" y="87497"/>
                  </a:lnTo>
                  <a:lnTo>
                    <a:pt x="82645" y="122849"/>
                  </a:lnTo>
                  <a:lnTo>
                    <a:pt x="63764" y="159727"/>
                  </a:lnTo>
                  <a:lnTo>
                    <a:pt x="41262" y="197284"/>
                  </a:lnTo>
                  <a:lnTo>
                    <a:pt x="22794" y="231380"/>
                  </a:lnTo>
                  <a:lnTo>
                    <a:pt x="4260" y="270816"/>
                  </a:lnTo>
                  <a:lnTo>
                    <a:pt x="434" y="280027"/>
                  </a:lnTo>
                  <a:lnTo>
                    <a:pt x="0" y="286874"/>
                  </a:lnTo>
                  <a:lnTo>
                    <a:pt x="1826" y="292144"/>
                  </a:lnTo>
                  <a:lnTo>
                    <a:pt x="1183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175"/>
            <p:cNvSpPr/>
            <p:nvPr>
              <p:custDataLst>
                <p:tags r:id="rId88"/>
              </p:custDataLst>
            </p:nvPr>
          </p:nvSpPr>
          <p:spPr>
            <a:xfrm>
              <a:off x="6705600" y="882650"/>
              <a:ext cx="107951" cy="19051"/>
            </a:xfrm>
            <a:custGeom>
              <a:avLst/>
              <a:gdLst/>
              <a:ahLst/>
              <a:cxnLst/>
              <a:rect l="0" t="0" r="0" b="0"/>
              <a:pathLst>
                <a:path w="107951" h="19051">
                  <a:moveTo>
                    <a:pt x="0" y="19050"/>
                  </a:moveTo>
                  <a:lnTo>
                    <a:pt x="0" y="19050"/>
                  </a:lnTo>
                  <a:lnTo>
                    <a:pt x="22322" y="15679"/>
                  </a:lnTo>
                  <a:lnTo>
                    <a:pt x="64695" y="4560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SMARTInkShape-1176"/>
          <p:cNvSpPr/>
          <p:nvPr>
            <p:custDataLst>
              <p:tags r:id="rId4"/>
            </p:custDataLst>
          </p:nvPr>
        </p:nvSpPr>
        <p:spPr>
          <a:xfrm>
            <a:off x="7721861" y="1371971"/>
            <a:ext cx="342640" cy="56780"/>
          </a:xfrm>
          <a:custGeom>
            <a:avLst/>
            <a:gdLst/>
            <a:ahLst/>
            <a:cxnLst/>
            <a:rect l="0" t="0" r="0" b="0"/>
            <a:pathLst>
              <a:path w="342640" h="56780">
                <a:moveTo>
                  <a:pt x="6089" y="56779"/>
                </a:moveTo>
                <a:lnTo>
                  <a:pt x="6089" y="56779"/>
                </a:lnTo>
                <a:lnTo>
                  <a:pt x="6088" y="44968"/>
                </a:lnTo>
                <a:lnTo>
                  <a:pt x="5384" y="44672"/>
                </a:lnTo>
                <a:lnTo>
                  <a:pt x="0" y="44102"/>
                </a:lnTo>
                <a:lnTo>
                  <a:pt x="3188" y="44086"/>
                </a:lnTo>
                <a:lnTo>
                  <a:pt x="50190" y="27072"/>
                </a:lnTo>
                <a:lnTo>
                  <a:pt x="97729" y="16553"/>
                </a:lnTo>
                <a:lnTo>
                  <a:pt x="133901" y="10209"/>
                </a:lnTo>
                <a:lnTo>
                  <a:pt x="178274" y="2451"/>
                </a:lnTo>
                <a:lnTo>
                  <a:pt x="220274" y="0"/>
                </a:lnTo>
                <a:lnTo>
                  <a:pt x="253513" y="1560"/>
                </a:lnTo>
                <a:lnTo>
                  <a:pt x="291820" y="9354"/>
                </a:lnTo>
                <a:lnTo>
                  <a:pt x="335249" y="30508"/>
                </a:lnTo>
                <a:lnTo>
                  <a:pt x="342639" y="3137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SMARTInkShape-Group236"/>
          <p:cNvGrpSpPr/>
          <p:nvPr/>
        </p:nvGrpSpPr>
        <p:grpSpPr>
          <a:xfrm>
            <a:off x="9417050" y="692150"/>
            <a:ext cx="635001" cy="355601"/>
            <a:chOff x="9417050" y="692150"/>
            <a:chExt cx="635001" cy="355601"/>
          </a:xfrm>
        </p:grpSpPr>
        <p:sp>
          <p:nvSpPr>
            <p:cNvPr id="119" name="SMARTInkShape-1177"/>
            <p:cNvSpPr/>
            <p:nvPr>
              <p:custDataLst>
                <p:tags r:id="rId65"/>
              </p:custDataLst>
            </p:nvPr>
          </p:nvSpPr>
          <p:spPr>
            <a:xfrm>
              <a:off x="9891333" y="869950"/>
              <a:ext cx="148018" cy="19051"/>
            </a:xfrm>
            <a:custGeom>
              <a:avLst/>
              <a:gdLst/>
              <a:ahLst/>
              <a:cxnLst/>
              <a:rect l="0" t="0" r="0" b="0"/>
              <a:pathLst>
                <a:path w="148018" h="19051">
                  <a:moveTo>
                    <a:pt x="21017" y="19050"/>
                  </a:moveTo>
                  <a:lnTo>
                    <a:pt x="21017" y="19050"/>
                  </a:lnTo>
                  <a:lnTo>
                    <a:pt x="0" y="19050"/>
                  </a:lnTo>
                  <a:lnTo>
                    <a:pt x="656" y="19050"/>
                  </a:lnTo>
                  <a:lnTo>
                    <a:pt x="38606" y="9616"/>
                  </a:lnTo>
                  <a:lnTo>
                    <a:pt x="70462" y="4744"/>
                  </a:lnTo>
                  <a:lnTo>
                    <a:pt x="117355" y="1406"/>
                  </a:lnTo>
                  <a:lnTo>
                    <a:pt x="148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178"/>
            <p:cNvSpPr/>
            <p:nvPr>
              <p:custDataLst>
                <p:tags r:id="rId66"/>
              </p:custDataLst>
            </p:nvPr>
          </p:nvSpPr>
          <p:spPr>
            <a:xfrm>
              <a:off x="9664709" y="718305"/>
              <a:ext cx="44442" cy="329446"/>
            </a:xfrm>
            <a:custGeom>
              <a:avLst/>
              <a:gdLst/>
              <a:ahLst/>
              <a:cxnLst/>
              <a:rect l="0" t="0" r="0" b="0"/>
              <a:pathLst>
                <a:path w="44442" h="329446">
                  <a:moveTo>
                    <a:pt x="44441" y="30995"/>
                  </a:moveTo>
                  <a:lnTo>
                    <a:pt x="44441" y="30995"/>
                  </a:lnTo>
                  <a:lnTo>
                    <a:pt x="37973" y="4982"/>
                  </a:lnTo>
                  <a:lnTo>
                    <a:pt x="36601" y="3070"/>
                  </a:lnTo>
                  <a:lnTo>
                    <a:pt x="33196" y="945"/>
                  </a:lnTo>
                  <a:lnTo>
                    <a:pt x="29330" y="0"/>
                  </a:lnTo>
                  <a:lnTo>
                    <a:pt x="28016" y="454"/>
                  </a:lnTo>
                  <a:lnTo>
                    <a:pt x="27141" y="1462"/>
                  </a:lnTo>
                  <a:lnTo>
                    <a:pt x="20265" y="11896"/>
                  </a:lnTo>
                  <a:lnTo>
                    <a:pt x="11824" y="26034"/>
                  </a:lnTo>
                  <a:lnTo>
                    <a:pt x="3810" y="55944"/>
                  </a:lnTo>
                  <a:lnTo>
                    <a:pt x="1123" y="100319"/>
                  </a:lnTo>
                  <a:lnTo>
                    <a:pt x="494" y="135184"/>
                  </a:lnTo>
                  <a:lnTo>
                    <a:pt x="214" y="169964"/>
                  </a:lnTo>
                  <a:lnTo>
                    <a:pt x="89" y="203531"/>
                  </a:lnTo>
                  <a:lnTo>
                    <a:pt x="20" y="249490"/>
                  </a:lnTo>
                  <a:lnTo>
                    <a:pt x="0" y="288116"/>
                  </a:lnTo>
                  <a:lnTo>
                    <a:pt x="699" y="312496"/>
                  </a:lnTo>
                  <a:lnTo>
                    <a:pt x="3363" y="321441"/>
                  </a:lnTo>
                  <a:lnTo>
                    <a:pt x="5767" y="324109"/>
                  </a:lnTo>
                  <a:lnTo>
                    <a:pt x="19041" y="329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179"/>
            <p:cNvSpPr/>
            <p:nvPr>
              <p:custDataLst>
                <p:tags r:id="rId67"/>
              </p:custDataLst>
            </p:nvPr>
          </p:nvSpPr>
          <p:spPr>
            <a:xfrm>
              <a:off x="9417050" y="692150"/>
              <a:ext cx="203201" cy="165101"/>
            </a:xfrm>
            <a:custGeom>
              <a:avLst/>
              <a:gdLst/>
              <a:ahLst/>
              <a:cxnLst/>
              <a:rect l="0" t="0" r="0" b="0"/>
              <a:pathLst>
                <a:path w="203201" h="165101">
                  <a:moveTo>
                    <a:pt x="0" y="0"/>
                  </a:moveTo>
                  <a:lnTo>
                    <a:pt x="0" y="0"/>
                  </a:lnTo>
                  <a:lnTo>
                    <a:pt x="33213" y="38974"/>
                  </a:lnTo>
                  <a:lnTo>
                    <a:pt x="77743" y="80214"/>
                  </a:lnTo>
                  <a:lnTo>
                    <a:pt x="123934" y="119326"/>
                  </a:lnTo>
                  <a:lnTo>
                    <a:pt x="167005" y="150832"/>
                  </a:lnTo>
                  <a:lnTo>
                    <a:pt x="178646" y="158759"/>
                  </a:lnTo>
                  <a:lnTo>
                    <a:pt x="20320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180"/>
            <p:cNvSpPr/>
            <p:nvPr>
              <p:custDataLst>
                <p:tags r:id="rId68"/>
              </p:custDataLst>
            </p:nvPr>
          </p:nvSpPr>
          <p:spPr>
            <a:xfrm>
              <a:off x="9938633" y="939800"/>
              <a:ext cx="113418" cy="35409"/>
            </a:xfrm>
            <a:custGeom>
              <a:avLst/>
              <a:gdLst/>
              <a:ahLst/>
              <a:cxnLst/>
              <a:rect l="0" t="0" r="0" b="0"/>
              <a:pathLst>
                <a:path w="113418" h="35409">
                  <a:moveTo>
                    <a:pt x="5467" y="31750"/>
                  </a:moveTo>
                  <a:lnTo>
                    <a:pt x="5467" y="31750"/>
                  </a:lnTo>
                  <a:lnTo>
                    <a:pt x="2096" y="31750"/>
                  </a:lnTo>
                  <a:lnTo>
                    <a:pt x="1103" y="32455"/>
                  </a:lnTo>
                  <a:lnTo>
                    <a:pt x="440" y="33631"/>
                  </a:lnTo>
                  <a:lnTo>
                    <a:pt x="0" y="35121"/>
                  </a:lnTo>
                  <a:lnTo>
                    <a:pt x="410" y="35408"/>
                  </a:lnTo>
                  <a:lnTo>
                    <a:pt x="30984" y="22730"/>
                  </a:lnTo>
                  <a:lnTo>
                    <a:pt x="76594" y="11127"/>
                  </a:lnTo>
                  <a:lnTo>
                    <a:pt x="1134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237"/>
          <p:cNvGrpSpPr/>
          <p:nvPr/>
        </p:nvGrpSpPr>
        <p:grpSpPr>
          <a:xfrm>
            <a:off x="10274233" y="642756"/>
            <a:ext cx="1905068" cy="531995"/>
            <a:chOff x="10274233" y="642756"/>
            <a:chExt cx="1905068" cy="531995"/>
          </a:xfrm>
        </p:grpSpPr>
        <p:sp>
          <p:nvSpPr>
            <p:cNvPr id="124" name="SMARTInkShape-1181"/>
            <p:cNvSpPr/>
            <p:nvPr>
              <p:custDataLst>
                <p:tags r:id="rId48"/>
              </p:custDataLst>
            </p:nvPr>
          </p:nvSpPr>
          <p:spPr>
            <a:xfrm>
              <a:off x="12014200" y="737483"/>
              <a:ext cx="91304" cy="348368"/>
            </a:xfrm>
            <a:custGeom>
              <a:avLst/>
              <a:gdLst/>
              <a:ahLst/>
              <a:cxnLst/>
              <a:rect l="0" t="0" r="0" b="0"/>
              <a:pathLst>
                <a:path w="91304" h="348368">
                  <a:moveTo>
                    <a:pt x="31750" y="5467"/>
                  </a:moveTo>
                  <a:lnTo>
                    <a:pt x="31750" y="5467"/>
                  </a:lnTo>
                  <a:lnTo>
                    <a:pt x="26282" y="0"/>
                  </a:lnTo>
                  <a:lnTo>
                    <a:pt x="41057" y="11404"/>
                  </a:lnTo>
                  <a:lnTo>
                    <a:pt x="75266" y="34854"/>
                  </a:lnTo>
                  <a:lnTo>
                    <a:pt x="86368" y="48867"/>
                  </a:lnTo>
                  <a:lnTo>
                    <a:pt x="91303" y="62150"/>
                  </a:lnTo>
                  <a:lnTo>
                    <a:pt x="90708" y="88271"/>
                  </a:lnTo>
                  <a:lnTo>
                    <a:pt x="84059" y="104357"/>
                  </a:lnTo>
                  <a:lnTo>
                    <a:pt x="47537" y="151358"/>
                  </a:lnTo>
                  <a:lnTo>
                    <a:pt x="24623" y="186232"/>
                  </a:lnTo>
                  <a:lnTo>
                    <a:pt x="16167" y="216160"/>
                  </a:lnTo>
                  <a:lnTo>
                    <a:pt x="17099" y="241148"/>
                  </a:lnTo>
                  <a:lnTo>
                    <a:pt x="24344" y="284374"/>
                  </a:lnTo>
                  <a:lnTo>
                    <a:pt x="24486" y="310170"/>
                  </a:lnTo>
                  <a:lnTo>
                    <a:pt x="20269" y="327877"/>
                  </a:lnTo>
                  <a:lnTo>
                    <a:pt x="12522" y="340896"/>
                  </a:lnTo>
                  <a:lnTo>
                    <a:pt x="8387" y="345047"/>
                  </a:lnTo>
                  <a:lnTo>
                    <a:pt x="0" y="348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182"/>
            <p:cNvSpPr/>
            <p:nvPr>
              <p:custDataLst>
                <p:tags r:id="rId49"/>
              </p:custDataLst>
            </p:nvPr>
          </p:nvSpPr>
          <p:spPr>
            <a:xfrm>
              <a:off x="11772900" y="795049"/>
              <a:ext cx="76201" cy="233652"/>
            </a:xfrm>
            <a:custGeom>
              <a:avLst/>
              <a:gdLst/>
              <a:ahLst/>
              <a:cxnLst/>
              <a:rect l="0" t="0" r="0" b="0"/>
              <a:pathLst>
                <a:path w="76201" h="233652">
                  <a:moveTo>
                    <a:pt x="76200" y="24101"/>
                  </a:moveTo>
                  <a:lnTo>
                    <a:pt x="76200" y="24101"/>
                  </a:lnTo>
                  <a:lnTo>
                    <a:pt x="76200" y="9795"/>
                  </a:lnTo>
                  <a:lnTo>
                    <a:pt x="74319" y="5278"/>
                  </a:lnTo>
                  <a:lnTo>
                    <a:pt x="70732" y="0"/>
                  </a:lnTo>
                  <a:lnTo>
                    <a:pt x="63369" y="9199"/>
                  </a:lnTo>
                  <a:lnTo>
                    <a:pt x="42115" y="55724"/>
                  </a:lnTo>
                  <a:lnTo>
                    <a:pt x="24364" y="101530"/>
                  </a:lnTo>
                  <a:lnTo>
                    <a:pt x="15765" y="138060"/>
                  </a:lnTo>
                  <a:lnTo>
                    <a:pt x="8418" y="180484"/>
                  </a:lnTo>
                  <a:lnTo>
                    <a:pt x="1003" y="226399"/>
                  </a:lnTo>
                  <a:lnTo>
                    <a:pt x="0" y="233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183"/>
            <p:cNvSpPr/>
            <p:nvPr>
              <p:custDataLst>
                <p:tags r:id="rId50"/>
              </p:custDataLst>
            </p:nvPr>
          </p:nvSpPr>
          <p:spPr>
            <a:xfrm>
              <a:off x="11718661" y="774700"/>
              <a:ext cx="66940" cy="101601"/>
            </a:xfrm>
            <a:custGeom>
              <a:avLst/>
              <a:gdLst/>
              <a:ahLst/>
              <a:cxnLst/>
              <a:rect l="0" t="0" r="0" b="0"/>
              <a:pathLst>
                <a:path w="66940" h="101601">
                  <a:moveTo>
                    <a:pt x="22489" y="0"/>
                  </a:moveTo>
                  <a:lnTo>
                    <a:pt x="22489" y="0"/>
                  </a:lnTo>
                  <a:lnTo>
                    <a:pt x="19119" y="0"/>
                  </a:lnTo>
                  <a:lnTo>
                    <a:pt x="6909" y="6742"/>
                  </a:lnTo>
                  <a:lnTo>
                    <a:pt x="1453" y="11934"/>
                  </a:lnTo>
                  <a:lnTo>
                    <a:pt x="0" y="14306"/>
                  </a:lnTo>
                  <a:lnTo>
                    <a:pt x="264" y="22586"/>
                  </a:lnTo>
                  <a:lnTo>
                    <a:pt x="1322" y="27757"/>
                  </a:lnTo>
                  <a:lnTo>
                    <a:pt x="23299" y="56335"/>
                  </a:lnTo>
                  <a:lnTo>
                    <a:pt x="66939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184"/>
            <p:cNvSpPr/>
            <p:nvPr>
              <p:custDataLst>
                <p:tags r:id="rId51"/>
              </p:custDataLst>
            </p:nvPr>
          </p:nvSpPr>
          <p:spPr>
            <a:xfrm>
              <a:off x="11468100" y="9906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85"/>
            <p:cNvSpPr/>
            <p:nvPr>
              <p:custDataLst>
                <p:tags r:id="rId52"/>
              </p:custDataLst>
            </p:nvPr>
          </p:nvSpPr>
          <p:spPr>
            <a:xfrm>
              <a:off x="11099800" y="936888"/>
              <a:ext cx="76201" cy="78968"/>
            </a:xfrm>
            <a:custGeom>
              <a:avLst/>
              <a:gdLst/>
              <a:ahLst/>
              <a:cxnLst/>
              <a:rect l="0" t="0" r="0" b="0"/>
              <a:pathLst>
                <a:path w="76201" h="78968">
                  <a:moveTo>
                    <a:pt x="0" y="15612"/>
                  </a:moveTo>
                  <a:lnTo>
                    <a:pt x="0" y="15612"/>
                  </a:lnTo>
                  <a:lnTo>
                    <a:pt x="3371" y="8870"/>
                  </a:lnTo>
                  <a:lnTo>
                    <a:pt x="5774" y="6884"/>
                  </a:lnTo>
                  <a:lnTo>
                    <a:pt x="23765" y="64"/>
                  </a:lnTo>
                  <a:lnTo>
                    <a:pt x="31963" y="0"/>
                  </a:lnTo>
                  <a:lnTo>
                    <a:pt x="36126" y="971"/>
                  </a:lnTo>
                  <a:lnTo>
                    <a:pt x="38902" y="2323"/>
                  </a:lnTo>
                  <a:lnTo>
                    <a:pt x="40751" y="3931"/>
                  </a:lnTo>
                  <a:lnTo>
                    <a:pt x="41983" y="5708"/>
                  </a:lnTo>
                  <a:lnTo>
                    <a:pt x="43718" y="18322"/>
                  </a:lnTo>
                  <a:lnTo>
                    <a:pt x="40362" y="29516"/>
                  </a:lnTo>
                  <a:lnTo>
                    <a:pt x="30539" y="45837"/>
                  </a:lnTo>
                  <a:lnTo>
                    <a:pt x="10006" y="70747"/>
                  </a:lnTo>
                  <a:lnTo>
                    <a:pt x="7072" y="77459"/>
                  </a:lnTo>
                  <a:lnTo>
                    <a:pt x="8243" y="78010"/>
                  </a:lnTo>
                  <a:lnTo>
                    <a:pt x="24089" y="78967"/>
                  </a:lnTo>
                  <a:lnTo>
                    <a:pt x="76200" y="664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86"/>
            <p:cNvSpPr/>
            <p:nvPr>
              <p:custDataLst>
                <p:tags r:id="rId53"/>
              </p:custDataLst>
            </p:nvPr>
          </p:nvSpPr>
          <p:spPr>
            <a:xfrm>
              <a:off x="11525250" y="1003300"/>
              <a:ext cx="88901" cy="69851"/>
            </a:xfrm>
            <a:custGeom>
              <a:avLst/>
              <a:gdLst/>
              <a:ahLst/>
              <a:cxnLst/>
              <a:rect l="0" t="0" r="0" b="0"/>
              <a:pathLst>
                <a:path w="88901" h="69851">
                  <a:moveTo>
                    <a:pt x="88900" y="0"/>
                  </a:moveTo>
                  <a:lnTo>
                    <a:pt x="88900" y="0"/>
                  </a:lnTo>
                  <a:lnTo>
                    <a:pt x="82159" y="10113"/>
                  </a:lnTo>
                  <a:lnTo>
                    <a:pt x="35903" y="44780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87"/>
            <p:cNvSpPr/>
            <p:nvPr>
              <p:custDataLst>
                <p:tags r:id="rId54"/>
              </p:custDataLst>
            </p:nvPr>
          </p:nvSpPr>
          <p:spPr>
            <a:xfrm>
              <a:off x="11837544" y="984250"/>
              <a:ext cx="119507" cy="88901"/>
            </a:xfrm>
            <a:custGeom>
              <a:avLst/>
              <a:gdLst/>
              <a:ahLst/>
              <a:cxnLst/>
              <a:rect l="0" t="0" r="0" b="0"/>
              <a:pathLst>
                <a:path w="119507" h="88901">
                  <a:moveTo>
                    <a:pt x="11556" y="0"/>
                  </a:moveTo>
                  <a:lnTo>
                    <a:pt x="11556" y="0"/>
                  </a:lnTo>
                  <a:lnTo>
                    <a:pt x="9675" y="32638"/>
                  </a:lnTo>
                  <a:lnTo>
                    <a:pt x="0" y="66139"/>
                  </a:lnTo>
                  <a:lnTo>
                    <a:pt x="323" y="66670"/>
                  </a:lnTo>
                  <a:lnTo>
                    <a:pt x="1246" y="66319"/>
                  </a:lnTo>
                  <a:lnTo>
                    <a:pt x="2566" y="65379"/>
                  </a:lnTo>
                  <a:lnTo>
                    <a:pt x="32293" y="20099"/>
                  </a:lnTo>
                  <a:lnTo>
                    <a:pt x="37940" y="12931"/>
                  </a:lnTo>
                  <a:lnTo>
                    <a:pt x="40434" y="11443"/>
                  </a:lnTo>
                  <a:lnTo>
                    <a:pt x="42803" y="11156"/>
                  </a:lnTo>
                  <a:lnTo>
                    <a:pt x="45087" y="11671"/>
                  </a:lnTo>
                  <a:lnTo>
                    <a:pt x="46609" y="12719"/>
                  </a:lnTo>
                  <a:lnTo>
                    <a:pt x="47625" y="14124"/>
                  </a:lnTo>
                  <a:lnTo>
                    <a:pt x="53753" y="32904"/>
                  </a:lnTo>
                  <a:lnTo>
                    <a:pt x="55916" y="60954"/>
                  </a:lnTo>
                  <a:lnTo>
                    <a:pt x="56654" y="61097"/>
                  </a:lnTo>
                  <a:lnTo>
                    <a:pt x="59352" y="59374"/>
                  </a:lnTo>
                  <a:lnTo>
                    <a:pt x="82445" y="31959"/>
                  </a:lnTo>
                  <a:lnTo>
                    <a:pt x="101174" y="17519"/>
                  </a:lnTo>
                  <a:lnTo>
                    <a:pt x="103758" y="17323"/>
                  </a:lnTo>
                  <a:lnTo>
                    <a:pt x="106184" y="18604"/>
                  </a:lnTo>
                  <a:lnTo>
                    <a:pt x="108509" y="20870"/>
                  </a:lnTo>
                  <a:lnTo>
                    <a:pt x="111090" y="27150"/>
                  </a:lnTo>
                  <a:lnTo>
                    <a:pt x="119208" y="73852"/>
                  </a:lnTo>
                  <a:lnTo>
                    <a:pt x="119506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88"/>
            <p:cNvSpPr/>
            <p:nvPr>
              <p:custDataLst>
                <p:tags r:id="rId55"/>
              </p:custDataLst>
            </p:nvPr>
          </p:nvSpPr>
          <p:spPr>
            <a:xfrm>
              <a:off x="11214100" y="1003300"/>
              <a:ext cx="57151" cy="69851"/>
            </a:xfrm>
            <a:custGeom>
              <a:avLst/>
              <a:gdLst/>
              <a:ahLst/>
              <a:cxnLst/>
              <a:rect l="0" t="0" r="0" b="0"/>
              <a:pathLst>
                <a:path w="57151" h="69851">
                  <a:moveTo>
                    <a:pt x="57150" y="0"/>
                  </a:moveTo>
                  <a:lnTo>
                    <a:pt x="57150" y="0"/>
                  </a:lnTo>
                  <a:lnTo>
                    <a:pt x="12994" y="43224"/>
                  </a:lnTo>
                  <a:lnTo>
                    <a:pt x="5774" y="52372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89"/>
            <p:cNvSpPr/>
            <p:nvPr>
              <p:custDataLst>
                <p:tags r:id="rId56"/>
              </p:custDataLst>
            </p:nvPr>
          </p:nvSpPr>
          <p:spPr>
            <a:xfrm>
              <a:off x="11322050" y="996950"/>
              <a:ext cx="82551" cy="19051"/>
            </a:xfrm>
            <a:custGeom>
              <a:avLst/>
              <a:gdLst/>
              <a:ahLst/>
              <a:cxnLst/>
              <a:rect l="0" t="0" r="0" b="0"/>
              <a:pathLst>
                <a:path w="82551" h="19051">
                  <a:moveTo>
                    <a:pt x="0" y="19050"/>
                  </a:moveTo>
                  <a:lnTo>
                    <a:pt x="0" y="19050"/>
                  </a:lnTo>
                  <a:lnTo>
                    <a:pt x="5775" y="13980"/>
                  </a:lnTo>
                  <a:lnTo>
                    <a:pt x="18017" y="8219"/>
                  </a:lnTo>
                  <a:lnTo>
                    <a:pt x="62641" y="1222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90"/>
            <p:cNvSpPr/>
            <p:nvPr>
              <p:custDataLst>
                <p:tags r:id="rId57"/>
              </p:custDataLst>
            </p:nvPr>
          </p:nvSpPr>
          <p:spPr>
            <a:xfrm>
              <a:off x="12160250" y="1168400"/>
              <a:ext cx="19051" cy="6351"/>
            </a:xfrm>
            <a:custGeom>
              <a:avLst/>
              <a:gdLst/>
              <a:ahLst/>
              <a:cxnLst/>
              <a:rect l="0" t="0" r="0" b="0"/>
              <a:pathLst>
                <a:path w="19051" h="6351">
                  <a:moveTo>
                    <a:pt x="19050" y="0"/>
                  </a:moveTo>
                  <a:lnTo>
                    <a:pt x="1905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91"/>
            <p:cNvSpPr/>
            <p:nvPr>
              <p:custDataLst>
                <p:tags r:id="rId58"/>
              </p:custDataLst>
            </p:nvPr>
          </p:nvSpPr>
          <p:spPr>
            <a:xfrm>
              <a:off x="11031738" y="749455"/>
              <a:ext cx="68063" cy="247496"/>
            </a:xfrm>
            <a:custGeom>
              <a:avLst/>
              <a:gdLst/>
              <a:ahLst/>
              <a:cxnLst/>
              <a:rect l="0" t="0" r="0" b="0"/>
              <a:pathLst>
                <a:path w="68063" h="247496">
                  <a:moveTo>
                    <a:pt x="68062" y="12545"/>
                  </a:moveTo>
                  <a:lnTo>
                    <a:pt x="68062" y="12545"/>
                  </a:lnTo>
                  <a:lnTo>
                    <a:pt x="68062" y="0"/>
                  </a:lnTo>
                  <a:lnTo>
                    <a:pt x="56525" y="41781"/>
                  </a:lnTo>
                  <a:lnTo>
                    <a:pt x="42056" y="79729"/>
                  </a:lnTo>
                  <a:lnTo>
                    <a:pt x="25609" y="124202"/>
                  </a:lnTo>
                  <a:lnTo>
                    <a:pt x="9476" y="171322"/>
                  </a:lnTo>
                  <a:lnTo>
                    <a:pt x="645" y="211569"/>
                  </a:lnTo>
                  <a:lnTo>
                    <a:pt x="0" y="225884"/>
                  </a:lnTo>
                  <a:lnTo>
                    <a:pt x="4562" y="247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92"/>
            <p:cNvSpPr/>
            <p:nvPr>
              <p:custDataLst>
                <p:tags r:id="rId59"/>
              </p:custDataLst>
            </p:nvPr>
          </p:nvSpPr>
          <p:spPr>
            <a:xfrm>
              <a:off x="10994829" y="717550"/>
              <a:ext cx="54172" cy="131884"/>
            </a:xfrm>
            <a:custGeom>
              <a:avLst/>
              <a:gdLst/>
              <a:ahLst/>
              <a:cxnLst/>
              <a:rect l="0" t="0" r="0" b="0"/>
              <a:pathLst>
                <a:path w="54172" h="131884">
                  <a:moveTo>
                    <a:pt x="3371" y="0"/>
                  </a:moveTo>
                  <a:lnTo>
                    <a:pt x="3371" y="0"/>
                  </a:lnTo>
                  <a:lnTo>
                    <a:pt x="0" y="10113"/>
                  </a:lnTo>
                  <a:lnTo>
                    <a:pt x="1275" y="29886"/>
                  </a:lnTo>
                  <a:lnTo>
                    <a:pt x="13097" y="71285"/>
                  </a:lnTo>
                  <a:lnTo>
                    <a:pt x="29020" y="108521"/>
                  </a:lnTo>
                  <a:lnTo>
                    <a:pt x="42382" y="130092"/>
                  </a:lnTo>
                  <a:lnTo>
                    <a:pt x="44902" y="131883"/>
                  </a:lnTo>
                  <a:lnTo>
                    <a:pt x="54171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93"/>
            <p:cNvSpPr/>
            <p:nvPr>
              <p:custDataLst>
                <p:tags r:id="rId60"/>
              </p:custDataLst>
            </p:nvPr>
          </p:nvSpPr>
          <p:spPr>
            <a:xfrm>
              <a:off x="10826750" y="1003300"/>
              <a:ext cx="31751" cy="50801"/>
            </a:xfrm>
            <a:custGeom>
              <a:avLst/>
              <a:gdLst/>
              <a:ahLst/>
              <a:cxnLst/>
              <a:rect l="0" t="0" r="0" b="0"/>
              <a:pathLst>
                <a:path w="31751" h="50801">
                  <a:moveTo>
                    <a:pt x="31750" y="0"/>
                  </a:moveTo>
                  <a:lnTo>
                    <a:pt x="31750" y="0"/>
                  </a:lnTo>
                  <a:lnTo>
                    <a:pt x="17953" y="15209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194"/>
            <p:cNvSpPr/>
            <p:nvPr>
              <p:custDataLst>
                <p:tags r:id="rId61"/>
              </p:custDataLst>
            </p:nvPr>
          </p:nvSpPr>
          <p:spPr>
            <a:xfrm>
              <a:off x="10763250" y="939800"/>
              <a:ext cx="25401" cy="57151"/>
            </a:xfrm>
            <a:custGeom>
              <a:avLst/>
              <a:gdLst/>
              <a:ahLst/>
              <a:cxnLst/>
              <a:rect l="0" t="0" r="0" b="0"/>
              <a:pathLst>
                <a:path w="25401" h="57151">
                  <a:moveTo>
                    <a:pt x="0" y="0"/>
                  </a:moveTo>
                  <a:lnTo>
                    <a:pt x="0" y="0"/>
                  </a:lnTo>
                  <a:lnTo>
                    <a:pt x="5069" y="5775"/>
                  </a:lnTo>
                  <a:lnTo>
                    <a:pt x="10832" y="17312"/>
                  </a:lnTo>
                  <a:lnTo>
                    <a:pt x="254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195"/>
            <p:cNvSpPr/>
            <p:nvPr>
              <p:custDataLst>
                <p:tags r:id="rId62"/>
              </p:custDataLst>
            </p:nvPr>
          </p:nvSpPr>
          <p:spPr>
            <a:xfrm>
              <a:off x="10668131" y="730250"/>
              <a:ext cx="57020" cy="279401"/>
            </a:xfrm>
            <a:custGeom>
              <a:avLst/>
              <a:gdLst/>
              <a:ahLst/>
              <a:cxnLst/>
              <a:rect l="0" t="0" r="0" b="0"/>
              <a:pathLst>
                <a:path w="57020" h="279401">
                  <a:moveTo>
                    <a:pt x="57019" y="0"/>
                  </a:moveTo>
                  <a:lnTo>
                    <a:pt x="57019" y="0"/>
                  </a:lnTo>
                  <a:lnTo>
                    <a:pt x="39342" y="8838"/>
                  </a:lnTo>
                  <a:lnTo>
                    <a:pt x="27165" y="21669"/>
                  </a:lnTo>
                  <a:lnTo>
                    <a:pt x="4913" y="62948"/>
                  </a:lnTo>
                  <a:lnTo>
                    <a:pt x="1363" y="78231"/>
                  </a:lnTo>
                  <a:lnTo>
                    <a:pt x="0" y="120253"/>
                  </a:lnTo>
                  <a:lnTo>
                    <a:pt x="1776" y="161389"/>
                  </a:lnTo>
                  <a:lnTo>
                    <a:pt x="8665" y="197632"/>
                  </a:lnTo>
                  <a:lnTo>
                    <a:pt x="20264" y="241062"/>
                  </a:lnTo>
                  <a:lnTo>
                    <a:pt x="26491" y="269744"/>
                  </a:lnTo>
                  <a:lnTo>
                    <a:pt x="31619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196"/>
            <p:cNvSpPr/>
            <p:nvPr>
              <p:custDataLst>
                <p:tags r:id="rId63"/>
              </p:custDataLst>
            </p:nvPr>
          </p:nvSpPr>
          <p:spPr>
            <a:xfrm>
              <a:off x="10553700" y="717550"/>
              <a:ext cx="101601" cy="120651"/>
            </a:xfrm>
            <a:custGeom>
              <a:avLst/>
              <a:gdLst/>
              <a:ahLst/>
              <a:cxnLst/>
              <a:rect l="0" t="0" r="0" b="0"/>
              <a:pathLst>
                <a:path w="101601" h="1206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3370" y="12209"/>
                  </a:lnTo>
                  <a:lnTo>
                    <a:pt x="35468" y="52686"/>
                  </a:lnTo>
                  <a:lnTo>
                    <a:pt x="78675" y="93826"/>
                  </a:lnTo>
                  <a:lnTo>
                    <a:pt x="1016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197"/>
            <p:cNvSpPr/>
            <p:nvPr>
              <p:custDataLst>
                <p:tags r:id="rId64"/>
              </p:custDataLst>
            </p:nvPr>
          </p:nvSpPr>
          <p:spPr>
            <a:xfrm>
              <a:off x="10274233" y="642756"/>
              <a:ext cx="127068" cy="375463"/>
            </a:xfrm>
            <a:custGeom>
              <a:avLst/>
              <a:gdLst/>
              <a:ahLst/>
              <a:cxnLst/>
              <a:rect l="0" t="0" r="0" b="0"/>
              <a:pathLst>
                <a:path w="127068" h="375463">
                  <a:moveTo>
                    <a:pt x="108017" y="17644"/>
                  </a:moveTo>
                  <a:lnTo>
                    <a:pt x="108017" y="17644"/>
                  </a:lnTo>
                  <a:lnTo>
                    <a:pt x="101274" y="10902"/>
                  </a:lnTo>
                  <a:lnTo>
                    <a:pt x="83598" y="3338"/>
                  </a:lnTo>
                  <a:lnTo>
                    <a:pt x="57115" y="0"/>
                  </a:lnTo>
                  <a:lnTo>
                    <a:pt x="30297" y="5752"/>
                  </a:lnTo>
                  <a:lnTo>
                    <a:pt x="16795" y="14476"/>
                  </a:lnTo>
                  <a:lnTo>
                    <a:pt x="6795" y="26114"/>
                  </a:lnTo>
                  <a:lnTo>
                    <a:pt x="0" y="40693"/>
                  </a:lnTo>
                  <a:lnTo>
                    <a:pt x="272" y="56581"/>
                  </a:lnTo>
                  <a:lnTo>
                    <a:pt x="11946" y="89776"/>
                  </a:lnTo>
                  <a:lnTo>
                    <a:pt x="42040" y="136992"/>
                  </a:lnTo>
                  <a:lnTo>
                    <a:pt x="50472" y="154649"/>
                  </a:lnTo>
                  <a:lnTo>
                    <a:pt x="56328" y="194113"/>
                  </a:lnTo>
                  <a:lnTo>
                    <a:pt x="53802" y="200201"/>
                  </a:lnTo>
                  <a:lnTo>
                    <a:pt x="43471" y="210729"/>
                  </a:lnTo>
                  <a:lnTo>
                    <a:pt x="16439" y="225423"/>
                  </a:lnTo>
                  <a:lnTo>
                    <a:pt x="15920" y="224602"/>
                  </a:lnTo>
                  <a:lnTo>
                    <a:pt x="17226" y="219927"/>
                  </a:lnTo>
                  <a:lnTo>
                    <a:pt x="22039" y="215027"/>
                  </a:lnTo>
                  <a:lnTo>
                    <a:pt x="25299" y="212733"/>
                  </a:lnTo>
                  <a:lnTo>
                    <a:pt x="39998" y="209504"/>
                  </a:lnTo>
                  <a:lnTo>
                    <a:pt x="54388" y="211918"/>
                  </a:lnTo>
                  <a:lnTo>
                    <a:pt x="63251" y="218993"/>
                  </a:lnTo>
                  <a:lnTo>
                    <a:pt x="71187" y="229194"/>
                  </a:lnTo>
                  <a:lnTo>
                    <a:pt x="77066" y="240783"/>
                  </a:lnTo>
                  <a:lnTo>
                    <a:pt x="78268" y="254871"/>
                  </a:lnTo>
                  <a:lnTo>
                    <a:pt x="75040" y="271245"/>
                  </a:lnTo>
                  <a:lnTo>
                    <a:pt x="60616" y="299591"/>
                  </a:lnTo>
                  <a:lnTo>
                    <a:pt x="25988" y="346860"/>
                  </a:lnTo>
                  <a:lnTo>
                    <a:pt x="22171" y="360107"/>
                  </a:lnTo>
                  <a:lnTo>
                    <a:pt x="21858" y="364486"/>
                  </a:lnTo>
                  <a:lnTo>
                    <a:pt x="22356" y="367405"/>
                  </a:lnTo>
                  <a:lnTo>
                    <a:pt x="23393" y="369351"/>
                  </a:lnTo>
                  <a:lnTo>
                    <a:pt x="38338" y="375462"/>
                  </a:lnTo>
                  <a:lnTo>
                    <a:pt x="54705" y="373994"/>
                  </a:lnTo>
                  <a:lnTo>
                    <a:pt x="100700" y="361555"/>
                  </a:lnTo>
                  <a:lnTo>
                    <a:pt x="127067" y="354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SMARTInkShape-Group238"/>
          <p:cNvGrpSpPr/>
          <p:nvPr/>
        </p:nvGrpSpPr>
        <p:grpSpPr>
          <a:xfrm>
            <a:off x="3917950" y="3311041"/>
            <a:ext cx="292101" cy="403710"/>
            <a:chOff x="3917950" y="3311041"/>
            <a:chExt cx="292101" cy="403710"/>
          </a:xfrm>
        </p:grpSpPr>
        <p:sp>
          <p:nvSpPr>
            <p:cNvPr id="142" name="SMARTInkShape-1198"/>
            <p:cNvSpPr/>
            <p:nvPr>
              <p:custDataLst>
                <p:tags r:id="rId46"/>
              </p:custDataLst>
            </p:nvPr>
          </p:nvSpPr>
          <p:spPr>
            <a:xfrm>
              <a:off x="3924639" y="3359489"/>
              <a:ext cx="272712" cy="305374"/>
            </a:xfrm>
            <a:custGeom>
              <a:avLst/>
              <a:gdLst/>
              <a:ahLst/>
              <a:cxnLst/>
              <a:rect l="0" t="0" r="0" b="0"/>
              <a:pathLst>
                <a:path w="272712" h="305374">
                  <a:moveTo>
                    <a:pt x="12361" y="12361"/>
                  </a:moveTo>
                  <a:lnTo>
                    <a:pt x="12361" y="12361"/>
                  </a:lnTo>
                  <a:lnTo>
                    <a:pt x="0" y="0"/>
                  </a:lnTo>
                  <a:lnTo>
                    <a:pt x="32893" y="42327"/>
                  </a:lnTo>
                  <a:lnTo>
                    <a:pt x="66187" y="83485"/>
                  </a:lnTo>
                  <a:lnTo>
                    <a:pt x="92963" y="117350"/>
                  </a:lnTo>
                  <a:lnTo>
                    <a:pt x="123208" y="151685"/>
                  </a:lnTo>
                  <a:lnTo>
                    <a:pt x="154054" y="185055"/>
                  </a:lnTo>
                  <a:lnTo>
                    <a:pt x="194515" y="230903"/>
                  </a:lnTo>
                  <a:lnTo>
                    <a:pt x="227748" y="269495"/>
                  </a:lnTo>
                  <a:lnTo>
                    <a:pt x="258715" y="302810"/>
                  </a:lnTo>
                  <a:lnTo>
                    <a:pt x="261969" y="304771"/>
                  </a:lnTo>
                  <a:lnTo>
                    <a:pt x="264844" y="305373"/>
                  </a:lnTo>
                  <a:lnTo>
                    <a:pt x="272711" y="304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199"/>
            <p:cNvSpPr/>
            <p:nvPr>
              <p:custDataLst>
                <p:tags r:id="rId47"/>
              </p:custDataLst>
            </p:nvPr>
          </p:nvSpPr>
          <p:spPr>
            <a:xfrm>
              <a:off x="3917950" y="3311041"/>
              <a:ext cx="292101" cy="403710"/>
            </a:xfrm>
            <a:custGeom>
              <a:avLst/>
              <a:gdLst/>
              <a:ahLst/>
              <a:cxnLst/>
              <a:rect l="0" t="0" r="0" b="0"/>
              <a:pathLst>
                <a:path w="292101" h="403710">
                  <a:moveTo>
                    <a:pt x="292100" y="3659"/>
                  </a:moveTo>
                  <a:lnTo>
                    <a:pt x="292100" y="3659"/>
                  </a:lnTo>
                  <a:lnTo>
                    <a:pt x="288729" y="288"/>
                  </a:lnTo>
                  <a:lnTo>
                    <a:pt x="286325" y="0"/>
                  </a:lnTo>
                  <a:lnTo>
                    <a:pt x="279890" y="1563"/>
                  </a:lnTo>
                  <a:lnTo>
                    <a:pt x="272327" y="12135"/>
                  </a:lnTo>
                  <a:lnTo>
                    <a:pt x="256373" y="47328"/>
                  </a:lnTo>
                  <a:lnTo>
                    <a:pt x="240238" y="83745"/>
                  </a:lnTo>
                  <a:lnTo>
                    <a:pt x="218956" y="125800"/>
                  </a:lnTo>
                  <a:lnTo>
                    <a:pt x="193504" y="172244"/>
                  </a:lnTo>
                  <a:lnTo>
                    <a:pt x="164318" y="219697"/>
                  </a:lnTo>
                  <a:lnTo>
                    <a:pt x="130180" y="264305"/>
                  </a:lnTo>
                  <a:lnTo>
                    <a:pt x="95722" y="305768"/>
                  </a:lnTo>
                  <a:lnTo>
                    <a:pt x="63710" y="341835"/>
                  </a:lnTo>
                  <a:lnTo>
                    <a:pt x="20058" y="384222"/>
                  </a:lnTo>
                  <a:lnTo>
                    <a:pt x="0" y="403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SMARTInkShape-Group239"/>
          <p:cNvGrpSpPr/>
          <p:nvPr/>
        </p:nvGrpSpPr>
        <p:grpSpPr>
          <a:xfrm>
            <a:off x="4552950" y="3460750"/>
            <a:ext cx="234951" cy="117672"/>
            <a:chOff x="4552950" y="3460750"/>
            <a:chExt cx="234951" cy="117672"/>
          </a:xfrm>
        </p:grpSpPr>
        <p:sp>
          <p:nvSpPr>
            <p:cNvPr id="145" name="SMARTInkShape-1200"/>
            <p:cNvSpPr/>
            <p:nvPr>
              <p:custDataLst>
                <p:tags r:id="rId43"/>
              </p:custDataLst>
            </p:nvPr>
          </p:nvSpPr>
          <p:spPr>
            <a:xfrm>
              <a:off x="4552950" y="3460750"/>
              <a:ext cx="209551" cy="6351"/>
            </a:xfrm>
            <a:custGeom>
              <a:avLst/>
              <a:gdLst/>
              <a:ahLst/>
              <a:cxnLst/>
              <a:rect l="0" t="0" r="0" b="0"/>
              <a:pathLst>
                <a:path w="209551" h="6351">
                  <a:moveTo>
                    <a:pt x="0" y="6350"/>
                  </a:moveTo>
                  <a:lnTo>
                    <a:pt x="0" y="6350"/>
                  </a:lnTo>
                  <a:lnTo>
                    <a:pt x="17326" y="1986"/>
                  </a:lnTo>
                  <a:lnTo>
                    <a:pt x="61199" y="392"/>
                  </a:lnTo>
                  <a:lnTo>
                    <a:pt x="104681" y="116"/>
                  </a:lnTo>
                  <a:lnTo>
                    <a:pt x="149550" y="34"/>
                  </a:lnTo>
                  <a:lnTo>
                    <a:pt x="192524" y="7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201"/>
            <p:cNvSpPr/>
            <p:nvPr>
              <p:custDataLst>
                <p:tags r:id="rId44"/>
              </p:custDataLst>
            </p:nvPr>
          </p:nvSpPr>
          <p:spPr>
            <a:xfrm>
              <a:off x="4617333" y="3562350"/>
              <a:ext cx="170568" cy="16072"/>
            </a:xfrm>
            <a:custGeom>
              <a:avLst/>
              <a:gdLst/>
              <a:ahLst/>
              <a:cxnLst/>
              <a:rect l="0" t="0" r="0" b="0"/>
              <a:pathLst>
                <a:path w="170568" h="16072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9492" y="16071"/>
                  </a:lnTo>
                  <a:lnTo>
                    <a:pt x="52646" y="13392"/>
                  </a:lnTo>
                  <a:lnTo>
                    <a:pt x="99252" y="8044"/>
                  </a:lnTo>
                  <a:lnTo>
                    <a:pt x="146614" y="2697"/>
                  </a:lnTo>
                  <a:lnTo>
                    <a:pt x="1705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202"/>
            <p:cNvSpPr/>
            <p:nvPr>
              <p:custDataLst>
                <p:tags r:id="rId45"/>
              </p:custDataLst>
            </p:nvPr>
          </p:nvSpPr>
          <p:spPr>
            <a:xfrm>
              <a:off x="4608279" y="3524250"/>
              <a:ext cx="141522" cy="6351"/>
            </a:xfrm>
            <a:custGeom>
              <a:avLst/>
              <a:gdLst/>
              <a:ahLst/>
              <a:cxnLst/>
              <a:rect l="0" t="0" r="0" b="0"/>
              <a:pathLst>
                <a:path w="141522" h="6351">
                  <a:moveTo>
                    <a:pt x="8171" y="6350"/>
                  </a:moveTo>
                  <a:lnTo>
                    <a:pt x="8171" y="6350"/>
                  </a:lnTo>
                  <a:lnTo>
                    <a:pt x="0" y="6350"/>
                  </a:lnTo>
                  <a:lnTo>
                    <a:pt x="38342" y="2979"/>
                  </a:lnTo>
                  <a:lnTo>
                    <a:pt x="76456" y="883"/>
                  </a:lnTo>
                  <a:lnTo>
                    <a:pt x="115657" y="262"/>
                  </a:lnTo>
                  <a:lnTo>
                    <a:pt x="1415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SMARTInkShape-Group240"/>
          <p:cNvGrpSpPr/>
          <p:nvPr/>
        </p:nvGrpSpPr>
        <p:grpSpPr>
          <a:xfrm>
            <a:off x="5035550" y="3302000"/>
            <a:ext cx="266701" cy="361951"/>
            <a:chOff x="5035550" y="3302000"/>
            <a:chExt cx="266701" cy="361951"/>
          </a:xfrm>
        </p:grpSpPr>
        <p:sp>
          <p:nvSpPr>
            <p:cNvPr id="149" name="SMARTInkShape-1203"/>
            <p:cNvSpPr/>
            <p:nvPr>
              <p:custDataLst>
                <p:tags r:id="rId41"/>
              </p:custDataLst>
            </p:nvPr>
          </p:nvSpPr>
          <p:spPr>
            <a:xfrm>
              <a:off x="5169262" y="3334633"/>
              <a:ext cx="132989" cy="329318"/>
            </a:xfrm>
            <a:custGeom>
              <a:avLst/>
              <a:gdLst/>
              <a:ahLst/>
              <a:cxnLst/>
              <a:rect l="0" t="0" r="0" b="0"/>
              <a:pathLst>
                <a:path w="132989" h="329318">
                  <a:moveTo>
                    <a:pt x="132988" y="5467"/>
                  </a:moveTo>
                  <a:lnTo>
                    <a:pt x="132988" y="5467"/>
                  </a:lnTo>
                  <a:lnTo>
                    <a:pt x="132988" y="2096"/>
                  </a:lnTo>
                  <a:lnTo>
                    <a:pt x="131576" y="1103"/>
                  </a:lnTo>
                  <a:lnTo>
                    <a:pt x="126246" y="0"/>
                  </a:lnTo>
                  <a:lnTo>
                    <a:pt x="78710" y="21536"/>
                  </a:lnTo>
                  <a:lnTo>
                    <a:pt x="54189" y="38215"/>
                  </a:lnTo>
                  <a:lnTo>
                    <a:pt x="24848" y="69629"/>
                  </a:lnTo>
                  <a:lnTo>
                    <a:pt x="20513" y="78492"/>
                  </a:lnTo>
                  <a:lnTo>
                    <a:pt x="5833" y="124952"/>
                  </a:lnTo>
                  <a:lnTo>
                    <a:pt x="2391" y="135477"/>
                  </a:lnTo>
                  <a:lnTo>
                    <a:pt x="0" y="176729"/>
                  </a:lnTo>
                  <a:lnTo>
                    <a:pt x="1120" y="218220"/>
                  </a:lnTo>
                  <a:lnTo>
                    <a:pt x="11586" y="264568"/>
                  </a:lnTo>
                  <a:lnTo>
                    <a:pt x="23527" y="311383"/>
                  </a:lnTo>
                  <a:lnTo>
                    <a:pt x="30481" y="320876"/>
                  </a:lnTo>
                  <a:lnTo>
                    <a:pt x="36395" y="325565"/>
                  </a:lnTo>
                  <a:lnTo>
                    <a:pt x="44088" y="329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204"/>
            <p:cNvSpPr/>
            <p:nvPr>
              <p:custDataLst>
                <p:tags r:id="rId42"/>
              </p:custDataLst>
            </p:nvPr>
          </p:nvSpPr>
          <p:spPr>
            <a:xfrm>
              <a:off x="5035550" y="3302000"/>
              <a:ext cx="114301" cy="146051"/>
            </a:xfrm>
            <a:custGeom>
              <a:avLst/>
              <a:gdLst/>
              <a:ahLst/>
              <a:cxnLst/>
              <a:rect l="0" t="0" r="0" b="0"/>
              <a:pathLst>
                <a:path w="114301" h="146051">
                  <a:moveTo>
                    <a:pt x="0" y="0"/>
                  </a:moveTo>
                  <a:lnTo>
                    <a:pt x="0" y="0"/>
                  </a:lnTo>
                  <a:lnTo>
                    <a:pt x="24418" y="38724"/>
                  </a:lnTo>
                  <a:lnTo>
                    <a:pt x="60039" y="83222"/>
                  </a:lnTo>
                  <a:lnTo>
                    <a:pt x="100169" y="130651"/>
                  </a:lnTo>
                  <a:lnTo>
                    <a:pt x="11430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241"/>
          <p:cNvGrpSpPr/>
          <p:nvPr/>
        </p:nvGrpSpPr>
        <p:grpSpPr>
          <a:xfrm>
            <a:off x="6441879" y="3493645"/>
            <a:ext cx="390722" cy="151116"/>
            <a:chOff x="6441879" y="3493645"/>
            <a:chExt cx="390722" cy="151116"/>
          </a:xfrm>
        </p:grpSpPr>
        <p:sp>
          <p:nvSpPr>
            <p:cNvPr id="152" name="SMARTInkShape-1205"/>
            <p:cNvSpPr/>
            <p:nvPr>
              <p:custDataLst>
                <p:tags r:id="rId39"/>
              </p:custDataLst>
            </p:nvPr>
          </p:nvSpPr>
          <p:spPr>
            <a:xfrm>
              <a:off x="6749207" y="3493645"/>
              <a:ext cx="83394" cy="132206"/>
            </a:xfrm>
            <a:custGeom>
              <a:avLst/>
              <a:gdLst/>
              <a:ahLst/>
              <a:cxnLst/>
              <a:rect l="0" t="0" r="0" b="0"/>
              <a:pathLst>
                <a:path w="83394" h="132206">
                  <a:moveTo>
                    <a:pt x="83393" y="11555"/>
                  </a:moveTo>
                  <a:lnTo>
                    <a:pt x="83393" y="11555"/>
                  </a:lnTo>
                  <a:lnTo>
                    <a:pt x="83392" y="8184"/>
                  </a:lnTo>
                  <a:lnTo>
                    <a:pt x="79630" y="4647"/>
                  </a:lnTo>
                  <a:lnTo>
                    <a:pt x="76651" y="2717"/>
                  </a:lnTo>
                  <a:lnTo>
                    <a:pt x="62345" y="0"/>
                  </a:lnTo>
                  <a:lnTo>
                    <a:pt x="37959" y="9307"/>
                  </a:lnTo>
                  <a:lnTo>
                    <a:pt x="1706" y="36923"/>
                  </a:lnTo>
                  <a:lnTo>
                    <a:pt x="7" y="40461"/>
                  </a:lnTo>
                  <a:lnTo>
                    <a:pt x="0" y="48156"/>
                  </a:lnTo>
                  <a:lnTo>
                    <a:pt x="1693" y="51478"/>
                  </a:lnTo>
                  <a:lnTo>
                    <a:pt x="11521" y="60230"/>
                  </a:lnTo>
                  <a:lnTo>
                    <a:pt x="47920" y="83706"/>
                  </a:lnTo>
                  <a:lnTo>
                    <a:pt x="53517" y="92071"/>
                  </a:lnTo>
                  <a:lnTo>
                    <a:pt x="56667" y="104712"/>
                  </a:lnTo>
                  <a:lnTo>
                    <a:pt x="54287" y="108938"/>
                  </a:lnTo>
                  <a:lnTo>
                    <a:pt x="44116" y="117396"/>
                  </a:lnTo>
                  <a:lnTo>
                    <a:pt x="13543" y="132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206"/>
            <p:cNvSpPr/>
            <p:nvPr>
              <p:custDataLst>
                <p:tags r:id="rId40"/>
              </p:custDataLst>
            </p:nvPr>
          </p:nvSpPr>
          <p:spPr>
            <a:xfrm>
              <a:off x="6441879" y="3511550"/>
              <a:ext cx="201168" cy="133211"/>
            </a:xfrm>
            <a:custGeom>
              <a:avLst/>
              <a:gdLst/>
              <a:ahLst/>
              <a:cxnLst/>
              <a:rect l="0" t="0" r="0" b="0"/>
              <a:pathLst>
                <a:path w="201168" h="13321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418" y="705"/>
                  </a:lnTo>
                  <a:lnTo>
                    <a:pt x="8454" y="7186"/>
                  </a:lnTo>
                  <a:lnTo>
                    <a:pt x="43329" y="50205"/>
                  </a:lnTo>
                  <a:lnTo>
                    <a:pt x="80774" y="89619"/>
                  </a:lnTo>
                  <a:lnTo>
                    <a:pt x="118770" y="121262"/>
                  </a:lnTo>
                  <a:lnTo>
                    <a:pt x="144886" y="133139"/>
                  </a:lnTo>
                  <a:lnTo>
                    <a:pt x="152747" y="133210"/>
                  </a:lnTo>
                  <a:lnTo>
                    <a:pt x="167127" y="127643"/>
                  </a:lnTo>
                  <a:lnTo>
                    <a:pt x="187123" y="105867"/>
                  </a:lnTo>
                  <a:lnTo>
                    <a:pt x="199711" y="73701"/>
                  </a:lnTo>
                  <a:lnTo>
                    <a:pt x="201167" y="44102"/>
                  </a:lnTo>
                  <a:lnTo>
                    <a:pt x="193871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242"/>
          <p:cNvGrpSpPr/>
          <p:nvPr/>
        </p:nvGrpSpPr>
        <p:grpSpPr>
          <a:xfrm>
            <a:off x="7759700" y="3362446"/>
            <a:ext cx="473076" cy="301505"/>
            <a:chOff x="7759700" y="3362446"/>
            <a:chExt cx="473076" cy="301505"/>
          </a:xfrm>
        </p:grpSpPr>
        <p:sp>
          <p:nvSpPr>
            <p:cNvPr id="155" name="SMARTInkShape-1207"/>
            <p:cNvSpPr/>
            <p:nvPr>
              <p:custDataLst>
                <p:tags r:id="rId35"/>
              </p:custDataLst>
            </p:nvPr>
          </p:nvSpPr>
          <p:spPr>
            <a:xfrm>
              <a:off x="8223250" y="3568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208"/>
            <p:cNvSpPr/>
            <p:nvPr>
              <p:custDataLst>
                <p:tags r:id="rId36"/>
              </p:custDataLst>
            </p:nvPr>
          </p:nvSpPr>
          <p:spPr>
            <a:xfrm>
              <a:off x="8191500" y="34226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6350" y="0"/>
                  </a:moveTo>
                  <a:lnTo>
                    <a:pt x="6350" y="0"/>
                  </a:lnTo>
                  <a:lnTo>
                    <a:pt x="2979" y="0"/>
                  </a:lnTo>
                  <a:lnTo>
                    <a:pt x="1986" y="705"/>
                  </a:lnTo>
                  <a:lnTo>
                    <a:pt x="1323" y="1882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209"/>
            <p:cNvSpPr/>
            <p:nvPr>
              <p:custDataLst>
                <p:tags r:id="rId37"/>
              </p:custDataLst>
            </p:nvPr>
          </p:nvSpPr>
          <p:spPr>
            <a:xfrm>
              <a:off x="8073829" y="3575050"/>
              <a:ext cx="3372" cy="88901"/>
            </a:xfrm>
            <a:custGeom>
              <a:avLst/>
              <a:gdLst/>
              <a:ahLst/>
              <a:cxnLst/>
              <a:rect l="0" t="0" r="0" b="0"/>
              <a:pathLst>
                <a:path w="3372" h="88901">
                  <a:moveTo>
                    <a:pt x="3371" y="0"/>
                  </a:moveTo>
                  <a:lnTo>
                    <a:pt x="3371" y="0"/>
                  </a:lnTo>
                  <a:lnTo>
                    <a:pt x="0" y="6742"/>
                  </a:lnTo>
                  <a:lnTo>
                    <a:pt x="2956" y="50606"/>
                  </a:lnTo>
                  <a:lnTo>
                    <a:pt x="3371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210"/>
            <p:cNvSpPr/>
            <p:nvPr>
              <p:custDataLst>
                <p:tags r:id="rId38"/>
              </p:custDataLst>
            </p:nvPr>
          </p:nvSpPr>
          <p:spPr>
            <a:xfrm>
              <a:off x="7759700" y="3362446"/>
              <a:ext cx="209551" cy="269755"/>
            </a:xfrm>
            <a:custGeom>
              <a:avLst/>
              <a:gdLst/>
              <a:ahLst/>
              <a:cxnLst/>
              <a:rect l="0" t="0" r="0" b="0"/>
              <a:pathLst>
                <a:path w="209551" h="269755">
                  <a:moveTo>
                    <a:pt x="0" y="3054"/>
                  </a:moveTo>
                  <a:lnTo>
                    <a:pt x="0" y="3054"/>
                  </a:lnTo>
                  <a:lnTo>
                    <a:pt x="14503" y="26154"/>
                  </a:lnTo>
                  <a:lnTo>
                    <a:pt x="26718" y="68068"/>
                  </a:lnTo>
                  <a:lnTo>
                    <a:pt x="32571" y="104856"/>
                  </a:lnTo>
                  <a:lnTo>
                    <a:pt x="37524" y="144725"/>
                  </a:lnTo>
                  <a:lnTo>
                    <a:pt x="41373" y="183847"/>
                  </a:lnTo>
                  <a:lnTo>
                    <a:pt x="42127" y="230816"/>
                  </a:lnTo>
                  <a:lnTo>
                    <a:pt x="34747" y="257276"/>
                  </a:lnTo>
                  <a:lnTo>
                    <a:pt x="30025" y="264208"/>
                  </a:lnTo>
                  <a:lnTo>
                    <a:pt x="27777" y="264646"/>
                  </a:lnTo>
                  <a:lnTo>
                    <a:pt x="25574" y="263526"/>
                  </a:lnTo>
                  <a:lnTo>
                    <a:pt x="13597" y="251590"/>
                  </a:lnTo>
                  <a:lnTo>
                    <a:pt x="5126" y="229643"/>
                  </a:lnTo>
                  <a:lnTo>
                    <a:pt x="4159" y="216414"/>
                  </a:lnTo>
                  <a:lnTo>
                    <a:pt x="9288" y="196423"/>
                  </a:lnTo>
                  <a:lnTo>
                    <a:pt x="16828" y="189420"/>
                  </a:lnTo>
                  <a:lnTo>
                    <a:pt x="27234" y="184661"/>
                  </a:lnTo>
                  <a:lnTo>
                    <a:pt x="73800" y="171049"/>
                  </a:lnTo>
                  <a:lnTo>
                    <a:pt x="114663" y="151427"/>
                  </a:lnTo>
                  <a:lnTo>
                    <a:pt x="153334" y="117421"/>
                  </a:lnTo>
                  <a:lnTo>
                    <a:pt x="176195" y="73629"/>
                  </a:lnTo>
                  <a:lnTo>
                    <a:pt x="189633" y="30550"/>
                  </a:lnTo>
                  <a:lnTo>
                    <a:pt x="199082" y="4121"/>
                  </a:lnTo>
                  <a:lnTo>
                    <a:pt x="199044" y="1649"/>
                  </a:lnTo>
                  <a:lnTo>
                    <a:pt x="198312" y="0"/>
                  </a:lnTo>
                  <a:lnTo>
                    <a:pt x="195161" y="37320"/>
                  </a:lnTo>
                  <a:lnTo>
                    <a:pt x="193762" y="83762"/>
                  </a:lnTo>
                  <a:lnTo>
                    <a:pt x="196183" y="120063"/>
                  </a:lnTo>
                  <a:lnTo>
                    <a:pt x="199610" y="159715"/>
                  </a:lnTo>
                  <a:lnTo>
                    <a:pt x="201605" y="193331"/>
                  </a:lnTo>
                  <a:lnTo>
                    <a:pt x="204608" y="234175"/>
                  </a:lnTo>
                  <a:lnTo>
                    <a:pt x="209550" y="269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SMARTInkShape-Group243"/>
          <p:cNvGrpSpPr/>
          <p:nvPr/>
        </p:nvGrpSpPr>
        <p:grpSpPr>
          <a:xfrm>
            <a:off x="8509000" y="3321050"/>
            <a:ext cx="730251" cy="342901"/>
            <a:chOff x="8509000" y="3321050"/>
            <a:chExt cx="730251" cy="342901"/>
          </a:xfrm>
        </p:grpSpPr>
        <p:sp>
          <p:nvSpPr>
            <p:cNvPr id="160" name="SMARTInkShape-1211"/>
            <p:cNvSpPr/>
            <p:nvPr>
              <p:custDataLst>
                <p:tags r:id="rId29"/>
              </p:custDataLst>
            </p:nvPr>
          </p:nvSpPr>
          <p:spPr>
            <a:xfrm>
              <a:off x="9067800" y="3321050"/>
              <a:ext cx="165101" cy="342901"/>
            </a:xfrm>
            <a:custGeom>
              <a:avLst/>
              <a:gdLst/>
              <a:ahLst/>
              <a:cxnLst/>
              <a:rect l="0" t="0" r="0" b="0"/>
              <a:pathLst>
                <a:path w="165101" h="342901">
                  <a:moveTo>
                    <a:pt x="165100" y="0"/>
                  </a:moveTo>
                  <a:lnTo>
                    <a:pt x="165100" y="0"/>
                  </a:lnTo>
                  <a:lnTo>
                    <a:pt x="161729" y="0"/>
                  </a:lnTo>
                  <a:lnTo>
                    <a:pt x="149520" y="10113"/>
                  </a:lnTo>
                  <a:lnTo>
                    <a:pt x="125019" y="49819"/>
                  </a:lnTo>
                  <a:lnTo>
                    <a:pt x="107305" y="81408"/>
                  </a:lnTo>
                  <a:lnTo>
                    <a:pt x="87671" y="122259"/>
                  </a:lnTo>
                  <a:lnTo>
                    <a:pt x="67893" y="168637"/>
                  </a:lnTo>
                  <a:lnTo>
                    <a:pt x="58667" y="192858"/>
                  </a:lnTo>
                  <a:lnTo>
                    <a:pt x="41596" y="238820"/>
                  </a:lnTo>
                  <a:lnTo>
                    <a:pt x="26953" y="275711"/>
                  </a:lnTo>
                  <a:lnTo>
                    <a:pt x="10181" y="317504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212"/>
            <p:cNvSpPr/>
            <p:nvPr>
              <p:custDataLst>
                <p:tags r:id="rId30"/>
              </p:custDataLst>
            </p:nvPr>
          </p:nvSpPr>
          <p:spPr>
            <a:xfrm>
              <a:off x="8971827" y="3543300"/>
              <a:ext cx="267424" cy="12701"/>
            </a:xfrm>
            <a:custGeom>
              <a:avLst/>
              <a:gdLst/>
              <a:ahLst/>
              <a:cxnLst/>
              <a:rect l="0" t="0" r="0" b="0"/>
              <a:pathLst>
                <a:path w="267424" h="12701">
                  <a:moveTo>
                    <a:pt x="19773" y="12700"/>
                  </a:moveTo>
                  <a:lnTo>
                    <a:pt x="19773" y="12700"/>
                  </a:lnTo>
                  <a:lnTo>
                    <a:pt x="0" y="12700"/>
                  </a:lnTo>
                  <a:lnTo>
                    <a:pt x="47075" y="12700"/>
                  </a:lnTo>
                  <a:lnTo>
                    <a:pt x="82471" y="12700"/>
                  </a:lnTo>
                  <a:lnTo>
                    <a:pt x="123133" y="11994"/>
                  </a:lnTo>
                  <a:lnTo>
                    <a:pt x="169427" y="9329"/>
                  </a:lnTo>
                  <a:lnTo>
                    <a:pt x="210699" y="5793"/>
                  </a:lnTo>
                  <a:lnTo>
                    <a:pt x="2674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213"/>
            <p:cNvSpPr/>
            <p:nvPr>
              <p:custDataLst>
                <p:tags r:id="rId31"/>
              </p:custDataLst>
            </p:nvPr>
          </p:nvSpPr>
          <p:spPr>
            <a:xfrm>
              <a:off x="8964380" y="3496132"/>
              <a:ext cx="274871" cy="15419"/>
            </a:xfrm>
            <a:custGeom>
              <a:avLst/>
              <a:gdLst/>
              <a:ahLst/>
              <a:cxnLst/>
              <a:rect l="0" t="0" r="0" b="0"/>
              <a:pathLst>
                <a:path w="274871" h="15419">
                  <a:moveTo>
                    <a:pt x="8170" y="15418"/>
                  </a:moveTo>
                  <a:lnTo>
                    <a:pt x="8170" y="15418"/>
                  </a:lnTo>
                  <a:lnTo>
                    <a:pt x="1428" y="15418"/>
                  </a:lnTo>
                  <a:lnTo>
                    <a:pt x="147" y="14712"/>
                  </a:lnTo>
                  <a:lnTo>
                    <a:pt x="0" y="13536"/>
                  </a:lnTo>
                  <a:lnTo>
                    <a:pt x="606" y="12047"/>
                  </a:lnTo>
                  <a:lnTo>
                    <a:pt x="43724" y="7579"/>
                  </a:lnTo>
                  <a:lnTo>
                    <a:pt x="77594" y="4173"/>
                  </a:lnTo>
                  <a:lnTo>
                    <a:pt x="118518" y="307"/>
                  </a:lnTo>
                  <a:lnTo>
                    <a:pt x="160695" y="0"/>
                  </a:lnTo>
                  <a:lnTo>
                    <a:pt x="201547" y="2215"/>
                  </a:lnTo>
                  <a:lnTo>
                    <a:pt x="238519" y="5552"/>
                  </a:lnTo>
                  <a:lnTo>
                    <a:pt x="274870" y="90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214"/>
            <p:cNvSpPr/>
            <p:nvPr>
              <p:custDataLst>
                <p:tags r:id="rId32"/>
              </p:custDataLst>
            </p:nvPr>
          </p:nvSpPr>
          <p:spPr>
            <a:xfrm>
              <a:off x="8979782" y="3435350"/>
              <a:ext cx="221369" cy="6351"/>
            </a:xfrm>
            <a:custGeom>
              <a:avLst/>
              <a:gdLst/>
              <a:ahLst/>
              <a:cxnLst/>
              <a:rect l="0" t="0" r="0" b="0"/>
              <a:pathLst>
                <a:path w="221369" h="6351">
                  <a:moveTo>
                    <a:pt x="5468" y="6350"/>
                  </a:moveTo>
                  <a:lnTo>
                    <a:pt x="5468" y="6350"/>
                  </a:lnTo>
                  <a:lnTo>
                    <a:pt x="0" y="6350"/>
                  </a:lnTo>
                  <a:lnTo>
                    <a:pt x="46323" y="1324"/>
                  </a:lnTo>
                  <a:lnTo>
                    <a:pt x="80776" y="588"/>
                  </a:lnTo>
                  <a:lnTo>
                    <a:pt x="121958" y="261"/>
                  </a:lnTo>
                  <a:lnTo>
                    <a:pt x="162369" y="116"/>
                  </a:lnTo>
                  <a:lnTo>
                    <a:pt x="2213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215"/>
            <p:cNvSpPr/>
            <p:nvPr>
              <p:custDataLst>
                <p:tags r:id="rId33"/>
              </p:custDataLst>
            </p:nvPr>
          </p:nvSpPr>
          <p:spPr>
            <a:xfrm>
              <a:off x="8616950" y="3349429"/>
              <a:ext cx="177801" cy="282772"/>
            </a:xfrm>
            <a:custGeom>
              <a:avLst/>
              <a:gdLst/>
              <a:ahLst/>
              <a:cxnLst/>
              <a:rect l="0" t="0" r="0" b="0"/>
              <a:pathLst>
                <a:path w="177801" h="282772">
                  <a:moveTo>
                    <a:pt x="177800" y="3371"/>
                  </a:moveTo>
                  <a:lnTo>
                    <a:pt x="177800" y="3371"/>
                  </a:lnTo>
                  <a:lnTo>
                    <a:pt x="171058" y="0"/>
                  </a:lnTo>
                  <a:lnTo>
                    <a:pt x="166956" y="1123"/>
                  </a:lnTo>
                  <a:lnTo>
                    <a:pt x="156752" y="8016"/>
                  </a:lnTo>
                  <a:lnTo>
                    <a:pt x="135907" y="47014"/>
                  </a:lnTo>
                  <a:lnTo>
                    <a:pt x="119200" y="78507"/>
                  </a:lnTo>
                  <a:lnTo>
                    <a:pt x="100014" y="113670"/>
                  </a:lnTo>
                  <a:lnTo>
                    <a:pt x="79728" y="149759"/>
                  </a:lnTo>
                  <a:lnTo>
                    <a:pt x="58953" y="184614"/>
                  </a:lnTo>
                  <a:lnTo>
                    <a:pt x="39842" y="217038"/>
                  </a:lnTo>
                  <a:lnTo>
                    <a:pt x="11319" y="264612"/>
                  </a:lnTo>
                  <a:lnTo>
                    <a:pt x="0" y="282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216"/>
            <p:cNvSpPr/>
            <p:nvPr>
              <p:custDataLst>
                <p:tags r:id="rId34"/>
              </p:custDataLst>
            </p:nvPr>
          </p:nvSpPr>
          <p:spPr>
            <a:xfrm>
              <a:off x="8509000" y="3352800"/>
              <a:ext cx="241301" cy="247651"/>
            </a:xfrm>
            <a:custGeom>
              <a:avLst/>
              <a:gdLst/>
              <a:ahLst/>
              <a:cxnLst/>
              <a:rect l="0" t="0" r="0" b="0"/>
              <a:pathLst>
                <a:path w="241301" h="247651">
                  <a:moveTo>
                    <a:pt x="0" y="0"/>
                  </a:moveTo>
                  <a:lnTo>
                    <a:pt x="0" y="0"/>
                  </a:lnTo>
                  <a:lnTo>
                    <a:pt x="36628" y="12209"/>
                  </a:lnTo>
                  <a:lnTo>
                    <a:pt x="74666" y="37249"/>
                  </a:lnTo>
                  <a:lnTo>
                    <a:pt x="117216" y="78222"/>
                  </a:lnTo>
                  <a:lnTo>
                    <a:pt x="146404" y="113552"/>
                  </a:lnTo>
                  <a:lnTo>
                    <a:pt x="173724" y="150656"/>
                  </a:lnTo>
                  <a:lnTo>
                    <a:pt x="204970" y="197901"/>
                  </a:lnTo>
                  <a:lnTo>
                    <a:pt x="24130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SMARTInkShape-Group244"/>
          <p:cNvGrpSpPr/>
          <p:nvPr/>
        </p:nvGrpSpPr>
        <p:grpSpPr>
          <a:xfrm>
            <a:off x="9474200" y="3282950"/>
            <a:ext cx="215901" cy="412751"/>
            <a:chOff x="9474200" y="3282950"/>
            <a:chExt cx="215901" cy="412751"/>
          </a:xfrm>
        </p:grpSpPr>
        <p:sp>
          <p:nvSpPr>
            <p:cNvPr id="167" name="SMARTInkShape-1217"/>
            <p:cNvSpPr/>
            <p:nvPr>
              <p:custDataLst>
                <p:tags r:id="rId27"/>
              </p:custDataLst>
            </p:nvPr>
          </p:nvSpPr>
          <p:spPr>
            <a:xfrm>
              <a:off x="9592598" y="3308350"/>
              <a:ext cx="97503" cy="387351"/>
            </a:xfrm>
            <a:custGeom>
              <a:avLst/>
              <a:gdLst/>
              <a:ahLst/>
              <a:cxnLst/>
              <a:rect l="0" t="0" r="0" b="0"/>
              <a:pathLst>
                <a:path w="97503" h="387351">
                  <a:moveTo>
                    <a:pt x="97502" y="0"/>
                  </a:moveTo>
                  <a:lnTo>
                    <a:pt x="97502" y="0"/>
                  </a:lnTo>
                  <a:lnTo>
                    <a:pt x="90760" y="0"/>
                  </a:lnTo>
                  <a:lnTo>
                    <a:pt x="83687" y="3763"/>
                  </a:lnTo>
                  <a:lnTo>
                    <a:pt x="47370" y="39545"/>
                  </a:lnTo>
                  <a:lnTo>
                    <a:pt x="21434" y="78994"/>
                  </a:lnTo>
                  <a:lnTo>
                    <a:pt x="9033" y="115128"/>
                  </a:lnTo>
                  <a:lnTo>
                    <a:pt x="890" y="159387"/>
                  </a:lnTo>
                  <a:lnTo>
                    <a:pt x="0" y="193605"/>
                  </a:lnTo>
                  <a:lnTo>
                    <a:pt x="1251" y="229275"/>
                  </a:lnTo>
                  <a:lnTo>
                    <a:pt x="1807" y="263942"/>
                  </a:lnTo>
                  <a:lnTo>
                    <a:pt x="8862" y="308451"/>
                  </a:lnTo>
                  <a:lnTo>
                    <a:pt x="18818" y="354936"/>
                  </a:lnTo>
                  <a:lnTo>
                    <a:pt x="27652" y="38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218"/>
            <p:cNvSpPr/>
            <p:nvPr>
              <p:custDataLst>
                <p:tags r:id="rId28"/>
              </p:custDataLst>
            </p:nvPr>
          </p:nvSpPr>
          <p:spPr>
            <a:xfrm>
              <a:off x="9474200" y="3282950"/>
              <a:ext cx="120651" cy="165101"/>
            </a:xfrm>
            <a:custGeom>
              <a:avLst/>
              <a:gdLst/>
              <a:ahLst/>
              <a:cxnLst/>
              <a:rect l="0" t="0" r="0" b="0"/>
              <a:pathLst>
                <a:path w="120651" h="165101">
                  <a:moveTo>
                    <a:pt x="0" y="0"/>
                  </a:moveTo>
                  <a:lnTo>
                    <a:pt x="0" y="0"/>
                  </a:lnTo>
                  <a:lnTo>
                    <a:pt x="33257" y="47562"/>
                  </a:lnTo>
                  <a:lnTo>
                    <a:pt x="62457" y="83472"/>
                  </a:lnTo>
                  <a:lnTo>
                    <a:pt x="90081" y="120923"/>
                  </a:lnTo>
                  <a:lnTo>
                    <a:pt x="12065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SMARTInkShape-Group245"/>
          <p:cNvGrpSpPr/>
          <p:nvPr/>
        </p:nvGrpSpPr>
        <p:grpSpPr>
          <a:xfrm>
            <a:off x="1806379" y="4259407"/>
            <a:ext cx="1540072" cy="476103"/>
            <a:chOff x="1806379" y="4259407"/>
            <a:chExt cx="1540072" cy="476103"/>
          </a:xfrm>
        </p:grpSpPr>
        <p:sp>
          <p:nvSpPr>
            <p:cNvPr id="170" name="SMARTInkShape-1219"/>
            <p:cNvSpPr/>
            <p:nvPr>
              <p:custDataLst>
                <p:tags r:id="rId11"/>
              </p:custDataLst>
            </p:nvPr>
          </p:nvSpPr>
          <p:spPr>
            <a:xfrm>
              <a:off x="3270250" y="45085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220"/>
            <p:cNvSpPr/>
            <p:nvPr>
              <p:custDataLst>
                <p:tags r:id="rId12"/>
              </p:custDataLst>
            </p:nvPr>
          </p:nvSpPr>
          <p:spPr>
            <a:xfrm>
              <a:off x="3314700" y="4362450"/>
              <a:ext cx="31751" cy="19051"/>
            </a:xfrm>
            <a:custGeom>
              <a:avLst/>
              <a:gdLst/>
              <a:ahLst/>
              <a:cxnLst/>
              <a:rect l="0" t="0" r="0" b="0"/>
              <a:pathLst>
                <a:path w="31751" h="19051">
                  <a:moveTo>
                    <a:pt x="31750" y="0"/>
                  </a:moveTo>
                  <a:lnTo>
                    <a:pt x="31750" y="0"/>
                  </a:lnTo>
                  <a:lnTo>
                    <a:pt x="21611" y="705"/>
                  </a:lnTo>
                  <a:lnTo>
                    <a:pt x="14073" y="3371"/>
                  </a:lnTo>
                  <a:lnTo>
                    <a:pt x="7901" y="8789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221"/>
            <p:cNvSpPr/>
            <p:nvPr>
              <p:custDataLst>
                <p:tags r:id="rId13"/>
              </p:custDataLst>
            </p:nvPr>
          </p:nvSpPr>
          <p:spPr>
            <a:xfrm>
              <a:off x="1806379" y="4572000"/>
              <a:ext cx="1344004" cy="127001"/>
            </a:xfrm>
            <a:custGeom>
              <a:avLst/>
              <a:gdLst/>
              <a:ahLst/>
              <a:cxnLst/>
              <a:rect l="0" t="0" r="0" b="0"/>
              <a:pathLst>
                <a:path w="1344004" h="127001">
                  <a:moveTo>
                    <a:pt x="3371" y="127000"/>
                  </a:moveTo>
                  <a:lnTo>
                    <a:pt x="3371" y="127000"/>
                  </a:lnTo>
                  <a:lnTo>
                    <a:pt x="0" y="123629"/>
                  </a:lnTo>
                  <a:lnTo>
                    <a:pt x="418" y="121931"/>
                  </a:lnTo>
                  <a:lnTo>
                    <a:pt x="4646" y="118161"/>
                  </a:lnTo>
                  <a:lnTo>
                    <a:pt x="35185" y="108702"/>
                  </a:lnTo>
                  <a:lnTo>
                    <a:pt x="73720" y="100994"/>
                  </a:lnTo>
                  <a:lnTo>
                    <a:pt x="96837" y="96963"/>
                  </a:lnTo>
                  <a:lnTo>
                    <a:pt x="127065" y="92864"/>
                  </a:lnTo>
                  <a:lnTo>
                    <a:pt x="162033" y="88721"/>
                  </a:lnTo>
                  <a:lnTo>
                    <a:pt x="200163" y="84547"/>
                  </a:lnTo>
                  <a:lnTo>
                    <a:pt x="243927" y="80353"/>
                  </a:lnTo>
                  <a:lnTo>
                    <a:pt x="291447" y="76147"/>
                  </a:lnTo>
                  <a:lnTo>
                    <a:pt x="341471" y="71931"/>
                  </a:lnTo>
                  <a:lnTo>
                    <a:pt x="395988" y="67004"/>
                  </a:lnTo>
                  <a:lnTo>
                    <a:pt x="453499" y="61602"/>
                  </a:lnTo>
                  <a:lnTo>
                    <a:pt x="513006" y="55885"/>
                  </a:lnTo>
                  <a:lnTo>
                    <a:pt x="575256" y="50662"/>
                  </a:lnTo>
                  <a:lnTo>
                    <a:pt x="639333" y="45769"/>
                  </a:lnTo>
                  <a:lnTo>
                    <a:pt x="704629" y="41096"/>
                  </a:lnTo>
                  <a:lnTo>
                    <a:pt x="768621" y="36569"/>
                  </a:lnTo>
                  <a:lnTo>
                    <a:pt x="831743" y="32141"/>
                  </a:lnTo>
                  <a:lnTo>
                    <a:pt x="894286" y="27777"/>
                  </a:lnTo>
                  <a:lnTo>
                    <a:pt x="954325" y="24162"/>
                  </a:lnTo>
                  <a:lnTo>
                    <a:pt x="1012696" y="21047"/>
                  </a:lnTo>
                  <a:lnTo>
                    <a:pt x="1069954" y="18265"/>
                  </a:lnTo>
                  <a:lnTo>
                    <a:pt x="1120121" y="16409"/>
                  </a:lnTo>
                  <a:lnTo>
                    <a:pt x="1165560" y="15173"/>
                  </a:lnTo>
                  <a:lnTo>
                    <a:pt x="1207847" y="14349"/>
                  </a:lnTo>
                  <a:lnTo>
                    <a:pt x="1242389" y="13093"/>
                  </a:lnTo>
                  <a:lnTo>
                    <a:pt x="1271766" y="11551"/>
                  </a:lnTo>
                  <a:lnTo>
                    <a:pt x="1315696" y="8661"/>
                  </a:lnTo>
                  <a:lnTo>
                    <a:pt x="1342278" y="6329"/>
                  </a:lnTo>
                  <a:lnTo>
                    <a:pt x="1344003" y="4925"/>
                  </a:lnTo>
                  <a:lnTo>
                    <a:pt x="13432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222"/>
            <p:cNvSpPr/>
            <p:nvPr>
              <p:custDataLst>
                <p:tags r:id="rId14"/>
              </p:custDataLst>
            </p:nvPr>
          </p:nvSpPr>
          <p:spPr>
            <a:xfrm>
              <a:off x="2990850" y="4327161"/>
              <a:ext cx="156059" cy="219440"/>
            </a:xfrm>
            <a:custGeom>
              <a:avLst/>
              <a:gdLst/>
              <a:ahLst/>
              <a:cxnLst/>
              <a:rect l="0" t="0" r="0" b="0"/>
              <a:pathLst>
                <a:path w="156059" h="219440">
                  <a:moveTo>
                    <a:pt x="152400" y="35289"/>
                  </a:moveTo>
                  <a:lnTo>
                    <a:pt x="152400" y="35289"/>
                  </a:lnTo>
                  <a:lnTo>
                    <a:pt x="156058" y="16422"/>
                  </a:lnTo>
                  <a:lnTo>
                    <a:pt x="154496" y="6678"/>
                  </a:lnTo>
                  <a:lnTo>
                    <a:pt x="150975" y="3515"/>
                  </a:lnTo>
                  <a:lnTo>
                    <a:pt x="139537" y="0"/>
                  </a:lnTo>
                  <a:lnTo>
                    <a:pt x="110489" y="8135"/>
                  </a:lnTo>
                  <a:lnTo>
                    <a:pt x="69933" y="34210"/>
                  </a:lnTo>
                  <a:lnTo>
                    <a:pt x="56717" y="47510"/>
                  </a:lnTo>
                  <a:lnTo>
                    <a:pt x="53334" y="52608"/>
                  </a:lnTo>
                  <a:lnTo>
                    <a:pt x="51784" y="56713"/>
                  </a:lnTo>
                  <a:lnTo>
                    <a:pt x="51456" y="60155"/>
                  </a:lnTo>
                  <a:lnTo>
                    <a:pt x="54855" y="67742"/>
                  </a:lnTo>
                  <a:lnTo>
                    <a:pt x="68464" y="81829"/>
                  </a:lnTo>
                  <a:lnTo>
                    <a:pt x="104371" y="112470"/>
                  </a:lnTo>
                  <a:lnTo>
                    <a:pt x="112944" y="127682"/>
                  </a:lnTo>
                  <a:lnTo>
                    <a:pt x="115344" y="143851"/>
                  </a:lnTo>
                  <a:lnTo>
                    <a:pt x="114996" y="152113"/>
                  </a:lnTo>
                  <a:lnTo>
                    <a:pt x="107083" y="166939"/>
                  </a:lnTo>
                  <a:lnTo>
                    <a:pt x="92748" y="180583"/>
                  </a:lnTo>
                  <a:lnTo>
                    <a:pt x="59466" y="199459"/>
                  </a:lnTo>
                  <a:lnTo>
                    <a:pt x="0" y="219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223"/>
            <p:cNvSpPr/>
            <p:nvPr>
              <p:custDataLst>
                <p:tags r:id="rId15"/>
              </p:custDataLst>
            </p:nvPr>
          </p:nvSpPr>
          <p:spPr>
            <a:xfrm>
              <a:off x="2927540" y="4375150"/>
              <a:ext cx="76011" cy="114301"/>
            </a:xfrm>
            <a:custGeom>
              <a:avLst/>
              <a:gdLst/>
              <a:ahLst/>
              <a:cxnLst/>
              <a:rect l="0" t="0" r="0" b="0"/>
              <a:pathLst>
                <a:path w="76011" h="114301">
                  <a:moveTo>
                    <a:pt x="6160" y="0"/>
                  </a:moveTo>
                  <a:lnTo>
                    <a:pt x="6160" y="0"/>
                  </a:lnTo>
                  <a:lnTo>
                    <a:pt x="9531" y="0"/>
                  </a:lnTo>
                  <a:lnTo>
                    <a:pt x="10524" y="705"/>
                  </a:lnTo>
                  <a:lnTo>
                    <a:pt x="11186" y="1882"/>
                  </a:lnTo>
                  <a:lnTo>
                    <a:pt x="11922" y="6480"/>
                  </a:lnTo>
                  <a:lnTo>
                    <a:pt x="10512" y="28561"/>
                  </a:lnTo>
                  <a:lnTo>
                    <a:pt x="4661" y="74596"/>
                  </a:lnTo>
                  <a:lnTo>
                    <a:pt x="449" y="96189"/>
                  </a:lnTo>
                  <a:lnTo>
                    <a:pt x="236" y="96582"/>
                  </a:lnTo>
                  <a:lnTo>
                    <a:pt x="0" y="95136"/>
                  </a:lnTo>
                  <a:lnTo>
                    <a:pt x="572" y="88239"/>
                  </a:lnTo>
                  <a:lnTo>
                    <a:pt x="15010" y="42107"/>
                  </a:lnTo>
                  <a:lnTo>
                    <a:pt x="20206" y="27181"/>
                  </a:lnTo>
                  <a:lnTo>
                    <a:pt x="28631" y="17254"/>
                  </a:lnTo>
                  <a:lnTo>
                    <a:pt x="39430" y="11196"/>
                  </a:lnTo>
                  <a:lnTo>
                    <a:pt x="51286" y="8504"/>
                  </a:lnTo>
                  <a:lnTo>
                    <a:pt x="56705" y="9902"/>
                  </a:lnTo>
                  <a:lnTo>
                    <a:pt x="66489" y="17101"/>
                  </a:lnTo>
                  <a:lnTo>
                    <a:pt x="71778" y="31119"/>
                  </a:lnTo>
                  <a:lnTo>
                    <a:pt x="75453" y="74001"/>
                  </a:lnTo>
                  <a:lnTo>
                    <a:pt x="7601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224"/>
            <p:cNvSpPr/>
            <p:nvPr>
              <p:custDataLst>
                <p:tags r:id="rId16"/>
              </p:custDataLst>
            </p:nvPr>
          </p:nvSpPr>
          <p:spPr>
            <a:xfrm>
              <a:off x="2844192" y="4394200"/>
              <a:ext cx="57759" cy="108828"/>
            </a:xfrm>
            <a:custGeom>
              <a:avLst/>
              <a:gdLst/>
              <a:ahLst/>
              <a:cxnLst/>
              <a:rect l="0" t="0" r="0" b="0"/>
              <a:pathLst>
                <a:path w="57759" h="108828">
                  <a:moveTo>
                    <a:pt x="57758" y="19050"/>
                  </a:moveTo>
                  <a:lnTo>
                    <a:pt x="57758" y="19050"/>
                  </a:lnTo>
                  <a:lnTo>
                    <a:pt x="54387" y="12308"/>
                  </a:lnTo>
                  <a:lnTo>
                    <a:pt x="51983" y="10322"/>
                  </a:lnTo>
                  <a:lnTo>
                    <a:pt x="45549" y="8115"/>
                  </a:lnTo>
                  <a:lnTo>
                    <a:pt x="30622" y="6873"/>
                  </a:lnTo>
                  <a:lnTo>
                    <a:pt x="25556" y="9521"/>
                  </a:lnTo>
                  <a:lnTo>
                    <a:pt x="16164" y="19989"/>
                  </a:lnTo>
                  <a:lnTo>
                    <a:pt x="2944" y="45120"/>
                  </a:lnTo>
                  <a:lnTo>
                    <a:pt x="0" y="62857"/>
                  </a:lnTo>
                  <a:lnTo>
                    <a:pt x="3859" y="93869"/>
                  </a:lnTo>
                  <a:lnTo>
                    <a:pt x="9344" y="103573"/>
                  </a:lnTo>
                  <a:lnTo>
                    <a:pt x="12782" y="107149"/>
                  </a:lnTo>
                  <a:lnTo>
                    <a:pt x="17190" y="108827"/>
                  </a:lnTo>
                  <a:lnTo>
                    <a:pt x="27733" y="108810"/>
                  </a:lnTo>
                  <a:lnTo>
                    <a:pt x="37593" y="102688"/>
                  </a:lnTo>
                  <a:lnTo>
                    <a:pt x="45268" y="93616"/>
                  </a:lnTo>
                  <a:lnTo>
                    <a:pt x="48679" y="84881"/>
                  </a:lnTo>
                  <a:lnTo>
                    <a:pt x="47228" y="65288"/>
                  </a:lnTo>
                  <a:lnTo>
                    <a:pt x="33410" y="25078"/>
                  </a:lnTo>
                  <a:lnTo>
                    <a:pt x="260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225"/>
            <p:cNvSpPr/>
            <p:nvPr>
              <p:custDataLst>
                <p:tags r:id="rId17"/>
              </p:custDataLst>
            </p:nvPr>
          </p:nvSpPr>
          <p:spPr>
            <a:xfrm>
              <a:off x="2807583" y="4338979"/>
              <a:ext cx="5468" cy="29822"/>
            </a:xfrm>
            <a:custGeom>
              <a:avLst/>
              <a:gdLst/>
              <a:ahLst/>
              <a:cxnLst/>
              <a:rect l="0" t="0" r="0" b="0"/>
              <a:pathLst>
                <a:path w="5468" h="29822">
                  <a:moveTo>
                    <a:pt x="5467" y="29821"/>
                  </a:moveTo>
                  <a:lnTo>
                    <a:pt x="5467" y="29821"/>
                  </a:lnTo>
                  <a:lnTo>
                    <a:pt x="4761" y="11659"/>
                  </a:lnTo>
                  <a:lnTo>
                    <a:pt x="0" y="0"/>
                  </a:lnTo>
                  <a:lnTo>
                    <a:pt x="411" y="63"/>
                  </a:lnTo>
                  <a:lnTo>
                    <a:pt x="5467" y="4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226"/>
            <p:cNvSpPr/>
            <p:nvPr>
              <p:custDataLst>
                <p:tags r:id="rId18"/>
              </p:custDataLst>
            </p:nvPr>
          </p:nvSpPr>
          <p:spPr>
            <a:xfrm>
              <a:off x="2800350" y="4425950"/>
              <a:ext cx="6351" cy="114301"/>
            </a:xfrm>
            <a:custGeom>
              <a:avLst/>
              <a:gdLst/>
              <a:ahLst/>
              <a:cxnLst/>
              <a:rect l="0" t="0" r="0" b="0"/>
              <a:pathLst>
                <a:path w="6351" h="114301">
                  <a:moveTo>
                    <a:pt x="0" y="0"/>
                  </a:moveTo>
                  <a:lnTo>
                    <a:pt x="0" y="0"/>
                  </a:lnTo>
                  <a:lnTo>
                    <a:pt x="4364" y="41927"/>
                  </a:lnTo>
                  <a:lnTo>
                    <a:pt x="6176" y="88028"/>
                  </a:lnTo>
                  <a:lnTo>
                    <a:pt x="63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227"/>
            <p:cNvSpPr/>
            <p:nvPr>
              <p:custDataLst>
                <p:tags r:id="rId19"/>
              </p:custDataLst>
            </p:nvPr>
          </p:nvSpPr>
          <p:spPr>
            <a:xfrm>
              <a:off x="2667216" y="4259407"/>
              <a:ext cx="114085" cy="287669"/>
            </a:xfrm>
            <a:custGeom>
              <a:avLst/>
              <a:gdLst/>
              <a:ahLst/>
              <a:cxnLst/>
              <a:rect l="0" t="0" r="0" b="0"/>
              <a:pathLst>
                <a:path w="114085" h="287669">
                  <a:moveTo>
                    <a:pt x="95034" y="33193"/>
                  </a:moveTo>
                  <a:lnTo>
                    <a:pt x="95034" y="33193"/>
                  </a:lnTo>
                  <a:lnTo>
                    <a:pt x="95034" y="0"/>
                  </a:lnTo>
                  <a:lnTo>
                    <a:pt x="93623" y="481"/>
                  </a:lnTo>
                  <a:lnTo>
                    <a:pt x="88292" y="6660"/>
                  </a:lnTo>
                  <a:lnTo>
                    <a:pt x="73986" y="38894"/>
                  </a:lnTo>
                  <a:lnTo>
                    <a:pt x="62396" y="75943"/>
                  </a:lnTo>
                  <a:lnTo>
                    <a:pt x="51601" y="120632"/>
                  </a:lnTo>
                  <a:lnTo>
                    <a:pt x="47734" y="144402"/>
                  </a:lnTo>
                  <a:lnTo>
                    <a:pt x="41556" y="190569"/>
                  </a:lnTo>
                  <a:lnTo>
                    <a:pt x="36459" y="229903"/>
                  </a:lnTo>
                  <a:lnTo>
                    <a:pt x="33212" y="274387"/>
                  </a:lnTo>
                  <a:lnTo>
                    <a:pt x="35337" y="284559"/>
                  </a:lnTo>
                  <a:lnTo>
                    <a:pt x="36892" y="286848"/>
                  </a:lnTo>
                  <a:lnTo>
                    <a:pt x="38634" y="287668"/>
                  </a:lnTo>
                  <a:lnTo>
                    <a:pt x="40500" y="287510"/>
                  </a:lnTo>
                  <a:lnTo>
                    <a:pt x="42574" y="277927"/>
                  </a:lnTo>
                  <a:lnTo>
                    <a:pt x="40535" y="239658"/>
                  </a:lnTo>
                  <a:lnTo>
                    <a:pt x="28269" y="197814"/>
                  </a:lnTo>
                  <a:lnTo>
                    <a:pt x="16377" y="176044"/>
                  </a:lnTo>
                  <a:lnTo>
                    <a:pt x="0" y="160388"/>
                  </a:lnTo>
                  <a:lnTo>
                    <a:pt x="3219" y="156880"/>
                  </a:lnTo>
                  <a:lnTo>
                    <a:pt x="49993" y="148951"/>
                  </a:lnTo>
                  <a:lnTo>
                    <a:pt x="96376" y="142310"/>
                  </a:lnTo>
                  <a:lnTo>
                    <a:pt x="114084" y="141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228"/>
            <p:cNvSpPr/>
            <p:nvPr>
              <p:custDataLst>
                <p:tags r:id="rId20"/>
              </p:custDataLst>
            </p:nvPr>
          </p:nvSpPr>
          <p:spPr>
            <a:xfrm>
              <a:off x="2565662" y="4406646"/>
              <a:ext cx="76264" cy="328864"/>
            </a:xfrm>
            <a:custGeom>
              <a:avLst/>
              <a:gdLst/>
              <a:ahLst/>
              <a:cxnLst/>
              <a:rect l="0" t="0" r="0" b="0"/>
              <a:pathLst>
                <a:path w="76264" h="328864">
                  <a:moveTo>
                    <a:pt x="6088" y="63754"/>
                  </a:moveTo>
                  <a:lnTo>
                    <a:pt x="6088" y="63754"/>
                  </a:lnTo>
                  <a:lnTo>
                    <a:pt x="7969" y="107062"/>
                  </a:lnTo>
                  <a:lnTo>
                    <a:pt x="11114" y="145260"/>
                  </a:lnTo>
                  <a:lnTo>
                    <a:pt x="11144" y="176884"/>
                  </a:lnTo>
                  <a:lnTo>
                    <a:pt x="8805" y="212106"/>
                  </a:lnTo>
                  <a:lnTo>
                    <a:pt x="7296" y="248927"/>
                  </a:lnTo>
                  <a:lnTo>
                    <a:pt x="6446" y="295950"/>
                  </a:lnTo>
                  <a:lnTo>
                    <a:pt x="6135" y="328863"/>
                  </a:lnTo>
                  <a:lnTo>
                    <a:pt x="1065" y="289350"/>
                  </a:lnTo>
                  <a:lnTo>
                    <a:pt x="328" y="257858"/>
                  </a:lnTo>
                  <a:lnTo>
                    <a:pt x="0" y="215639"/>
                  </a:lnTo>
                  <a:lnTo>
                    <a:pt x="618" y="190410"/>
                  </a:lnTo>
                  <a:lnTo>
                    <a:pt x="1736" y="163008"/>
                  </a:lnTo>
                  <a:lnTo>
                    <a:pt x="3187" y="134157"/>
                  </a:lnTo>
                  <a:lnTo>
                    <a:pt x="5565" y="108572"/>
                  </a:lnTo>
                  <a:lnTo>
                    <a:pt x="11970" y="63212"/>
                  </a:lnTo>
                  <a:lnTo>
                    <a:pt x="20139" y="22201"/>
                  </a:lnTo>
                  <a:lnTo>
                    <a:pt x="26679" y="8126"/>
                  </a:lnTo>
                  <a:lnTo>
                    <a:pt x="30399" y="3386"/>
                  </a:lnTo>
                  <a:lnTo>
                    <a:pt x="34289" y="930"/>
                  </a:lnTo>
                  <a:lnTo>
                    <a:pt x="38294" y="0"/>
                  </a:lnTo>
                  <a:lnTo>
                    <a:pt x="42376" y="84"/>
                  </a:lnTo>
                  <a:lnTo>
                    <a:pt x="52555" y="7704"/>
                  </a:lnTo>
                  <a:lnTo>
                    <a:pt x="63429" y="21910"/>
                  </a:lnTo>
                  <a:lnTo>
                    <a:pt x="72966" y="42334"/>
                  </a:lnTo>
                  <a:lnTo>
                    <a:pt x="76263" y="63642"/>
                  </a:lnTo>
                  <a:lnTo>
                    <a:pt x="74672" y="84166"/>
                  </a:lnTo>
                  <a:lnTo>
                    <a:pt x="69260" y="102694"/>
                  </a:lnTo>
                  <a:lnTo>
                    <a:pt x="60270" y="116574"/>
                  </a:lnTo>
                  <a:lnTo>
                    <a:pt x="49219" y="126740"/>
                  </a:lnTo>
                  <a:lnTo>
                    <a:pt x="37251" y="133611"/>
                  </a:lnTo>
                  <a:lnTo>
                    <a:pt x="31097" y="134314"/>
                  </a:lnTo>
                  <a:lnTo>
                    <a:pt x="6088" y="1272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229"/>
            <p:cNvSpPr/>
            <p:nvPr>
              <p:custDataLst>
                <p:tags r:id="rId21"/>
              </p:custDataLst>
            </p:nvPr>
          </p:nvSpPr>
          <p:spPr>
            <a:xfrm>
              <a:off x="2444750" y="4447692"/>
              <a:ext cx="85070" cy="124309"/>
            </a:xfrm>
            <a:custGeom>
              <a:avLst/>
              <a:gdLst/>
              <a:ahLst/>
              <a:cxnLst/>
              <a:rect l="0" t="0" r="0" b="0"/>
              <a:pathLst>
                <a:path w="85070" h="124309">
                  <a:moveTo>
                    <a:pt x="0" y="3658"/>
                  </a:moveTo>
                  <a:lnTo>
                    <a:pt x="0" y="3658"/>
                  </a:lnTo>
                  <a:lnTo>
                    <a:pt x="0" y="287"/>
                  </a:lnTo>
                  <a:lnTo>
                    <a:pt x="706" y="0"/>
                  </a:lnTo>
                  <a:lnTo>
                    <a:pt x="3371" y="1562"/>
                  </a:lnTo>
                  <a:lnTo>
                    <a:pt x="5026" y="8371"/>
                  </a:lnTo>
                  <a:lnTo>
                    <a:pt x="11260" y="52223"/>
                  </a:lnTo>
                  <a:lnTo>
                    <a:pt x="11805" y="80139"/>
                  </a:lnTo>
                  <a:lnTo>
                    <a:pt x="9245" y="86568"/>
                  </a:lnTo>
                  <a:lnTo>
                    <a:pt x="8280" y="87859"/>
                  </a:lnTo>
                  <a:lnTo>
                    <a:pt x="7636" y="88014"/>
                  </a:lnTo>
                  <a:lnTo>
                    <a:pt x="7208" y="87412"/>
                  </a:lnTo>
                  <a:lnTo>
                    <a:pt x="6604" y="83194"/>
                  </a:lnTo>
                  <a:lnTo>
                    <a:pt x="7070" y="38126"/>
                  </a:lnTo>
                  <a:lnTo>
                    <a:pt x="12129" y="14419"/>
                  </a:lnTo>
                  <a:lnTo>
                    <a:pt x="18561" y="5383"/>
                  </a:lnTo>
                  <a:lnTo>
                    <a:pt x="21547" y="3397"/>
                  </a:lnTo>
                  <a:lnTo>
                    <a:pt x="24242" y="2778"/>
                  </a:lnTo>
                  <a:lnTo>
                    <a:pt x="26745" y="3071"/>
                  </a:lnTo>
                  <a:lnTo>
                    <a:pt x="29119" y="4678"/>
                  </a:lnTo>
                  <a:lnTo>
                    <a:pt x="33638" y="10226"/>
                  </a:lnTo>
                  <a:lnTo>
                    <a:pt x="41079" y="38964"/>
                  </a:lnTo>
                  <a:lnTo>
                    <a:pt x="41070" y="47807"/>
                  </a:lnTo>
                  <a:lnTo>
                    <a:pt x="38687" y="58240"/>
                  </a:lnTo>
                  <a:lnTo>
                    <a:pt x="38491" y="58390"/>
                  </a:lnTo>
                  <a:lnTo>
                    <a:pt x="38152" y="48373"/>
                  </a:lnTo>
                  <a:lnTo>
                    <a:pt x="41486" y="36976"/>
                  </a:lnTo>
                  <a:lnTo>
                    <a:pt x="46943" y="28033"/>
                  </a:lnTo>
                  <a:lnTo>
                    <a:pt x="50345" y="27669"/>
                  </a:lnTo>
                  <a:lnTo>
                    <a:pt x="59770" y="31028"/>
                  </a:lnTo>
                  <a:lnTo>
                    <a:pt x="67252" y="39105"/>
                  </a:lnTo>
                  <a:lnTo>
                    <a:pt x="84514" y="80074"/>
                  </a:lnTo>
                  <a:lnTo>
                    <a:pt x="85069" y="92654"/>
                  </a:lnTo>
                  <a:lnTo>
                    <a:pt x="76200" y="124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230"/>
            <p:cNvSpPr/>
            <p:nvPr>
              <p:custDataLst>
                <p:tags r:id="rId22"/>
              </p:custDataLst>
            </p:nvPr>
          </p:nvSpPr>
          <p:spPr>
            <a:xfrm>
              <a:off x="2313209" y="4433706"/>
              <a:ext cx="74392" cy="125595"/>
            </a:xfrm>
            <a:custGeom>
              <a:avLst/>
              <a:gdLst/>
              <a:ahLst/>
              <a:cxnLst/>
              <a:rect l="0" t="0" r="0" b="0"/>
              <a:pathLst>
                <a:path w="74392" h="125595">
                  <a:moveTo>
                    <a:pt x="4541" y="17644"/>
                  </a:moveTo>
                  <a:lnTo>
                    <a:pt x="4541" y="17644"/>
                  </a:lnTo>
                  <a:lnTo>
                    <a:pt x="13269" y="8210"/>
                  </a:lnTo>
                  <a:lnTo>
                    <a:pt x="16718" y="0"/>
                  </a:lnTo>
                  <a:lnTo>
                    <a:pt x="16187" y="237"/>
                  </a:lnTo>
                  <a:lnTo>
                    <a:pt x="11363" y="5352"/>
                  </a:lnTo>
                  <a:lnTo>
                    <a:pt x="4986" y="14298"/>
                  </a:lnTo>
                  <a:lnTo>
                    <a:pt x="204" y="37976"/>
                  </a:lnTo>
                  <a:lnTo>
                    <a:pt x="0" y="76171"/>
                  </a:lnTo>
                  <a:lnTo>
                    <a:pt x="15851" y="116169"/>
                  </a:lnTo>
                  <a:lnTo>
                    <a:pt x="17020" y="115783"/>
                  </a:lnTo>
                  <a:lnTo>
                    <a:pt x="20200" y="111591"/>
                  </a:lnTo>
                  <a:lnTo>
                    <a:pt x="27285" y="92332"/>
                  </a:lnTo>
                  <a:lnTo>
                    <a:pt x="29838" y="47630"/>
                  </a:lnTo>
                  <a:lnTo>
                    <a:pt x="30578" y="48218"/>
                  </a:lnTo>
                  <a:lnTo>
                    <a:pt x="47828" y="88726"/>
                  </a:lnTo>
                  <a:lnTo>
                    <a:pt x="53413" y="102858"/>
                  </a:lnTo>
                  <a:lnTo>
                    <a:pt x="74391" y="125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231"/>
            <p:cNvSpPr/>
            <p:nvPr>
              <p:custDataLst>
                <p:tags r:id="rId23"/>
              </p:custDataLst>
            </p:nvPr>
          </p:nvSpPr>
          <p:spPr>
            <a:xfrm>
              <a:off x="2159000" y="4427172"/>
              <a:ext cx="95251" cy="161428"/>
            </a:xfrm>
            <a:custGeom>
              <a:avLst/>
              <a:gdLst/>
              <a:ahLst/>
              <a:cxnLst/>
              <a:rect l="0" t="0" r="0" b="0"/>
              <a:pathLst>
                <a:path w="95251" h="161428">
                  <a:moveTo>
                    <a:pt x="95250" y="17828"/>
                  </a:moveTo>
                  <a:lnTo>
                    <a:pt x="95250" y="17828"/>
                  </a:lnTo>
                  <a:lnTo>
                    <a:pt x="80503" y="4963"/>
                  </a:lnTo>
                  <a:lnTo>
                    <a:pt x="73174" y="1527"/>
                  </a:lnTo>
                  <a:lnTo>
                    <a:pt x="65212" y="0"/>
                  </a:lnTo>
                  <a:lnTo>
                    <a:pt x="49426" y="2511"/>
                  </a:lnTo>
                  <a:lnTo>
                    <a:pt x="41252" y="7728"/>
                  </a:lnTo>
                  <a:lnTo>
                    <a:pt x="30256" y="22575"/>
                  </a:lnTo>
                  <a:lnTo>
                    <a:pt x="29343" y="26637"/>
                  </a:lnTo>
                  <a:lnTo>
                    <a:pt x="31429" y="39802"/>
                  </a:lnTo>
                  <a:lnTo>
                    <a:pt x="40336" y="62855"/>
                  </a:lnTo>
                  <a:lnTo>
                    <a:pt x="64493" y="106762"/>
                  </a:lnTo>
                  <a:lnTo>
                    <a:pt x="68263" y="125788"/>
                  </a:lnTo>
                  <a:lnTo>
                    <a:pt x="66675" y="131429"/>
                  </a:lnTo>
                  <a:lnTo>
                    <a:pt x="59267" y="141460"/>
                  </a:lnTo>
                  <a:lnTo>
                    <a:pt x="43196" y="155041"/>
                  </a:lnTo>
                  <a:lnTo>
                    <a:pt x="31192" y="159950"/>
                  </a:lnTo>
                  <a:lnTo>
                    <a:pt x="19508" y="161427"/>
                  </a:lnTo>
                  <a:lnTo>
                    <a:pt x="9611" y="159731"/>
                  </a:lnTo>
                  <a:lnTo>
                    <a:pt x="6407" y="157586"/>
                  </a:lnTo>
                  <a:lnTo>
                    <a:pt x="4271" y="154744"/>
                  </a:lnTo>
                  <a:lnTo>
                    <a:pt x="0" y="1448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232"/>
            <p:cNvSpPr/>
            <p:nvPr>
              <p:custDataLst>
                <p:tags r:id="rId24"/>
              </p:custDataLst>
            </p:nvPr>
          </p:nvSpPr>
          <p:spPr>
            <a:xfrm>
              <a:off x="2069226" y="4427356"/>
              <a:ext cx="77186" cy="156831"/>
            </a:xfrm>
            <a:custGeom>
              <a:avLst/>
              <a:gdLst/>
              <a:ahLst/>
              <a:cxnLst/>
              <a:rect l="0" t="0" r="0" b="0"/>
              <a:pathLst>
                <a:path w="77186" h="156831">
                  <a:moveTo>
                    <a:pt x="77074" y="17644"/>
                  </a:moveTo>
                  <a:lnTo>
                    <a:pt x="77074" y="17644"/>
                  </a:lnTo>
                  <a:lnTo>
                    <a:pt x="66229" y="8210"/>
                  </a:lnTo>
                  <a:lnTo>
                    <a:pt x="50342" y="1757"/>
                  </a:lnTo>
                  <a:lnTo>
                    <a:pt x="38382" y="0"/>
                  </a:lnTo>
                  <a:lnTo>
                    <a:pt x="13007" y="9123"/>
                  </a:lnTo>
                  <a:lnTo>
                    <a:pt x="2738" y="17620"/>
                  </a:lnTo>
                  <a:lnTo>
                    <a:pt x="0" y="21861"/>
                  </a:lnTo>
                  <a:lnTo>
                    <a:pt x="291" y="26805"/>
                  </a:lnTo>
                  <a:lnTo>
                    <a:pt x="6260" y="37944"/>
                  </a:lnTo>
                  <a:lnTo>
                    <a:pt x="51884" y="81585"/>
                  </a:lnTo>
                  <a:lnTo>
                    <a:pt x="73744" y="106631"/>
                  </a:lnTo>
                  <a:lnTo>
                    <a:pt x="76266" y="112952"/>
                  </a:lnTo>
                  <a:lnTo>
                    <a:pt x="77185" y="125620"/>
                  </a:lnTo>
                  <a:lnTo>
                    <a:pt x="73736" y="141281"/>
                  </a:lnTo>
                  <a:lnTo>
                    <a:pt x="70615" y="145224"/>
                  </a:lnTo>
                  <a:lnTo>
                    <a:pt x="61503" y="151487"/>
                  </a:lnTo>
                  <a:lnTo>
                    <a:pt x="41102" y="155608"/>
                  </a:lnTo>
                  <a:lnTo>
                    <a:pt x="20555" y="156830"/>
                  </a:lnTo>
                  <a:lnTo>
                    <a:pt x="15405" y="155590"/>
                  </a:lnTo>
                  <a:lnTo>
                    <a:pt x="7803" y="150449"/>
                  </a:lnTo>
                  <a:lnTo>
                    <a:pt x="3953" y="143461"/>
                  </a:lnTo>
                  <a:lnTo>
                    <a:pt x="874" y="1319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233"/>
            <p:cNvSpPr/>
            <p:nvPr>
              <p:custDataLst>
                <p:tags r:id="rId25"/>
              </p:custDataLst>
            </p:nvPr>
          </p:nvSpPr>
          <p:spPr>
            <a:xfrm>
              <a:off x="1844192" y="4470400"/>
              <a:ext cx="181459" cy="12439"/>
            </a:xfrm>
            <a:custGeom>
              <a:avLst/>
              <a:gdLst/>
              <a:ahLst/>
              <a:cxnLst/>
              <a:rect l="0" t="0" r="0" b="0"/>
              <a:pathLst>
                <a:path w="181459" h="12439">
                  <a:moveTo>
                    <a:pt x="3658" y="6350"/>
                  </a:moveTo>
                  <a:lnTo>
                    <a:pt x="3658" y="6350"/>
                  </a:lnTo>
                  <a:lnTo>
                    <a:pt x="287" y="6350"/>
                  </a:lnTo>
                  <a:lnTo>
                    <a:pt x="0" y="7055"/>
                  </a:lnTo>
                  <a:lnTo>
                    <a:pt x="1562" y="9721"/>
                  </a:lnTo>
                  <a:lnTo>
                    <a:pt x="8371" y="11376"/>
                  </a:lnTo>
                  <a:lnTo>
                    <a:pt x="43473" y="12438"/>
                  </a:lnTo>
                  <a:lnTo>
                    <a:pt x="75446" y="10702"/>
                  </a:lnTo>
                  <a:lnTo>
                    <a:pt x="111764" y="7579"/>
                  </a:lnTo>
                  <a:lnTo>
                    <a:pt x="158299" y="2560"/>
                  </a:lnTo>
                  <a:lnTo>
                    <a:pt x="1814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234"/>
            <p:cNvSpPr/>
            <p:nvPr>
              <p:custDataLst>
                <p:tags r:id="rId26"/>
              </p:custDataLst>
            </p:nvPr>
          </p:nvSpPr>
          <p:spPr>
            <a:xfrm>
              <a:off x="1809750" y="4265092"/>
              <a:ext cx="213885" cy="376497"/>
            </a:xfrm>
            <a:custGeom>
              <a:avLst/>
              <a:gdLst/>
              <a:ahLst/>
              <a:cxnLst/>
              <a:rect l="0" t="0" r="0" b="0"/>
              <a:pathLst>
                <a:path w="213885" h="376497">
                  <a:moveTo>
                    <a:pt x="0" y="370408"/>
                  </a:moveTo>
                  <a:lnTo>
                    <a:pt x="0" y="370408"/>
                  </a:lnTo>
                  <a:lnTo>
                    <a:pt x="0" y="376496"/>
                  </a:lnTo>
                  <a:lnTo>
                    <a:pt x="3371" y="373309"/>
                  </a:lnTo>
                  <a:lnTo>
                    <a:pt x="21654" y="337516"/>
                  </a:lnTo>
                  <a:lnTo>
                    <a:pt x="32202" y="307811"/>
                  </a:lnTo>
                  <a:lnTo>
                    <a:pt x="41593" y="264035"/>
                  </a:lnTo>
                  <a:lnTo>
                    <a:pt x="47485" y="237404"/>
                  </a:lnTo>
                  <a:lnTo>
                    <a:pt x="54234" y="208361"/>
                  </a:lnTo>
                  <a:lnTo>
                    <a:pt x="61556" y="177710"/>
                  </a:lnTo>
                  <a:lnTo>
                    <a:pt x="69260" y="148104"/>
                  </a:lnTo>
                  <a:lnTo>
                    <a:pt x="77217" y="119194"/>
                  </a:lnTo>
                  <a:lnTo>
                    <a:pt x="85345" y="90748"/>
                  </a:lnTo>
                  <a:lnTo>
                    <a:pt x="103783" y="49735"/>
                  </a:lnTo>
                  <a:lnTo>
                    <a:pt x="137622" y="4774"/>
                  </a:lnTo>
                  <a:lnTo>
                    <a:pt x="144665" y="1063"/>
                  </a:lnTo>
                  <a:lnTo>
                    <a:pt x="151477" y="0"/>
                  </a:lnTo>
                  <a:lnTo>
                    <a:pt x="158134" y="703"/>
                  </a:lnTo>
                  <a:lnTo>
                    <a:pt x="173058" y="14654"/>
                  </a:lnTo>
                  <a:lnTo>
                    <a:pt x="180989" y="25288"/>
                  </a:lnTo>
                  <a:lnTo>
                    <a:pt x="191682" y="61564"/>
                  </a:lnTo>
                  <a:lnTo>
                    <a:pt x="195521" y="84079"/>
                  </a:lnTo>
                  <a:lnTo>
                    <a:pt x="198787" y="109672"/>
                  </a:lnTo>
                  <a:lnTo>
                    <a:pt x="201669" y="137317"/>
                  </a:lnTo>
                  <a:lnTo>
                    <a:pt x="204296" y="166331"/>
                  </a:lnTo>
                  <a:lnTo>
                    <a:pt x="206753" y="194140"/>
                  </a:lnTo>
                  <a:lnTo>
                    <a:pt x="209096" y="221146"/>
                  </a:lnTo>
                  <a:lnTo>
                    <a:pt x="211364" y="247616"/>
                  </a:lnTo>
                  <a:lnTo>
                    <a:pt x="213884" y="290199"/>
                  </a:lnTo>
                  <a:lnTo>
                    <a:pt x="213421" y="332531"/>
                  </a:lnTo>
                  <a:lnTo>
                    <a:pt x="210565" y="346518"/>
                  </a:lnTo>
                  <a:lnTo>
                    <a:pt x="203200" y="357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246"/>
          <p:cNvGrpSpPr/>
          <p:nvPr/>
        </p:nvGrpSpPr>
        <p:grpSpPr>
          <a:xfrm>
            <a:off x="3658742" y="4184650"/>
            <a:ext cx="741809" cy="417540"/>
            <a:chOff x="3658742" y="4184650"/>
            <a:chExt cx="741809" cy="417540"/>
          </a:xfrm>
        </p:grpSpPr>
        <p:sp>
          <p:nvSpPr>
            <p:cNvPr id="187" name="SMARTInkShape-1235"/>
            <p:cNvSpPr/>
            <p:nvPr>
              <p:custDataLst>
                <p:tags r:id="rId5"/>
              </p:custDataLst>
            </p:nvPr>
          </p:nvSpPr>
          <p:spPr>
            <a:xfrm>
              <a:off x="4298950" y="4184650"/>
              <a:ext cx="101601" cy="298451"/>
            </a:xfrm>
            <a:custGeom>
              <a:avLst/>
              <a:gdLst/>
              <a:ahLst/>
              <a:cxnLst/>
              <a:rect l="0" t="0" r="0" b="0"/>
              <a:pathLst>
                <a:path w="101601" h="298451">
                  <a:moveTo>
                    <a:pt x="101600" y="0"/>
                  </a:moveTo>
                  <a:lnTo>
                    <a:pt x="101600" y="0"/>
                  </a:lnTo>
                  <a:lnTo>
                    <a:pt x="98229" y="0"/>
                  </a:lnTo>
                  <a:lnTo>
                    <a:pt x="89391" y="10113"/>
                  </a:lnTo>
                  <a:lnTo>
                    <a:pt x="78126" y="44749"/>
                  </a:lnTo>
                  <a:lnTo>
                    <a:pt x="67050" y="89302"/>
                  </a:lnTo>
                  <a:lnTo>
                    <a:pt x="58963" y="126709"/>
                  </a:lnTo>
                  <a:lnTo>
                    <a:pt x="50665" y="163088"/>
                  </a:lnTo>
                  <a:lnTo>
                    <a:pt x="41568" y="198073"/>
                  </a:lnTo>
                  <a:lnTo>
                    <a:pt x="30469" y="232436"/>
                  </a:lnTo>
                  <a:lnTo>
                    <a:pt x="12320" y="273403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236"/>
            <p:cNvSpPr/>
            <p:nvPr>
              <p:custDataLst>
                <p:tags r:id="rId6"/>
              </p:custDataLst>
            </p:nvPr>
          </p:nvSpPr>
          <p:spPr>
            <a:xfrm>
              <a:off x="4098077" y="4400045"/>
              <a:ext cx="124674" cy="121032"/>
            </a:xfrm>
            <a:custGeom>
              <a:avLst/>
              <a:gdLst/>
              <a:ahLst/>
              <a:cxnLst/>
              <a:rect l="0" t="0" r="0" b="0"/>
              <a:pathLst>
                <a:path w="124674" h="121032">
                  <a:moveTo>
                    <a:pt x="42123" y="44955"/>
                  </a:moveTo>
                  <a:lnTo>
                    <a:pt x="42123" y="44955"/>
                  </a:lnTo>
                  <a:lnTo>
                    <a:pt x="38752" y="48326"/>
                  </a:lnTo>
                  <a:lnTo>
                    <a:pt x="37097" y="53744"/>
                  </a:lnTo>
                  <a:lnTo>
                    <a:pt x="36656" y="57164"/>
                  </a:lnTo>
                  <a:lnTo>
                    <a:pt x="38047" y="62847"/>
                  </a:lnTo>
                  <a:lnTo>
                    <a:pt x="39405" y="65349"/>
                  </a:lnTo>
                  <a:lnTo>
                    <a:pt x="41722" y="67018"/>
                  </a:lnTo>
                  <a:lnTo>
                    <a:pt x="48059" y="68872"/>
                  </a:lnTo>
                  <a:lnTo>
                    <a:pt x="62932" y="66545"/>
                  </a:lnTo>
                  <a:lnTo>
                    <a:pt x="77373" y="58015"/>
                  </a:lnTo>
                  <a:lnTo>
                    <a:pt x="84365" y="48643"/>
                  </a:lnTo>
                  <a:lnTo>
                    <a:pt x="89120" y="36011"/>
                  </a:lnTo>
                  <a:lnTo>
                    <a:pt x="91232" y="18637"/>
                  </a:lnTo>
                  <a:lnTo>
                    <a:pt x="89679" y="11888"/>
                  </a:lnTo>
                  <a:lnTo>
                    <a:pt x="86527" y="6683"/>
                  </a:lnTo>
                  <a:lnTo>
                    <a:pt x="82309" y="2506"/>
                  </a:lnTo>
                  <a:lnTo>
                    <a:pt x="77381" y="428"/>
                  </a:lnTo>
                  <a:lnTo>
                    <a:pt x="66260" y="0"/>
                  </a:lnTo>
                  <a:lnTo>
                    <a:pt x="52380" y="7807"/>
                  </a:lnTo>
                  <a:lnTo>
                    <a:pt x="28699" y="31831"/>
                  </a:lnTo>
                  <a:lnTo>
                    <a:pt x="14285" y="53233"/>
                  </a:lnTo>
                  <a:lnTo>
                    <a:pt x="1163" y="91954"/>
                  </a:lnTo>
                  <a:lnTo>
                    <a:pt x="0" y="99571"/>
                  </a:lnTo>
                  <a:lnTo>
                    <a:pt x="2046" y="106060"/>
                  </a:lnTo>
                  <a:lnTo>
                    <a:pt x="11846" y="117033"/>
                  </a:lnTo>
                  <a:lnTo>
                    <a:pt x="18410" y="119818"/>
                  </a:lnTo>
                  <a:lnTo>
                    <a:pt x="33230" y="121031"/>
                  </a:lnTo>
                  <a:lnTo>
                    <a:pt x="75879" y="110286"/>
                  </a:lnTo>
                  <a:lnTo>
                    <a:pt x="124673" y="89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237"/>
            <p:cNvSpPr/>
            <p:nvPr>
              <p:custDataLst>
                <p:tags r:id="rId7"/>
              </p:custDataLst>
            </p:nvPr>
          </p:nvSpPr>
          <p:spPr>
            <a:xfrm>
              <a:off x="3975464" y="4419600"/>
              <a:ext cx="81029" cy="120651"/>
            </a:xfrm>
            <a:custGeom>
              <a:avLst/>
              <a:gdLst/>
              <a:ahLst/>
              <a:cxnLst/>
              <a:rect l="0" t="0" r="0" b="0"/>
              <a:pathLst>
                <a:path w="81029" h="120651">
                  <a:moveTo>
                    <a:pt x="25036" y="0"/>
                  </a:moveTo>
                  <a:lnTo>
                    <a:pt x="25036" y="0"/>
                  </a:lnTo>
                  <a:lnTo>
                    <a:pt x="24330" y="6480"/>
                  </a:lnTo>
                  <a:lnTo>
                    <a:pt x="18569" y="45150"/>
                  </a:lnTo>
                  <a:lnTo>
                    <a:pt x="11895" y="86530"/>
                  </a:lnTo>
                  <a:lnTo>
                    <a:pt x="5855" y="107953"/>
                  </a:lnTo>
                  <a:lnTo>
                    <a:pt x="864" y="118142"/>
                  </a:lnTo>
                  <a:lnTo>
                    <a:pt x="455" y="118272"/>
                  </a:lnTo>
                  <a:lnTo>
                    <a:pt x="182" y="117654"/>
                  </a:lnTo>
                  <a:lnTo>
                    <a:pt x="0" y="116536"/>
                  </a:lnTo>
                  <a:lnTo>
                    <a:pt x="8473" y="91990"/>
                  </a:lnTo>
                  <a:lnTo>
                    <a:pt x="26781" y="50626"/>
                  </a:lnTo>
                  <a:lnTo>
                    <a:pt x="44603" y="26132"/>
                  </a:lnTo>
                  <a:lnTo>
                    <a:pt x="55134" y="18670"/>
                  </a:lnTo>
                  <a:lnTo>
                    <a:pt x="59918" y="16680"/>
                  </a:lnTo>
                  <a:lnTo>
                    <a:pt x="64518" y="16764"/>
                  </a:lnTo>
                  <a:lnTo>
                    <a:pt x="73393" y="20621"/>
                  </a:lnTo>
                  <a:lnTo>
                    <a:pt x="76324" y="25741"/>
                  </a:lnTo>
                  <a:lnTo>
                    <a:pt x="81028" y="59308"/>
                  </a:lnTo>
                  <a:lnTo>
                    <a:pt x="80261" y="77865"/>
                  </a:lnTo>
                  <a:lnTo>
                    <a:pt x="69486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238"/>
            <p:cNvSpPr/>
            <p:nvPr>
              <p:custDataLst>
                <p:tags r:id="rId8"/>
              </p:custDataLst>
            </p:nvPr>
          </p:nvSpPr>
          <p:spPr>
            <a:xfrm>
              <a:off x="3823956" y="4433706"/>
              <a:ext cx="100345" cy="124984"/>
            </a:xfrm>
            <a:custGeom>
              <a:avLst/>
              <a:gdLst/>
              <a:ahLst/>
              <a:cxnLst/>
              <a:rect l="0" t="0" r="0" b="0"/>
              <a:pathLst>
                <a:path w="100345" h="124984">
                  <a:moveTo>
                    <a:pt x="100344" y="17644"/>
                  </a:moveTo>
                  <a:lnTo>
                    <a:pt x="100344" y="17644"/>
                  </a:lnTo>
                  <a:lnTo>
                    <a:pt x="100344" y="10902"/>
                  </a:lnTo>
                  <a:lnTo>
                    <a:pt x="98462" y="5710"/>
                  </a:lnTo>
                  <a:lnTo>
                    <a:pt x="96973" y="3338"/>
                  </a:lnTo>
                  <a:lnTo>
                    <a:pt x="89674" y="703"/>
                  </a:lnTo>
                  <a:lnTo>
                    <a:pt x="84764" y="0"/>
                  </a:lnTo>
                  <a:lnTo>
                    <a:pt x="57628" y="9124"/>
                  </a:lnTo>
                  <a:lnTo>
                    <a:pt x="29518" y="31974"/>
                  </a:lnTo>
                  <a:lnTo>
                    <a:pt x="6686" y="61087"/>
                  </a:lnTo>
                  <a:lnTo>
                    <a:pt x="628" y="79756"/>
                  </a:lnTo>
                  <a:lnTo>
                    <a:pt x="0" y="88685"/>
                  </a:lnTo>
                  <a:lnTo>
                    <a:pt x="4946" y="104251"/>
                  </a:lnTo>
                  <a:lnTo>
                    <a:pt x="9229" y="111365"/>
                  </a:lnTo>
                  <a:lnTo>
                    <a:pt x="23394" y="121152"/>
                  </a:lnTo>
                  <a:lnTo>
                    <a:pt x="32111" y="124749"/>
                  </a:lnTo>
                  <a:lnTo>
                    <a:pt x="49322" y="124983"/>
                  </a:lnTo>
                  <a:lnTo>
                    <a:pt x="65673" y="119678"/>
                  </a:lnTo>
                  <a:lnTo>
                    <a:pt x="79996" y="110264"/>
                  </a:lnTo>
                  <a:lnTo>
                    <a:pt x="87773" y="99025"/>
                  </a:lnTo>
                  <a:lnTo>
                    <a:pt x="89846" y="93065"/>
                  </a:lnTo>
                  <a:lnTo>
                    <a:pt x="86023" y="64450"/>
                  </a:lnTo>
                  <a:lnTo>
                    <a:pt x="72582" y="35903"/>
                  </a:lnTo>
                  <a:lnTo>
                    <a:pt x="49544" y="11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239"/>
            <p:cNvSpPr/>
            <p:nvPr>
              <p:custDataLst>
                <p:tags r:id="rId9"/>
              </p:custDataLst>
            </p:nvPr>
          </p:nvSpPr>
          <p:spPr>
            <a:xfrm>
              <a:off x="3658742" y="4423982"/>
              <a:ext cx="125936" cy="148019"/>
            </a:xfrm>
            <a:custGeom>
              <a:avLst/>
              <a:gdLst/>
              <a:ahLst/>
              <a:cxnLst/>
              <a:rect l="0" t="0" r="0" b="0"/>
              <a:pathLst>
                <a:path w="125936" h="148019">
                  <a:moveTo>
                    <a:pt x="17908" y="21018"/>
                  </a:moveTo>
                  <a:lnTo>
                    <a:pt x="17908" y="21018"/>
                  </a:lnTo>
                  <a:lnTo>
                    <a:pt x="18613" y="7220"/>
                  </a:lnTo>
                  <a:lnTo>
                    <a:pt x="21279" y="1245"/>
                  </a:lnTo>
                  <a:lnTo>
                    <a:pt x="22977" y="75"/>
                  </a:lnTo>
                  <a:lnTo>
                    <a:pt x="24815" y="0"/>
                  </a:lnTo>
                  <a:lnTo>
                    <a:pt x="26746" y="656"/>
                  </a:lnTo>
                  <a:lnTo>
                    <a:pt x="30773" y="8911"/>
                  </a:lnTo>
                  <a:lnTo>
                    <a:pt x="32835" y="15063"/>
                  </a:lnTo>
                  <a:lnTo>
                    <a:pt x="31074" y="56060"/>
                  </a:lnTo>
                  <a:lnTo>
                    <a:pt x="24474" y="95293"/>
                  </a:lnTo>
                  <a:lnTo>
                    <a:pt x="6473" y="141496"/>
                  </a:lnTo>
                  <a:lnTo>
                    <a:pt x="4640" y="143670"/>
                  </a:lnTo>
                  <a:lnTo>
                    <a:pt x="2712" y="145119"/>
                  </a:lnTo>
                  <a:lnTo>
                    <a:pt x="1428" y="144674"/>
                  </a:lnTo>
                  <a:lnTo>
                    <a:pt x="571" y="142966"/>
                  </a:lnTo>
                  <a:lnTo>
                    <a:pt x="0" y="140417"/>
                  </a:lnTo>
                  <a:lnTo>
                    <a:pt x="7797" y="95808"/>
                  </a:lnTo>
                  <a:lnTo>
                    <a:pt x="20557" y="56113"/>
                  </a:lnTo>
                  <a:lnTo>
                    <a:pt x="31785" y="35204"/>
                  </a:lnTo>
                  <a:lnTo>
                    <a:pt x="43831" y="21208"/>
                  </a:lnTo>
                  <a:lnTo>
                    <a:pt x="58122" y="14047"/>
                  </a:lnTo>
                  <a:lnTo>
                    <a:pt x="73176" y="11569"/>
                  </a:lnTo>
                  <a:lnTo>
                    <a:pt x="86921" y="12820"/>
                  </a:lnTo>
                  <a:lnTo>
                    <a:pt x="100086" y="23255"/>
                  </a:lnTo>
                  <a:lnTo>
                    <a:pt x="112287" y="40356"/>
                  </a:lnTo>
                  <a:lnTo>
                    <a:pt x="122413" y="62068"/>
                  </a:lnTo>
                  <a:lnTo>
                    <a:pt x="125935" y="98092"/>
                  </a:lnTo>
                  <a:lnTo>
                    <a:pt x="119508" y="148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240"/>
            <p:cNvSpPr/>
            <p:nvPr>
              <p:custDataLst>
                <p:tags r:id="rId10"/>
              </p:custDataLst>
            </p:nvPr>
          </p:nvSpPr>
          <p:spPr>
            <a:xfrm>
              <a:off x="4267200" y="4559300"/>
              <a:ext cx="46711" cy="42890"/>
            </a:xfrm>
            <a:custGeom>
              <a:avLst/>
              <a:gdLst/>
              <a:ahLst/>
              <a:cxnLst/>
              <a:rect l="0" t="0" r="0" b="0"/>
              <a:pathLst>
                <a:path w="46711" h="42890">
                  <a:moveTo>
                    <a:pt x="31750" y="12700"/>
                  </a:moveTo>
                  <a:lnTo>
                    <a:pt x="31750" y="12700"/>
                  </a:lnTo>
                  <a:lnTo>
                    <a:pt x="26283" y="12700"/>
                  </a:lnTo>
                  <a:lnTo>
                    <a:pt x="22290" y="19442"/>
                  </a:lnTo>
                  <a:lnTo>
                    <a:pt x="20010" y="30377"/>
                  </a:lnTo>
                  <a:lnTo>
                    <a:pt x="21358" y="36549"/>
                  </a:lnTo>
                  <a:lnTo>
                    <a:pt x="22706" y="39182"/>
                  </a:lnTo>
                  <a:lnTo>
                    <a:pt x="24309" y="40939"/>
                  </a:lnTo>
                  <a:lnTo>
                    <a:pt x="27973" y="42889"/>
                  </a:lnTo>
                  <a:lnTo>
                    <a:pt x="33834" y="41875"/>
                  </a:lnTo>
                  <a:lnTo>
                    <a:pt x="37373" y="40617"/>
                  </a:lnTo>
                  <a:lnTo>
                    <a:pt x="43186" y="35455"/>
                  </a:lnTo>
                  <a:lnTo>
                    <a:pt x="45724" y="32103"/>
                  </a:lnTo>
                  <a:lnTo>
                    <a:pt x="46710" y="28458"/>
                  </a:lnTo>
                  <a:lnTo>
                    <a:pt x="45925" y="20644"/>
                  </a:lnTo>
                  <a:lnTo>
                    <a:pt x="42611" y="172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1942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ARTInkShape-1241"/>
          <p:cNvSpPr/>
          <p:nvPr>
            <p:custDataLst>
              <p:tags r:id="rId1"/>
            </p:custDataLst>
          </p:nvPr>
        </p:nvSpPr>
        <p:spPr>
          <a:xfrm>
            <a:off x="2320950" y="1999505"/>
            <a:ext cx="22779" cy="14169"/>
          </a:xfrm>
          <a:custGeom>
            <a:avLst/>
            <a:gdLst/>
            <a:ahLst/>
            <a:cxnLst/>
            <a:rect l="0" t="0" r="0" b="0"/>
            <a:pathLst>
              <a:path w="22779" h="14169">
                <a:moveTo>
                  <a:pt x="22778" y="0"/>
                </a:moveTo>
                <a:lnTo>
                  <a:pt x="22778" y="0"/>
                </a:lnTo>
                <a:lnTo>
                  <a:pt x="5058" y="8193"/>
                </a:lnTo>
                <a:lnTo>
                  <a:pt x="1600" y="11354"/>
                </a:lnTo>
                <a:lnTo>
                  <a:pt x="0" y="14168"/>
                </a:lnTo>
                <a:lnTo>
                  <a:pt x="17920" y="1296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SMARTInkShape-Group251"/>
          <p:cNvGrpSpPr/>
          <p:nvPr/>
        </p:nvGrpSpPr>
        <p:grpSpPr>
          <a:xfrm>
            <a:off x="538872" y="2997200"/>
            <a:ext cx="959026" cy="469882"/>
            <a:chOff x="538872" y="2997200"/>
            <a:chExt cx="959026" cy="469882"/>
          </a:xfrm>
        </p:grpSpPr>
        <p:sp>
          <p:nvSpPr>
            <p:cNvPr id="3" name="SMARTInkShape-1242"/>
            <p:cNvSpPr/>
            <p:nvPr>
              <p:custDataLst>
                <p:tags r:id="rId78"/>
              </p:custDataLst>
            </p:nvPr>
          </p:nvSpPr>
          <p:spPr>
            <a:xfrm>
              <a:off x="538872" y="3228242"/>
              <a:ext cx="210429" cy="238840"/>
            </a:xfrm>
            <a:custGeom>
              <a:avLst/>
              <a:gdLst/>
              <a:ahLst/>
              <a:cxnLst/>
              <a:rect l="0" t="0" r="0" b="0"/>
              <a:pathLst>
                <a:path w="210429" h="238840">
                  <a:moveTo>
                    <a:pt x="127878" y="54708"/>
                  </a:moveTo>
                  <a:lnTo>
                    <a:pt x="127878" y="54708"/>
                  </a:lnTo>
                  <a:lnTo>
                    <a:pt x="128584" y="48227"/>
                  </a:lnTo>
                  <a:lnTo>
                    <a:pt x="132948" y="35149"/>
                  </a:lnTo>
                  <a:lnTo>
                    <a:pt x="136716" y="28846"/>
                  </a:lnTo>
                  <a:lnTo>
                    <a:pt x="137298" y="25472"/>
                  </a:lnTo>
                  <a:lnTo>
                    <a:pt x="136063" y="17961"/>
                  </a:lnTo>
                  <a:lnTo>
                    <a:pt x="129399" y="9918"/>
                  </a:lnTo>
                  <a:lnTo>
                    <a:pt x="124659" y="5798"/>
                  </a:lnTo>
                  <a:lnTo>
                    <a:pt x="109984" y="1221"/>
                  </a:lnTo>
                  <a:lnTo>
                    <a:pt x="101132" y="0"/>
                  </a:lnTo>
                  <a:lnTo>
                    <a:pt x="81889" y="6169"/>
                  </a:lnTo>
                  <a:lnTo>
                    <a:pt x="62283" y="19730"/>
                  </a:lnTo>
                  <a:lnTo>
                    <a:pt x="26700" y="66692"/>
                  </a:lnTo>
                  <a:lnTo>
                    <a:pt x="11649" y="98840"/>
                  </a:lnTo>
                  <a:lnTo>
                    <a:pt x="2608" y="136646"/>
                  </a:lnTo>
                  <a:lnTo>
                    <a:pt x="0" y="171323"/>
                  </a:lnTo>
                  <a:lnTo>
                    <a:pt x="3310" y="201081"/>
                  </a:lnTo>
                  <a:lnTo>
                    <a:pt x="14189" y="223715"/>
                  </a:lnTo>
                  <a:lnTo>
                    <a:pt x="22452" y="230879"/>
                  </a:lnTo>
                  <a:lnTo>
                    <a:pt x="42922" y="238839"/>
                  </a:lnTo>
                  <a:lnTo>
                    <a:pt x="88360" y="236579"/>
                  </a:lnTo>
                  <a:lnTo>
                    <a:pt x="135297" y="216859"/>
                  </a:lnTo>
                  <a:lnTo>
                    <a:pt x="180484" y="192045"/>
                  </a:lnTo>
                  <a:lnTo>
                    <a:pt x="210428" y="175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243"/>
            <p:cNvSpPr/>
            <p:nvPr>
              <p:custDataLst>
                <p:tags r:id="rId79"/>
              </p:custDataLst>
            </p:nvPr>
          </p:nvSpPr>
          <p:spPr>
            <a:xfrm>
              <a:off x="726526" y="3231433"/>
              <a:ext cx="203882" cy="168764"/>
            </a:xfrm>
            <a:custGeom>
              <a:avLst/>
              <a:gdLst/>
              <a:ahLst/>
              <a:cxnLst/>
              <a:rect l="0" t="0" r="0" b="0"/>
              <a:pathLst>
                <a:path w="203882" h="168764">
                  <a:moveTo>
                    <a:pt x="79924" y="64217"/>
                  </a:moveTo>
                  <a:lnTo>
                    <a:pt x="79924" y="64217"/>
                  </a:lnTo>
                  <a:lnTo>
                    <a:pt x="69811" y="57475"/>
                  </a:lnTo>
                  <a:lnTo>
                    <a:pt x="50038" y="53282"/>
                  </a:lnTo>
                  <a:lnTo>
                    <a:pt x="36302" y="56064"/>
                  </a:lnTo>
                  <a:lnTo>
                    <a:pt x="29676" y="58782"/>
                  </a:lnTo>
                  <a:lnTo>
                    <a:pt x="18551" y="71208"/>
                  </a:lnTo>
                  <a:lnTo>
                    <a:pt x="9608" y="89196"/>
                  </a:lnTo>
                  <a:lnTo>
                    <a:pt x="0" y="131475"/>
                  </a:lnTo>
                  <a:lnTo>
                    <a:pt x="33" y="154936"/>
                  </a:lnTo>
                  <a:lnTo>
                    <a:pt x="1264" y="160680"/>
                  </a:lnTo>
                  <a:lnTo>
                    <a:pt x="3495" y="164509"/>
                  </a:lnTo>
                  <a:lnTo>
                    <a:pt x="6394" y="167061"/>
                  </a:lnTo>
                  <a:lnTo>
                    <a:pt x="9737" y="168763"/>
                  </a:lnTo>
                  <a:lnTo>
                    <a:pt x="13377" y="168487"/>
                  </a:lnTo>
                  <a:lnTo>
                    <a:pt x="21185" y="164417"/>
                  </a:lnTo>
                  <a:lnTo>
                    <a:pt x="33514" y="150820"/>
                  </a:lnTo>
                  <a:lnTo>
                    <a:pt x="53164" y="110866"/>
                  </a:lnTo>
                  <a:lnTo>
                    <a:pt x="54323" y="111544"/>
                  </a:lnTo>
                  <a:lnTo>
                    <a:pt x="74244" y="137628"/>
                  </a:lnTo>
                  <a:lnTo>
                    <a:pt x="78254" y="140674"/>
                  </a:lnTo>
                  <a:lnTo>
                    <a:pt x="100752" y="144962"/>
                  </a:lnTo>
                  <a:lnTo>
                    <a:pt x="126390" y="142861"/>
                  </a:lnTo>
                  <a:lnTo>
                    <a:pt x="155232" y="124286"/>
                  </a:lnTo>
                  <a:lnTo>
                    <a:pt x="182749" y="96440"/>
                  </a:lnTo>
                  <a:lnTo>
                    <a:pt x="194533" y="72423"/>
                  </a:lnTo>
                  <a:lnTo>
                    <a:pt x="203253" y="33017"/>
                  </a:lnTo>
                  <a:lnTo>
                    <a:pt x="203881" y="11545"/>
                  </a:lnTo>
                  <a:lnTo>
                    <a:pt x="202073" y="5819"/>
                  </a:lnTo>
                  <a:lnTo>
                    <a:pt x="199457" y="2001"/>
                  </a:lnTo>
                  <a:lnTo>
                    <a:pt x="195596" y="162"/>
                  </a:lnTo>
                  <a:lnTo>
                    <a:pt x="185661" y="0"/>
                  </a:lnTo>
                  <a:lnTo>
                    <a:pt x="174191" y="6043"/>
                  </a:lnTo>
                  <a:lnTo>
                    <a:pt x="163448" y="15784"/>
                  </a:lnTo>
                  <a:lnTo>
                    <a:pt x="156322" y="27169"/>
                  </a:lnTo>
                  <a:lnTo>
                    <a:pt x="154566" y="39285"/>
                  </a:lnTo>
                  <a:lnTo>
                    <a:pt x="155085" y="45479"/>
                  </a:lnTo>
                  <a:lnTo>
                    <a:pt x="165929" y="67680"/>
                  </a:lnTo>
                  <a:lnTo>
                    <a:pt x="194135" y="113881"/>
                  </a:lnTo>
                  <a:lnTo>
                    <a:pt x="198666" y="130359"/>
                  </a:lnTo>
                  <a:lnTo>
                    <a:pt x="197845" y="137828"/>
                  </a:lnTo>
                  <a:lnTo>
                    <a:pt x="196638" y="140808"/>
                  </a:lnTo>
                  <a:lnTo>
                    <a:pt x="194422" y="142089"/>
                  </a:lnTo>
                  <a:lnTo>
                    <a:pt x="191534" y="142237"/>
                  </a:lnTo>
                  <a:lnTo>
                    <a:pt x="188197" y="141630"/>
                  </a:lnTo>
                  <a:lnTo>
                    <a:pt x="185267" y="139109"/>
                  </a:lnTo>
                  <a:lnTo>
                    <a:pt x="175174" y="121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244"/>
            <p:cNvSpPr/>
            <p:nvPr>
              <p:custDataLst>
                <p:tags r:id="rId80"/>
              </p:custDataLst>
            </p:nvPr>
          </p:nvSpPr>
          <p:spPr>
            <a:xfrm>
              <a:off x="982263" y="3196613"/>
              <a:ext cx="90888" cy="143488"/>
            </a:xfrm>
            <a:custGeom>
              <a:avLst/>
              <a:gdLst/>
              <a:ahLst/>
              <a:cxnLst/>
              <a:rect l="0" t="0" r="0" b="0"/>
              <a:pathLst>
                <a:path w="90888" h="143488">
                  <a:moveTo>
                    <a:pt x="27387" y="73637"/>
                  </a:moveTo>
                  <a:lnTo>
                    <a:pt x="27387" y="73637"/>
                  </a:lnTo>
                  <a:lnTo>
                    <a:pt x="34129" y="77008"/>
                  </a:lnTo>
                  <a:lnTo>
                    <a:pt x="36821" y="77295"/>
                  </a:lnTo>
                  <a:lnTo>
                    <a:pt x="41693" y="75733"/>
                  </a:lnTo>
                  <a:lnTo>
                    <a:pt x="46210" y="70805"/>
                  </a:lnTo>
                  <a:lnTo>
                    <a:pt x="48402" y="67516"/>
                  </a:lnTo>
                  <a:lnTo>
                    <a:pt x="51488" y="49402"/>
                  </a:lnTo>
                  <a:lnTo>
                    <a:pt x="45660" y="22790"/>
                  </a:lnTo>
                  <a:lnTo>
                    <a:pt x="34996" y="2676"/>
                  </a:lnTo>
                  <a:lnTo>
                    <a:pt x="31049" y="224"/>
                  </a:lnTo>
                  <a:lnTo>
                    <a:pt x="27006" y="0"/>
                  </a:lnTo>
                  <a:lnTo>
                    <a:pt x="22899" y="1262"/>
                  </a:lnTo>
                  <a:lnTo>
                    <a:pt x="7007" y="16523"/>
                  </a:lnTo>
                  <a:lnTo>
                    <a:pt x="690" y="36729"/>
                  </a:lnTo>
                  <a:lnTo>
                    <a:pt x="0" y="61466"/>
                  </a:lnTo>
                  <a:lnTo>
                    <a:pt x="14921" y="106197"/>
                  </a:lnTo>
                  <a:lnTo>
                    <a:pt x="25375" y="121975"/>
                  </a:lnTo>
                  <a:lnTo>
                    <a:pt x="41780" y="136043"/>
                  </a:lnTo>
                  <a:lnTo>
                    <a:pt x="60830" y="141825"/>
                  </a:lnTo>
                  <a:lnTo>
                    <a:pt x="90887" y="1434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245"/>
            <p:cNvSpPr/>
            <p:nvPr>
              <p:custDataLst>
                <p:tags r:id="rId81"/>
              </p:custDataLst>
            </p:nvPr>
          </p:nvSpPr>
          <p:spPr>
            <a:xfrm>
              <a:off x="1200150" y="3084755"/>
              <a:ext cx="138100" cy="261696"/>
            </a:xfrm>
            <a:custGeom>
              <a:avLst/>
              <a:gdLst/>
              <a:ahLst/>
              <a:cxnLst/>
              <a:rect l="0" t="0" r="0" b="0"/>
              <a:pathLst>
                <a:path w="138100" h="261696">
                  <a:moveTo>
                    <a:pt x="0" y="261695"/>
                  </a:moveTo>
                  <a:lnTo>
                    <a:pt x="0" y="261695"/>
                  </a:lnTo>
                  <a:lnTo>
                    <a:pt x="705" y="255214"/>
                  </a:lnTo>
                  <a:lnTo>
                    <a:pt x="10670" y="231252"/>
                  </a:lnTo>
                  <a:lnTo>
                    <a:pt x="24799" y="195525"/>
                  </a:lnTo>
                  <a:lnTo>
                    <a:pt x="33599" y="158203"/>
                  </a:lnTo>
                  <a:lnTo>
                    <a:pt x="37922" y="133433"/>
                  </a:lnTo>
                  <a:lnTo>
                    <a:pt x="42214" y="106337"/>
                  </a:lnTo>
                  <a:lnTo>
                    <a:pt x="54510" y="63060"/>
                  </a:lnTo>
                  <a:lnTo>
                    <a:pt x="71655" y="20336"/>
                  </a:lnTo>
                  <a:lnTo>
                    <a:pt x="78413" y="6258"/>
                  </a:lnTo>
                  <a:lnTo>
                    <a:pt x="83769" y="0"/>
                  </a:lnTo>
                  <a:lnTo>
                    <a:pt x="86890" y="2566"/>
                  </a:lnTo>
                  <a:lnTo>
                    <a:pt x="94122" y="16704"/>
                  </a:lnTo>
                  <a:lnTo>
                    <a:pt x="102755" y="58577"/>
                  </a:lnTo>
                  <a:lnTo>
                    <a:pt x="109404" y="93104"/>
                  </a:lnTo>
                  <a:lnTo>
                    <a:pt x="117063" y="128910"/>
                  </a:lnTo>
                  <a:lnTo>
                    <a:pt x="125171" y="163639"/>
                  </a:lnTo>
                  <a:lnTo>
                    <a:pt x="134297" y="204811"/>
                  </a:lnTo>
                  <a:lnTo>
                    <a:pt x="138099" y="225869"/>
                  </a:lnTo>
                  <a:lnTo>
                    <a:pt x="137927" y="227227"/>
                  </a:lnTo>
                  <a:lnTo>
                    <a:pt x="133350" y="2172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46"/>
            <p:cNvSpPr/>
            <p:nvPr>
              <p:custDataLst>
                <p:tags r:id="rId82"/>
              </p:custDataLst>
            </p:nvPr>
          </p:nvSpPr>
          <p:spPr>
            <a:xfrm>
              <a:off x="1233567" y="3194050"/>
              <a:ext cx="74534" cy="12701"/>
            </a:xfrm>
            <a:custGeom>
              <a:avLst/>
              <a:gdLst/>
              <a:ahLst/>
              <a:cxnLst/>
              <a:rect l="0" t="0" r="0" b="0"/>
              <a:pathLst>
                <a:path w="74534" h="12701">
                  <a:moveTo>
                    <a:pt x="23733" y="12700"/>
                  </a:moveTo>
                  <a:lnTo>
                    <a:pt x="23733" y="12700"/>
                  </a:lnTo>
                  <a:lnTo>
                    <a:pt x="0" y="12700"/>
                  </a:lnTo>
                  <a:lnTo>
                    <a:pt x="11104" y="10818"/>
                  </a:lnTo>
                  <a:lnTo>
                    <a:pt x="58132" y="2574"/>
                  </a:lnTo>
                  <a:lnTo>
                    <a:pt x="745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247"/>
            <p:cNvSpPr/>
            <p:nvPr>
              <p:custDataLst>
                <p:tags r:id="rId83"/>
              </p:custDataLst>
            </p:nvPr>
          </p:nvSpPr>
          <p:spPr>
            <a:xfrm>
              <a:off x="1358900" y="2997200"/>
              <a:ext cx="138998" cy="457201"/>
            </a:xfrm>
            <a:custGeom>
              <a:avLst/>
              <a:gdLst/>
              <a:ahLst/>
              <a:cxnLst/>
              <a:rect l="0" t="0" r="0" b="0"/>
              <a:pathLst>
                <a:path w="138998" h="457201">
                  <a:moveTo>
                    <a:pt x="57150" y="0"/>
                  </a:moveTo>
                  <a:lnTo>
                    <a:pt x="57150" y="0"/>
                  </a:lnTo>
                  <a:lnTo>
                    <a:pt x="84940" y="46741"/>
                  </a:lnTo>
                  <a:lnTo>
                    <a:pt x="103603" y="87566"/>
                  </a:lnTo>
                  <a:lnTo>
                    <a:pt x="113518" y="111295"/>
                  </a:lnTo>
                  <a:lnTo>
                    <a:pt x="122246" y="136285"/>
                  </a:lnTo>
                  <a:lnTo>
                    <a:pt x="130181" y="162118"/>
                  </a:lnTo>
                  <a:lnTo>
                    <a:pt x="137587" y="188512"/>
                  </a:lnTo>
                  <a:lnTo>
                    <a:pt x="138997" y="215986"/>
                  </a:lnTo>
                  <a:lnTo>
                    <a:pt x="136409" y="244179"/>
                  </a:lnTo>
                  <a:lnTo>
                    <a:pt x="131156" y="272853"/>
                  </a:lnTo>
                  <a:lnTo>
                    <a:pt x="122010" y="299730"/>
                  </a:lnTo>
                  <a:lnTo>
                    <a:pt x="110267" y="325409"/>
                  </a:lnTo>
                  <a:lnTo>
                    <a:pt x="96795" y="350289"/>
                  </a:lnTo>
                  <a:lnTo>
                    <a:pt x="61129" y="394867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MARTInkShape-1248"/>
          <p:cNvSpPr/>
          <p:nvPr>
            <p:custDataLst>
              <p:tags r:id="rId2"/>
            </p:custDataLst>
          </p:nvPr>
        </p:nvSpPr>
        <p:spPr>
          <a:xfrm>
            <a:off x="2844389" y="3016288"/>
            <a:ext cx="175520" cy="298828"/>
          </a:xfrm>
          <a:custGeom>
            <a:avLst/>
            <a:gdLst/>
            <a:ahLst/>
            <a:cxnLst/>
            <a:rect l="0" t="0" r="0" b="0"/>
            <a:pathLst>
              <a:path w="175520" h="298828">
                <a:moveTo>
                  <a:pt x="171861" y="12662"/>
                </a:moveTo>
                <a:lnTo>
                  <a:pt x="171861" y="12662"/>
                </a:lnTo>
                <a:lnTo>
                  <a:pt x="175232" y="9291"/>
                </a:lnTo>
                <a:lnTo>
                  <a:pt x="175519" y="8298"/>
                </a:lnTo>
                <a:lnTo>
                  <a:pt x="175005" y="7636"/>
                </a:lnTo>
                <a:lnTo>
                  <a:pt x="172553" y="6195"/>
                </a:lnTo>
                <a:lnTo>
                  <a:pt x="169111" y="3202"/>
                </a:lnTo>
                <a:lnTo>
                  <a:pt x="127685" y="389"/>
                </a:lnTo>
                <a:lnTo>
                  <a:pt x="87511" y="88"/>
                </a:lnTo>
                <a:lnTo>
                  <a:pt x="48090" y="0"/>
                </a:lnTo>
                <a:lnTo>
                  <a:pt x="19712" y="1854"/>
                </a:lnTo>
                <a:lnTo>
                  <a:pt x="13279" y="3340"/>
                </a:lnTo>
                <a:lnTo>
                  <a:pt x="8284" y="6447"/>
                </a:lnTo>
                <a:lnTo>
                  <a:pt x="853" y="15545"/>
                </a:lnTo>
                <a:lnTo>
                  <a:pt x="0" y="22345"/>
                </a:lnTo>
                <a:lnTo>
                  <a:pt x="6889" y="60488"/>
                </a:lnTo>
                <a:lnTo>
                  <a:pt x="13149" y="96212"/>
                </a:lnTo>
                <a:lnTo>
                  <a:pt x="18214" y="142838"/>
                </a:lnTo>
                <a:lnTo>
                  <a:pt x="18509" y="174470"/>
                </a:lnTo>
                <a:lnTo>
                  <a:pt x="13961" y="188216"/>
                </a:lnTo>
                <a:lnTo>
                  <a:pt x="14383" y="188260"/>
                </a:lnTo>
                <a:lnTo>
                  <a:pt x="16734" y="186426"/>
                </a:lnTo>
                <a:lnTo>
                  <a:pt x="39200" y="180205"/>
                </a:lnTo>
                <a:lnTo>
                  <a:pt x="74578" y="180126"/>
                </a:lnTo>
                <a:lnTo>
                  <a:pt x="96874" y="184457"/>
                </a:lnTo>
                <a:lnTo>
                  <a:pt x="139932" y="204485"/>
                </a:lnTo>
                <a:lnTo>
                  <a:pt x="158376" y="216450"/>
                </a:lnTo>
                <a:lnTo>
                  <a:pt x="168925" y="228823"/>
                </a:lnTo>
                <a:lnTo>
                  <a:pt x="172202" y="243260"/>
                </a:lnTo>
                <a:lnTo>
                  <a:pt x="172088" y="251060"/>
                </a:lnTo>
                <a:lnTo>
                  <a:pt x="164436" y="265372"/>
                </a:lnTo>
                <a:lnTo>
                  <a:pt x="158444" y="272152"/>
                </a:lnTo>
                <a:lnTo>
                  <a:pt x="126415" y="288436"/>
                </a:lnTo>
                <a:lnTo>
                  <a:pt x="85645" y="298827"/>
                </a:lnTo>
                <a:lnTo>
                  <a:pt x="64398" y="298361"/>
                </a:lnTo>
                <a:lnTo>
                  <a:pt x="48606" y="293451"/>
                </a:lnTo>
                <a:lnTo>
                  <a:pt x="25811" y="27936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SMARTInkShape-Group253"/>
          <p:cNvGrpSpPr/>
          <p:nvPr/>
        </p:nvGrpSpPr>
        <p:grpSpPr>
          <a:xfrm>
            <a:off x="3536950" y="3038849"/>
            <a:ext cx="571501" cy="282202"/>
            <a:chOff x="3536950" y="3038849"/>
            <a:chExt cx="571501" cy="282202"/>
          </a:xfrm>
        </p:grpSpPr>
        <p:sp>
          <p:nvSpPr>
            <p:cNvPr id="11" name="SMARTInkShape-1249"/>
            <p:cNvSpPr/>
            <p:nvPr>
              <p:custDataLst>
                <p:tags r:id="rId74"/>
              </p:custDataLst>
            </p:nvPr>
          </p:nvSpPr>
          <p:spPr>
            <a:xfrm>
              <a:off x="3536950" y="3092450"/>
              <a:ext cx="215901" cy="228601"/>
            </a:xfrm>
            <a:custGeom>
              <a:avLst/>
              <a:gdLst/>
              <a:ahLst/>
              <a:cxnLst/>
              <a:rect l="0" t="0" r="0" b="0"/>
              <a:pathLst>
                <a:path w="215901" h="228601">
                  <a:moveTo>
                    <a:pt x="0" y="228600"/>
                  </a:moveTo>
                  <a:lnTo>
                    <a:pt x="0" y="228600"/>
                  </a:lnTo>
                  <a:lnTo>
                    <a:pt x="3371" y="182361"/>
                  </a:lnTo>
                  <a:lnTo>
                    <a:pt x="8838" y="146618"/>
                  </a:lnTo>
                  <a:lnTo>
                    <a:pt x="12865" y="111495"/>
                  </a:lnTo>
                  <a:lnTo>
                    <a:pt x="17712" y="72837"/>
                  </a:lnTo>
                  <a:lnTo>
                    <a:pt x="27669" y="27539"/>
                  </a:lnTo>
                  <a:lnTo>
                    <a:pt x="32994" y="12710"/>
                  </a:lnTo>
                  <a:lnTo>
                    <a:pt x="36812" y="9884"/>
                  </a:lnTo>
                  <a:lnTo>
                    <a:pt x="41475" y="9411"/>
                  </a:lnTo>
                  <a:lnTo>
                    <a:pt x="46700" y="10507"/>
                  </a:lnTo>
                  <a:lnTo>
                    <a:pt x="67537" y="32276"/>
                  </a:lnTo>
                  <a:lnTo>
                    <a:pt x="94957" y="72280"/>
                  </a:lnTo>
                  <a:lnTo>
                    <a:pt x="111347" y="105502"/>
                  </a:lnTo>
                  <a:lnTo>
                    <a:pt x="130594" y="152380"/>
                  </a:lnTo>
                  <a:lnTo>
                    <a:pt x="156080" y="199204"/>
                  </a:lnTo>
                  <a:lnTo>
                    <a:pt x="157676" y="198419"/>
                  </a:lnTo>
                  <a:lnTo>
                    <a:pt x="161330" y="191903"/>
                  </a:lnTo>
                  <a:lnTo>
                    <a:pt x="173789" y="146667"/>
                  </a:lnTo>
                  <a:lnTo>
                    <a:pt x="179074" y="106107"/>
                  </a:lnTo>
                  <a:lnTo>
                    <a:pt x="185657" y="67385"/>
                  </a:lnTo>
                  <a:lnTo>
                    <a:pt x="195415" y="25140"/>
                  </a:lnTo>
                  <a:lnTo>
                    <a:pt x="201151" y="11174"/>
                  </a:lnTo>
                  <a:lnTo>
                    <a:pt x="204657" y="7449"/>
                  </a:lnTo>
                  <a:lnTo>
                    <a:pt x="215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250"/>
            <p:cNvSpPr/>
            <p:nvPr>
              <p:custDataLst>
                <p:tags r:id="rId75"/>
              </p:custDataLst>
            </p:nvPr>
          </p:nvSpPr>
          <p:spPr>
            <a:xfrm>
              <a:off x="3784600" y="3067837"/>
              <a:ext cx="118842" cy="253214"/>
            </a:xfrm>
            <a:custGeom>
              <a:avLst/>
              <a:gdLst/>
              <a:ahLst/>
              <a:cxnLst/>
              <a:rect l="0" t="0" r="0" b="0"/>
              <a:pathLst>
                <a:path w="118842" h="253214">
                  <a:moveTo>
                    <a:pt x="12700" y="253213"/>
                  </a:moveTo>
                  <a:lnTo>
                    <a:pt x="12700" y="253213"/>
                  </a:lnTo>
                  <a:lnTo>
                    <a:pt x="9329" y="253213"/>
                  </a:lnTo>
                  <a:lnTo>
                    <a:pt x="8336" y="252507"/>
                  </a:lnTo>
                  <a:lnTo>
                    <a:pt x="7233" y="249842"/>
                  </a:lnTo>
                  <a:lnTo>
                    <a:pt x="16527" y="205933"/>
                  </a:lnTo>
                  <a:lnTo>
                    <a:pt x="17929" y="170346"/>
                  </a:lnTo>
                  <a:lnTo>
                    <a:pt x="22315" y="128659"/>
                  </a:lnTo>
                  <a:lnTo>
                    <a:pt x="29673" y="88495"/>
                  </a:lnTo>
                  <a:lnTo>
                    <a:pt x="45010" y="46755"/>
                  </a:lnTo>
                  <a:lnTo>
                    <a:pt x="69350" y="0"/>
                  </a:lnTo>
                  <a:lnTo>
                    <a:pt x="69830" y="40670"/>
                  </a:lnTo>
                  <a:lnTo>
                    <a:pt x="69846" y="80309"/>
                  </a:lnTo>
                  <a:lnTo>
                    <a:pt x="69850" y="124012"/>
                  </a:lnTo>
                  <a:lnTo>
                    <a:pt x="70555" y="124040"/>
                  </a:lnTo>
                  <a:lnTo>
                    <a:pt x="76317" y="119617"/>
                  </a:lnTo>
                  <a:lnTo>
                    <a:pt x="84961" y="111085"/>
                  </a:lnTo>
                  <a:lnTo>
                    <a:pt x="85568" y="109778"/>
                  </a:lnTo>
                  <a:lnTo>
                    <a:pt x="85268" y="108906"/>
                  </a:lnTo>
                  <a:lnTo>
                    <a:pt x="83087" y="107507"/>
                  </a:lnTo>
                  <a:lnTo>
                    <a:pt x="37438" y="131082"/>
                  </a:lnTo>
                  <a:lnTo>
                    <a:pt x="25521" y="132552"/>
                  </a:lnTo>
                  <a:lnTo>
                    <a:pt x="36268" y="133266"/>
                  </a:lnTo>
                  <a:lnTo>
                    <a:pt x="78346" y="145428"/>
                  </a:lnTo>
                  <a:lnTo>
                    <a:pt x="92676" y="150275"/>
                  </a:lnTo>
                  <a:lnTo>
                    <a:pt x="103748" y="157133"/>
                  </a:lnTo>
                  <a:lnTo>
                    <a:pt x="111492" y="166767"/>
                  </a:lnTo>
                  <a:lnTo>
                    <a:pt x="116579" y="178103"/>
                  </a:lnTo>
                  <a:lnTo>
                    <a:pt x="118841" y="190198"/>
                  </a:lnTo>
                  <a:lnTo>
                    <a:pt x="117327" y="196386"/>
                  </a:lnTo>
                  <a:lnTo>
                    <a:pt x="110001" y="208906"/>
                  </a:lnTo>
                  <a:lnTo>
                    <a:pt x="90605" y="227856"/>
                  </a:lnTo>
                  <a:lnTo>
                    <a:pt x="73195" y="234887"/>
                  </a:lnTo>
                  <a:lnTo>
                    <a:pt x="53697" y="237307"/>
                  </a:lnTo>
                  <a:lnTo>
                    <a:pt x="24299" y="233997"/>
                  </a:lnTo>
                  <a:lnTo>
                    <a:pt x="8682" y="227974"/>
                  </a:lnTo>
                  <a:lnTo>
                    <a:pt x="4377" y="224392"/>
                  </a:lnTo>
                  <a:lnTo>
                    <a:pt x="2213" y="220594"/>
                  </a:lnTo>
                  <a:lnTo>
                    <a:pt x="0" y="208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51"/>
            <p:cNvSpPr/>
            <p:nvPr>
              <p:custDataLst>
                <p:tags r:id="rId76"/>
              </p:custDataLst>
            </p:nvPr>
          </p:nvSpPr>
          <p:spPr>
            <a:xfrm>
              <a:off x="3924300" y="3038849"/>
              <a:ext cx="160505" cy="250452"/>
            </a:xfrm>
            <a:custGeom>
              <a:avLst/>
              <a:gdLst/>
              <a:ahLst/>
              <a:cxnLst/>
              <a:rect l="0" t="0" r="0" b="0"/>
              <a:pathLst>
                <a:path w="160505" h="250452">
                  <a:moveTo>
                    <a:pt x="0" y="250451"/>
                  </a:moveTo>
                  <a:lnTo>
                    <a:pt x="0" y="250451"/>
                  </a:lnTo>
                  <a:lnTo>
                    <a:pt x="3371" y="250451"/>
                  </a:lnTo>
                  <a:lnTo>
                    <a:pt x="12209" y="240338"/>
                  </a:lnTo>
                  <a:lnTo>
                    <a:pt x="29249" y="203585"/>
                  </a:lnTo>
                  <a:lnTo>
                    <a:pt x="42868" y="167768"/>
                  </a:lnTo>
                  <a:lnTo>
                    <a:pt x="58328" y="120334"/>
                  </a:lnTo>
                  <a:lnTo>
                    <a:pt x="66402" y="93857"/>
                  </a:lnTo>
                  <a:lnTo>
                    <a:pt x="84780" y="51266"/>
                  </a:lnTo>
                  <a:lnTo>
                    <a:pt x="115211" y="3907"/>
                  </a:lnTo>
                  <a:lnTo>
                    <a:pt x="121257" y="717"/>
                  </a:lnTo>
                  <a:lnTo>
                    <a:pt x="127405" y="0"/>
                  </a:lnTo>
                  <a:lnTo>
                    <a:pt x="133620" y="934"/>
                  </a:lnTo>
                  <a:lnTo>
                    <a:pt x="139174" y="7200"/>
                  </a:lnTo>
                  <a:lnTo>
                    <a:pt x="149109" y="29216"/>
                  </a:lnTo>
                  <a:lnTo>
                    <a:pt x="156347" y="61578"/>
                  </a:lnTo>
                  <a:lnTo>
                    <a:pt x="160504" y="98774"/>
                  </a:lnTo>
                  <a:lnTo>
                    <a:pt x="160000" y="136472"/>
                  </a:lnTo>
                  <a:lnTo>
                    <a:pt x="157424" y="170630"/>
                  </a:lnTo>
                  <a:lnTo>
                    <a:pt x="152007" y="213865"/>
                  </a:lnTo>
                  <a:lnTo>
                    <a:pt x="146050" y="250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52"/>
            <p:cNvSpPr/>
            <p:nvPr>
              <p:custDataLst>
                <p:tags r:id="rId77"/>
              </p:custDataLst>
            </p:nvPr>
          </p:nvSpPr>
          <p:spPr>
            <a:xfrm>
              <a:off x="3979629" y="3149600"/>
              <a:ext cx="128822" cy="44451"/>
            </a:xfrm>
            <a:custGeom>
              <a:avLst/>
              <a:gdLst/>
              <a:ahLst/>
              <a:cxnLst/>
              <a:rect l="0" t="0" r="0" b="0"/>
              <a:pathLst>
                <a:path w="128822" h="44451">
                  <a:moveTo>
                    <a:pt x="8171" y="44450"/>
                  </a:moveTo>
                  <a:lnTo>
                    <a:pt x="8171" y="44450"/>
                  </a:lnTo>
                  <a:lnTo>
                    <a:pt x="1429" y="44450"/>
                  </a:lnTo>
                  <a:lnTo>
                    <a:pt x="148" y="43744"/>
                  </a:lnTo>
                  <a:lnTo>
                    <a:pt x="0" y="42569"/>
                  </a:lnTo>
                  <a:lnTo>
                    <a:pt x="607" y="41079"/>
                  </a:lnTo>
                  <a:lnTo>
                    <a:pt x="41301" y="23480"/>
                  </a:lnTo>
                  <a:lnTo>
                    <a:pt x="83809" y="11847"/>
                  </a:lnTo>
                  <a:lnTo>
                    <a:pt x="128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MARTInkShape-1253"/>
          <p:cNvSpPr/>
          <p:nvPr>
            <p:custDataLst>
              <p:tags r:id="rId3"/>
            </p:custDataLst>
          </p:nvPr>
        </p:nvSpPr>
        <p:spPr>
          <a:xfrm>
            <a:off x="8128000" y="3016476"/>
            <a:ext cx="215901" cy="258123"/>
          </a:xfrm>
          <a:custGeom>
            <a:avLst/>
            <a:gdLst/>
            <a:ahLst/>
            <a:cxnLst/>
            <a:rect l="0" t="0" r="0" b="0"/>
            <a:pathLst>
              <a:path w="215901" h="258123">
                <a:moveTo>
                  <a:pt x="215900" y="12474"/>
                </a:moveTo>
                <a:lnTo>
                  <a:pt x="215900" y="12474"/>
                </a:lnTo>
                <a:lnTo>
                  <a:pt x="170433" y="3636"/>
                </a:lnTo>
                <a:lnTo>
                  <a:pt x="129677" y="919"/>
                </a:lnTo>
                <a:lnTo>
                  <a:pt x="82503" y="0"/>
                </a:lnTo>
                <a:lnTo>
                  <a:pt x="50922" y="1700"/>
                </a:lnTo>
                <a:lnTo>
                  <a:pt x="46648" y="3175"/>
                </a:lnTo>
                <a:lnTo>
                  <a:pt x="43799" y="5569"/>
                </a:lnTo>
                <a:lnTo>
                  <a:pt x="40632" y="11992"/>
                </a:lnTo>
                <a:lnTo>
                  <a:pt x="41107" y="21432"/>
                </a:lnTo>
                <a:lnTo>
                  <a:pt x="43790" y="58224"/>
                </a:lnTo>
                <a:lnTo>
                  <a:pt x="44254" y="95409"/>
                </a:lnTo>
                <a:lnTo>
                  <a:pt x="43706" y="139419"/>
                </a:lnTo>
                <a:lnTo>
                  <a:pt x="39369" y="160860"/>
                </a:lnTo>
                <a:lnTo>
                  <a:pt x="32893" y="169859"/>
                </a:lnTo>
                <a:lnTo>
                  <a:pt x="35460" y="164078"/>
                </a:lnTo>
                <a:lnTo>
                  <a:pt x="50801" y="153427"/>
                </a:lnTo>
                <a:lnTo>
                  <a:pt x="69850" y="148077"/>
                </a:lnTo>
                <a:lnTo>
                  <a:pt x="95642" y="149862"/>
                </a:lnTo>
                <a:lnTo>
                  <a:pt x="122255" y="161602"/>
                </a:lnTo>
                <a:lnTo>
                  <a:pt x="135710" y="174473"/>
                </a:lnTo>
                <a:lnTo>
                  <a:pt x="144982" y="188896"/>
                </a:lnTo>
                <a:lnTo>
                  <a:pt x="149103" y="202361"/>
                </a:lnTo>
                <a:lnTo>
                  <a:pt x="147172" y="215402"/>
                </a:lnTo>
                <a:lnTo>
                  <a:pt x="144681" y="221842"/>
                </a:lnTo>
                <a:lnTo>
                  <a:pt x="132507" y="234643"/>
                </a:lnTo>
                <a:lnTo>
                  <a:pt x="113925" y="245977"/>
                </a:lnTo>
                <a:lnTo>
                  <a:pt x="76402" y="255618"/>
                </a:lnTo>
                <a:lnTo>
                  <a:pt x="50889" y="258122"/>
                </a:lnTo>
                <a:lnTo>
                  <a:pt x="31084" y="253590"/>
                </a:lnTo>
                <a:lnTo>
                  <a:pt x="22840" y="249418"/>
                </a:lnTo>
                <a:lnTo>
                  <a:pt x="11797" y="237256"/>
                </a:lnTo>
                <a:lnTo>
                  <a:pt x="0" y="21567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255"/>
          <p:cNvGrpSpPr/>
          <p:nvPr/>
        </p:nvGrpSpPr>
        <p:grpSpPr>
          <a:xfrm>
            <a:off x="8769350" y="3056998"/>
            <a:ext cx="510753" cy="270403"/>
            <a:chOff x="8769350" y="3056998"/>
            <a:chExt cx="510753" cy="270403"/>
          </a:xfrm>
        </p:grpSpPr>
        <p:sp>
          <p:nvSpPr>
            <p:cNvPr id="17" name="SMARTInkShape-1254"/>
            <p:cNvSpPr/>
            <p:nvPr>
              <p:custDataLst>
                <p:tags r:id="rId71"/>
              </p:custDataLst>
            </p:nvPr>
          </p:nvSpPr>
          <p:spPr>
            <a:xfrm>
              <a:off x="8769350" y="3056998"/>
              <a:ext cx="136623" cy="216878"/>
            </a:xfrm>
            <a:custGeom>
              <a:avLst/>
              <a:gdLst/>
              <a:ahLst/>
              <a:cxnLst/>
              <a:rect l="0" t="0" r="0" b="0"/>
              <a:pathLst>
                <a:path w="136623" h="216878">
                  <a:moveTo>
                    <a:pt x="0" y="16402"/>
                  </a:moveTo>
                  <a:lnTo>
                    <a:pt x="0" y="16402"/>
                  </a:lnTo>
                  <a:lnTo>
                    <a:pt x="13484" y="6289"/>
                  </a:lnTo>
                  <a:lnTo>
                    <a:pt x="45465" y="0"/>
                  </a:lnTo>
                  <a:lnTo>
                    <a:pt x="82851" y="1508"/>
                  </a:lnTo>
                  <a:lnTo>
                    <a:pt x="113996" y="13165"/>
                  </a:lnTo>
                  <a:lnTo>
                    <a:pt x="130986" y="26653"/>
                  </a:lnTo>
                  <a:lnTo>
                    <a:pt x="133186" y="31703"/>
                  </a:lnTo>
                  <a:lnTo>
                    <a:pt x="133748" y="42958"/>
                  </a:lnTo>
                  <a:lnTo>
                    <a:pt x="130792" y="48217"/>
                  </a:lnTo>
                  <a:lnTo>
                    <a:pt x="119983" y="57824"/>
                  </a:lnTo>
                  <a:lnTo>
                    <a:pt x="75071" y="81885"/>
                  </a:lnTo>
                  <a:lnTo>
                    <a:pt x="74740" y="84752"/>
                  </a:lnTo>
                  <a:lnTo>
                    <a:pt x="78139" y="91700"/>
                  </a:lnTo>
                  <a:lnTo>
                    <a:pt x="118443" y="136090"/>
                  </a:lnTo>
                  <a:lnTo>
                    <a:pt x="132774" y="160678"/>
                  </a:lnTo>
                  <a:lnTo>
                    <a:pt x="136622" y="177421"/>
                  </a:lnTo>
                  <a:lnTo>
                    <a:pt x="134825" y="184425"/>
                  </a:lnTo>
                  <a:lnTo>
                    <a:pt x="125303" y="195972"/>
                  </a:lnTo>
                  <a:lnTo>
                    <a:pt x="97334" y="210405"/>
                  </a:lnTo>
                  <a:lnTo>
                    <a:pt x="65607" y="216877"/>
                  </a:lnTo>
                  <a:lnTo>
                    <a:pt x="46327" y="214628"/>
                  </a:lnTo>
                  <a:lnTo>
                    <a:pt x="37234" y="212052"/>
                  </a:lnTo>
                  <a:lnTo>
                    <a:pt x="30467" y="207513"/>
                  </a:lnTo>
                  <a:lnTo>
                    <a:pt x="12700" y="1815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55"/>
            <p:cNvSpPr/>
            <p:nvPr>
              <p:custDataLst>
                <p:tags r:id="rId72"/>
              </p:custDataLst>
            </p:nvPr>
          </p:nvSpPr>
          <p:spPr>
            <a:xfrm>
              <a:off x="9033438" y="3088445"/>
              <a:ext cx="110563" cy="188156"/>
            </a:xfrm>
            <a:custGeom>
              <a:avLst/>
              <a:gdLst/>
              <a:ahLst/>
              <a:cxnLst/>
              <a:rect l="0" t="0" r="0" b="0"/>
              <a:pathLst>
                <a:path w="110563" h="188156">
                  <a:moveTo>
                    <a:pt x="104212" y="48455"/>
                  </a:moveTo>
                  <a:lnTo>
                    <a:pt x="104212" y="48455"/>
                  </a:lnTo>
                  <a:lnTo>
                    <a:pt x="94099" y="41713"/>
                  </a:lnTo>
                  <a:lnTo>
                    <a:pt x="62802" y="5570"/>
                  </a:lnTo>
                  <a:lnTo>
                    <a:pt x="51941" y="1173"/>
                  </a:lnTo>
                  <a:lnTo>
                    <a:pt x="46081" y="0"/>
                  </a:lnTo>
                  <a:lnTo>
                    <a:pt x="40058" y="1335"/>
                  </a:lnTo>
                  <a:lnTo>
                    <a:pt x="27721" y="8463"/>
                  </a:lnTo>
                  <a:lnTo>
                    <a:pt x="8875" y="27747"/>
                  </a:lnTo>
                  <a:lnTo>
                    <a:pt x="1869" y="39487"/>
                  </a:lnTo>
                  <a:lnTo>
                    <a:pt x="0" y="44593"/>
                  </a:lnTo>
                  <a:lnTo>
                    <a:pt x="164" y="48702"/>
                  </a:lnTo>
                  <a:lnTo>
                    <a:pt x="1686" y="52148"/>
                  </a:lnTo>
                  <a:lnTo>
                    <a:pt x="4111" y="55150"/>
                  </a:lnTo>
                  <a:lnTo>
                    <a:pt x="7845" y="56446"/>
                  </a:lnTo>
                  <a:lnTo>
                    <a:pt x="17637" y="56005"/>
                  </a:lnTo>
                  <a:lnTo>
                    <a:pt x="64551" y="40605"/>
                  </a:lnTo>
                  <a:lnTo>
                    <a:pt x="81328" y="37192"/>
                  </a:lnTo>
                  <a:lnTo>
                    <a:pt x="86133" y="39535"/>
                  </a:lnTo>
                  <a:lnTo>
                    <a:pt x="95237" y="49665"/>
                  </a:lnTo>
                  <a:lnTo>
                    <a:pt x="104924" y="77977"/>
                  </a:lnTo>
                  <a:lnTo>
                    <a:pt x="109448" y="124764"/>
                  </a:lnTo>
                  <a:lnTo>
                    <a:pt x="110415" y="169311"/>
                  </a:lnTo>
                  <a:lnTo>
                    <a:pt x="110562" y="188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256"/>
            <p:cNvSpPr/>
            <p:nvPr>
              <p:custDataLst>
                <p:tags r:id="rId73"/>
              </p:custDataLst>
            </p:nvPr>
          </p:nvSpPr>
          <p:spPr>
            <a:xfrm>
              <a:off x="9255609" y="3105150"/>
              <a:ext cx="24494" cy="222251"/>
            </a:xfrm>
            <a:custGeom>
              <a:avLst/>
              <a:gdLst/>
              <a:ahLst/>
              <a:cxnLst/>
              <a:rect l="0" t="0" r="0" b="0"/>
              <a:pathLst>
                <a:path w="24494" h="222251">
                  <a:moveTo>
                    <a:pt x="15391" y="0"/>
                  </a:moveTo>
                  <a:lnTo>
                    <a:pt x="15391" y="0"/>
                  </a:lnTo>
                  <a:lnTo>
                    <a:pt x="18761" y="0"/>
                  </a:lnTo>
                  <a:lnTo>
                    <a:pt x="22298" y="1881"/>
                  </a:lnTo>
                  <a:lnTo>
                    <a:pt x="24229" y="3371"/>
                  </a:lnTo>
                  <a:lnTo>
                    <a:pt x="24493" y="12552"/>
                  </a:lnTo>
                  <a:lnTo>
                    <a:pt x="15542" y="58296"/>
                  </a:lnTo>
                  <a:lnTo>
                    <a:pt x="10049" y="92232"/>
                  </a:lnTo>
                  <a:lnTo>
                    <a:pt x="5256" y="127070"/>
                  </a:lnTo>
                  <a:lnTo>
                    <a:pt x="0" y="173038"/>
                  </a:lnTo>
                  <a:lnTo>
                    <a:pt x="2691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256"/>
          <p:cNvGrpSpPr/>
          <p:nvPr/>
        </p:nvGrpSpPr>
        <p:grpSpPr>
          <a:xfrm>
            <a:off x="9661041" y="3034112"/>
            <a:ext cx="825911" cy="401819"/>
            <a:chOff x="9661041" y="3034112"/>
            <a:chExt cx="825911" cy="401819"/>
          </a:xfrm>
        </p:grpSpPr>
        <p:sp>
          <p:nvSpPr>
            <p:cNvPr id="21" name="SMARTInkShape-1257"/>
            <p:cNvSpPr/>
            <p:nvPr>
              <p:custDataLst>
                <p:tags r:id="rId67"/>
              </p:custDataLst>
            </p:nvPr>
          </p:nvSpPr>
          <p:spPr>
            <a:xfrm>
              <a:off x="9661041" y="3197139"/>
              <a:ext cx="117720" cy="238792"/>
            </a:xfrm>
            <a:custGeom>
              <a:avLst/>
              <a:gdLst/>
              <a:ahLst/>
              <a:cxnLst/>
              <a:rect l="0" t="0" r="0" b="0"/>
              <a:pathLst>
                <a:path w="117720" h="238792">
                  <a:moveTo>
                    <a:pt x="3659" y="85811"/>
                  </a:moveTo>
                  <a:lnTo>
                    <a:pt x="3659" y="85811"/>
                  </a:lnTo>
                  <a:lnTo>
                    <a:pt x="288" y="85811"/>
                  </a:lnTo>
                  <a:lnTo>
                    <a:pt x="0" y="87222"/>
                  </a:lnTo>
                  <a:lnTo>
                    <a:pt x="12679" y="124093"/>
                  </a:lnTo>
                  <a:lnTo>
                    <a:pt x="20129" y="161751"/>
                  </a:lnTo>
                  <a:lnTo>
                    <a:pt x="27086" y="208996"/>
                  </a:lnTo>
                  <a:lnTo>
                    <a:pt x="27477" y="225932"/>
                  </a:lnTo>
                  <a:lnTo>
                    <a:pt x="25298" y="235811"/>
                  </a:lnTo>
                  <a:lnTo>
                    <a:pt x="23729" y="238022"/>
                  </a:lnTo>
                  <a:lnTo>
                    <a:pt x="21978" y="238791"/>
                  </a:lnTo>
                  <a:lnTo>
                    <a:pt x="20105" y="238597"/>
                  </a:lnTo>
                  <a:lnTo>
                    <a:pt x="16142" y="230857"/>
                  </a:lnTo>
                  <a:lnTo>
                    <a:pt x="12734" y="215892"/>
                  </a:lnTo>
                  <a:lnTo>
                    <a:pt x="11522" y="176878"/>
                  </a:lnTo>
                  <a:lnTo>
                    <a:pt x="13738" y="138514"/>
                  </a:lnTo>
                  <a:lnTo>
                    <a:pt x="22720" y="95594"/>
                  </a:lnTo>
                  <a:lnTo>
                    <a:pt x="35414" y="55587"/>
                  </a:lnTo>
                  <a:lnTo>
                    <a:pt x="48111" y="28398"/>
                  </a:lnTo>
                  <a:lnTo>
                    <a:pt x="62692" y="12552"/>
                  </a:lnTo>
                  <a:lnTo>
                    <a:pt x="78578" y="3862"/>
                  </a:lnTo>
                  <a:lnTo>
                    <a:pt x="95047" y="0"/>
                  </a:lnTo>
                  <a:lnTo>
                    <a:pt x="101979" y="1793"/>
                  </a:lnTo>
                  <a:lnTo>
                    <a:pt x="113444" y="11310"/>
                  </a:lnTo>
                  <a:lnTo>
                    <a:pt x="116361" y="17799"/>
                  </a:lnTo>
                  <a:lnTo>
                    <a:pt x="117719" y="32535"/>
                  </a:lnTo>
                  <a:lnTo>
                    <a:pt x="114272" y="39711"/>
                  </a:lnTo>
                  <a:lnTo>
                    <a:pt x="101033" y="53327"/>
                  </a:lnTo>
                  <a:lnTo>
                    <a:pt x="67005" y="69522"/>
                  </a:lnTo>
                  <a:lnTo>
                    <a:pt x="32384" y="73145"/>
                  </a:lnTo>
                  <a:lnTo>
                    <a:pt x="16190" y="69363"/>
                  </a:lnTo>
                  <a:lnTo>
                    <a:pt x="9897" y="66379"/>
                  </a:lnTo>
                  <a:lnTo>
                    <a:pt x="5700" y="62273"/>
                  </a:lnTo>
                  <a:lnTo>
                    <a:pt x="1038" y="52066"/>
                  </a:lnTo>
                  <a:lnTo>
                    <a:pt x="4611" y="36711"/>
                  </a:lnTo>
                  <a:lnTo>
                    <a:pt x="16359" y="96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258"/>
            <p:cNvSpPr/>
            <p:nvPr>
              <p:custDataLst>
                <p:tags r:id="rId68"/>
              </p:custDataLst>
            </p:nvPr>
          </p:nvSpPr>
          <p:spPr>
            <a:xfrm>
              <a:off x="9826961" y="3034112"/>
              <a:ext cx="54135" cy="261539"/>
            </a:xfrm>
            <a:custGeom>
              <a:avLst/>
              <a:gdLst/>
              <a:ahLst/>
              <a:cxnLst/>
              <a:rect l="0" t="0" r="0" b="0"/>
              <a:pathLst>
                <a:path w="54135" h="261539">
                  <a:moveTo>
                    <a:pt x="40939" y="20238"/>
                  </a:moveTo>
                  <a:lnTo>
                    <a:pt x="40939" y="20238"/>
                  </a:lnTo>
                  <a:lnTo>
                    <a:pt x="51051" y="10125"/>
                  </a:lnTo>
                  <a:lnTo>
                    <a:pt x="53324" y="6440"/>
                  </a:lnTo>
                  <a:lnTo>
                    <a:pt x="54134" y="3279"/>
                  </a:lnTo>
                  <a:lnTo>
                    <a:pt x="53969" y="465"/>
                  </a:lnTo>
                  <a:lnTo>
                    <a:pt x="51743" y="0"/>
                  </a:lnTo>
                  <a:lnTo>
                    <a:pt x="43623" y="3248"/>
                  </a:lnTo>
                  <a:lnTo>
                    <a:pt x="21164" y="46541"/>
                  </a:lnTo>
                  <a:lnTo>
                    <a:pt x="4741" y="90277"/>
                  </a:lnTo>
                  <a:lnTo>
                    <a:pt x="156" y="124744"/>
                  </a:lnTo>
                  <a:lnTo>
                    <a:pt x="0" y="159348"/>
                  </a:lnTo>
                  <a:lnTo>
                    <a:pt x="3879" y="206800"/>
                  </a:lnTo>
                  <a:lnTo>
                    <a:pt x="8946" y="231565"/>
                  </a:lnTo>
                  <a:lnTo>
                    <a:pt x="28239" y="261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259"/>
            <p:cNvSpPr/>
            <p:nvPr>
              <p:custDataLst>
                <p:tags r:id="rId69"/>
              </p:custDataLst>
            </p:nvPr>
          </p:nvSpPr>
          <p:spPr>
            <a:xfrm>
              <a:off x="9884307" y="3197677"/>
              <a:ext cx="235617" cy="227555"/>
            </a:xfrm>
            <a:custGeom>
              <a:avLst/>
              <a:gdLst/>
              <a:ahLst/>
              <a:cxnLst/>
              <a:rect l="0" t="0" r="0" b="0"/>
              <a:pathLst>
                <a:path w="235617" h="227555">
                  <a:moveTo>
                    <a:pt x="53443" y="59873"/>
                  </a:moveTo>
                  <a:lnTo>
                    <a:pt x="53443" y="59873"/>
                  </a:lnTo>
                  <a:lnTo>
                    <a:pt x="60184" y="49760"/>
                  </a:lnTo>
                  <a:lnTo>
                    <a:pt x="64377" y="29987"/>
                  </a:lnTo>
                  <a:lnTo>
                    <a:pt x="61595" y="16252"/>
                  </a:lnTo>
                  <a:lnTo>
                    <a:pt x="58878" y="9626"/>
                  </a:lnTo>
                  <a:lnTo>
                    <a:pt x="54949" y="5208"/>
                  </a:lnTo>
                  <a:lnTo>
                    <a:pt x="44940" y="299"/>
                  </a:lnTo>
                  <a:lnTo>
                    <a:pt x="33436" y="0"/>
                  </a:lnTo>
                  <a:lnTo>
                    <a:pt x="27405" y="907"/>
                  </a:lnTo>
                  <a:lnTo>
                    <a:pt x="15059" y="9442"/>
                  </a:lnTo>
                  <a:lnTo>
                    <a:pt x="8804" y="15669"/>
                  </a:lnTo>
                  <a:lnTo>
                    <a:pt x="1853" y="30114"/>
                  </a:lnTo>
                  <a:lnTo>
                    <a:pt x="0" y="37917"/>
                  </a:lnTo>
                  <a:lnTo>
                    <a:pt x="176" y="44530"/>
                  </a:lnTo>
                  <a:lnTo>
                    <a:pt x="4134" y="55641"/>
                  </a:lnTo>
                  <a:lnTo>
                    <a:pt x="14294" y="69829"/>
                  </a:lnTo>
                  <a:lnTo>
                    <a:pt x="19584" y="71449"/>
                  </a:lnTo>
                  <a:lnTo>
                    <a:pt x="32985" y="69486"/>
                  </a:lnTo>
                  <a:lnTo>
                    <a:pt x="53026" y="60447"/>
                  </a:lnTo>
                  <a:lnTo>
                    <a:pt x="64076" y="49075"/>
                  </a:lnTo>
                  <a:lnTo>
                    <a:pt x="72279" y="36024"/>
                  </a:lnTo>
                  <a:lnTo>
                    <a:pt x="77546" y="21792"/>
                  </a:lnTo>
                  <a:lnTo>
                    <a:pt x="77979" y="21785"/>
                  </a:lnTo>
                  <a:lnTo>
                    <a:pt x="78267" y="22487"/>
                  </a:lnTo>
                  <a:lnTo>
                    <a:pt x="82192" y="51006"/>
                  </a:lnTo>
                  <a:lnTo>
                    <a:pt x="89504" y="59695"/>
                  </a:lnTo>
                  <a:lnTo>
                    <a:pt x="99103" y="66849"/>
                  </a:lnTo>
                  <a:lnTo>
                    <a:pt x="108074" y="70029"/>
                  </a:lnTo>
                  <a:lnTo>
                    <a:pt x="112441" y="69466"/>
                  </a:lnTo>
                  <a:lnTo>
                    <a:pt x="121057" y="65077"/>
                  </a:lnTo>
                  <a:lnTo>
                    <a:pt x="152530" y="30808"/>
                  </a:lnTo>
                  <a:lnTo>
                    <a:pt x="154073" y="30619"/>
                  </a:lnTo>
                  <a:lnTo>
                    <a:pt x="157669" y="32289"/>
                  </a:lnTo>
                  <a:lnTo>
                    <a:pt x="169692" y="51144"/>
                  </a:lnTo>
                  <a:lnTo>
                    <a:pt x="177077" y="55994"/>
                  </a:lnTo>
                  <a:lnTo>
                    <a:pt x="185061" y="58149"/>
                  </a:lnTo>
                  <a:lnTo>
                    <a:pt x="200861" y="55991"/>
                  </a:lnTo>
                  <a:lnTo>
                    <a:pt x="209038" y="50857"/>
                  </a:lnTo>
                  <a:lnTo>
                    <a:pt x="214318" y="44577"/>
                  </a:lnTo>
                  <a:lnTo>
                    <a:pt x="216666" y="39434"/>
                  </a:lnTo>
                  <a:lnTo>
                    <a:pt x="217997" y="38486"/>
                  </a:lnTo>
                  <a:lnTo>
                    <a:pt x="219590" y="38559"/>
                  </a:lnTo>
                  <a:lnTo>
                    <a:pt x="221358" y="39314"/>
                  </a:lnTo>
                  <a:lnTo>
                    <a:pt x="221830" y="41934"/>
                  </a:lnTo>
                  <a:lnTo>
                    <a:pt x="222486" y="77318"/>
                  </a:lnTo>
                  <a:lnTo>
                    <a:pt x="230922" y="118821"/>
                  </a:lnTo>
                  <a:lnTo>
                    <a:pt x="235616" y="160125"/>
                  </a:lnTo>
                  <a:lnTo>
                    <a:pt x="230265" y="195803"/>
                  </a:lnTo>
                  <a:lnTo>
                    <a:pt x="221637" y="212244"/>
                  </a:lnTo>
                  <a:lnTo>
                    <a:pt x="216372" y="218603"/>
                  </a:lnTo>
                  <a:lnTo>
                    <a:pt x="202997" y="225670"/>
                  </a:lnTo>
                  <a:lnTo>
                    <a:pt x="195479" y="227554"/>
                  </a:lnTo>
                  <a:lnTo>
                    <a:pt x="181481" y="225885"/>
                  </a:lnTo>
                  <a:lnTo>
                    <a:pt x="174784" y="223464"/>
                  </a:lnTo>
                  <a:lnTo>
                    <a:pt x="169615" y="219028"/>
                  </a:lnTo>
                  <a:lnTo>
                    <a:pt x="161990" y="206573"/>
                  </a:lnTo>
                  <a:lnTo>
                    <a:pt x="160473" y="173582"/>
                  </a:lnTo>
                  <a:lnTo>
                    <a:pt x="177975" y="129156"/>
                  </a:lnTo>
                  <a:lnTo>
                    <a:pt x="193143" y="97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260"/>
            <p:cNvSpPr/>
            <p:nvPr>
              <p:custDataLst>
                <p:tags r:id="rId70"/>
              </p:custDataLst>
            </p:nvPr>
          </p:nvSpPr>
          <p:spPr>
            <a:xfrm>
              <a:off x="10160000" y="3185389"/>
              <a:ext cx="326952" cy="161062"/>
            </a:xfrm>
            <a:custGeom>
              <a:avLst/>
              <a:gdLst/>
              <a:ahLst/>
              <a:cxnLst/>
              <a:rect l="0" t="0" r="0" b="0"/>
              <a:pathLst>
                <a:path w="326952" h="161062">
                  <a:moveTo>
                    <a:pt x="0" y="59461"/>
                  </a:moveTo>
                  <a:lnTo>
                    <a:pt x="0" y="59461"/>
                  </a:lnTo>
                  <a:lnTo>
                    <a:pt x="6742" y="56090"/>
                  </a:lnTo>
                  <a:lnTo>
                    <a:pt x="51858" y="44350"/>
                  </a:lnTo>
                  <a:lnTo>
                    <a:pt x="62088" y="36517"/>
                  </a:lnTo>
                  <a:lnTo>
                    <a:pt x="69929" y="26686"/>
                  </a:lnTo>
                  <a:lnTo>
                    <a:pt x="73413" y="17613"/>
                  </a:lnTo>
                  <a:lnTo>
                    <a:pt x="73637" y="13923"/>
                  </a:lnTo>
                  <a:lnTo>
                    <a:pt x="72003" y="7942"/>
                  </a:lnTo>
                  <a:lnTo>
                    <a:pt x="67757" y="7476"/>
                  </a:lnTo>
                  <a:lnTo>
                    <a:pt x="53632" y="10721"/>
                  </a:lnTo>
                  <a:lnTo>
                    <a:pt x="29218" y="27224"/>
                  </a:lnTo>
                  <a:lnTo>
                    <a:pt x="18160" y="43957"/>
                  </a:lnTo>
                  <a:lnTo>
                    <a:pt x="11599" y="63154"/>
                  </a:lnTo>
                  <a:lnTo>
                    <a:pt x="8682" y="83445"/>
                  </a:lnTo>
                  <a:lnTo>
                    <a:pt x="13031" y="102341"/>
                  </a:lnTo>
                  <a:lnTo>
                    <a:pt x="17154" y="111331"/>
                  </a:lnTo>
                  <a:lnTo>
                    <a:pt x="29262" y="123201"/>
                  </a:lnTo>
                  <a:lnTo>
                    <a:pt x="36440" y="127354"/>
                  </a:lnTo>
                  <a:lnTo>
                    <a:pt x="44049" y="128712"/>
                  </a:lnTo>
                  <a:lnTo>
                    <a:pt x="60030" y="126458"/>
                  </a:lnTo>
                  <a:lnTo>
                    <a:pt x="81522" y="113884"/>
                  </a:lnTo>
                  <a:lnTo>
                    <a:pt x="103383" y="76169"/>
                  </a:lnTo>
                  <a:lnTo>
                    <a:pt x="126843" y="30190"/>
                  </a:lnTo>
                  <a:lnTo>
                    <a:pt x="134793" y="16137"/>
                  </a:lnTo>
                  <a:lnTo>
                    <a:pt x="139402" y="11984"/>
                  </a:lnTo>
                  <a:lnTo>
                    <a:pt x="141618" y="10876"/>
                  </a:lnTo>
                  <a:lnTo>
                    <a:pt x="143801" y="10843"/>
                  </a:lnTo>
                  <a:lnTo>
                    <a:pt x="148108" y="12688"/>
                  </a:lnTo>
                  <a:lnTo>
                    <a:pt x="157871" y="27807"/>
                  </a:lnTo>
                  <a:lnTo>
                    <a:pt x="162958" y="53531"/>
                  </a:lnTo>
                  <a:lnTo>
                    <a:pt x="162937" y="100482"/>
                  </a:lnTo>
                  <a:lnTo>
                    <a:pt x="159117" y="124132"/>
                  </a:lnTo>
                  <a:lnTo>
                    <a:pt x="158996" y="123742"/>
                  </a:lnTo>
                  <a:lnTo>
                    <a:pt x="158822" y="113079"/>
                  </a:lnTo>
                  <a:lnTo>
                    <a:pt x="170314" y="78257"/>
                  </a:lnTo>
                  <a:lnTo>
                    <a:pt x="189850" y="40022"/>
                  </a:lnTo>
                  <a:lnTo>
                    <a:pt x="202910" y="26598"/>
                  </a:lnTo>
                  <a:lnTo>
                    <a:pt x="217653" y="20161"/>
                  </a:lnTo>
                  <a:lnTo>
                    <a:pt x="250113" y="16028"/>
                  </a:lnTo>
                  <a:lnTo>
                    <a:pt x="292146" y="20171"/>
                  </a:lnTo>
                  <a:lnTo>
                    <a:pt x="322889" y="20499"/>
                  </a:lnTo>
                  <a:lnTo>
                    <a:pt x="325326" y="19375"/>
                  </a:lnTo>
                  <a:lnTo>
                    <a:pt x="326951" y="17920"/>
                  </a:lnTo>
                  <a:lnTo>
                    <a:pt x="326623" y="15539"/>
                  </a:lnTo>
                  <a:lnTo>
                    <a:pt x="322495" y="9131"/>
                  </a:lnTo>
                  <a:lnTo>
                    <a:pt x="310312" y="3461"/>
                  </a:lnTo>
                  <a:lnTo>
                    <a:pt x="294549" y="0"/>
                  </a:lnTo>
                  <a:lnTo>
                    <a:pt x="267183" y="3527"/>
                  </a:lnTo>
                  <a:lnTo>
                    <a:pt x="260672" y="5238"/>
                  </a:lnTo>
                  <a:lnTo>
                    <a:pt x="255625" y="8496"/>
                  </a:lnTo>
                  <a:lnTo>
                    <a:pt x="248138" y="17759"/>
                  </a:lnTo>
                  <a:lnTo>
                    <a:pt x="246221" y="32695"/>
                  </a:lnTo>
                  <a:lnTo>
                    <a:pt x="249131" y="51798"/>
                  </a:lnTo>
                  <a:lnTo>
                    <a:pt x="266364" y="96675"/>
                  </a:lnTo>
                  <a:lnTo>
                    <a:pt x="270710" y="107553"/>
                  </a:lnTo>
                  <a:lnTo>
                    <a:pt x="271775" y="127167"/>
                  </a:lnTo>
                  <a:lnTo>
                    <a:pt x="270083" y="136348"/>
                  </a:lnTo>
                  <a:lnTo>
                    <a:pt x="264722" y="143880"/>
                  </a:lnTo>
                  <a:lnTo>
                    <a:pt x="247477" y="156012"/>
                  </a:lnTo>
                  <a:lnTo>
                    <a:pt x="221938" y="160463"/>
                  </a:lnTo>
                  <a:lnTo>
                    <a:pt x="177800" y="1610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257"/>
          <p:cNvGrpSpPr/>
          <p:nvPr/>
        </p:nvGrpSpPr>
        <p:grpSpPr>
          <a:xfrm>
            <a:off x="2908300" y="3872194"/>
            <a:ext cx="371914" cy="357135"/>
            <a:chOff x="2908300" y="3872194"/>
            <a:chExt cx="371914" cy="357135"/>
          </a:xfrm>
        </p:grpSpPr>
        <p:sp>
          <p:nvSpPr>
            <p:cNvPr id="26" name="SMARTInkShape-1261"/>
            <p:cNvSpPr/>
            <p:nvPr>
              <p:custDataLst>
                <p:tags r:id="rId64"/>
              </p:custDataLst>
            </p:nvPr>
          </p:nvSpPr>
          <p:spPr>
            <a:xfrm>
              <a:off x="2908300" y="3872194"/>
              <a:ext cx="171466" cy="274357"/>
            </a:xfrm>
            <a:custGeom>
              <a:avLst/>
              <a:gdLst/>
              <a:ahLst/>
              <a:cxnLst/>
              <a:rect l="0" t="0" r="0" b="0"/>
              <a:pathLst>
                <a:path w="171466" h="274357">
                  <a:moveTo>
                    <a:pt x="0" y="274356"/>
                  </a:moveTo>
                  <a:lnTo>
                    <a:pt x="0" y="274356"/>
                  </a:lnTo>
                  <a:lnTo>
                    <a:pt x="5775" y="267170"/>
                  </a:lnTo>
                  <a:lnTo>
                    <a:pt x="23765" y="226172"/>
                  </a:lnTo>
                  <a:lnTo>
                    <a:pt x="31964" y="191558"/>
                  </a:lnTo>
                  <a:lnTo>
                    <a:pt x="41017" y="146540"/>
                  </a:lnTo>
                  <a:lnTo>
                    <a:pt x="46395" y="120706"/>
                  </a:lnTo>
                  <a:lnTo>
                    <a:pt x="52097" y="93606"/>
                  </a:lnTo>
                  <a:lnTo>
                    <a:pt x="62195" y="50325"/>
                  </a:lnTo>
                  <a:lnTo>
                    <a:pt x="73931" y="9480"/>
                  </a:lnTo>
                  <a:lnTo>
                    <a:pt x="76804" y="2522"/>
                  </a:lnTo>
                  <a:lnTo>
                    <a:pt x="80131" y="0"/>
                  </a:lnTo>
                  <a:lnTo>
                    <a:pt x="83759" y="436"/>
                  </a:lnTo>
                  <a:lnTo>
                    <a:pt x="87589" y="2842"/>
                  </a:lnTo>
                  <a:lnTo>
                    <a:pt x="106464" y="36569"/>
                  </a:lnTo>
                  <a:lnTo>
                    <a:pt x="121871" y="69189"/>
                  </a:lnTo>
                  <a:lnTo>
                    <a:pt x="137421" y="104854"/>
                  </a:lnTo>
                  <a:lnTo>
                    <a:pt x="151387" y="141871"/>
                  </a:lnTo>
                  <a:lnTo>
                    <a:pt x="167779" y="188300"/>
                  </a:lnTo>
                  <a:lnTo>
                    <a:pt x="171465" y="208121"/>
                  </a:lnTo>
                  <a:lnTo>
                    <a:pt x="171460" y="215383"/>
                  </a:lnTo>
                  <a:lnTo>
                    <a:pt x="169339" y="218812"/>
                  </a:lnTo>
                  <a:lnTo>
                    <a:pt x="165810" y="219688"/>
                  </a:lnTo>
                  <a:lnTo>
                    <a:pt x="152400" y="2172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262"/>
            <p:cNvSpPr/>
            <p:nvPr>
              <p:custDataLst>
                <p:tags r:id="rId65"/>
              </p:custDataLst>
            </p:nvPr>
          </p:nvSpPr>
          <p:spPr>
            <a:xfrm>
              <a:off x="2939818" y="3968750"/>
              <a:ext cx="298683" cy="108890"/>
            </a:xfrm>
            <a:custGeom>
              <a:avLst/>
              <a:gdLst/>
              <a:ahLst/>
              <a:cxnLst/>
              <a:rect l="0" t="0" r="0" b="0"/>
              <a:pathLst>
                <a:path w="298683" h="108890">
                  <a:moveTo>
                    <a:pt x="44682" y="69850"/>
                  </a:moveTo>
                  <a:lnTo>
                    <a:pt x="44682" y="69850"/>
                  </a:lnTo>
                  <a:lnTo>
                    <a:pt x="4474" y="62942"/>
                  </a:lnTo>
                  <a:lnTo>
                    <a:pt x="943" y="61012"/>
                  </a:lnTo>
                  <a:lnTo>
                    <a:pt x="0" y="59019"/>
                  </a:lnTo>
                  <a:lnTo>
                    <a:pt x="783" y="56985"/>
                  </a:lnTo>
                  <a:lnTo>
                    <a:pt x="2716" y="54923"/>
                  </a:lnTo>
                  <a:lnTo>
                    <a:pt x="49399" y="37528"/>
                  </a:lnTo>
                  <a:lnTo>
                    <a:pt x="88648" y="27112"/>
                  </a:lnTo>
                  <a:lnTo>
                    <a:pt x="133094" y="17271"/>
                  </a:lnTo>
                  <a:lnTo>
                    <a:pt x="167319" y="7634"/>
                  </a:lnTo>
                  <a:lnTo>
                    <a:pt x="168067" y="7912"/>
                  </a:lnTo>
                  <a:lnTo>
                    <a:pt x="167861" y="8802"/>
                  </a:lnTo>
                  <a:lnTo>
                    <a:pt x="167018" y="10101"/>
                  </a:lnTo>
                  <a:lnTo>
                    <a:pt x="165832" y="22043"/>
                  </a:lnTo>
                  <a:lnTo>
                    <a:pt x="171205" y="50111"/>
                  </a:lnTo>
                  <a:lnTo>
                    <a:pt x="193179" y="97492"/>
                  </a:lnTo>
                  <a:lnTo>
                    <a:pt x="201462" y="106359"/>
                  </a:lnTo>
                  <a:lnTo>
                    <a:pt x="204941" y="108301"/>
                  </a:lnTo>
                  <a:lnTo>
                    <a:pt x="207966" y="108889"/>
                  </a:lnTo>
                  <a:lnTo>
                    <a:pt x="210688" y="108576"/>
                  </a:lnTo>
                  <a:lnTo>
                    <a:pt x="213208" y="106251"/>
                  </a:lnTo>
                  <a:lnTo>
                    <a:pt x="239736" y="64649"/>
                  </a:lnTo>
                  <a:lnTo>
                    <a:pt x="251740" y="33031"/>
                  </a:lnTo>
                  <a:lnTo>
                    <a:pt x="262297" y="19149"/>
                  </a:lnTo>
                  <a:lnTo>
                    <a:pt x="275925" y="10157"/>
                  </a:lnTo>
                  <a:lnTo>
                    <a:pt x="2986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263"/>
            <p:cNvSpPr/>
            <p:nvPr>
              <p:custDataLst>
                <p:tags r:id="rId66"/>
              </p:custDataLst>
            </p:nvPr>
          </p:nvSpPr>
          <p:spPr>
            <a:xfrm>
              <a:off x="3180701" y="3969633"/>
              <a:ext cx="99513" cy="259696"/>
            </a:xfrm>
            <a:custGeom>
              <a:avLst/>
              <a:gdLst/>
              <a:ahLst/>
              <a:cxnLst/>
              <a:rect l="0" t="0" r="0" b="0"/>
              <a:pathLst>
                <a:path w="99513" h="259696">
                  <a:moveTo>
                    <a:pt x="95899" y="5467"/>
                  </a:moveTo>
                  <a:lnTo>
                    <a:pt x="95899" y="5467"/>
                  </a:lnTo>
                  <a:lnTo>
                    <a:pt x="92528" y="2096"/>
                  </a:lnTo>
                  <a:lnTo>
                    <a:pt x="80319" y="0"/>
                  </a:lnTo>
                  <a:lnTo>
                    <a:pt x="49188" y="1115"/>
                  </a:lnTo>
                  <a:lnTo>
                    <a:pt x="17136" y="11349"/>
                  </a:lnTo>
                  <a:lnTo>
                    <a:pt x="6095" y="20781"/>
                  </a:lnTo>
                  <a:lnTo>
                    <a:pt x="2163" y="26260"/>
                  </a:lnTo>
                  <a:lnTo>
                    <a:pt x="247" y="32029"/>
                  </a:lnTo>
                  <a:lnTo>
                    <a:pt x="0" y="44084"/>
                  </a:lnTo>
                  <a:lnTo>
                    <a:pt x="2333" y="49556"/>
                  </a:lnTo>
                  <a:lnTo>
                    <a:pt x="10570" y="59399"/>
                  </a:lnTo>
                  <a:lnTo>
                    <a:pt x="25048" y="64715"/>
                  </a:lnTo>
                  <a:lnTo>
                    <a:pt x="43243" y="65666"/>
                  </a:lnTo>
                  <a:lnTo>
                    <a:pt x="83982" y="54412"/>
                  </a:lnTo>
                  <a:lnTo>
                    <a:pt x="95739" y="47878"/>
                  </a:lnTo>
                  <a:lnTo>
                    <a:pt x="97204" y="46440"/>
                  </a:lnTo>
                  <a:lnTo>
                    <a:pt x="97474" y="45483"/>
                  </a:lnTo>
                  <a:lnTo>
                    <a:pt x="96949" y="44844"/>
                  </a:lnTo>
                  <a:lnTo>
                    <a:pt x="94484" y="47897"/>
                  </a:lnTo>
                  <a:lnTo>
                    <a:pt x="89130" y="61313"/>
                  </a:lnTo>
                  <a:lnTo>
                    <a:pt x="86540" y="76854"/>
                  </a:lnTo>
                  <a:lnTo>
                    <a:pt x="92509" y="123207"/>
                  </a:lnTo>
                  <a:lnTo>
                    <a:pt x="99363" y="165236"/>
                  </a:lnTo>
                  <a:lnTo>
                    <a:pt x="99512" y="207088"/>
                  </a:lnTo>
                  <a:lnTo>
                    <a:pt x="98308" y="220314"/>
                  </a:lnTo>
                  <a:lnTo>
                    <a:pt x="94683" y="230543"/>
                  </a:lnTo>
                  <a:lnTo>
                    <a:pt x="83129" y="245671"/>
                  </a:lnTo>
                  <a:lnTo>
                    <a:pt x="64128" y="258750"/>
                  </a:lnTo>
                  <a:lnTo>
                    <a:pt x="57785" y="259695"/>
                  </a:lnTo>
                  <a:lnTo>
                    <a:pt x="45093" y="256981"/>
                  </a:lnTo>
                  <a:lnTo>
                    <a:pt x="40156" y="252871"/>
                  </a:lnTo>
                  <a:lnTo>
                    <a:pt x="26049" y="227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258"/>
          <p:cNvGrpSpPr/>
          <p:nvPr/>
        </p:nvGrpSpPr>
        <p:grpSpPr>
          <a:xfrm>
            <a:off x="3555107" y="3909112"/>
            <a:ext cx="610494" cy="165038"/>
            <a:chOff x="3555107" y="3909112"/>
            <a:chExt cx="610494" cy="165038"/>
          </a:xfrm>
        </p:grpSpPr>
        <p:sp>
          <p:nvSpPr>
            <p:cNvPr id="30" name="SMARTInkShape-1264"/>
            <p:cNvSpPr/>
            <p:nvPr>
              <p:custDataLst>
                <p:tags r:id="rId59"/>
              </p:custDataLst>
            </p:nvPr>
          </p:nvSpPr>
          <p:spPr>
            <a:xfrm>
              <a:off x="3665946" y="3962400"/>
              <a:ext cx="105955" cy="96616"/>
            </a:xfrm>
            <a:custGeom>
              <a:avLst/>
              <a:gdLst/>
              <a:ahLst/>
              <a:cxnLst/>
              <a:rect l="0" t="0" r="0" b="0"/>
              <a:pathLst>
                <a:path w="105955" h="96616">
                  <a:moveTo>
                    <a:pt x="86904" y="0"/>
                  </a:moveTo>
                  <a:lnTo>
                    <a:pt x="86904" y="0"/>
                  </a:lnTo>
                  <a:lnTo>
                    <a:pt x="42351" y="1881"/>
                  </a:lnTo>
                  <a:lnTo>
                    <a:pt x="17033" y="8838"/>
                  </a:lnTo>
                  <a:lnTo>
                    <a:pt x="12101" y="12242"/>
                  </a:lnTo>
                  <a:lnTo>
                    <a:pt x="4740" y="21668"/>
                  </a:lnTo>
                  <a:lnTo>
                    <a:pt x="0" y="38876"/>
                  </a:lnTo>
                  <a:lnTo>
                    <a:pt x="2654" y="53026"/>
                  </a:lnTo>
                  <a:lnTo>
                    <a:pt x="9242" y="68017"/>
                  </a:lnTo>
                  <a:lnTo>
                    <a:pt x="19227" y="81736"/>
                  </a:lnTo>
                  <a:lnTo>
                    <a:pt x="32602" y="91125"/>
                  </a:lnTo>
                  <a:lnTo>
                    <a:pt x="40118" y="94617"/>
                  </a:lnTo>
                  <a:lnTo>
                    <a:pt x="57879" y="96615"/>
                  </a:lnTo>
                  <a:lnTo>
                    <a:pt x="105954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265"/>
            <p:cNvSpPr/>
            <p:nvPr>
              <p:custDataLst>
                <p:tags r:id="rId60"/>
              </p:custDataLst>
            </p:nvPr>
          </p:nvSpPr>
          <p:spPr>
            <a:xfrm>
              <a:off x="3892550" y="3949700"/>
              <a:ext cx="107951" cy="105313"/>
            </a:xfrm>
            <a:custGeom>
              <a:avLst/>
              <a:gdLst/>
              <a:ahLst/>
              <a:cxnLst/>
              <a:rect l="0" t="0" r="0" b="0"/>
              <a:pathLst>
                <a:path w="107951" h="105313">
                  <a:moveTo>
                    <a:pt x="0" y="0"/>
                  </a:moveTo>
                  <a:lnTo>
                    <a:pt x="0" y="0"/>
                  </a:lnTo>
                  <a:lnTo>
                    <a:pt x="14305" y="0"/>
                  </a:lnTo>
                  <a:lnTo>
                    <a:pt x="20704" y="3763"/>
                  </a:lnTo>
                  <a:lnTo>
                    <a:pt x="32240" y="15696"/>
                  </a:lnTo>
                  <a:lnTo>
                    <a:pt x="52275" y="49209"/>
                  </a:lnTo>
                  <a:lnTo>
                    <a:pt x="59860" y="69379"/>
                  </a:lnTo>
                  <a:lnTo>
                    <a:pt x="61716" y="88055"/>
                  </a:lnTo>
                  <a:lnTo>
                    <a:pt x="57890" y="105051"/>
                  </a:lnTo>
                  <a:lnTo>
                    <a:pt x="57644" y="105312"/>
                  </a:lnTo>
                  <a:lnTo>
                    <a:pt x="57369" y="103720"/>
                  </a:lnTo>
                  <a:lnTo>
                    <a:pt x="58604" y="80330"/>
                  </a:lnTo>
                  <a:lnTo>
                    <a:pt x="68007" y="50377"/>
                  </a:lnTo>
                  <a:lnTo>
                    <a:pt x="78203" y="34384"/>
                  </a:lnTo>
                  <a:lnTo>
                    <a:pt x="83886" y="29979"/>
                  </a:lnTo>
                  <a:lnTo>
                    <a:pt x="89791" y="27747"/>
                  </a:lnTo>
                  <a:lnTo>
                    <a:pt x="1079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266"/>
            <p:cNvSpPr/>
            <p:nvPr>
              <p:custDataLst>
                <p:tags r:id="rId61"/>
              </p:custDataLst>
            </p:nvPr>
          </p:nvSpPr>
          <p:spPr>
            <a:xfrm>
              <a:off x="3555107" y="3909112"/>
              <a:ext cx="88588" cy="165038"/>
            </a:xfrm>
            <a:custGeom>
              <a:avLst/>
              <a:gdLst/>
              <a:ahLst/>
              <a:cxnLst/>
              <a:rect l="0" t="0" r="0" b="0"/>
              <a:pathLst>
                <a:path w="88588" h="165038">
                  <a:moveTo>
                    <a:pt x="70743" y="8838"/>
                  </a:moveTo>
                  <a:lnTo>
                    <a:pt x="70743" y="8838"/>
                  </a:lnTo>
                  <a:lnTo>
                    <a:pt x="49695" y="0"/>
                  </a:lnTo>
                  <a:lnTo>
                    <a:pt x="28680" y="653"/>
                  </a:lnTo>
                  <a:lnTo>
                    <a:pt x="16535" y="5435"/>
                  </a:lnTo>
                  <a:lnTo>
                    <a:pt x="11321" y="8686"/>
                  </a:lnTo>
                  <a:lnTo>
                    <a:pt x="3646" y="17942"/>
                  </a:lnTo>
                  <a:lnTo>
                    <a:pt x="612" y="23375"/>
                  </a:lnTo>
                  <a:lnTo>
                    <a:pt x="0" y="29818"/>
                  </a:lnTo>
                  <a:lnTo>
                    <a:pt x="3083" y="44503"/>
                  </a:lnTo>
                  <a:lnTo>
                    <a:pt x="19495" y="68637"/>
                  </a:lnTo>
                  <a:lnTo>
                    <a:pt x="63567" y="108626"/>
                  </a:lnTo>
                  <a:lnTo>
                    <a:pt x="87983" y="132109"/>
                  </a:lnTo>
                  <a:lnTo>
                    <a:pt x="88587" y="136879"/>
                  </a:lnTo>
                  <a:lnTo>
                    <a:pt x="86872" y="141471"/>
                  </a:lnTo>
                  <a:lnTo>
                    <a:pt x="78617" y="150336"/>
                  </a:lnTo>
                  <a:lnTo>
                    <a:pt x="65541" y="158980"/>
                  </a:lnTo>
                  <a:lnTo>
                    <a:pt x="38941" y="165037"/>
                  </a:lnTo>
                  <a:lnTo>
                    <a:pt x="22742" y="162691"/>
                  </a:lnTo>
                  <a:lnTo>
                    <a:pt x="15459" y="160090"/>
                  </a:lnTo>
                  <a:lnTo>
                    <a:pt x="10604" y="154828"/>
                  </a:lnTo>
                  <a:lnTo>
                    <a:pt x="893" y="123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267"/>
            <p:cNvSpPr/>
            <p:nvPr>
              <p:custDataLst>
                <p:tags r:id="rId62"/>
              </p:custDataLst>
            </p:nvPr>
          </p:nvSpPr>
          <p:spPr>
            <a:xfrm>
              <a:off x="3780622" y="3981450"/>
              <a:ext cx="93773" cy="60911"/>
            </a:xfrm>
            <a:custGeom>
              <a:avLst/>
              <a:gdLst/>
              <a:ahLst/>
              <a:cxnLst/>
              <a:rect l="0" t="0" r="0" b="0"/>
              <a:pathLst>
                <a:path w="93773" h="60911">
                  <a:moveTo>
                    <a:pt x="73828" y="6350"/>
                  </a:moveTo>
                  <a:lnTo>
                    <a:pt x="73828" y="6350"/>
                  </a:lnTo>
                  <a:lnTo>
                    <a:pt x="70457" y="2979"/>
                  </a:lnTo>
                  <a:lnTo>
                    <a:pt x="58248" y="883"/>
                  </a:lnTo>
                  <a:lnTo>
                    <a:pt x="37853" y="3632"/>
                  </a:lnTo>
                  <a:lnTo>
                    <a:pt x="17308" y="12286"/>
                  </a:lnTo>
                  <a:lnTo>
                    <a:pt x="6139" y="23569"/>
                  </a:lnTo>
                  <a:lnTo>
                    <a:pt x="1186" y="30530"/>
                  </a:lnTo>
                  <a:lnTo>
                    <a:pt x="0" y="36581"/>
                  </a:lnTo>
                  <a:lnTo>
                    <a:pt x="1325" y="42026"/>
                  </a:lnTo>
                  <a:lnTo>
                    <a:pt x="4326" y="47067"/>
                  </a:lnTo>
                  <a:lnTo>
                    <a:pt x="15187" y="54550"/>
                  </a:lnTo>
                  <a:lnTo>
                    <a:pt x="30831" y="59522"/>
                  </a:lnTo>
                  <a:lnTo>
                    <a:pt x="62029" y="60910"/>
                  </a:lnTo>
                  <a:lnTo>
                    <a:pt x="86952" y="53717"/>
                  </a:lnTo>
                  <a:lnTo>
                    <a:pt x="93772" y="49039"/>
                  </a:lnTo>
                  <a:lnTo>
                    <a:pt x="93474" y="46098"/>
                  </a:lnTo>
                  <a:lnTo>
                    <a:pt x="87498" y="39067"/>
                  </a:lnTo>
                  <a:lnTo>
                    <a:pt x="43371" y="14716"/>
                  </a:lnTo>
                  <a:lnTo>
                    <a:pt x="230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268"/>
            <p:cNvSpPr/>
            <p:nvPr>
              <p:custDataLst>
                <p:tags r:id="rId63"/>
              </p:custDataLst>
            </p:nvPr>
          </p:nvSpPr>
          <p:spPr>
            <a:xfrm>
              <a:off x="4029180" y="3939828"/>
              <a:ext cx="136421" cy="110943"/>
            </a:xfrm>
            <a:custGeom>
              <a:avLst/>
              <a:gdLst/>
              <a:ahLst/>
              <a:cxnLst/>
              <a:rect l="0" t="0" r="0" b="0"/>
              <a:pathLst>
                <a:path w="136421" h="110943">
                  <a:moveTo>
                    <a:pt x="28470" y="60672"/>
                  </a:moveTo>
                  <a:lnTo>
                    <a:pt x="28470" y="60672"/>
                  </a:lnTo>
                  <a:lnTo>
                    <a:pt x="31841" y="60672"/>
                  </a:lnTo>
                  <a:lnTo>
                    <a:pt x="40679" y="53930"/>
                  </a:lnTo>
                  <a:lnTo>
                    <a:pt x="48864" y="39624"/>
                  </a:lnTo>
                  <a:lnTo>
                    <a:pt x="55758" y="21980"/>
                  </a:lnTo>
                  <a:lnTo>
                    <a:pt x="56356" y="11490"/>
                  </a:lnTo>
                  <a:lnTo>
                    <a:pt x="55527" y="6718"/>
                  </a:lnTo>
                  <a:lnTo>
                    <a:pt x="53563" y="3536"/>
                  </a:lnTo>
                  <a:lnTo>
                    <a:pt x="50843" y="1414"/>
                  </a:lnTo>
                  <a:lnTo>
                    <a:pt x="47619" y="0"/>
                  </a:lnTo>
                  <a:lnTo>
                    <a:pt x="36510" y="4074"/>
                  </a:lnTo>
                  <a:lnTo>
                    <a:pt x="22872" y="14350"/>
                  </a:lnTo>
                  <a:lnTo>
                    <a:pt x="9754" y="30677"/>
                  </a:lnTo>
                  <a:lnTo>
                    <a:pt x="2513" y="49693"/>
                  </a:lnTo>
                  <a:lnTo>
                    <a:pt x="0" y="69198"/>
                  </a:lnTo>
                  <a:lnTo>
                    <a:pt x="1235" y="87274"/>
                  </a:lnTo>
                  <a:lnTo>
                    <a:pt x="4669" y="94635"/>
                  </a:lnTo>
                  <a:lnTo>
                    <a:pt x="16010" y="106576"/>
                  </a:lnTo>
                  <a:lnTo>
                    <a:pt x="36103" y="110942"/>
                  </a:lnTo>
                  <a:lnTo>
                    <a:pt x="80826" y="105670"/>
                  </a:lnTo>
                  <a:lnTo>
                    <a:pt x="136420" y="924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259"/>
          <p:cNvGrpSpPr/>
          <p:nvPr/>
        </p:nvGrpSpPr>
        <p:grpSpPr>
          <a:xfrm>
            <a:off x="2329267" y="1733550"/>
            <a:ext cx="2020484" cy="632595"/>
            <a:chOff x="2329267" y="1733550"/>
            <a:chExt cx="2020484" cy="632595"/>
          </a:xfrm>
        </p:grpSpPr>
        <p:sp>
          <p:nvSpPr>
            <p:cNvPr id="36" name="SMARTInkShape-1269"/>
            <p:cNvSpPr/>
            <p:nvPr>
              <p:custDataLst>
                <p:tags r:id="rId55"/>
              </p:custDataLst>
            </p:nvPr>
          </p:nvSpPr>
          <p:spPr>
            <a:xfrm>
              <a:off x="2482357" y="2082800"/>
              <a:ext cx="1867394" cy="283345"/>
            </a:xfrm>
            <a:custGeom>
              <a:avLst/>
              <a:gdLst/>
              <a:ahLst/>
              <a:cxnLst/>
              <a:rect l="0" t="0" r="0" b="0"/>
              <a:pathLst>
                <a:path w="1867394" h="283345">
                  <a:moveTo>
                    <a:pt x="51293" y="254000"/>
                  </a:moveTo>
                  <a:lnTo>
                    <a:pt x="51293" y="254000"/>
                  </a:lnTo>
                  <a:lnTo>
                    <a:pt x="7322" y="272841"/>
                  </a:lnTo>
                  <a:lnTo>
                    <a:pt x="812" y="277144"/>
                  </a:lnTo>
                  <a:lnTo>
                    <a:pt x="0" y="280013"/>
                  </a:lnTo>
                  <a:lnTo>
                    <a:pt x="2987" y="281925"/>
                  </a:lnTo>
                  <a:lnTo>
                    <a:pt x="22062" y="283344"/>
                  </a:lnTo>
                  <a:lnTo>
                    <a:pt x="63466" y="281623"/>
                  </a:lnTo>
                  <a:lnTo>
                    <a:pt x="96803" y="278060"/>
                  </a:lnTo>
                  <a:lnTo>
                    <a:pt x="137372" y="272862"/>
                  </a:lnTo>
                  <a:lnTo>
                    <a:pt x="182762" y="266575"/>
                  </a:lnTo>
                  <a:lnTo>
                    <a:pt x="237717" y="257444"/>
                  </a:lnTo>
                  <a:lnTo>
                    <a:pt x="299048" y="246418"/>
                  </a:lnTo>
                  <a:lnTo>
                    <a:pt x="364629" y="234129"/>
                  </a:lnTo>
                  <a:lnTo>
                    <a:pt x="442923" y="220997"/>
                  </a:lnTo>
                  <a:lnTo>
                    <a:pt x="529691" y="207303"/>
                  </a:lnTo>
                  <a:lnTo>
                    <a:pt x="622108" y="193235"/>
                  </a:lnTo>
                  <a:lnTo>
                    <a:pt x="720408" y="178212"/>
                  </a:lnTo>
                  <a:lnTo>
                    <a:pt x="822631" y="162553"/>
                  </a:lnTo>
                  <a:lnTo>
                    <a:pt x="927468" y="146469"/>
                  </a:lnTo>
                  <a:lnTo>
                    <a:pt x="1031226" y="130101"/>
                  </a:lnTo>
                  <a:lnTo>
                    <a:pt x="1134265" y="113545"/>
                  </a:lnTo>
                  <a:lnTo>
                    <a:pt x="1236825" y="96863"/>
                  </a:lnTo>
                  <a:lnTo>
                    <a:pt x="1332009" y="82215"/>
                  </a:lnTo>
                  <a:lnTo>
                    <a:pt x="1422276" y="68921"/>
                  </a:lnTo>
                  <a:lnTo>
                    <a:pt x="1509265" y="56530"/>
                  </a:lnTo>
                  <a:lnTo>
                    <a:pt x="1587719" y="44743"/>
                  </a:lnTo>
                  <a:lnTo>
                    <a:pt x="1660482" y="33356"/>
                  </a:lnTo>
                  <a:lnTo>
                    <a:pt x="1729453" y="22237"/>
                  </a:lnTo>
                  <a:lnTo>
                    <a:pt x="1775433" y="14825"/>
                  </a:lnTo>
                  <a:lnTo>
                    <a:pt x="18673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270"/>
            <p:cNvSpPr/>
            <p:nvPr>
              <p:custDataLst>
                <p:tags r:id="rId56"/>
              </p:custDataLst>
            </p:nvPr>
          </p:nvSpPr>
          <p:spPr>
            <a:xfrm>
              <a:off x="2706581" y="1964889"/>
              <a:ext cx="455720" cy="190307"/>
            </a:xfrm>
            <a:custGeom>
              <a:avLst/>
              <a:gdLst/>
              <a:ahLst/>
              <a:cxnLst/>
              <a:rect l="0" t="0" r="0" b="0"/>
              <a:pathLst>
                <a:path w="455720" h="190307">
                  <a:moveTo>
                    <a:pt x="17569" y="105211"/>
                  </a:moveTo>
                  <a:lnTo>
                    <a:pt x="17569" y="105211"/>
                  </a:lnTo>
                  <a:lnTo>
                    <a:pt x="44084" y="84163"/>
                  </a:lnTo>
                  <a:lnTo>
                    <a:pt x="58978" y="66519"/>
                  </a:lnTo>
                  <a:lnTo>
                    <a:pt x="64195" y="54148"/>
                  </a:lnTo>
                  <a:lnTo>
                    <a:pt x="65587" y="47886"/>
                  </a:lnTo>
                  <a:lnTo>
                    <a:pt x="65103" y="42300"/>
                  </a:lnTo>
                  <a:lnTo>
                    <a:pt x="60803" y="32330"/>
                  </a:lnTo>
                  <a:lnTo>
                    <a:pt x="56975" y="30518"/>
                  </a:lnTo>
                  <a:lnTo>
                    <a:pt x="52306" y="30721"/>
                  </a:lnTo>
                  <a:lnTo>
                    <a:pt x="47077" y="32268"/>
                  </a:lnTo>
                  <a:lnTo>
                    <a:pt x="26234" y="47928"/>
                  </a:lnTo>
                  <a:lnTo>
                    <a:pt x="5555" y="80556"/>
                  </a:lnTo>
                  <a:lnTo>
                    <a:pt x="0" y="107423"/>
                  </a:lnTo>
                  <a:lnTo>
                    <a:pt x="2721" y="146554"/>
                  </a:lnTo>
                  <a:lnTo>
                    <a:pt x="5553" y="158173"/>
                  </a:lnTo>
                  <a:lnTo>
                    <a:pt x="12381" y="167330"/>
                  </a:lnTo>
                  <a:lnTo>
                    <a:pt x="33137" y="181268"/>
                  </a:lnTo>
                  <a:lnTo>
                    <a:pt x="79332" y="190306"/>
                  </a:lnTo>
                  <a:lnTo>
                    <a:pt x="114869" y="183012"/>
                  </a:lnTo>
                  <a:lnTo>
                    <a:pt x="150419" y="167306"/>
                  </a:lnTo>
                  <a:lnTo>
                    <a:pt x="196083" y="134663"/>
                  </a:lnTo>
                  <a:lnTo>
                    <a:pt x="218499" y="110540"/>
                  </a:lnTo>
                  <a:lnTo>
                    <a:pt x="224195" y="99591"/>
                  </a:lnTo>
                  <a:lnTo>
                    <a:pt x="226760" y="79900"/>
                  </a:lnTo>
                  <a:lnTo>
                    <a:pt x="223352" y="72815"/>
                  </a:lnTo>
                  <a:lnTo>
                    <a:pt x="210158" y="63061"/>
                  </a:lnTo>
                  <a:lnTo>
                    <a:pt x="188771" y="63900"/>
                  </a:lnTo>
                  <a:lnTo>
                    <a:pt x="162803" y="73445"/>
                  </a:lnTo>
                  <a:lnTo>
                    <a:pt x="123239" y="101208"/>
                  </a:lnTo>
                  <a:lnTo>
                    <a:pt x="104750" y="119189"/>
                  </a:lnTo>
                  <a:lnTo>
                    <a:pt x="100384" y="127935"/>
                  </a:lnTo>
                  <a:lnTo>
                    <a:pt x="99296" y="145179"/>
                  </a:lnTo>
                  <a:lnTo>
                    <a:pt x="101687" y="151612"/>
                  </a:lnTo>
                  <a:lnTo>
                    <a:pt x="109988" y="160641"/>
                  </a:lnTo>
                  <a:lnTo>
                    <a:pt x="116576" y="161920"/>
                  </a:lnTo>
                  <a:lnTo>
                    <a:pt x="133304" y="159578"/>
                  </a:lnTo>
                  <a:lnTo>
                    <a:pt x="159184" y="143584"/>
                  </a:lnTo>
                  <a:lnTo>
                    <a:pt x="187437" y="112895"/>
                  </a:lnTo>
                  <a:lnTo>
                    <a:pt x="209730" y="79429"/>
                  </a:lnTo>
                  <a:lnTo>
                    <a:pt x="209882" y="78851"/>
                  </a:lnTo>
                  <a:lnTo>
                    <a:pt x="209277" y="79171"/>
                  </a:lnTo>
                  <a:lnTo>
                    <a:pt x="208175" y="115108"/>
                  </a:lnTo>
                  <a:lnTo>
                    <a:pt x="211471" y="132760"/>
                  </a:lnTo>
                  <a:lnTo>
                    <a:pt x="214990" y="138621"/>
                  </a:lnTo>
                  <a:lnTo>
                    <a:pt x="216917" y="140184"/>
                  </a:lnTo>
                  <a:lnTo>
                    <a:pt x="218906" y="139816"/>
                  </a:lnTo>
                  <a:lnTo>
                    <a:pt x="236011" y="121989"/>
                  </a:lnTo>
                  <a:lnTo>
                    <a:pt x="258646" y="78397"/>
                  </a:lnTo>
                  <a:lnTo>
                    <a:pt x="272387" y="50682"/>
                  </a:lnTo>
                  <a:lnTo>
                    <a:pt x="274937" y="49808"/>
                  </a:lnTo>
                  <a:lnTo>
                    <a:pt x="277342" y="51343"/>
                  </a:lnTo>
                  <a:lnTo>
                    <a:pt x="279651" y="54482"/>
                  </a:lnTo>
                  <a:lnTo>
                    <a:pt x="282901" y="72384"/>
                  </a:lnTo>
                  <a:lnTo>
                    <a:pt x="284149" y="119030"/>
                  </a:lnTo>
                  <a:lnTo>
                    <a:pt x="284234" y="127180"/>
                  </a:lnTo>
                  <a:lnTo>
                    <a:pt x="283540" y="127618"/>
                  </a:lnTo>
                  <a:lnTo>
                    <a:pt x="282372" y="127204"/>
                  </a:lnTo>
                  <a:lnTo>
                    <a:pt x="280887" y="126223"/>
                  </a:lnTo>
                  <a:lnTo>
                    <a:pt x="278799" y="104616"/>
                  </a:lnTo>
                  <a:lnTo>
                    <a:pt x="284921" y="74774"/>
                  </a:lnTo>
                  <a:lnTo>
                    <a:pt x="295673" y="50332"/>
                  </a:lnTo>
                  <a:lnTo>
                    <a:pt x="299633" y="46047"/>
                  </a:lnTo>
                  <a:lnTo>
                    <a:pt x="303684" y="43896"/>
                  </a:lnTo>
                  <a:lnTo>
                    <a:pt x="307795" y="43168"/>
                  </a:lnTo>
                  <a:lnTo>
                    <a:pt x="311948" y="44799"/>
                  </a:lnTo>
                  <a:lnTo>
                    <a:pt x="320324" y="52256"/>
                  </a:lnTo>
                  <a:lnTo>
                    <a:pt x="324988" y="62625"/>
                  </a:lnTo>
                  <a:lnTo>
                    <a:pt x="328654" y="91690"/>
                  </a:lnTo>
                  <a:lnTo>
                    <a:pt x="344294" y="53715"/>
                  </a:lnTo>
                  <a:lnTo>
                    <a:pt x="371666" y="8885"/>
                  </a:lnTo>
                  <a:lnTo>
                    <a:pt x="376401" y="2894"/>
                  </a:lnTo>
                  <a:lnTo>
                    <a:pt x="381673" y="311"/>
                  </a:lnTo>
                  <a:lnTo>
                    <a:pt x="387305" y="0"/>
                  </a:lnTo>
                  <a:lnTo>
                    <a:pt x="393176" y="1203"/>
                  </a:lnTo>
                  <a:lnTo>
                    <a:pt x="398502" y="6945"/>
                  </a:lnTo>
                  <a:lnTo>
                    <a:pt x="417188" y="53528"/>
                  </a:lnTo>
                  <a:lnTo>
                    <a:pt x="433954" y="96718"/>
                  </a:lnTo>
                  <a:lnTo>
                    <a:pt x="455719" y="136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271"/>
            <p:cNvSpPr/>
            <p:nvPr>
              <p:custDataLst>
                <p:tags r:id="rId57"/>
              </p:custDataLst>
            </p:nvPr>
          </p:nvSpPr>
          <p:spPr>
            <a:xfrm>
              <a:off x="2329267" y="1733550"/>
              <a:ext cx="471084" cy="146051"/>
            </a:xfrm>
            <a:custGeom>
              <a:avLst/>
              <a:gdLst/>
              <a:ahLst/>
              <a:cxnLst/>
              <a:rect l="0" t="0" r="0" b="0"/>
              <a:pathLst>
                <a:path w="471084" h="146051">
                  <a:moveTo>
                    <a:pt x="32933" y="146050"/>
                  </a:moveTo>
                  <a:lnTo>
                    <a:pt x="32933" y="146050"/>
                  </a:lnTo>
                  <a:lnTo>
                    <a:pt x="0" y="140092"/>
                  </a:lnTo>
                  <a:lnTo>
                    <a:pt x="394" y="139961"/>
                  </a:lnTo>
                  <a:lnTo>
                    <a:pt x="47228" y="112993"/>
                  </a:lnTo>
                  <a:lnTo>
                    <a:pt x="71391" y="101434"/>
                  </a:lnTo>
                  <a:lnTo>
                    <a:pt x="98788" y="88789"/>
                  </a:lnTo>
                  <a:lnTo>
                    <a:pt x="131870" y="76126"/>
                  </a:lnTo>
                  <a:lnTo>
                    <a:pt x="168741" y="63451"/>
                  </a:lnTo>
                  <a:lnTo>
                    <a:pt x="208138" y="50767"/>
                  </a:lnTo>
                  <a:lnTo>
                    <a:pt x="247103" y="39489"/>
                  </a:lnTo>
                  <a:lnTo>
                    <a:pt x="285780" y="29148"/>
                  </a:lnTo>
                  <a:lnTo>
                    <a:pt x="324264" y="19432"/>
                  </a:lnTo>
                  <a:lnTo>
                    <a:pt x="357681" y="12955"/>
                  </a:lnTo>
                  <a:lnTo>
                    <a:pt x="387721" y="8637"/>
                  </a:lnTo>
                  <a:lnTo>
                    <a:pt x="434033" y="3839"/>
                  </a:lnTo>
                  <a:lnTo>
                    <a:pt x="4710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272"/>
            <p:cNvSpPr/>
            <p:nvPr>
              <p:custDataLst>
                <p:tags r:id="rId58"/>
              </p:custDataLst>
            </p:nvPr>
          </p:nvSpPr>
          <p:spPr>
            <a:xfrm>
              <a:off x="2508250" y="1842383"/>
              <a:ext cx="76201" cy="386468"/>
            </a:xfrm>
            <a:custGeom>
              <a:avLst/>
              <a:gdLst/>
              <a:ahLst/>
              <a:cxnLst/>
              <a:rect l="0" t="0" r="0" b="0"/>
              <a:pathLst>
                <a:path w="76201" h="38646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6908" y="441"/>
                  </a:lnTo>
                  <a:lnTo>
                    <a:pt x="8838" y="0"/>
                  </a:lnTo>
                  <a:lnTo>
                    <a:pt x="13348" y="39717"/>
                  </a:lnTo>
                  <a:lnTo>
                    <a:pt x="19103" y="84659"/>
                  </a:lnTo>
                  <a:lnTo>
                    <a:pt x="23319" y="111179"/>
                  </a:lnTo>
                  <a:lnTo>
                    <a:pt x="28246" y="139441"/>
                  </a:lnTo>
                  <a:lnTo>
                    <a:pt x="33647" y="168866"/>
                  </a:lnTo>
                  <a:lnTo>
                    <a:pt x="38659" y="196950"/>
                  </a:lnTo>
                  <a:lnTo>
                    <a:pt x="43412" y="224139"/>
                  </a:lnTo>
                  <a:lnTo>
                    <a:pt x="47991" y="250732"/>
                  </a:lnTo>
                  <a:lnTo>
                    <a:pt x="56842" y="297212"/>
                  </a:lnTo>
                  <a:lnTo>
                    <a:pt x="64774" y="335509"/>
                  </a:lnTo>
                  <a:lnTo>
                    <a:pt x="76200" y="386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260"/>
          <p:cNvGrpSpPr/>
          <p:nvPr/>
        </p:nvGrpSpPr>
        <p:grpSpPr>
          <a:xfrm>
            <a:off x="3626733" y="1803008"/>
            <a:ext cx="221368" cy="317893"/>
            <a:chOff x="3626733" y="1803008"/>
            <a:chExt cx="221368" cy="317893"/>
          </a:xfrm>
        </p:grpSpPr>
        <p:sp>
          <p:nvSpPr>
            <p:cNvPr id="41" name="SMARTInkShape-1273"/>
            <p:cNvSpPr/>
            <p:nvPr>
              <p:custDataLst>
                <p:tags r:id="rId53"/>
              </p:custDataLst>
            </p:nvPr>
          </p:nvSpPr>
          <p:spPr>
            <a:xfrm>
              <a:off x="3644900" y="1803008"/>
              <a:ext cx="203201" cy="241693"/>
            </a:xfrm>
            <a:custGeom>
              <a:avLst/>
              <a:gdLst/>
              <a:ahLst/>
              <a:cxnLst/>
              <a:rect l="0" t="0" r="0" b="0"/>
              <a:pathLst>
                <a:path w="203201" h="241693">
                  <a:moveTo>
                    <a:pt x="203200" y="6742"/>
                  </a:moveTo>
                  <a:lnTo>
                    <a:pt x="203200" y="6742"/>
                  </a:lnTo>
                  <a:lnTo>
                    <a:pt x="203200" y="0"/>
                  </a:lnTo>
                  <a:lnTo>
                    <a:pt x="201083" y="131"/>
                  </a:lnTo>
                  <a:lnTo>
                    <a:pt x="193087" y="5920"/>
                  </a:lnTo>
                  <a:lnTo>
                    <a:pt x="166572" y="44677"/>
                  </a:lnTo>
                  <a:lnTo>
                    <a:pt x="134474" y="88748"/>
                  </a:lnTo>
                  <a:lnTo>
                    <a:pt x="115050" y="114330"/>
                  </a:lnTo>
                  <a:lnTo>
                    <a:pt x="93633" y="139850"/>
                  </a:lnTo>
                  <a:lnTo>
                    <a:pt x="70888" y="165331"/>
                  </a:lnTo>
                  <a:lnTo>
                    <a:pt x="31506" y="207754"/>
                  </a:lnTo>
                  <a:lnTo>
                    <a:pt x="0" y="241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274"/>
            <p:cNvSpPr/>
            <p:nvPr>
              <p:custDataLst>
                <p:tags r:id="rId54"/>
              </p:custDataLst>
            </p:nvPr>
          </p:nvSpPr>
          <p:spPr>
            <a:xfrm>
              <a:off x="3626733" y="1828800"/>
              <a:ext cx="132468" cy="292101"/>
            </a:xfrm>
            <a:custGeom>
              <a:avLst/>
              <a:gdLst/>
              <a:ahLst/>
              <a:cxnLst/>
              <a:rect l="0" t="0" r="0" b="0"/>
              <a:pathLst>
                <a:path w="132468" h="29210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18692" y="35156"/>
                  </a:lnTo>
                  <a:lnTo>
                    <a:pt x="47486" y="80972"/>
                  </a:lnTo>
                  <a:lnTo>
                    <a:pt x="68592" y="117832"/>
                  </a:lnTo>
                  <a:lnTo>
                    <a:pt x="85028" y="160084"/>
                  </a:lnTo>
                  <a:lnTo>
                    <a:pt x="97507" y="199090"/>
                  </a:lnTo>
                  <a:lnTo>
                    <a:pt x="108462" y="233829"/>
                  </a:lnTo>
                  <a:lnTo>
                    <a:pt x="132467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261"/>
          <p:cNvGrpSpPr/>
          <p:nvPr/>
        </p:nvGrpSpPr>
        <p:grpSpPr>
          <a:xfrm>
            <a:off x="8364385" y="1841500"/>
            <a:ext cx="1573366" cy="508001"/>
            <a:chOff x="8364385" y="1841500"/>
            <a:chExt cx="1573366" cy="508001"/>
          </a:xfrm>
        </p:grpSpPr>
        <p:sp>
          <p:nvSpPr>
            <p:cNvPr id="44" name="SMARTInkShape-1275"/>
            <p:cNvSpPr/>
            <p:nvPr>
              <p:custDataLst>
                <p:tags r:id="rId49"/>
              </p:custDataLst>
            </p:nvPr>
          </p:nvSpPr>
          <p:spPr>
            <a:xfrm>
              <a:off x="8674888" y="2330450"/>
              <a:ext cx="1262863" cy="19051"/>
            </a:xfrm>
            <a:custGeom>
              <a:avLst/>
              <a:gdLst/>
              <a:ahLst/>
              <a:cxnLst/>
              <a:rect l="0" t="0" r="0" b="0"/>
              <a:pathLst>
                <a:path w="1262863" h="19051">
                  <a:moveTo>
                    <a:pt x="56362" y="0"/>
                  </a:moveTo>
                  <a:lnTo>
                    <a:pt x="56362" y="0"/>
                  </a:lnTo>
                  <a:lnTo>
                    <a:pt x="10510" y="0"/>
                  </a:lnTo>
                  <a:lnTo>
                    <a:pt x="0" y="0"/>
                  </a:lnTo>
                  <a:lnTo>
                    <a:pt x="31301" y="1881"/>
                  </a:lnTo>
                  <a:lnTo>
                    <a:pt x="50238" y="3371"/>
                  </a:lnTo>
                  <a:lnTo>
                    <a:pt x="79090" y="4364"/>
                  </a:lnTo>
                  <a:lnTo>
                    <a:pt x="114552" y="5026"/>
                  </a:lnTo>
                  <a:lnTo>
                    <a:pt x="154422" y="5467"/>
                  </a:lnTo>
                  <a:lnTo>
                    <a:pt x="204991" y="5761"/>
                  </a:lnTo>
                  <a:lnTo>
                    <a:pt x="262692" y="5958"/>
                  </a:lnTo>
                  <a:lnTo>
                    <a:pt x="325149" y="6088"/>
                  </a:lnTo>
                  <a:lnTo>
                    <a:pt x="398536" y="6881"/>
                  </a:lnTo>
                  <a:lnTo>
                    <a:pt x="479211" y="8115"/>
                  </a:lnTo>
                  <a:lnTo>
                    <a:pt x="564745" y="9643"/>
                  </a:lnTo>
                  <a:lnTo>
                    <a:pt x="654222" y="10662"/>
                  </a:lnTo>
                  <a:lnTo>
                    <a:pt x="746330" y="11342"/>
                  </a:lnTo>
                  <a:lnTo>
                    <a:pt x="840191" y="11794"/>
                  </a:lnTo>
                  <a:lnTo>
                    <a:pt x="928869" y="12802"/>
                  </a:lnTo>
                  <a:lnTo>
                    <a:pt x="1014095" y="14179"/>
                  </a:lnTo>
                  <a:lnTo>
                    <a:pt x="1097016" y="15803"/>
                  </a:lnTo>
                  <a:lnTo>
                    <a:pt x="1152299" y="16885"/>
                  </a:lnTo>
                  <a:lnTo>
                    <a:pt x="1262862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276"/>
            <p:cNvSpPr/>
            <p:nvPr>
              <p:custDataLst>
                <p:tags r:id="rId50"/>
              </p:custDataLst>
            </p:nvPr>
          </p:nvSpPr>
          <p:spPr>
            <a:xfrm>
              <a:off x="8840624" y="2021054"/>
              <a:ext cx="576427" cy="168485"/>
            </a:xfrm>
            <a:custGeom>
              <a:avLst/>
              <a:gdLst/>
              <a:ahLst/>
              <a:cxnLst/>
              <a:rect l="0" t="0" r="0" b="0"/>
              <a:pathLst>
                <a:path w="576427" h="168485">
                  <a:moveTo>
                    <a:pt x="17626" y="125246"/>
                  </a:moveTo>
                  <a:lnTo>
                    <a:pt x="17626" y="125246"/>
                  </a:lnTo>
                  <a:lnTo>
                    <a:pt x="24367" y="125246"/>
                  </a:lnTo>
                  <a:lnTo>
                    <a:pt x="38674" y="118504"/>
                  </a:lnTo>
                  <a:lnTo>
                    <a:pt x="66835" y="88375"/>
                  </a:lnTo>
                  <a:lnTo>
                    <a:pt x="80419" y="68878"/>
                  </a:lnTo>
                  <a:lnTo>
                    <a:pt x="87867" y="46571"/>
                  </a:lnTo>
                  <a:lnTo>
                    <a:pt x="89853" y="34696"/>
                  </a:lnTo>
                  <a:lnTo>
                    <a:pt x="86416" y="15857"/>
                  </a:lnTo>
                  <a:lnTo>
                    <a:pt x="82536" y="7870"/>
                  </a:lnTo>
                  <a:lnTo>
                    <a:pt x="76422" y="3251"/>
                  </a:lnTo>
                  <a:lnTo>
                    <a:pt x="60220" y="0"/>
                  </a:lnTo>
                  <a:lnTo>
                    <a:pt x="41260" y="6552"/>
                  </a:lnTo>
                  <a:lnTo>
                    <a:pt x="31265" y="12250"/>
                  </a:lnTo>
                  <a:lnTo>
                    <a:pt x="14516" y="31751"/>
                  </a:lnTo>
                  <a:lnTo>
                    <a:pt x="7086" y="43866"/>
                  </a:lnTo>
                  <a:lnTo>
                    <a:pt x="712" y="70498"/>
                  </a:lnTo>
                  <a:lnTo>
                    <a:pt x="0" y="84514"/>
                  </a:lnTo>
                  <a:lnTo>
                    <a:pt x="6736" y="109495"/>
                  </a:lnTo>
                  <a:lnTo>
                    <a:pt x="12482" y="121095"/>
                  </a:lnTo>
                  <a:lnTo>
                    <a:pt x="44168" y="150906"/>
                  </a:lnTo>
                  <a:lnTo>
                    <a:pt x="91577" y="167500"/>
                  </a:lnTo>
                  <a:lnTo>
                    <a:pt x="127398" y="168484"/>
                  </a:lnTo>
                  <a:lnTo>
                    <a:pt x="162369" y="162102"/>
                  </a:lnTo>
                  <a:lnTo>
                    <a:pt x="192022" y="147506"/>
                  </a:lnTo>
                  <a:lnTo>
                    <a:pt x="222404" y="119455"/>
                  </a:lnTo>
                  <a:lnTo>
                    <a:pt x="232111" y="97272"/>
                  </a:lnTo>
                  <a:lnTo>
                    <a:pt x="234699" y="85430"/>
                  </a:lnTo>
                  <a:lnTo>
                    <a:pt x="234308" y="76830"/>
                  </a:lnTo>
                  <a:lnTo>
                    <a:pt x="231932" y="70391"/>
                  </a:lnTo>
                  <a:lnTo>
                    <a:pt x="228229" y="65392"/>
                  </a:lnTo>
                  <a:lnTo>
                    <a:pt x="222939" y="62766"/>
                  </a:lnTo>
                  <a:lnTo>
                    <a:pt x="209535" y="61729"/>
                  </a:lnTo>
                  <a:lnTo>
                    <a:pt x="194171" y="67383"/>
                  </a:lnTo>
                  <a:lnTo>
                    <a:pt x="186123" y="71854"/>
                  </a:lnTo>
                  <a:lnTo>
                    <a:pt x="173416" y="86229"/>
                  </a:lnTo>
                  <a:lnTo>
                    <a:pt x="164477" y="102966"/>
                  </a:lnTo>
                  <a:lnTo>
                    <a:pt x="160504" y="117461"/>
                  </a:lnTo>
                  <a:lnTo>
                    <a:pt x="161561" y="123584"/>
                  </a:lnTo>
                  <a:lnTo>
                    <a:pt x="168380" y="134150"/>
                  </a:lnTo>
                  <a:lnTo>
                    <a:pt x="172456" y="136826"/>
                  </a:lnTo>
                  <a:lnTo>
                    <a:pt x="176586" y="137905"/>
                  </a:lnTo>
                  <a:lnTo>
                    <a:pt x="180749" y="137919"/>
                  </a:lnTo>
                  <a:lnTo>
                    <a:pt x="196722" y="131196"/>
                  </a:lnTo>
                  <a:lnTo>
                    <a:pt x="211489" y="116896"/>
                  </a:lnTo>
                  <a:lnTo>
                    <a:pt x="230941" y="85266"/>
                  </a:lnTo>
                  <a:lnTo>
                    <a:pt x="232508" y="85187"/>
                  </a:lnTo>
                  <a:lnTo>
                    <a:pt x="234259" y="86546"/>
                  </a:lnTo>
                  <a:lnTo>
                    <a:pt x="236131" y="88862"/>
                  </a:lnTo>
                  <a:lnTo>
                    <a:pt x="251756" y="125071"/>
                  </a:lnTo>
                  <a:lnTo>
                    <a:pt x="261385" y="134105"/>
                  </a:lnTo>
                  <a:lnTo>
                    <a:pt x="266915" y="137502"/>
                  </a:lnTo>
                  <a:lnTo>
                    <a:pt x="280587" y="139395"/>
                  </a:lnTo>
                  <a:lnTo>
                    <a:pt x="295364" y="137179"/>
                  </a:lnTo>
                  <a:lnTo>
                    <a:pt x="315583" y="127292"/>
                  </a:lnTo>
                  <a:lnTo>
                    <a:pt x="334274" y="110565"/>
                  </a:lnTo>
                  <a:lnTo>
                    <a:pt x="348357" y="88049"/>
                  </a:lnTo>
                  <a:lnTo>
                    <a:pt x="359365" y="55681"/>
                  </a:lnTo>
                  <a:lnTo>
                    <a:pt x="359752" y="56292"/>
                  </a:lnTo>
                  <a:lnTo>
                    <a:pt x="361200" y="81784"/>
                  </a:lnTo>
                  <a:lnTo>
                    <a:pt x="362387" y="83572"/>
                  </a:lnTo>
                  <a:lnTo>
                    <a:pt x="363883" y="84763"/>
                  </a:lnTo>
                  <a:lnTo>
                    <a:pt x="366292" y="84852"/>
                  </a:lnTo>
                  <a:lnTo>
                    <a:pt x="372731" y="83069"/>
                  </a:lnTo>
                  <a:lnTo>
                    <a:pt x="417904" y="57036"/>
                  </a:lnTo>
                  <a:lnTo>
                    <a:pt x="424178" y="54372"/>
                  </a:lnTo>
                  <a:lnTo>
                    <a:pt x="429066" y="54008"/>
                  </a:lnTo>
                  <a:lnTo>
                    <a:pt x="433030" y="55176"/>
                  </a:lnTo>
                  <a:lnTo>
                    <a:pt x="436379" y="57366"/>
                  </a:lnTo>
                  <a:lnTo>
                    <a:pt x="438611" y="60943"/>
                  </a:lnTo>
                  <a:lnTo>
                    <a:pt x="441753" y="76090"/>
                  </a:lnTo>
                  <a:lnTo>
                    <a:pt x="441979" y="92572"/>
                  </a:lnTo>
                  <a:lnTo>
                    <a:pt x="437558" y="104262"/>
                  </a:lnTo>
                  <a:lnTo>
                    <a:pt x="437280" y="104201"/>
                  </a:lnTo>
                  <a:lnTo>
                    <a:pt x="436972" y="102252"/>
                  </a:lnTo>
                  <a:lnTo>
                    <a:pt x="457795" y="66800"/>
                  </a:lnTo>
                  <a:lnTo>
                    <a:pt x="478796" y="44194"/>
                  </a:lnTo>
                  <a:lnTo>
                    <a:pt x="494698" y="36306"/>
                  </a:lnTo>
                  <a:lnTo>
                    <a:pt x="502891" y="34203"/>
                  </a:lnTo>
                  <a:lnTo>
                    <a:pt x="517637" y="35629"/>
                  </a:lnTo>
                  <a:lnTo>
                    <a:pt x="524534" y="37984"/>
                  </a:lnTo>
                  <a:lnTo>
                    <a:pt x="529837" y="43083"/>
                  </a:lnTo>
                  <a:lnTo>
                    <a:pt x="540671" y="67113"/>
                  </a:lnTo>
                  <a:lnTo>
                    <a:pt x="556265" y="113836"/>
                  </a:lnTo>
                  <a:lnTo>
                    <a:pt x="564173" y="123703"/>
                  </a:lnTo>
                  <a:lnTo>
                    <a:pt x="576426" y="1315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277"/>
            <p:cNvSpPr/>
            <p:nvPr>
              <p:custDataLst>
                <p:tags r:id="rId51"/>
              </p:custDataLst>
            </p:nvPr>
          </p:nvSpPr>
          <p:spPr>
            <a:xfrm>
              <a:off x="8364385" y="1841500"/>
              <a:ext cx="519266" cy="82551"/>
            </a:xfrm>
            <a:custGeom>
              <a:avLst/>
              <a:gdLst/>
              <a:ahLst/>
              <a:cxnLst/>
              <a:rect l="0" t="0" r="0" b="0"/>
              <a:pathLst>
                <a:path w="519266" h="82551">
                  <a:moveTo>
                    <a:pt x="23965" y="82550"/>
                  </a:moveTo>
                  <a:lnTo>
                    <a:pt x="23965" y="82550"/>
                  </a:lnTo>
                  <a:lnTo>
                    <a:pt x="2851" y="59319"/>
                  </a:lnTo>
                  <a:lnTo>
                    <a:pt x="0" y="48471"/>
                  </a:lnTo>
                  <a:lnTo>
                    <a:pt x="5872" y="43603"/>
                  </a:lnTo>
                  <a:lnTo>
                    <a:pt x="29328" y="34431"/>
                  </a:lnTo>
                  <a:lnTo>
                    <a:pt x="51529" y="30010"/>
                  </a:lnTo>
                  <a:lnTo>
                    <a:pt x="79735" y="25651"/>
                  </a:lnTo>
                  <a:lnTo>
                    <a:pt x="111946" y="21334"/>
                  </a:lnTo>
                  <a:lnTo>
                    <a:pt x="147530" y="17750"/>
                  </a:lnTo>
                  <a:lnTo>
                    <a:pt x="185364" y="14656"/>
                  </a:lnTo>
                  <a:lnTo>
                    <a:pt x="224698" y="11887"/>
                  </a:lnTo>
                  <a:lnTo>
                    <a:pt x="265032" y="9336"/>
                  </a:lnTo>
                  <a:lnTo>
                    <a:pt x="306032" y="6929"/>
                  </a:lnTo>
                  <a:lnTo>
                    <a:pt x="347476" y="4619"/>
                  </a:lnTo>
                  <a:lnTo>
                    <a:pt x="384983" y="3080"/>
                  </a:lnTo>
                  <a:lnTo>
                    <a:pt x="419866" y="2053"/>
                  </a:lnTo>
                  <a:lnTo>
                    <a:pt x="452999" y="1369"/>
                  </a:lnTo>
                  <a:lnTo>
                    <a:pt x="5192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278"/>
            <p:cNvSpPr/>
            <p:nvPr>
              <p:custDataLst>
                <p:tags r:id="rId52"/>
              </p:custDataLst>
            </p:nvPr>
          </p:nvSpPr>
          <p:spPr>
            <a:xfrm>
              <a:off x="8578850" y="1905883"/>
              <a:ext cx="63501" cy="284868"/>
            </a:xfrm>
            <a:custGeom>
              <a:avLst/>
              <a:gdLst/>
              <a:ahLst/>
              <a:cxnLst/>
              <a:rect l="0" t="0" r="0" b="0"/>
              <a:pathLst>
                <a:path w="63501" h="284868">
                  <a:moveTo>
                    <a:pt x="0" y="5467"/>
                  </a:moveTo>
                  <a:lnTo>
                    <a:pt x="0" y="5467"/>
                  </a:lnTo>
                  <a:lnTo>
                    <a:pt x="3370" y="2096"/>
                  </a:lnTo>
                  <a:lnTo>
                    <a:pt x="6907" y="441"/>
                  </a:lnTo>
                  <a:lnTo>
                    <a:pt x="8838" y="0"/>
                  </a:lnTo>
                  <a:lnTo>
                    <a:pt x="16628" y="29613"/>
                  </a:lnTo>
                  <a:lnTo>
                    <a:pt x="21669" y="53314"/>
                  </a:lnTo>
                  <a:lnTo>
                    <a:pt x="26439" y="77582"/>
                  </a:lnTo>
                  <a:lnTo>
                    <a:pt x="31031" y="102227"/>
                  </a:lnTo>
                  <a:lnTo>
                    <a:pt x="35505" y="127124"/>
                  </a:lnTo>
                  <a:lnTo>
                    <a:pt x="44238" y="173601"/>
                  </a:lnTo>
                  <a:lnTo>
                    <a:pt x="52116" y="215660"/>
                  </a:lnTo>
                  <a:lnTo>
                    <a:pt x="59813" y="262166"/>
                  </a:lnTo>
                  <a:lnTo>
                    <a:pt x="63500" y="28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262"/>
          <p:cNvGrpSpPr/>
          <p:nvPr/>
        </p:nvGrpSpPr>
        <p:grpSpPr>
          <a:xfrm>
            <a:off x="9739864" y="1896162"/>
            <a:ext cx="245289" cy="364439"/>
            <a:chOff x="9739864" y="1896162"/>
            <a:chExt cx="245289" cy="364439"/>
          </a:xfrm>
        </p:grpSpPr>
        <p:sp>
          <p:nvSpPr>
            <p:cNvPr id="49" name="SMARTInkShape-1279"/>
            <p:cNvSpPr/>
            <p:nvPr>
              <p:custDataLst>
                <p:tags r:id="rId47"/>
              </p:custDataLst>
            </p:nvPr>
          </p:nvSpPr>
          <p:spPr>
            <a:xfrm>
              <a:off x="9906000" y="1904444"/>
              <a:ext cx="79153" cy="356157"/>
            </a:xfrm>
            <a:custGeom>
              <a:avLst/>
              <a:gdLst/>
              <a:ahLst/>
              <a:cxnLst/>
              <a:rect l="0" t="0" r="0" b="0"/>
              <a:pathLst>
                <a:path w="79153" h="356157">
                  <a:moveTo>
                    <a:pt x="76200" y="57706"/>
                  </a:moveTo>
                  <a:lnTo>
                    <a:pt x="76200" y="57706"/>
                  </a:lnTo>
                  <a:lnTo>
                    <a:pt x="79152" y="25747"/>
                  </a:lnTo>
                  <a:lnTo>
                    <a:pt x="74926" y="12693"/>
                  </a:lnTo>
                  <a:lnTo>
                    <a:pt x="66461" y="4069"/>
                  </a:lnTo>
                  <a:lnTo>
                    <a:pt x="61240" y="781"/>
                  </a:lnTo>
                  <a:lnTo>
                    <a:pt x="55643" y="0"/>
                  </a:lnTo>
                  <a:lnTo>
                    <a:pt x="43779" y="2896"/>
                  </a:lnTo>
                  <a:lnTo>
                    <a:pt x="33333" y="10768"/>
                  </a:lnTo>
                  <a:lnTo>
                    <a:pt x="18500" y="29698"/>
                  </a:lnTo>
                  <a:lnTo>
                    <a:pt x="14418" y="42744"/>
                  </a:lnTo>
                  <a:lnTo>
                    <a:pt x="7741" y="87421"/>
                  </a:lnTo>
                  <a:lnTo>
                    <a:pt x="6625" y="133034"/>
                  </a:lnTo>
                  <a:lnTo>
                    <a:pt x="6432" y="178489"/>
                  </a:lnTo>
                  <a:lnTo>
                    <a:pt x="8268" y="212988"/>
                  </a:lnTo>
                  <a:lnTo>
                    <a:pt x="10025" y="247370"/>
                  </a:lnTo>
                  <a:lnTo>
                    <a:pt x="7046" y="289821"/>
                  </a:lnTo>
                  <a:lnTo>
                    <a:pt x="1601" y="332365"/>
                  </a:lnTo>
                  <a:lnTo>
                    <a:pt x="0" y="356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280"/>
            <p:cNvSpPr/>
            <p:nvPr>
              <p:custDataLst>
                <p:tags r:id="rId48"/>
              </p:custDataLst>
            </p:nvPr>
          </p:nvSpPr>
          <p:spPr>
            <a:xfrm>
              <a:off x="9739864" y="1896162"/>
              <a:ext cx="115337" cy="186639"/>
            </a:xfrm>
            <a:custGeom>
              <a:avLst/>
              <a:gdLst/>
              <a:ahLst/>
              <a:cxnLst/>
              <a:rect l="0" t="0" r="0" b="0"/>
              <a:pathLst>
                <a:path w="115337" h="186639">
                  <a:moveTo>
                    <a:pt x="20086" y="8838"/>
                  </a:moveTo>
                  <a:lnTo>
                    <a:pt x="20086" y="8838"/>
                  </a:lnTo>
                  <a:lnTo>
                    <a:pt x="2409" y="0"/>
                  </a:lnTo>
                  <a:lnTo>
                    <a:pt x="539" y="123"/>
                  </a:lnTo>
                  <a:lnTo>
                    <a:pt x="0" y="1617"/>
                  </a:lnTo>
                  <a:lnTo>
                    <a:pt x="345" y="4024"/>
                  </a:lnTo>
                  <a:lnTo>
                    <a:pt x="25431" y="50267"/>
                  </a:lnTo>
                  <a:lnTo>
                    <a:pt x="51538" y="94961"/>
                  </a:lnTo>
                  <a:lnTo>
                    <a:pt x="77148" y="135015"/>
                  </a:lnTo>
                  <a:lnTo>
                    <a:pt x="115336" y="186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263"/>
          <p:cNvGrpSpPr/>
          <p:nvPr/>
        </p:nvGrpSpPr>
        <p:grpSpPr>
          <a:xfrm>
            <a:off x="4203700" y="3721100"/>
            <a:ext cx="603251" cy="323851"/>
            <a:chOff x="4203700" y="3721100"/>
            <a:chExt cx="603251" cy="323851"/>
          </a:xfrm>
        </p:grpSpPr>
        <p:sp>
          <p:nvSpPr>
            <p:cNvPr id="52" name="SMARTInkShape-1281"/>
            <p:cNvSpPr/>
            <p:nvPr>
              <p:custDataLst>
                <p:tags r:id="rId44"/>
              </p:custDataLst>
            </p:nvPr>
          </p:nvSpPr>
          <p:spPr>
            <a:xfrm>
              <a:off x="4216400" y="403860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254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282"/>
            <p:cNvSpPr/>
            <p:nvPr>
              <p:custDataLst>
                <p:tags r:id="rId45"/>
              </p:custDataLst>
            </p:nvPr>
          </p:nvSpPr>
          <p:spPr>
            <a:xfrm>
              <a:off x="4203700" y="39179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5644" y="15901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283"/>
            <p:cNvSpPr/>
            <p:nvPr>
              <p:custDataLst>
                <p:tags r:id="rId46"/>
              </p:custDataLst>
            </p:nvPr>
          </p:nvSpPr>
          <p:spPr>
            <a:xfrm>
              <a:off x="4432300" y="3721100"/>
              <a:ext cx="374651" cy="50801"/>
            </a:xfrm>
            <a:custGeom>
              <a:avLst/>
              <a:gdLst/>
              <a:ahLst/>
              <a:cxnLst/>
              <a:rect l="0" t="0" r="0" b="0"/>
              <a:pathLst>
                <a:path w="374651" h="50801">
                  <a:moveTo>
                    <a:pt x="0" y="50800"/>
                  </a:moveTo>
                  <a:lnTo>
                    <a:pt x="0" y="50800"/>
                  </a:lnTo>
                  <a:lnTo>
                    <a:pt x="6742" y="47429"/>
                  </a:lnTo>
                  <a:lnTo>
                    <a:pt x="41273" y="41962"/>
                  </a:lnTo>
                  <a:lnTo>
                    <a:pt x="85372" y="36053"/>
                  </a:lnTo>
                  <a:lnTo>
                    <a:pt x="111947" y="32502"/>
                  </a:lnTo>
                  <a:lnTo>
                    <a:pt x="141659" y="28723"/>
                  </a:lnTo>
                  <a:lnTo>
                    <a:pt x="173462" y="24793"/>
                  </a:lnTo>
                  <a:lnTo>
                    <a:pt x="206658" y="20762"/>
                  </a:lnTo>
                  <a:lnTo>
                    <a:pt x="240077" y="16664"/>
                  </a:lnTo>
                  <a:lnTo>
                    <a:pt x="273646" y="12520"/>
                  </a:lnTo>
                  <a:lnTo>
                    <a:pt x="307314" y="8347"/>
                  </a:lnTo>
                  <a:lnTo>
                    <a:pt x="374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264"/>
          <p:cNvGrpSpPr/>
          <p:nvPr/>
        </p:nvGrpSpPr>
        <p:grpSpPr>
          <a:xfrm>
            <a:off x="4514850" y="3871607"/>
            <a:ext cx="247651" cy="274944"/>
            <a:chOff x="4514850" y="3871607"/>
            <a:chExt cx="247651" cy="274944"/>
          </a:xfrm>
        </p:grpSpPr>
        <p:sp>
          <p:nvSpPr>
            <p:cNvPr id="56" name="SMARTInkShape-1284"/>
            <p:cNvSpPr/>
            <p:nvPr>
              <p:custDataLst>
                <p:tags r:id="rId42"/>
              </p:custDataLst>
            </p:nvPr>
          </p:nvSpPr>
          <p:spPr>
            <a:xfrm>
              <a:off x="4540250" y="3879850"/>
              <a:ext cx="184151" cy="234951"/>
            </a:xfrm>
            <a:custGeom>
              <a:avLst/>
              <a:gdLst/>
              <a:ahLst/>
              <a:cxnLst/>
              <a:rect l="0" t="0" r="0" b="0"/>
              <a:pathLst>
                <a:path w="184151" h="2349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22381" y="17325"/>
                  </a:lnTo>
                  <a:lnTo>
                    <a:pt x="64289" y="63081"/>
                  </a:lnTo>
                  <a:lnTo>
                    <a:pt x="106302" y="109708"/>
                  </a:lnTo>
                  <a:lnTo>
                    <a:pt x="131207" y="141892"/>
                  </a:lnTo>
                  <a:lnTo>
                    <a:pt x="159683" y="186367"/>
                  </a:lnTo>
                  <a:lnTo>
                    <a:pt x="184150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285"/>
            <p:cNvSpPr/>
            <p:nvPr>
              <p:custDataLst>
                <p:tags r:id="rId43"/>
              </p:custDataLst>
            </p:nvPr>
          </p:nvSpPr>
          <p:spPr>
            <a:xfrm>
              <a:off x="4514850" y="3871607"/>
              <a:ext cx="247651" cy="274944"/>
            </a:xfrm>
            <a:custGeom>
              <a:avLst/>
              <a:gdLst/>
              <a:ahLst/>
              <a:cxnLst/>
              <a:rect l="0" t="0" r="0" b="0"/>
              <a:pathLst>
                <a:path w="247651" h="274944">
                  <a:moveTo>
                    <a:pt x="247650" y="20943"/>
                  </a:moveTo>
                  <a:lnTo>
                    <a:pt x="247650" y="20943"/>
                  </a:lnTo>
                  <a:lnTo>
                    <a:pt x="240742" y="3983"/>
                  </a:lnTo>
                  <a:lnTo>
                    <a:pt x="238811" y="1170"/>
                  </a:lnTo>
                  <a:lnTo>
                    <a:pt x="236113" y="0"/>
                  </a:lnTo>
                  <a:lnTo>
                    <a:pt x="229352" y="581"/>
                  </a:lnTo>
                  <a:lnTo>
                    <a:pt x="207499" y="18359"/>
                  </a:lnTo>
                  <a:lnTo>
                    <a:pt x="175311" y="59453"/>
                  </a:lnTo>
                  <a:lnTo>
                    <a:pt x="147531" y="95679"/>
                  </a:lnTo>
                  <a:lnTo>
                    <a:pt x="116369" y="135298"/>
                  </a:lnTo>
                  <a:lnTo>
                    <a:pt x="83705" y="176425"/>
                  </a:lnTo>
                  <a:lnTo>
                    <a:pt x="54135" y="212577"/>
                  </a:lnTo>
                  <a:lnTo>
                    <a:pt x="14143" y="259175"/>
                  </a:lnTo>
                  <a:lnTo>
                    <a:pt x="0" y="274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265"/>
          <p:cNvGrpSpPr/>
          <p:nvPr/>
        </p:nvGrpSpPr>
        <p:grpSpPr>
          <a:xfrm>
            <a:off x="5264258" y="3868033"/>
            <a:ext cx="696919" cy="297568"/>
            <a:chOff x="5264258" y="3868033"/>
            <a:chExt cx="696919" cy="297568"/>
          </a:xfrm>
        </p:grpSpPr>
        <p:sp>
          <p:nvSpPr>
            <p:cNvPr id="59" name="SMARTInkShape-1286"/>
            <p:cNvSpPr/>
            <p:nvPr>
              <p:custDataLst>
                <p:tags r:id="rId40"/>
              </p:custDataLst>
            </p:nvPr>
          </p:nvSpPr>
          <p:spPr>
            <a:xfrm>
              <a:off x="5659779" y="3868033"/>
              <a:ext cx="301398" cy="297568"/>
            </a:xfrm>
            <a:custGeom>
              <a:avLst/>
              <a:gdLst/>
              <a:ahLst/>
              <a:cxnLst/>
              <a:rect l="0" t="0" r="0" b="0"/>
              <a:pathLst>
                <a:path w="301398" h="297568">
                  <a:moveTo>
                    <a:pt x="29821" y="5467"/>
                  </a:moveTo>
                  <a:lnTo>
                    <a:pt x="29821" y="5467"/>
                  </a:lnTo>
                  <a:lnTo>
                    <a:pt x="4580" y="0"/>
                  </a:lnTo>
                  <a:lnTo>
                    <a:pt x="2411" y="411"/>
                  </a:lnTo>
                  <a:lnTo>
                    <a:pt x="964" y="1391"/>
                  </a:lnTo>
                  <a:lnTo>
                    <a:pt x="0" y="2749"/>
                  </a:lnTo>
                  <a:lnTo>
                    <a:pt x="769" y="5066"/>
                  </a:lnTo>
                  <a:lnTo>
                    <a:pt x="5385" y="11403"/>
                  </a:lnTo>
                  <a:lnTo>
                    <a:pt x="29400" y="26276"/>
                  </a:lnTo>
                  <a:lnTo>
                    <a:pt x="70070" y="40717"/>
                  </a:lnTo>
                  <a:lnTo>
                    <a:pt x="105330" y="49591"/>
                  </a:lnTo>
                  <a:lnTo>
                    <a:pt x="143109" y="58239"/>
                  </a:lnTo>
                  <a:lnTo>
                    <a:pt x="178714" y="66786"/>
                  </a:lnTo>
                  <a:lnTo>
                    <a:pt x="211471" y="75288"/>
                  </a:lnTo>
                  <a:lnTo>
                    <a:pt x="253917" y="86127"/>
                  </a:lnTo>
                  <a:lnTo>
                    <a:pt x="283192" y="95688"/>
                  </a:lnTo>
                  <a:lnTo>
                    <a:pt x="294125" y="102715"/>
                  </a:lnTo>
                  <a:lnTo>
                    <a:pt x="298984" y="108190"/>
                  </a:lnTo>
                  <a:lnTo>
                    <a:pt x="301143" y="114857"/>
                  </a:lnTo>
                  <a:lnTo>
                    <a:pt x="301397" y="123229"/>
                  </a:lnTo>
                  <a:lnTo>
                    <a:pt x="299158" y="134005"/>
                  </a:lnTo>
                  <a:lnTo>
                    <a:pt x="270238" y="174073"/>
                  </a:lnTo>
                  <a:lnTo>
                    <a:pt x="228927" y="207530"/>
                  </a:lnTo>
                  <a:lnTo>
                    <a:pt x="185398" y="236396"/>
                  </a:lnTo>
                  <a:lnTo>
                    <a:pt x="147179" y="261725"/>
                  </a:lnTo>
                  <a:lnTo>
                    <a:pt x="124331" y="278088"/>
                  </a:lnTo>
                  <a:lnTo>
                    <a:pt x="121755" y="281759"/>
                  </a:lnTo>
                  <a:lnTo>
                    <a:pt x="120744" y="284912"/>
                  </a:lnTo>
                  <a:lnTo>
                    <a:pt x="122892" y="287719"/>
                  </a:lnTo>
                  <a:lnTo>
                    <a:pt x="144121" y="297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287"/>
            <p:cNvSpPr/>
            <p:nvPr>
              <p:custDataLst>
                <p:tags r:id="rId41"/>
              </p:custDataLst>
            </p:nvPr>
          </p:nvSpPr>
          <p:spPr>
            <a:xfrm>
              <a:off x="5264258" y="3898900"/>
              <a:ext cx="315165" cy="265324"/>
            </a:xfrm>
            <a:custGeom>
              <a:avLst/>
              <a:gdLst/>
              <a:ahLst/>
              <a:cxnLst/>
              <a:rect l="0" t="0" r="0" b="0"/>
              <a:pathLst>
                <a:path w="315165" h="265324">
                  <a:moveTo>
                    <a:pt x="25292" y="0"/>
                  </a:moveTo>
                  <a:lnTo>
                    <a:pt x="25292" y="0"/>
                  </a:lnTo>
                  <a:lnTo>
                    <a:pt x="15648" y="0"/>
                  </a:lnTo>
                  <a:lnTo>
                    <a:pt x="12069" y="1882"/>
                  </a:lnTo>
                  <a:lnTo>
                    <a:pt x="8126" y="4364"/>
                  </a:lnTo>
                  <a:lnTo>
                    <a:pt x="4022" y="5467"/>
                  </a:lnTo>
                  <a:lnTo>
                    <a:pt x="2645" y="6467"/>
                  </a:lnTo>
                  <a:lnTo>
                    <a:pt x="1728" y="7839"/>
                  </a:lnTo>
                  <a:lnTo>
                    <a:pt x="254" y="11740"/>
                  </a:lnTo>
                  <a:lnTo>
                    <a:pt x="0" y="15786"/>
                  </a:lnTo>
                  <a:lnTo>
                    <a:pt x="669" y="16875"/>
                  </a:lnTo>
                  <a:lnTo>
                    <a:pt x="1821" y="17599"/>
                  </a:lnTo>
                  <a:lnTo>
                    <a:pt x="3295" y="18083"/>
                  </a:lnTo>
                  <a:lnTo>
                    <a:pt x="4277" y="19111"/>
                  </a:lnTo>
                  <a:lnTo>
                    <a:pt x="5368" y="22135"/>
                  </a:lnTo>
                  <a:lnTo>
                    <a:pt x="6365" y="23223"/>
                  </a:lnTo>
                  <a:lnTo>
                    <a:pt x="9354" y="24433"/>
                  </a:lnTo>
                  <a:lnTo>
                    <a:pt x="13034" y="28733"/>
                  </a:lnTo>
                  <a:lnTo>
                    <a:pt x="15003" y="31855"/>
                  </a:lnTo>
                  <a:lnTo>
                    <a:pt x="31259" y="42992"/>
                  </a:lnTo>
                  <a:lnTo>
                    <a:pt x="69222" y="60102"/>
                  </a:lnTo>
                  <a:lnTo>
                    <a:pt x="112235" y="76369"/>
                  </a:lnTo>
                  <a:lnTo>
                    <a:pt x="156573" y="90439"/>
                  </a:lnTo>
                  <a:lnTo>
                    <a:pt x="200990" y="103546"/>
                  </a:lnTo>
                  <a:lnTo>
                    <a:pt x="244019" y="114955"/>
                  </a:lnTo>
                  <a:lnTo>
                    <a:pt x="287115" y="121406"/>
                  </a:lnTo>
                  <a:lnTo>
                    <a:pt x="315108" y="126673"/>
                  </a:lnTo>
                  <a:lnTo>
                    <a:pt x="315164" y="127487"/>
                  </a:lnTo>
                  <a:lnTo>
                    <a:pt x="313345" y="130274"/>
                  </a:lnTo>
                  <a:lnTo>
                    <a:pt x="299947" y="142881"/>
                  </a:lnTo>
                  <a:lnTo>
                    <a:pt x="256829" y="169866"/>
                  </a:lnTo>
                  <a:lnTo>
                    <a:pt x="217760" y="193401"/>
                  </a:lnTo>
                  <a:lnTo>
                    <a:pt x="174904" y="214878"/>
                  </a:lnTo>
                  <a:lnTo>
                    <a:pt x="137668" y="231276"/>
                  </a:lnTo>
                  <a:lnTo>
                    <a:pt x="94893" y="248753"/>
                  </a:lnTo>
                  <a:lnTo>
                    <a:pt x="59278" y="265323"/>
                  </a:lnTo>
                  <a:lnTo>
                    <a:pt x="59238" y="265076"/>
                  </a:lnTo>
                  <a:lnTo>
                    <a:pt x="61075" y="262921"/>
                  </a:lnTo>
                  <a:lnTo>
                    <a:pt x="88792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266"/>
          <p:cNvGrpSpPr/>
          <p:nvPr/>
        </p:nvGrpSpPr>
        <p:grpSpPr>
          <a:xfrm>
            <a:off x="6216650" y="3702128"/>
            <a:ext cx="400051" cy="482523"/>
            <a:chOff x="6216650" y="3702128"/>
            <a:chExt cx="400051" cy="482523"/>
          </a:xfrm>
        </p:grpSpPr>
        <p:sp>
          <p:nvSpPr>
            <p:cNvPr id="62" name="SMARTInkShape-1288"/>
            <p:cNvSpPr/>
            <p:nvPr>
              <p:custDataLst>
                <p:tags r:id="rId37"/>
              </p:custDataLst>
            </p:nvPr>
          </p:nvSpPr>
          <p:spPr>
            <a:xfrm>
              <a:off x="6280673" y="3862205"/>
              <a:ext cx="221728" cy="138296"/>
            </a:xfrm>
            <a:custGeom>
              <a:avLst/>
              <a:gdLst/>
              <a:ahLst/>
              <a:cxnLst/>
              <a:rect l="0" t="0" r="0" b="0"/>
              <a:pathLst>
                <a:path w="221728" h="138296">
                  <a:moveTo>
                    <a:pt x="12177" y="17645"/>
                  </a:moveTo>
                  <a:lnTo>
                    <a:pt x="12177" y="17645"/>
                  </a:lnTo>
                  <a:lnTo>
                    <a:pt x="3449" y="8211"/>
                  </a:lnTo>
                  <a:lnTo>
                    <a:pt x="0" y="0"/>
                  </a:lnTo>
                  <a:lnTo>
                    <a:pt x="531" y="238"/>
                  </a:lnTo>
                  <a:lnTo>
                    <a:pt x="45578" y="32510"/>
                  </a:lnTo>
                  <a:lnTo>
                    <a:pt x="85886" y="64618"/>
                  </a:lnTo>
                  <a:lnTo>
                    <a:pt x="132481" y="94200"/>
                  </a:lnTo>
                  <a:lnTo>
                    <a:pt x="171922" y="117468"/>
                  </a:lnTo>
                  <a:lnTo>
                    <a:pt x="221727" y="138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289"/>
            <p:cNvSpPr/>
            <p:nvPr>
              <p:custDataLst>
                <p:tags r:id="rId38"/>
              </p:custDataLst>
            </p:nvPr>
          </p:nvSpPr>
          <p:spPr>
            <a:xfrm>
              <a:off x="6216650" y="3702128"/>
              <a:ext cx="298451" cy="6273"/>
            </a:xfrm>
            <a:custGeom>
              <a:avLst/>
              <a:gdLst/>
              <a:ahLst/>
              <a:cxnLst/>
              <a:rect l="0" t="0" r="0" b="0"/>
              <a:pathLst>
                <a:path w="298451" h="6273">
                  <a:moveTo>
                    <a:pt x="0" y="6272"/>
                  </a:moveTo>
                  <a:lnTo>
                    <a:pt x="0" y="6272"/>
                  </a:lnTo>
                  <a:lnTo>
                    <a:pt x="6481" y="5566"/>
                  </a:lnTo>
                  <a:lnTo>
                    <a:pt x="32325" y="1246"/>
                  </a:lnTo>
                  <a:lnTo>
                    <a:pt x="74959" y="314"/>
                  </a:lnTo>
                  <a:lnTo>
                    <a:pt x="117982" y="96"/>
                  </a:lnTo>
                  <a:lnTo>
                    <a:pt x="144271" y="38"/>
                  </a:lnTo>
                  <a:lnTo>
                    <a:pt x="172381" y="0"/>
                  </a:lnTo>
                  <a:lnTo>
                    <a:pt x="198882" y="679"/>
                  </a:lnTo>
                  <a:lnTo>
                    <a:pt x="224310" y="1838"/>
                  </a:lnTo>
                  <a:lnTo>
                    <a:pt x="265499" y="4301"/>
                  </a:lnTo>
                  <a:lnTo>
                    <a:pt x="298450" y="6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290"/>
            <p:cNvSpPr/>
            <p:nvPr>
              <p:custDataLst>
                <p:tags r:id="rId39"/>
              </p:custDataLst>
            </p:nvPr>
          </p:nvSpPr>
          <p:spPr>
            <a:xfrm>
              <a:off x="6492247" y="3879850"/>
              <a:ext cx="124454" cy="304801"/>
            </a:xfrm>
            <a:custGeom>
              <a:avLst/>
              <a:gdLst/>
              <a:ahLst/>
              <a:cxnLst/>
              <a:rect l="0" t="0" r="0" b="0"/>
              <a:pathLst>
                <a:path w="124454" h="304801">
                  <a:moveTo>
                    <a:pt x="124453" y="0"/>
                  </a:moveTo>
                  <a:lnTo>
                    <a:pt x="124453" y="0"/>
                  </a:lnTo>
                  <a:lnTo>
                    <a:pt x="77466" y="1882"/>
                  </a:lnTo>
                  <a:lnTo>
                    <a:pt x="32797" y="14927"/>
                  </a:lnTo>
                  <a:lnTo>
                    <a:pt x="19058" y="27941"/>
                  </a:lnTo>
                  <a:lnTo>
                    <a:pt x="6049" y="51945"/>
                  </a:lnTo>
                  <a:lnTo>
                    <a:pt x="0" y="81400"/>
                  </a:lnTo>
                  <a:lnTo>
                    <a:pt x="1579" y="115841"/>
                  </a:lnTo>
                  <a:lnTo>
                    <a:pt x="9886" y="159598"/>
                  </a:lnTo>
                  <a:lnTo>
                    <a:pt x="14542" y="204941"/>
                  </a:lnTo>
                  <a:lnTo>
                    <a:pt x="19293" y="246284"/>
                  </a:lnTo>
                  <a:lnTo>
                    <a:pt x="21797" y="278603"/>
                  </a:lnTo>
                  <a:lnTo>
                    <a:pt x="18621" y="291511"/>
                  </a:lnTo>
                  <a:lnTo>
                    <a:pt x="10153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267"/>
          <p:cNvGrpSpPr/>
          <p:nvPr/>
        </p:nvGrpSpPr>
        <p:grpSpPr>
          <a:xfrm>
            <a:off x="1334694" y="5257800"/>
            <a:ext cx="1121114" cy="412751"/>
            <a:chOff x="1334694" y="5257800"/>
            <a:chExt cx="1121114" cy="412751"/>
          </a:xfrm>
        </p:grpSpPr>
        <p:sp>
          <p:nvSpPr>
            <p:cNvPr id="66" name="SMARTInkShape-1291"/>
            <p:cNvSpPr/>
            <p:nvPr>
              <p:custDataLst>
                <p:tags r:id="rId32"/>
              </p:custDataLst>
            </p:nvPr>
          </p:nvSpPr>
          <p:spPr>
            <a:xfrm>
              <a:off x="1774631" y="5458568"/>
              <a:ext cx="143070" cy="132274"/>
            </a:xfrm>
            <a:custGeom>
              <a:avLst/>
              <a:gdLst/>
              <a:ahLst/>
              <a:cxnLst/>
              <a:rect l="0" t="0" r="0" b="0"/>
              <a:pathLst>
                <a:path w="143070" h="132274">
                  <a:moveTo>
                    <a:pt x="9719" y="72282"/>
                  </a:moveTo>
                  <a:lnTo>
                    <a:pt x="9719" y="72282"/>
                  </a:lnTo>
                  <a:lnTo>
                    <a:pt x="41701" y="49138"/>
                  </a:lnTo>
                  <a:lnTo>
                    <a:pt x="45857" y="43447"/>
                  </a:lnTo>
                  <a:lnTo>
                    <a:pt x="50475" y="29598"/>
                  </a:lnTo>
                  <a:lnTo>
                    <a:pt x="49703" y="9305"/>
                  </a:lnTo>
                  <a:lnTo>
                    <a:pt x="47664" y="4898"/>
                  </a:lnTo>
                  <a:lnTo>
                    <a:pt x="44893" y="1959"/>
                  </a:lnTo>
                  <a:lnTo>
                    <a:pt x="41635" y="0"/>
                  </a:lnTo>
                  <a:lnTo>
                    <a:pt x="36641" y="810"/>
                  </a:lnTo>
                  <a:lnTo>
                    <a:pt x="23566" y="7356"/>
                  </a:lnTo>
                  <a:lnTo>
                    <a:pt x="12110" y="22965"/>
                  </a:lnTo>
                  <a:lnTo>
                    <a:pt x="3726" y="44719"/>
                  </a:lnTo>
                  <a:lnTo>
                    <a:pt x="0" y="70850"/>
                  </a:lnTo>
                  <a:lnTo>
                    <a:pt x="3988" y="93283"/>
                  </a:lnTo>
                  <a:lnTo>
                    <a:pt x="8015" y="103216"/>
                  </a:lnTo>
                  <a:lnTo>
                    <a:pt x="21897" y="118015"/>
                  </a:lnTo>
                  <a:lnTo>
                    <a:pt x="30538" y="123938"/>
                  </a:lnTo>
                  <a:lnTo>
                    <a:pt x="69666" y="132273"/>
                  </a:lnTo>
                  <a:lnTo>
                    <a:pt x="113637" y="128000"/>
                  </a:lnTo>
                  <a:lnTo>
                    <a:pt x="143069" y="123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292"/>
            <p:cNvSpPr/>
            <p:nvPr>
              <p:custDataLst>
                <p:tags r:id="rId33"/>
              </p:custDataLst>
            </p:nvPr>
          </p:nvSpPr>
          <p:spPr>
            <a:xfrm>
              <a:off x="1465251" y="5505292"/>
              <a:ext cx="231974" cy="129308"/>
            </a:xfrm>
            <a:custGeom>
              <a:avLst/>
              <a:gdLst/>
              <a:ahLst/>
              <a:cxnLst/>
              <a:rect l="0" t="0" r="0" b="0"/>
              <a:pathLst>
                <a:path w="231974" h="129308">
                  <a:moveTo>
                    <a:pt x="71449" y="76358"/>
                  </a:moveTo>
                  <a:lnTo>
                    <a:pt x="71449" y="76358"/>
                  </a:lnTo>
                  <a:lnTo>
                    <a:pt x="60604" y="66924"/>
                  </a:lnTo>
                  <a:lnTo>
                    <a:pt x="50401" y="62052"/>
                  </a:lnTo>
                  <a:lnTo>
                    <a:pt x="36930" y="61298"/>
                  </a:lnTo>
                  <a:lnTo>
                    <a:pt x="29386" y="62084"/>
                  </a:lnTo>
                  <a:lnTo>
                    <a:pt x="17241" y="68603"/>
                  </a:lnTo>
                  <a:lnTo>
                    <a:pt x="12027" y="73305"/>
                  </a:lnTo>
                  <a:lnTo>
                    <a:pt x="4352" y="87936"/>
                  </a:lnTo>
                  <a:lnTo>
                    <a:pt x="0" y="104787"/>
                  </a:lnTo>
                  <a:lnTo>
                    <a:pt x="418" y="119332"/>
                  </a:lnTo>
                  <a:lnTo>
                    <a:pt x="4340" y="124057"/>
                  </a:lnTo>
                  <a:lnTo>
                    <a:pt x="18104" y="129307"/>
                  </a:lnTo>
                  <a:lnTo>
                    <a:pt x="24597" y="128591"/>
                  </a:lnTo>
                  <a:lnTo>
                    <a:pt x="35574" y="122151"/>
                  </a:lnTo>
                  <a:lnTo>
                    <a:pt x="43275" y="112233"/>
                  </a:lnTo>
                  <a:lnTo>
                    <a:pt x="46316" y="106624"/>
                  </a:lnTo>
                  <a:lnTo>
                    <a:pt x="47814" y="94749"/>
                  </a:lnTo>
                  <a:lnTo>
                    <a:pt x="46397" y="76620"/>
                  </a:lnTo>
                  <a:lnTo>
                    <a:pt x="45576" y="75121"/>
                  </a:lnTo>
                  <a:lnTo>
                    <a:pt x="44322" y="74828"/>
                  </a:lnTo>
                  <a:lnTo>
                    <a:pt x="42781" y="75338"/>
                  </a:lnTo>
                  <a:lnTo>
                    <a:pt x="42459" y="77795"/>
                  </a:lnTo>
                  <a:lnTo>
                    <a:pt x="43983" y="86169"/>
                  </a:lnTo>
                  <a:lnTo>
                    <a:pt x="52179" y="102784"/>
                  </a:lnTo>
                  <a:lnTo>
                    <a:pt x="61473" y="111150"/>
                  </a:lnTo>
                  <a:lnTo>
                    <a:pt x="73365" y="116516"/>
                  </a:lnTo>
                  <a:lnTo>
                    <a:pt x="88058" y="118900"/>
                  </a:lnTo>
                  <a:lnTo>
                    <a:pt x="105877" y="114316"/>
                  </a:lnTo>
                  <a:lnTo>
                    <a:pt x="133861" y="97952"/>
                  </a:lnTo>
                  <a:lnTo>
                    <a:pt x="175343" y="63768"/>
                  </a:lnTo>
                  <a:lnTo>
                    <a:pt x="198345" y="36801"/>
                  </a:lnTo>
                  <a:lnTo>
                    <a:pt x="203577" y="21383"/>
                  </a:lnTo>
                  <a:lnTo>
                    <a:pt x="203984" y="14308"/>
                  </a:lnTo>
                  <a:lnTo>
                    <a:pt x="202845" y="8885"/>
                  </a:lnTo>
                  <a:lnTo>
                    <a:pt x="197816" y="979"/>
                  </a:lnTo>
                  <a:lnTo>
                    <a:pt x="193793" y="0"/>
                  </a:lnTo>
                  <a:lnTo>
                    <a:pt x="178725" y="4658"/>
                  </a:lnTo>
                  <a:lnTo>
                    <a:pt x="169457" y="8743"/>
                  </a:lnTo>
                  <a:lnTo>
                    <a:pt x="167126" y="11526"/>
                  </a:lnTo>
                  <a:lnTo>
                    <a:pt x="166278" y="14792"/>
                  </a:lnTo>
                  <a:lnTo>
                    <a:pt x="166419" y="18381"/>
                  </a:lnTo>
                  <a:lnTo>
                    <a:pt x="212514" y="57268"/>
                  </a:lnTo>
                  <a:lnTo>
                    <a:pt x="225867" y="74224"/>
                  </a:lnTo>
                  <a:lnTo>
                    <a:pt x="231801" y="91167"/>
                  </a:lnTo>
                  <a:lnTo>
                    <a:pt x="231973" y="98224"/>
                  </a:lnTo>
                  <a:lnTo>
                    <a:pt x="228400" y="109830"/>
                  </a:lnTo>
                  <a:lnTo>
                    <a:pt x="215085" y="124297"/>
                  </a:lnTo>
                  <a:lnTo>
                    <a:pt x="210951" y="125956"/>
                  </a:lnTo>
                  <a:lnTo>
                    <a:pt x="207489" y="125651"/>
                  </a:lnTo>
                  <a:lnTo>
                    <a:pt x="198449" y="120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293"/>
            <p:cNvSpPr/>
            <p:nvPr>
              <p:custDataLst>
                <p:tags r:id="rId34"/>
              </p:custDataLst>
            </p:nvPr>
          </p:nvSpPr>
          <p:spPr>
            <a:xfrm>
              <a:off x="1334694" y="5478445"/>
              <a:ext cx="119457" cy="192106"/>
            </a:xfrm>
            <a:custGeom>
              <a:avLst/>
              <a:gdLst/>
              <a:ahLst/>
              <a:cxnLst/>
              <a:rect l="0" t="0" r="0" b="0"/>
              <a:pathLst>
                <a:path w="119457" h="192106">
                  <a:moveTo>
                    <a:pt x="119456" y="14305"/>
                  </a:moveTo>
                  <a:lnTo>
                    <a:pt x="119456" y="14305"/>
                  </a:lnTo>
                  <a:lnTo>
                    <a:pt x="84103" y="0"/>
                  </a:lnTo>
                  <a:lnTo>
                    <a:pt x="59749" y="31"/>
                  </a:lnTo>
                  <a:lnTo>
                    <a:pt x="34659" y="7881"/>
                  </a:lnTo>
                  <a:lnTo>
                    <a:pt x="21561" y="18975"/>
                  </a:lnTo>
                  <a:lnTo>
                    <a:pt x="16093" y="25885"/>
                  </a:lnTo>
                  <a:lnTo>
                    <a:pt x="6254" y="56141"/>
                  </a:lnTo>
                  <a:lnTo>
                    <a:pt x="0" y="94282"/>
                  </a:lnTo>
                  <a:lnTo>
                    <a:pt x="1923" y="127697"/>
                  </a:lnTo>
                  <a:lnTo>
                    <a:pt x="17682" y="167534"/>
                  </a:lnTo>
                  <a:lnTo>
                    <a:pt x="30556" y="192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294"/>
            <p:cNvSpPr/>
            <p:nvPr>
              <p:custDataLst>
                <p:tags r:id="rId35"/>
              </p:custDataLst>
            </p:nvPr>
          </p:nvSpPr>
          <p:spPr>
            <a:xfrm>
              <a:off x="2082800" y="5337895"/>
              <a:ext cx="191164" cy="282534"/>
            </a:xfrm>
            <a:custGeom>
              <a:avLst/>
              <a:gdLst/>
              <a:ahLst/>
              <a:cxnLst/>
              <a:rect l="0" t="0" r="0" b="0"/>
              <a:pathLst>
                <a:path w="191164" h="282534">
                  <a:moveTo>
                    <a:pt x="57150" y="91355"/>
                  </a:moveTo>
                  <a:lnTo>
                    <a:pt x="57150" y="91355"/>
                  </a:lnTo>
                  <a:lnTo>
                    <a:pt x="42844" y="91355"/>
                  </a:lnTo>
                  <a:lnTo>
                    <a:pt x="41968" y="94177"/>
                  </a:lnTo>
                  <a:lnTo>
                    <a:pt x="42877" y="104839"/>
                  </a:lnTo>
                  <a:lnTo>
                    <a:pt x="57937" y="150594"/>
                  </a:lnTo>
                  <a:lnTo>
                    <a:pt x="66712" y="196945"/>
                  </a:lnTo>
                  <a:lnTo>
                    <a:pt x="73075" y="242898"/>
                  </a:lnTo>
                  <a:lnTo>
                    <a:pt x="76017" y="282533"/>
                  </a:lnTo>
                  <a:lnTo>
                    <a:pt x="76078" y="282307"/>
                  </a:lnTo>
                  <a:lnTo>
                    <a:pt x="69422" y="271876"/>
                  </a:lnTo>
                  <a:lnTo>
                    <a:pt x="61884" y="238524"/>
                  </a:lnTo>
                  <a:lnTo>
                    <a:pt x="59254" y="199332"/>
                  </a:lnTo>
                  <a:lnTo>
                    <a:pt x="58552" y="176039"/>
                  </a:lnTo>
                  <a:lnTo>
                    <a:pt x="60202" y="150633"/>
                  </a:lnTo>
                  <a:lnTo>
                    <a:pt x="63418" y="123819"/>
                  </a:lnTo>
                  <a:lnTo>
                    <a:pt x="67679" y="96064"/>
                  </a:lnTo>
                  <a:lnTo>
                    <a:pt x="81820" y="53936"/>
                  </a:lnTo>
                  <a:lnTo>
                    <a:pt x="98453" y="24630"/>
                  </a:lnTo>
                  <a:lnTo>
                    <a:pt x="112901" y="9253"/>
                  </a:lnTo>
                  <a:lnTo>
                    <a:pt x="128260" y="1949"/>
                  </a:lnTo>
                  <a:lnTo>
                    <a:pt x="136306" y="0"/>
                  </a:lnTo>
                  <a:lnTo>
                    <a:pt x="150892" y="1599"/>
                  </a:lnTo>
                  <a:lnTo>
                    <a:pt x="157744" y="4001"/>
                  </a:lnTo>
                  <a:lnTo>
                    <a:pt x="162313" y="9130"/>
                  </a:lnTo>
                  <a:lnTo>
                    <a:pt x="167389" y="24236"/>
                  </a:lnTo>
                  <a:lnTo>
                    <a:pt x="165882" y="42709"/>
                  </a:lnTo>
                  <a:lnTo>
                    <a:pt x="153417" y="83314"/>
                  </a:lnTo>
                  <a:lnTo>
                    <a:pt x="143847" y="109391"/>
                  </a:lnTo>
                  <a:lnTo>
                    <a:pt x="144600" y="116540"/>
                  </a:lnTo>
                  <a:lnTo>
                    <a:pt x="145083" y="118022"/>
                  </a:lnTo>
                  <a:lnTo>
                    <a:pt x="145405" y="118306"/>
                  </a:lnTo>
                  <a:lnTo>
                    <a:pt x="145620" y="117789"/>
                  </a:lnTo>
                  <a:lnTo>
                    <a:pt x="167060" y="116846"/>
                  </a:lnTo>
                  <a:lnTo>
                    <a:pt x="172051" y="118932"/>
                  </a:lnTo>
                  <a:lnTo>
                    <a:pt x="181359" y="126895"/>
                  </a:lnTo>
                  <a:lnTo>
                    <a:pt x="191163" y="153391"/>
                  </a:lnTo>
                  <a:lnTo>
                    <a:pt x="190559" y="174195"/>
                  </a:lnTo>
                  <a:lnTo>
                    <a:pt x="188423" y="184682"/>
                  </a:lnTo>
                  <a:lnTo>
                    <a:pt x="176642" y="201978"/>
                  </a:lnTo>
                  <a:lnTo>
                    <a:pt x="157530" y="216721"/>
                  </a:lnTo>
                  <a:lnTo>
                    <a:pt x="115036" y="235509"/>
                  </a:lnTo>
                  <a:lnTo>
                    <a:pt x="68108" y="244056"/>
                  </a:lnTo>
                  <a:lnTo>
                    <a:pt x="40148" y="241302"/>
                  </a:lnTo>
                  <a:lnTo>
                    <a:pt x="29588" y="234358"/>
                  </a:lnTo>
                  <a:lnTo>
                    <a:pt x="0" y="186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295"/>
            <p:cNvSpPr/>
            <p:nvPr>
              <p:custDataLst>
                <p:tags r:id="rId36"/>
              </p:custDataLst>
            </p:nvPr>
          </p:nvSpPr>
          <p:spPr>
            <a:xfrm>
              <a:off x="2260600" y="5257800"/>
              <a:ext cx="195208" cy="400051"/>
            </a:xfrm>
            <a:custGeom>
              <a:avLst/>
              <a:gdLst/>
              <a:ahLst/>
              <a:cxnLst/>
              <a:rect l="0" t="0" r="0" b="0"/>
              <a:pathLst>
                <a:path w="195208" h="400051">
                  <a:moveTo>
                    <a:pt x="146050" y="0"/>
                  </a:moveTo>
                  <a:lnTo>
                    <a:pt x="146050" y="0"/>
                  </a:lnTo>
                  <a:lnTo>
                    <a:pt x="146755" y="6480"/>
                  </a:lnTo>
                  <a:lnTo>
                    <a:pt x="158259" y="49458"/>
                  </a:lnTo>
                  <a:lnTo>
                    <a:pt x="171467" y="86892"/>
                  </a:lnTo>
                  <a:lnTo>
                    <a:pt x="186274" y="131752"/>
                  </a:lnTo>
                  <a:lnTo>
                    <a:pt x="191210" y="155568"/>
                  </a:lnTo>
                  <a:lnTo>
                    <a:pt x="195207" y="179912"/>
                  </a:lnTo>
                  <a:lnTo>
                    <a:pt x="192121" y="225776"/>
                  </a:lnTo>
                  <a:lnTo>
                    <a:pt x="178520" y="267562"/>
                  </a:lnTo>
                  <a:lnTo>
                    <a:pt x="153661" y="302596"/>
                  </a:lnTo>
                  <a:lnTo>
                    <a:pt x="118153" y="334629"/>
                  </a:lnTo>
                  <a:lnTo>
                    <a:pt x="77912" y="362507"/>
                  </a:lnTo>
                  <a:lnTo>
                    <a:pt x="38861" y="381953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268"/>
          <p:cNvGrpSpPr/>
          <p:nvPr/>
        </p:nvGrpSpPr>
        <p:grpSpPr>
          <a:xfrm>
            <a:off x="3181350" y="5175185"/>
            <a:ext cx="2139951" cy="377206"/>
            <a:chOff x="3181350" y="5175185"/>
            <a:chExt cx="2139951" cy="377206"/>
          </a:xfrm>
        </p:grpSpPr>
        <p:sp>
          <p:nvSpPr>
            <p:cNvPr id="72" name="SMARTInkShape-1296"/>
            <p:cNvSpPr/>
            <p:nvPr>
              <p:custDataLst>
                <p:tags r:id="rId21"/>
              </p:custDataLst>
            </p:nvPr>
          </p:nvSpPr>
          <p:spPr>
            <a:xfrm>
              <a:off x="4352442" y="5264150"/>
              <a:ext cx="29059" cy="190501"/>
            </a:xfrm>
            <a:custGeom>
              <a:avLst/>
              <a:gdLst/>
              <a:ahLst/>
              <a:cxnLst/>
              <a:rect l="0" t="0" r="0" b="0"/>
              <a:pathLst>
                <a:path w="29059" h="190501">
                  <a:moveTo>
                    <a:pt x="3658" y="0"/>
                  </a:moveTo>
                  <a:lnTo>
                    <a:pt x="3658" y="0"/>
                  </a:lnTo>
                  <a:lnTo>
                    <a:pt x="287" y="0"/>
                  </a:lnTo>
                  <a:lnTo>
                    <a:pt x="0" y="1411"/>
                  </a:lnTo>
                  <a:lnTo>
                    <a:pt x="13383" y="44057"/>
                  </a:lnTo>
                  <a:lnTo>
                    <a:pt x="23786" y="91135"/>
                  </a:lnTo>
                  <a:lnTo>
                    <a:pt x="27496" y="136285"/>
                  </a:lnTo>
                  <a:lnTo>
                    <a:pt x="29058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297"/>
            <p:cNvSpPr/>
            <p:nvPr>
              <p:custDataLst>
                <p:tags r:id="rId22"/>
              </p:custDataLst>
            </p:nvPr>
          </p:nvSpPr>
          <p:spPr>
            <a:xfrm>
              <a:off x="4535567" y="5228373"/>
              <a:ext cx="195184" cy="206418"/>
            </a:xfrm>
            <a:custGeom>
              <a:avLst/>
              <a:gdLst/>
              <a:ahLst/>
              <a:cxnLst/>
              <a:rect l="0" t="0" r="0" b="0"/>
              <a:pathLst>
                <a:path w="195184" h="206418">
                  <a:moveTo>
                    <a:pt x="23733" y="54827"/>
                  </a:moveTo>
                  <a:lnTo>
                    <a:pt x="23733" y="54827"/>
                  </a:lnTo>
                  <a:lnTo>
                    <a:pt x="9935" y="44688"/>
                  </a:lnTo>
                  <a:lnTo>
                    <a:pt x="2084" y="33871"/>
                  </a:lnTo>
                  <a:lnTo>
                    <a:pt x="0" y="28345"/>
                  </a:lnTo>
                  <a:lnTo>
                    <a:pt x="1561" y="25178"/>
                  </a:lnTo>
                  <a:lnTo>
                    <a:pt x="24994" y="5863"/>
                  </a:lnTo>
                  <a:lnTo>
                    <a:pt x="38875" y="1315"/>
                  </a:lnTo>
                  <a:lnTo>
                    <a:pt x="54451" y="0"/>
                  </a:lnTo>
                  <a:lnTo>
                    <a:pt x="70782" y="1766"/>
                  </a:lnTo>
                  <a:lnTo>
                    <a:pt x="77677" y="5342"/>
                  </a:lnTo>
                  <a:lnTo>
                    <a:pt x="89101" y="16841"/>
                  </a:lnTo>
                  <a:lnTo>
                    <a:pt x="100094" y="49295"/>
                  </a:lnTo>
                  <a:lnTo>
                    <a:pt x="97888" y="79886"/>
                  </a:lnTo>
                  <a:lnTo>
                    <a:pt x="89852" y="113236"/>
                  </a:lnTo>
                  <a:lnTo>
                    <a:pt x="74133" y="157663"/>
                  </a:lnTo>
                  <a:lnTo>
                    <a:pt x="50826" y="204493"/>
                  </a:lnTo>
                  <a:lnTo>
                    <a:pt x="52378" y="205404"/>
                  </a:lnTo>
                  <a:lnTo>
                    <a:pt x="59747" y="206417"/>
                  </a:lnTo>
                  <a:lnTo>
                    <a:pt x="97640" y="197633"/>
                  </a:lnTo>
                  <a:lnTo>
                    <a:pt x="137745" y="190587"/>
                  </a:lnTo>
                  <a:lnTo>
                    <a:pt x="195183" y="181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298"/>
            <p:cNvSpPr/>
            <p:nvPr>
              <p:custDataLst>
                <p:tags r:id="rId23"/>
              </p:custDataLst>
            </p:nvPr>
          </p:nvSpPr>
          <p:spPr>
            <a:xfrm>
              <a:off x="4928483" y="5195024"/>
              <a:ext cx="97524" cy="178539"/>
            </a:xfrm>
            <a:custGeom>
              <a:avLst/>
              <a:gdLst/>
              <a:ahLst/>
              <a:cxnLst/>
              <a:rect l="0" t="0" r="0" b="0"/>
              <a:pathLst>
                <a:path w="97524" h="178539">
                  <a:moveTo>
                    <a:pt x="5467" y="37376"/>
                  </a:moveTo>
                  <a:lnTo>
                    <a:pt x="5467" y="37376"/>
                  </a:lnTo>
                  <a:lnTo>
                    <a:pt x="1103" y="27237"/>
                  </a:lnTo>
                  <a:lnTo>
                    <a:pt x="0" y="19700"/>
                  </a:lnTo>
                  <a:lnTo>
                    <a:pt x="1822" y="15714"/>
                  </a:lnTo>
                  <a:lnTo>
                    <a:pt x="9492" y="7522"/>
                  </a:lnTo>
                  <a:lnTo>
                    <a:pt x="19956" y="2941"/>
                  </a:lnTo>
                  <a:lnTo>
                    <a:pt x="47291" y="0"/>
                  </a:lnTo>
                  <a:lnTo>
                    <a:pt x="53105" y="1169"/>
                  </a:lnTo>
                  <a:lnTo>
                    <a:pt x="61447" y="6232"/>
                  </a:lnTo>
                  <a:lnTo>
                    <a:pt x="63248" y="10969"/>
                  </a:lnTo>
                  <a:lnTo>
                    <a:pt x="63368" y="23758"/>
                  </a:lnTo>
                  <a:lnTo>
                    <a:pt x="57306" y="36968"/>
                  </a:lnTo>
                  <a:lnTo>
                    <a:pt x="24598" y="75060"/>
                  </a:lnTo>
                  <a:lnTo>
                    <a:pt x="19143" y="78819"/>
                  </a:lnTo>
                  <a:lnTo>
                    <a:pt x="16701" y="79821"/>
                  </a:lnTo>
                  <a:lnTo>
                    <a:pt x="15778" y="81195"/>
                  </a:lnTo>
                  <a:lnTo>
                    <a:pt x="15869" y="82816"/>
                  </a:lnTo>
                  <a:lnTo>
                    <a:pt x="16635" y="84603"/>
                  </a:lnTo>
                  <a:lnTo>
                    <a:pt x="63610" y="107809"/>
                  </a:lnTo>
                  <a:lnTo>
                    <a:pt x="78580" y="116657"/>
                  </a:lnTo>
                  <a:lnTo>
                    <a:pt x="89938" y="127645"/>
                  </a:lnTo>
                  <a:lnTo>
                    <a:pt x="95926" y="137703"/>
                  </a:lnTo>
                  <a:lnTo>
                    <a:pt x="97523" y="142361"/>
                  </a:lnTo>
                  <a:lnTo>
                    <a:pt x="96471" y="147582"/>
                  </a:lnTo>
                  <a:lnTo>
                    <a:pt x="89658" y="159029"/>
                  </a:lnTo>
                  <a:lnTo>
                    <a:pt x="75811" y="167409"/>
                  </a:lnTo>
                  <a:lnTo>
                    <a:pt x="41548" y="178538"/>
                  </a:lnTo>
                  <a:lnTo>
                    <a:pt x="26442" y="177490"/>
                  </a:lnTo>
                  <a:lnTo>
                    <a:pt x="5467" y="170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299"/>
            <p:cNvSpPr/>
            <p:nvPr>
              <p:custDataLst>
                <p:tags r:id="rId24"/>
              </p:custDataLst>
            </p:nvPr>
          </p:nvSpPr>
          <p:spPr>
            <a:xfrm>
              <a:off x="5073836" y="5175185"/>
              <a:ext cx="101415" cy="228666"/>
            </a:xfrm>
            <a:custGeom>
              <a:avLst/>
              <a:gdLst/>
              <a:ahLst/>
              <a:cxnLst/>
              <a:rect l="0" t="0" r="0" b="0"/>
              <a:pathLst>
                <a:path w="101415" h="228666">
                  <a:moveTo>
                    <a:pt x="101414" y="63565"/>
                  </a:moveTo>
                  <a:lnTo>
                    <a:pt x="101414" y="63565"/>
                  </a:lnTo>
                  <a:lnTo>
                    <a:pt x="73977" y="23049"/>
                  </a:lnTo>
                  <a:lnTo>
                    <a:pt x="52205" y="6797"/>
                  </a:lnTo>
                  <a:lnTo>
                    <a:pt x="38621" y="0"/>
                  </a:lnTo>
                  <a:lnTo>
                    <a:pt x="31330" y="21"/>
                  </a:lnTo>
                  <a:lnTo>
                    <a:pt x="15702" y="5690"/>
                  </a:lnTo>
                  <a:lnTo>
                    <a:pt x="4994" y="17147"/>
                  </a:lnTo>
                  <a:lnTo>
                    <a:pt x="1151" y="24153"/>
                  </a:lnTo>
                  <a:lnTo>
                    <a:pt x="0" y="31646"/>
                  </a:lnTo>
                  <a:lnTo>
                    <a:pt x="2484" y="47497"/>
                  </a:lnTo>
                  <a:lnTo>
                    <a:pt x="8291" y="58305"/>
                  </a:lnTo>
                  <a:lnTo>
                    <a:pt x="16282" y="65461"/>
                  </a:lnTo>
                  <a:lnTo>
                    <a:pt x="26888" y="70993"/>
                  </a:lnTo>
                  <a:lnTo>
                    <a:pt x="36776" y="72040"/>
                  </a:lnTo>
                  <a:lnTo>
                    <a:pt x="54622" y="66964"/>
                  </a:lnTo>
                  <a:lnTo>
                    <a:pt x="59451" y="63194"/>
                  </a:lnTo>
                  <a:lnTo>
                    <a:pt x="62551" y="58396"/>
                  </a:lnTo>
                  <a:lnTo>
                    <a:pt x="64856" y="61502"/>
                  </a:lnTo>
                  <a:lnTo>
                    <a:pt x="66459" y="64307"/>
                  </a:lnTo>
                  <a:lnTo>
                    <a:pt x="71123" y="107476"/>
                  </a:lnTo>
                  <a:lnTo>
                    <a:pt x="78328" y="145956"/>
                  </a:lnTo>
                  <a:lnTo>
                    <a:pt x="93404" y="193513"/>
                  </a:lnTo>
                  <a:lnTo>
                    <a:pt x="101414" y="228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300"/>
            <p:cNvSpPr/>
            <p:nvPr>
              <p:custDataLst>
                <p:tags r:id="rId25"/>
              </p:custDataLst>
            </p:nvPr>
          </p:nvSpPr>
          <p:spPr>
            <a:xfrm>
              <a:off x="5289550" y="5187950"/>
              <a:ext cx="31751" cy="241301"/>
            </a:xfrm>
            <a:custGeom>
              <a:avLst/>
              <a:gdLst/>
              <a:ahLst/>
              <a:cxnLst/>
              <a:rect l="0" t="0" r="0" b="0"/>
              <a:pathLst>
                <a:path w="31751" h="241301">
                  <a:moveTo>
                    <a:pt x="0" y="0"/>
                  </a:moveTo>
                  <a:lnTo>
                    <a:pt x="0" y="0"/>
                  </a:lnTo>
                  <a:lnTo>
                    <a:pt x="5026" y="40181"/>
                  </a:lnTo>
                  <a:lnTo>
                    <a:pt x="6467" y="70775"/>
                  </a:lnTo>
                  <a:lnTo>
                    <a:pt x="9460" y="107891"/>
                  </a:lnTo>
                  <a:lnTo>
                    <a:pt x="13141" y="146024"/>
                  </a:lnTo>
                  <a:lnTo>
                    <a:pt x="17835" y="182021"/>
                  </a:lnTo>
                  <a:lnTo>
                    <a:pt x="3175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301"/>
            <p:cNvSpPr/>
            <p:nvPr>
              <p:custDataLst>
                <p:tags r:id="rId26"/>
              </p:custDataLst>
            </p:nvPr>
          </p:nvSpPr>
          <p:spPr>
            <a:xfrm>
              <a:off x="3181350" y="5287468"/>
              <a:ext cx="173824" cy="251516"/>
            </a:xfrm>
            <a:custGeom>
              <a:avLst/>
              <a:gdLst/>
              <a:ahLst/>
              <a:cxnLst/>
              <a:rect l="0" t="0" r="0" b="0"/>
              <a:pathLst>
                <a:path w="173824" h="251516">
                  <a:moveTo>
                    <a:pt x="0" y="33832"/>
                  </a:moveTo>
                  <a:lnTo>
                    <a:pt x="0" y="33832"/>
                  </a:lnTo>
                  <a:lnTo>
                    <a:pt x="18018" y="17931"/>
                  </a:lnTo>
                  <a:lnTo>
                    <a:pt x="54568" y="3749"/>
                  </a:lnTo>
                  <a:lnTo>
                    <a:pt x="76464" y="0"/>
                  </a:lnTo>
                  <a:lnTo>
                    <a:pt x="95602" y="686"/>
                  </a:lnTo>
                  <a:lnTo>
                    <a:pt x="103246" y="3973"/>
                  </a:lnTo>
                  <a:lnTo>
                    <a:pt x="115502" y="15153"/>
                  </a:lnTo>
                  <a:lnTo>
                    <a:pt x="126964" y="37313"/>
                  </a:lnTo>
                  <a:lnTo>
                    <a:pt x="126749" y="53488"/>
                  </a:lnTo>
                  <a:lnTo>
                    <a:pt x="121950" y="68674"/>
                  </a:lnTo>
                  <a:lnTo>
                    <a:pt x="98949" y="106233"/>
                  </a:lnTo>
                  <a:lnTo>
                    <a:pt x="99127" y="107500"/>
                  </a:lnTo>
                  <a:lnTo>
                    <a:pt x="99951" y="108344"/>
                  </a:lnTo>
                  <a:lnTo>
                    <a:pt x="117079" y="113572"/>
                  </a:lnTo>
                  <a:lnTo>
                    <a:pt x="150780" y="133076"/>
                  </a:lnTo>
                  <a:lnTo>
                    <a:pt x="164380" y="146615"/>
                  </a:lnTo>
                  <a:lnTo>
                    <a:pt x="171835" y="162039"/>
                  </a:lnTo>
                  <a:lnTo>
                    <a:pt x="173823" y="170104"/>
                  </a:lnTo>
                  <a:lnTo>
                    <a:pt x="172270" y="188471"/>
                  </a:lnTo>
                  <a:lnTo>
                    <a:pt x="169880" y="198308"/>
                  </a:lnTo>
                  <a:lnTo>
                    <a:pt x="157817" y="214882"/>
                  </a:lnTo>
                  <a:lnTo>
                    <a:pt x="131192" y="234231"/>
                  </a:lnTo>
                  <a:lnTo>
                    <a:pt x="93961" y="250041"/>
                  </a:lnTo>
                  <a:lnTo>
                    <a:pt x="78449" y="251515"/>
                  </a:lnTo>
                  <a:lnTo>
                    <a:pt x="71350" y="250921"/>
                  </a:lnTo>
                  <a:lnTo>
                    <a:pt x="66616" y="246997"/>
                  </a:lnTo>
                  <a:lnTo>
                    <a:pt x="57150" y="2179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302"/>
            <p:cNvSpPr/>
            <p:nvPr>
              <p:custDataLst>
                <p:tags r:id="rId27"/>
              </p:custDataLst>
            </p:nvPr>
          </p:nvSpPr>
          <p:spPr>
            <a:xfrm>
              <a:off x="3583627" y="5308600"/>
              <a:ext cx="143824" cy="243791"/>
            </a:xfrm>
            <a:custGeom>
              <a:avLst/>
              <a:gdLst/>
              <a:ahLst/>
              <a:cxnLst/>
              <a:rect l="0" t="0" r="0" b="0"/>
              <a:pathLst>
                <a:path w="143824" h="243791">
                  <a:moveTo>
                    <a:pt x="10473" y="88900"/>
                  </a:moveTo>
                  <a:lnTo>
                    <a:pt x="10473" y="88900"/>
                  </a:lnTo>
                  <a:lnTo>
                    <a:pt x="10473" y="85529"/>
                  </a:lnTo>
                  <a:lnTo>
                    <a:pt x="9767" y="84536"/>
                  </a:lnTo>
                  <a:lnTo>
                    <a:pt x="8591" y="83874"/>
                  </a:lnTo>
                  <a:lnTo>
                    <a:pt x="5006" y="82812"/>
                  </a:lnTo>
                  <a:lnTo>
                    <a:pt x="9366" y="89788"/>
                  </a:lnTo>
                  <a:lnTo>
                    <a:pt x="19072" y="130740"/>
                  </a:lnTo>
                  <a:lnTo>
                    <a:pt x="21958" y="172950"/>
                  </a:lnTo>
                  <a:lnTo>
                    <a:pt x="26591" y="220456"/>
                  </a:lnTo>
                  <a:lnTo>
                    <a:pt x="23762" y="243790"/>
                  </a:lnTo>
                  <a:lnTo>
                    <a:pt x="23566" y="243666"/>
                  </a:lnTo>
                  <a:lnTo>
                    <a:pt x="14407" y="196665"/>
                  </a:lnTo>
                  <a:lnTo>
                    <a:pt x="7988" y="159373"/>
                  </a:lnTo>
                  <a:lnTo>
                    <a:pt x="2783" y="112225"/>
                  </a:lnTo>
                  <a:lnTo>
                    <a:pt x="0" y="75748"/>
                  </a:lnTo>
                  <a:lnTo>
                    <a:pt x="314" y="42905"/>
                  </a:lnTo>
                  <a:lnTo>
                    <a:pt x="1584" y="37069"/>
                  </a:lnTo>
                  <a:lnTo>
                    <a:pt x="3841" y="33180"/>
                  </a:lnTo>
                  <a:lnTo>
                    <a:pt x="6757" y="30586"/>
                  </a:lnTo>
                  <a:lnTo>
                    <a:pt x="10113" y="28857"/>
                  </a:lnTo>
                  <a:lnTo>
                    <a:pt x="14466" y="29822"/>
                  </a:lnTo>
                  <a:lnTo>
                    <a:pt x="24948" y="36537"/>
                  </a:lnTo>
                  <a:lnTo>
                    <a:pt x="58357" y="74716"/>
                  </a:lnTo>
                  <a:lnTo>
                    <a:pt x="84319" y="119112"/>
                  </a:lnTo>
                  <a:lnTo>
                    <a:pt x="108475" y="165898"/>
                  </a:lnTo>
                  <a:lnTo>
                    <a:pt x="128113" y="208740"/>
                  </a:lnTo>
                  <a:lnTo>
                    <a:pt x="133313" y="219068"/>
                  </a:lnTo>
                  <a:lnTo>
                    <a:pt x="134700" y="220834"/>
                  </a:lnTo>
                  <a:lnTo>
                    <a:pt x="135624" y="221306"/>
                  </a:lnTo>
                  <a:lnTo>
                    <a:pt x="136651" y="216186"/>
                  </a:lnTo>
                  <a:lnTo>
                    <a:pt x="133939" y="182168"/>
                  </a:lnTo>
                  <a:lnTo>
                    <a:pt x="132375" y="146580"/>
                  </a:lnTo>
                  <a:lnTo>
                    <a:pt x="131679" y="106069"/>
                  </a:lnTo>
                  <a:lnTo>
                    <a:pt x="131370" y="71601"/>
                  </a:lnTo>
                  <a:lnTo>
                    <a:pt x="136241" y="29508"/>
                  </a:lnTo>
                  <a:lnTo>
                    <a:pt x="1438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303"/>
            <p:cNvSpPr/>
            <p:nvPr>
              <p:custDataLst>
                <p:tags r:id="rId28"/>
              </p:custDataLst>
            </p:nvPr>
          </p:nvSpPr>
          <p:spPr>
            <a:xfrm>
              <a:off x="3812979" y="5275799"/>
              <a:ext cx="122881" cy="224134"/>
            </a:xfrm>
            <a:custGeom>
              <a:avLst/>
              <a:gdLst/>
              <a:ahLst/>
              <a:cxnLst/>
              <a:rect l="0" t="0" r="0" b="0"/>
              <a:pathLst>
                <a:path w="122881" h="224134">
                  <a:moveTo>
                    <a:pt x="3371" y="45501"/>
                  </a:moveTo>
                  <a:lnTo>
                    <a:pt x="3371" y="45501"/>
                  </a:lnTo>
                  <a:lnTo>
                    <a:pt x="0" y="48872"/>
                  </a:lnTo>
                  <a:lnTo>
                    <a:pt x="227" y="56171"/>
                  </a:lnTo>
                  <a:lnTo>
                    <a:pt x="6120" y="91588"/>
                  </a:lnTo>
                  <a:lnTo>
                    <a:pt x="18767" y="131907"/>
                  </a:lnTo>
                  <a:lnTo>
                    <a:pt x="32549" y="175133"/>
                  </a:lnTo>
                  <a:lnTo>
                    <a:pt x="40687" y="221468"/>
                  </a:lnTo>
                  <a:lnTo>
                    <a:pt x="41123" y="224133"/>
                  </a:lnTo>
                  <a:lnTo>
                    <a:pt x="41239" y="223855"/>
                  </a:lnTo>
                  <a:lnTo>
                    <a:pt x="38031" y="216723"/>
                  </a:lnTo>
                  <a:lnTo>
                    <a:pt x="35696" y="172796"/>
                  </a:lnTo>
                  <a:lnTo>
                    <a:pt x="35376" y="132415"/>
                  </a:lnTo>
                  <a:lnTo>
                    <a:pt x="38998" y="86246"/>
                  </a:lnTo>
                  <a:lnTo>
                    <a:pt x="46016" y="43855"/>
                  </a:lnTo>
                  <a:lnTo>
                    <a:pt x="56191" y="17958"/>
                  </a:lnTo>
                  <a:lnTo>
                    <a:pt x="65887" y="5037"/>
                  </a:lnTo>
                  <a:lnTo>
                    <a:pt x="70448" y="1592"/>
                  </a:lnTo>
                  <a:lnTo>
                    <a:pt x="74900" y="0"/>
                  </a:lnTo>
                  <a:lnTo>
                    <a:pt x="83610" y="114"/>
                  </a:lnTo>
                  <a:lnTo>
                    <a:pt x="87203" y="2543"/>
                  </a:lnTo>
                  <a:lnTo>
                    <a:pt x="93076" y="10886"/>
                  </a:lnTo>
                  <a:lnTo>
                    <a:pt x="96978" y="34226"/>
                  </a:lnTo>
                  <a:lnTo>
                    <a:pt x="91392" y="60113"/>
                  </a:lnTo>
                  <a:lnTo>
                    <a:pt x="74708" y="91954"/>
                  </a:lnTo>
                  <a:lnTo>
                    <a:pt x="68419" y="100538"/>
                  </a:lnTo>
                  <a:lnTo>
                    <a:pt x="68608" y="101243"/>
                  </a:lnTo>
                  <a:lnTo>
                    <a:pt x="69441" y="101712"/>
                  </a:lnTo>
                  <a:lnTo>
                    <a:pt x="77745" y="102373"/>
                  </a:lnTo>
                  <a:lnTo>
                    <a:pt x="82587" y="102466"/>
                  </a:lnTo>
                  <a:lnTo>
                    <a:pt x="86521" y="104644"/>
                  </a:lnTo>
                  <a:lnTo>
                    <a:pt x="111969" y="140909"/>
                  </a:lnTo>
                  <a:lnTo>
                    <a:pt x="121251" y="159636"/>
                  </a:lnTo>
                  <a:lnTo>
                    <a:pt x="122880" y="167452"/>
                  </a:lnTo>
                  <a:lnTo>
                    <a:pt x="120926" y="179900"/>
                  </a:lnTo>
                  <a:lnTo>
                    <a:pt x="108523" y="198211"/>
                  </a:lnTo>
                  <a:lnTo>
                    <a:pt x="93614" y="206976"/>
                  </a:lnTo>
                  <a:lnTo>
                    <a:pt x="67269" y="213995"/>
                  </a:lnTo>
                  <a:lnTo>
                    <a:pt x="58670" y="214980"/>
                  </a:lnTo>
                  <a:lnTo>
                    <a:pt x="41589" y="210431"/>
                  </a:lnTo>
                  <a:lnTo>
                    <a:pt x="16071" y="197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304"/>
            <p:cNvSpPr/>
            <p:nvPr>
              <p:custDataLst>
                <p:tags r:id="rId29"/>
              </p:custDataLst>
            </p:nvPr>
          </p:nvSpPr>
          <p:spPr>
            <a:xfrm>
              <a:off x="4020723" y="5232841"/>
              <a:ext cx="106778" cy="237332"/>
            </a:xfrm>
            <a:custGeom>
              <a:avLst/>
              <a:gdLst/>
              <a:ahLst/>
              <a:cxnLst/>
              <a:rect l="0" t="0" r="0" b="0"/>
              <a:pathLst>
                <a:path w="106778" h="237332">
                  <a:moveTo>
                    <a:pt x="30577" y="101159"/>
                  </a:moveTo>
                  <a:lnTo>
                    <a:pt x="30577" y="101159"/>
                  </a:lnTo>
                  <a:lnTo>
                    <a:pt x="27206" y="101159"/>
                  </a:lnTo>
                  <a:lnTo>
                    <a:pt x="18368" y="107901"/>
                  </a:lnTo>
                  <a:lnTo>
                    <a:pt x="6812" y="135690"/>
                  </a:lnTo>
                  <a:lnTo>
                    <a:pt x="1193" y="175204"/>
                  </a:lnTo>
                  <a:lnTo>
                    <a:pt x="0" y="216183"/>
                  </a:lnTo>
                  <a:lnTo>
                    <a:pt x="4356" y="237331"/>
                  </a:lnTo>
                  <a:lnTo>
                    <a:pt x="8476" y="198453"/>
                  </a:lnTo>
                  <a:lnTo>
                    <a:pt x="13934" y="166038"/>
                  </a:lnTo>
                  <a:lnTo>
                    <a:pt x="21063" y="125055"/>
                  </a:lnTo>
                  <a:lnTo>
                    <a:pt x="28936" y="78619"/>
                  </a:lnTo>
                  <a:lnTo>
                    <a:pt x="39020" y="42928"/>
                  </a:lnTo>
                  <a:lnTo>
                    <a:pt x="58108" y="1612"/>
                  </a:lnTo>
                  <a:lnTo>
                    <a:pt x="59514" y="221"/>
                  </a:lnTo>
                  <a:lnTo>
                    <a:pt x="60452" y="0"/>
                  </a:lnTo>
                  <a:lnTo>
                    <a:pt x="68513" y="16545"/>
                  </a:lnTo>
                  <a:lnTo>
                    <a:pt x="79839" y="57273"/>
                  </a:lnTo>
                  <a:lnTo>
                    <a:pt x="87984" y="93413"/>
                  </a:lnTo>
                  <a:lnTo>
                    <a:pt x="95602" y="130172"/>
                  </a:lnTo>
                  <a:lnTo>
                    <a:pt x="103152" y="172549"/>
                  </a:lnTo>
                  <a:lnTo>
                    <a:pt x="106777" y="2091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305"/>
            <p:cNvSpPr/>
            <p:nvPr>
              <p:custDataLst>
                <p:tags r:id="rId30"/>
              </p:custDataLst>
            </p:nvPr>
          </p:nvSpPr>
          <p:spPr>
            <a:xfrm>
              <a:off x="4011380" y="5327650"/>
              <a:ext cx="128821" cy="25401"/>
            </a:xfrm>
            <a:custGeom>
              <a:avLst/>
              <a:gdLst/>
              <a:ahLst/>
              <a:cxnLst/>
              <a:rect l="0" t="0" r="0" b="0"/>
              <a:pathLst>
                <a:path w="128821" h="25401">
                  <a:moveTo>
                    <a:pt x="8170" y="25400"/>
                  </a:moveTo>
                  <a:lnTo>
                    <a:pt x="8170" y="25400"/>
                  </a:lnTo>
                  <a:lnTo>
                    <a:pt x="0" y="25400"/>
                  </a:lnTo>
                  <a:lnTo>
                    <a:pt x="39960" y="18492"/>
                  </a:lnTo>
                  <a:lnTo>
                    <a:pt x="81795" y="10653"/>
                  </a:lnTo>
                  <a:lnTo>
                    <a:pt x="1288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306"/>
            <p:cNvSpPr/>
            <p:nvPr>
              <p:custDataLst>
                <p:tags r:id="rId31"/>
              </p:custDataLst>
            </p:nvPr>
          </p:nvSpPr>
          <p:spPr>
            <a:xfrm>
              <a:off x="4286250" y="5340350"/>
              <a:ext cx="158751" cy="19051"/>
            </a:xfrm>
            <a:custGeom>
              <a:avLst/>
              <a:gdLst/>
              <a:ahLst/>
              <a:cxnLst/>
              <a:rect l="0" t="0" r="0" b="0"/>
              <a:pathLst>
                <a:path w="1587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1411" y="14686"/>
                  </a:lnTo>
                  <a:lnTo>
                    <a:pt x="41213" y="8387"/>
                  </a:lnTo>
                  <a:lnTo>
                    <a:pt x="81669" y="6248"/>
                  </a:lnTo>
                  <a:lnTo>
                    <a:pt x="122427" y="2165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269"/>
          <p:cNvGrpSpPr/>
          <p:nvPr/>
        </p:nvGrpSpPr>
        <p:grpSpPr>
          <a:xfrm>
            <a:off x="8490833" y="5085814"/>
            <a:ext cx="1512536" cy="278786"/>
            <a:chOff x="8490833" y="5085814"/>
            <a:chExt cx="1512536" cy="278786"/>
          </a:xfrm>
        </p:grpSpPr>
        <p:sp>
          <p:nvSpPr>
            <p:cNvPr id="84" name="SMARTInkShape-1307"/>
            <p:cNvSpPr/>
            <p:nvPr>
              <p:custDataLst>
                <p:tags r:id="rId13"/>
              </p:custDataLst>
            </p:nvPr>
          </p:nvSpPr>
          <p:spPr>
            <a:xfrm>
              <a:off x="8490833" y="5127630"/>
              <a:ext cx="195968" cy="236970"/>
            </a:xfrm>
            <a:custGeom>
              <a:avLst/>
              <a:gdLst/>
              <a:ahLst/>
              <a:cxnLst/>
              <a:rect l="0" t="0" r="0" b="0"/>
              <a:pathLst>
                <a:path w="195968" h="236970">
                  <a:moveTo>
                    <a:pt x="5467" y="53970"/>
                  </a:moveTo>
                  <a:lnTo>
                    <a:pt x="5467" y="53970"/>
                  </a:lnTo>
                  <a:lnTo>
                    <a:pt x="0" y="43036"/>
                  </a:lnTo>
                  <a:lnTo>
                    <a:pt x="410" y="41741"/>
                  </a:lnTo>
                  <a:lnTo>
                    <a:pt x="2749" y="38422"/>
                  </a:lnTo>
                  <a:lnTo>
                    <a:pt x="38521" y="14860"/>
                  </a:lnTo>
                  <a:lnTo>
                    <a:pt x="79415" y="802"/>
                  </a:lnTo>
                  <a:lnTo>
                    <a:pt x="96894" y="0"/>
                  </a:lnTo>
                  <a:lnTo>
                    <a:pt x="111718" y="4348"/>
                  </a:lnTo>
                  <a:lnTo>
                    <a:pt x="117223" y="10305"/>
                  </a:lnTo>
                  <a:lnTo>
                    <a:pt x="125221" y="28213"/>
                  </a:lnTo>
                  <a:lnTo>
                    <a:pt x="126949" y="65466"/>
                  </a:lnTo>
                  <a:lnTo>
                    <a:pt x="115198" y="97179"/>
                  </a:lnTo>
                  <a:lnTo>
                    <a:pt x="97275" y="131030"/>
                  </a:lnTo>
                  <a:lnTo>
                    <a:pt x="71319" y="176443"/>
                  </a:lnTo>
                  <a:lnTo>
                    <a:pt x="42908" y="218463"/>
                  </a:lnTo>
                  <a:lnTo>
                    <a:pt x="33245" y="234237"/>
                  </a:lnTo>
                  <a:lnTo>
                    <a:pt x="33863" y="235531"/>
                  </a:lnTo>
                  <a:lnTo>
                    <a:pt x="35686" y="236394"/>
                  </a:lnTo>
                  <a:lnTo>
                    <a:pt x="38314" y="236969"/>
                  </a:lnTo>
                  <a:lnTo>
                    <a:pt x="73652" y="232117"/>
                  </a:lnTo>
                  <a:lnTo>
                    <a:pt x="111905" y="222858"/>
                  </a:lnTo>
                  <a:lnTo>
                    <a:pt x="159032" y="209287"/>
                  </a:lnTo>
                  <a:lnTo>
                    <a:pt x="195967" y="1936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308"/>
            <p:cNvSpPr/>
            <p:nvPr>
              <p:custDataLst>
                <p:tags r:id="rId14"/>
              </p:custDataLst>
            </p:nvPr>
          </p:nvSpPr>
          <p:spPr>
            <a:xfrm>
              <a:off x="8845550" y="5105400"/>
              <a:ext cx="203201" cy="226515"/>
            </a:xfrm>
            <a:custGeom>
              <a:avLst/>
              <a:gdLst/>
              <a:ahLst/>
              <a:cxnLst/>
              <a:rect l="0" t="0" r="0" b="0"/>
              <a:pathLst>
                <a:path w="203201" h="226515">
                  <a:moveTo>
                    <a:pt x="0" y="50800"/>
                  </a:moveTo>
                  <a:lnTo>
                    <a:pt x="0" y="50800"/>
                  </a:lnTo>
                  <a:lnTo>
                    <a:pt x="0" y="38179"/>
                  </a:lnTo>
                  <a:lnTo>
                    <a:pt x="5069" y="78648"/>
                  </a:lnTo>
                  <a:lnTo>
                    <a:pt x="9420" y="116436"/>
                  </a:lnTo>
                  <a:lnTo>
                    <a:pt x="6868" y="161342"/>
                  </a:lnTo>
                  <a:lnTo>
                    <a:pt x="1566" y="207632"/>
                  </a:lnTo>
                  <a:lnTo>
                    <a:pt x="309" y="224458"/>
                  </a:lnTo>
                  <a:lnTo>
                    <a:pt x="205" y="224427"/>
                  </a:lnTo>
                  <a:lnTo>
                    <a:pt x="1922" y="208595"/>
                  </a:lnTo>
                  <a:lnTo>
                    <a:pt x="8801" y="172578"/>
                  </a:lnTo>
                  <a:lnTo>
                    <a:pt x="15906" y="138085"/>
                  </a:lnTo>
                  <a:lnTo>
                    <a:pt x="27839" y="91165"/>
                  </a:lnTo>
                  <a:lnTo>
                    <a:pt x="39606" y="67856"/>
                  </a:lnTo>
                  <a:lnTo>
                    <a:pt x="45354" y="61908"/>
                  </a:lnTo>
                  <a:lnTo>
                    <a:pt x="48580" y="63144"/>
                  </a:lnTo>
                  <a:lnTo>
                    <a:pt x="61275" y="80485"/>
                  </a:lnTo>
                  <a:lnTo>
                    <a:pt x="81577" y="115962"/>
                  </a:lnTo>
                  <a:lnTo>
                    <a:pt x="101311" y="157047"/>
                  </a:lnTo>
                  <a:lnTo>
                    <a:pt x="125061" y="201688"/>
                  </a:lnTo>
                  <a:lnTo>
                    <a:pt x="144311" y="226514"/>
                  </a:lnTo>
                  <a:lnTo>
                    <a:pt x="145596" y="225798"/>
                  </a:lnTo>
                  <a:lnTo>
                    <a:pt x="161477" y="200627"/>
                  </a:lnTo>
                  <a:lnTo>
                    <a:pt x="178608" y="158693"/>
                  </a:lnTo>
                  <a:lnTo>
                    <a:pt x="187096" y="112864"/>
                  </a:lnTo>
                  <a:lnTo>
                    <a:pt x="190347" y="85826"/>
                  </a:lnTo>
                  <a:lnTo>
                    <a:pt x="195841" y="46376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309"/>
            <p:cNvSpPr/>
            <p:nvPr>
              <p:custDataLst>
                <p:tags r:id="rId15"/>
              </p:custDataLst>
            </p:nvPr>
          </p:nvSpPr>
          <p:spPr>
            <a:xfrm>
              <a:off x="9048750" y="5107392"/>
              <a:ext cx="129947" cy="207709"/>
            </a:xfrm>
            <a:custGeom>
              <a:avLst/>
              <a:gdLst/>
              <a:ahLst/>
              <a:cxnLst/>
              <a:rect l="0" t="0" r="0" b="0"/>
              <a:pathLst>
                <a:path w="129947" h="207709">
                  <a:moveTo>
                    <a:pt x="25400" y="207558"/>
                  </a:moveTo>
                  <a:lnTo>
                    <a:pt x="25400" y="207558"/>
                  </a:lnTo>
                  <a:lnTo>
                    <a:pt x="16562" y="198719"/>
                  </a:lnTo>
                  <a:lnTo>
                    <a:pt x="14415" y="190929"/>
                  </a:lnTo>
                  <a:lnTo>
                    <a:pt x="13843" y="185889"/>
                  </a:lnTo>
                  <a:lnTo>
                    <a:pt x="25181" y="138785"/>
                  </a:lnTo>
                  <a:lnTo>
                    <a:pt x="40590" y="97970"/>
                  </a:lnTo>
                  <a:lnTo>
                    <a:pt x="61078" y="59133"/>
                  </a:lnTo>
                  <a:lnTo>
                    <a:pt x="92650" y="16824"/>
                  </a:lnTo>
                  <a:lnTo>
                    <a:pt x="109617" y="3548"/>
                  </a:lnTo>
                  <a:lnTo>
                    <a:pt x="121861" y="0"/>
                  </a:lnTo>
                  <a:lnTo>
                    <a:pt x="125690" y="1453"/>
                  </a:lnTo>
                  <a:lnTo>
                    <a:pt x="128244" y="4538"/>
                  </a:lnTo>
                  <a:lnTo>
                    <a:pt x="129946" y="8711"/>
                  </a:lnTo>
                  <a:lnTo>
                    <a:pt x="128074" y="22756"/>
                  </a:lnTo>
                  <a:lnTo>
                    <a:pt x="117204" y="48614"/>
                  </a:lnTo>
                  <a:lnTo>
                    <a:pt x="88207" y="95854"/>
                  </a:lnTo>
                  <a:lnTo>
                    <a:pt x="83046" y="110538"/>
                  </a:lnTo>
                  <a:lnTo>
                    <a:pt x="84292" y="111128"/>
                  </a:lnTo>
                  <a:lnTo>
                    <a:pt x="100270" y="115524"/>
                  </a:lnTo>
                  <a:lnTo>
                    <a:pt x="108299" y="124791"/>
                  </a:lnTo>
                  <a:lnTo>
                    <a:pt x="115160" y="138317"/>
                  </a:lnTo>
                  <a:lnTo>
                    <a:pt x="118210" y="153736"/>
                  </a:lnTo>
                  <a:lnTo>
                    <a:pt x="113921" y="169996"/>
                  </a:lnTo>
                  <a:lnTo>
                    <a:pt x="104254" y="185220"/>
                  </a:lnTo>
                  <a:lnTo>
                    <a:pt x="90550" y="196689"/>
                  </a:lnTo>
                  <a:lnTo>
                    <a:pt x="60227" y="207708"/>
                  </a:lnTo>
                  <a:lnTo>
                    <a:pt x="40408" y="207389"/>
                  </a:lnTo>
                  <a:lnTo>
                    <a:pt x="31172" y="205329"/>
                  </a:lnTo>
                  <a:lnTo>
                    <a:pt x="23603" y="200427"/>
                  </a:lnTo>
                  <a:lnTo>
                    <a:pt x="0" y="169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310"/>
            <p:cNvSpPr/>
            <p:nvPr>
              <p:custDataLst>
                <p:tags r:id="rId16"/>
              </p:custDataLst>
            </p:nvPr>
          </p:nvSpPr>
          <p:spPr>
            <a:xfrm>
              <a:off x="9252681" y="5130901"/>
              <a:ext cx="146297" cy="203100"/>
            </a:xfrm>
            <a:custGeom>
              <a:avLst/>
              <a:gdLst/>
              <a:ahLst/>
              <a:cxnLst/>
              <a:rect l="0" t="0" r="0" b="0"/>
              <a:pathLst>
                <a:path w="146297" h="203100">
                  <a:moveTo>
                    <a:pt x="43719" y="25299"/>
                  </a:moveTo>
                  <a:lnTo>
                    <a:pt x="43719" y="25299"/>
                  </a:lnTo>
                  <a:lnTo>
                    <a:pt x="40348" y="28670"/>
                  </a:lnTo>
                  <a:lnTo>
                    <a:pt x="23946" y="71438"/>
                  </a:lnTo>
                  <a:lnTo>
                    <a:pt x="11755" y="116581"/>
                  </a:lnTo>
                  <a:lnTo>
                    <a:pt x="2968" y="160060"/>
                  </a:lnTo>
                  <a:lnTo>
                    <a:pt x="0" y="192873"/>
                  </a:lnTo>
                  <a:lnTo>
                    <a:pt x="1167" y="194165"/>
                  </a:lnTo>
                  <a:lnTo>
                    <a:pt x="3356" y="192909"/>
                  </a:lnTo>
                  <a:lnTo>
                    <a:pt x="6227" y="189956"/>
                  </a:lnTo>
                  <a:lnTo>
                    <a:pt x="21679" y="151976"/>
                  </a:lnTo>
                  <a:lnTo>
                    <a:pt x="32513" y="118053"/>
                  </a:lnTo>
                  <a:lnTo>
                    <a:pt x="46265" y="77577"/>
                  </a:lnTo>
                  <a:lnTo>
                    <a:pt x="61078" y="39361"/>
                  </a:lnTo>
                  <a:lnTo>
                    <a:pt x="74717" y="15321"/>
                  </a:lnTo>
                  <a:lnTo>
                    <a:pt x="89716" y="3225"/>
                  </a:lnTo>
                  <a:lnTo>
                    <a:pt x="97667" y="0"/>
                  </a:lnTo>
                  <a:lnTo>
                    <a:pt x="105083" y="672"/>
                  </a:lnTo>
                  <a:lnTo>
                    <a:pt x="118970" y="8944"/>
                  </a:lnTo>
                  <a:lnTo>
                    <a:pt x="130316" y="29554"/>
                  </a:lnTo>
                  <a:lnTo>
                    <a:pt x="142755" y="74773"/>
                  </a:lnTo>
                  <a:lnTo>
                    <a:pt x="146296" y="109376"/>
                  </a:lnTo>
                  <a:lnTo>
                    <a:pt x="143166" y="143570"/>
                  </a:lnTo>
                  <a:lnTo>
                    <a:pt x="131069" y="188414"/>
                  </a:lnTo>
                  <a:lnTo>
                    <a:pt x="126269" y="2030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311"/>
            <p:cNvSpPr/>
            <p:nvPr>
              <p:custDataLst>
                <p:tags r:id="rId17"/>
              </p:custDataLst>
            </p:nvPr>
          </p:nvSpPr>
          <p:spPr>
            <a:xfrm>
              <a:off x="9266415" y="5245100"/>
              <a:ext cx="156986" cy="25401"/>
            </a:xfrm>
            <a:custGeom>
              <a:avLst/>
              <a:gdLst/>
              <a:ahLst/>
              <a:cxnLst/>
              <a:rect l="0" t="0" r="0" b="0"/>
              <a:pathLst>
                <a:path w="156986" h="25401">
                  <a:moveTo>
                    <a:pt x="10935" y="25400"/>
                  </a:moveTo>
                  <a:lnTo>
                    <a:pt x="10935" y="25400"/>
                  </a:lnTo>
                  <a:lnTo>
                    <a:pt x="4193" y="22029"/>
                  </a:lnTo>
                  <a:lnTo>
                    <a:pt x="2208" y="20331"/>
                  </a:lnTo>
                  <a:lnTo>
                    <a:pt x="0" y="16561"/>
                  </a:lnTo>
                  <a:lnTo>
                    <a:pt x="2233" y="14568"/>
                  </a:lnTo>
                  <a:lnTo>
                    <a:pt x="12242" y="10473"/>
                  </a:lnTo>
                  <a:lnTo>
                    <a:pt x="50598" y="4201"/>
                  </a:lnTo>
                  <a:lnTo>
                    <a:pt x="89946" y="1866"/>
                  </a:lnTo>
                  <a:lnTo>
                    <a:pt x="1569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312"/>
            <p:cNvSpPr/>
            <p:nvPr>
              <p:custDataLst>
                <p:tags r:id="rId18"/>
              </p:custDataLst>
            </p:nvPr>
          </p:nvSpPr>
          <p:spPr>
            <a:xfrm>
              <a:off x="9540679" y="5211223"/>
              <a:ext cx="187522" cy="27528"/>
            </a:xfrm>
            <a:custGeom>
              <a:avLst/>
              <a:gdLst/>
              <a:ahLst/>
              <a:cxnLst/>
              <a:rect l="0" t="0" r="0" b="0"/>
              <a:pathLst>
                <a:path w="187522" h="27528">
                  <a:moveTo>
                    <a:pt x="3371" y="27527"/>
                  </a:moveTo>
                  <a:lnTo>
                    <a:pt x="3371" y="27527"/>
                  </a:lnTo>
                  <a:lnTo>
                    <a:pt x="0" y="20785"/>
                  </a:lnTo>
                  <a:lnTo>
                    <a:pt x="1124" y="17388"/>
                  </a:lnTo>
                  <a:lnTo>
                    <a:pt x="8017" y="9851"/>
                  </a:lnTo>
                  <a:lnTo>
                    <a:pt x="37281" y="1044"/>
                  </a:lnTo>
                  <a:lnTo>
                    <a:pt x="72770" y="0"/>
                  </a:lnTo>
                  <a:lnTo>
                    <a:pt x="113943" y="1181"/>
                  </a:lnTo>
                  <a:lnTo>
                    <a:pt x="151057" y="1706"/>
                  </a:lnTo>
                  <a:lnTo>
                    <a:pt x="187521" y="21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313"/>
            <p:cNvSpPr/>
            <p:nvPr>
              <p:custDataLst>
                <p:tags r:id="rId19"/>
              </p:custDataLst>
            </p:nvPr>
          </p:nvSpPr>
          <p:spPr>
            <a:xfrm>
              <a:off x="9631531" y="5162550"/>
              <a:ext cx="26820" cy="184151"/>
            </a:xfrm>
            <a:custGeom>
              <a:avLst/>
              <a:gdLst/>
              <a:ahLst/>
              <a:cxnLst/>
              <a:rect l="0" t="0" r="0" b="0"/>
              <a:pathLst>
                <a:path w="26820" h="184151">
                  <a:moveTo>
                    <a:pt x="26819" y="0"/>
                  </a:moveTo>
                  <a:lnTo>
                    <a:pt x="26819" y="0"/>
                  </a:lnTo>
                  <a:lnTo>
                    <a:pt x="20077" y="3371"/>
                  </a:lnTo>
                  <a:lnTo>
                    <a:pt x="9142" y="15580"/>
                  </a:lnTo>
                  <a:lnTo>
                    <a:pt x="335" y="42716"/>
                  </a:lnTo>
                  <a:lnTo>
                    <a:pt x="0" y="84310"/>
                  </a:lnTo>
                  <a:lnTo>
                    <a:pt x="2669" y="116023"/>
                  </a:lnTo>
                  <a:lnTo>
                    <a:pt x="8140" y="156203"/>
                  </a:lnTo>
                  <a:lnTo>
                    <a:pt x="14119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314"/>
            <p:cNvSpPr/>
            <p:nvPr>
              <p:custDataLst>
                <p:tags r:id="rId20"/>
              </p:custDataLst>
            </p:nvPr>
          </p:nvSpPr>
          <p:spPr>
            <a:xfrm>
              <a:off x="9845479" y="5085814"/>
              <a:ext cx="157890" cy="229969"/>
            </a:xfrm>
            <a:custGeom>
              <a:avLst/>
              <a:gdLst/>
              <a:ahLst/>
              <a:cxnLst/>
              <a:rect l="0" t="0" r="0" b="0"/>
              <a:pathLst>
                <a:path w="157890" h="229969">
                  <a:moveTo>
                    <a:pt x="3371" y="32286"/>
                  </a:moveTo>
                  <a:lnTo>
                    <a:pt x="3371" y="32286"/>
                  </a:lnTo>
                  <a:lnTo>
                    <a:pt x="0" y="25544"/>
                  </a:lnTo>
                  <a:lnTo>
                    <a:pt x="227" y="18471"/>
                  </a:lnTo>
                  <a:lnTo>
                    <a:pt x="1274" y="14609"/>
                  </a:lnTo>
                  <a:lnTo>
                    <a:pt x="9964" y="6556"/>
                  </a:lnTo>
                  <a:lnTo>
                    <a:pt x="16234" y="2432"/>
                  </a:lnTo>
                  <a:lnTo>
                    <a:pt x="55396" y="0"/>
                  </a:lnTo>
                  <a:lnTo>
                    <a:pt x="87405" y="2179"/>
                  </a:lnTo>
                  <a:lnTo>
                    <a:pt x="116920" y="6910"/>
                  </a:lnTo>
                  <a:lnTo>
                    <a:pt x="137092" y="16069"/>
                  </a:lnTo>
                  <a:lnTo>
                    <a:pt x="143319" y="21475"/>
                  </a:lnTo>
                  <a:lnTo>
                    <a:pt x="150236" y="33125"/>
                  </a:lnTo>
                  <a:lnTo>
                    <a:pt x="147848" y="39901"/>
                  </a:lnTo>
                  <a:lnTo>
                    <a:pt x="102011" y="85499"/>
                  </a:lnTo>
                  <a:lnTo>
                    <a:pt x="82541" y="98640"/>
                  </a:lnTo>
                  <a:lnTo>
                    <a:pt x="78067" y="100582"/>
                  </a:lnTo>
                  <a:lnTo>
                    <a:pt x="77864" y="101100"/>
                  </a:lnTo>
                  <a:lnTo>
                    <a:pt x="125029" y="125645"/>
                  </a:lnTo>
                  <a:lnTo>
                    <a:pt x="140698" y="141512"/>
                  </a:lnTo>
                  <a:lnTo>
                    <a:pt x="154716" y="162675"/>
                  </a:lnTo>
                  <a:lnTo>
                    <a:pt x="157889" y="172834"/>
                  </a:lnTo>
                  <a:lnTo>
                    <a:pt x="157653" y="191649"/>
                  </a:lnTo>
                  <a:lnTo>
                    <a:pt x="153497" y="199911"/>
                  </a:lnTo>
                  <a:lnTo>
                    <a:pt x="139473" y="214736"/>
                  </a:lnTo>
                  <a:lnTo>
                    <a:pt x="105003" y="228240"/>
                  </a:lnTo>
                  <a:lnTo>
                    <a:pt x="70251" y="229968"/>
                  </a:lnTo>
                  <a:lnTo>
                    <a:pt x="54027" y="223861"/>
                  </a:lnTo>
                  <a:lnTo>
                    <a:pt x="35121" y="210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270"/>
          <p:cNvGrpSpPr/>
          <p:nvPr/>
        </p:nvGrpSpPr>
        <p:grpSpPr>
          <a:xfrm>
            <a:off x="10414000" y="5091288"/>
            <a:ext cx="450851" cy="331613"/>
            <a:chOff x="10414000" y="5091288"/>
            <a:chExt cx="450851" cy="331613"/>
          </a:xfrm>
        </p:grpSpPr>
        <p:sp>
          <p:nvSpPr>
            <p:cNvPr id="93" name="SMARTInkShape-1315"/>
            <p:cNvSpPr/>
            <p:nvPr>
              <p:custDataLst>
                <p:tags r:id="rId10"/>
              </p:custDataLst>
            </p:nvPr>
          </p:nvSpPr>
          <p:spPr>
            <a:xfrm>
              <a:off x="10414000" y="5091288"/>
              <a:ext cx="97267" cy="215560"/>
            </a:xfrm>
            <a:custGeom>
              <a:avLst/>
              <a:gdLst/>
              <a:ahLst/>
              <a:cxnLst/>
              <a:rect l="0" t="0" r="0" b="0"/>
              <a:pathLst>
                <a:path w="97267" h="215560">
                  <a:moveTo>
                    <a:pt x="12700" y="33162"/>
                  </a:moveTo>
                  <a:lnTo>
                    <a:pt x="12700" y="33162"/>
                  </a:lnTo>
                  <a:lnTo>
                    <a:pt x="7232" y="27695"/>
                  </a:lnTo>
                  <a:lnTo>
                    <a:pt x="6611" y="20331"/>
                  </a:lnTo>
                  <a:lnTo>
                    <a:pt x="12111" y="13113"/>
                  </a:lnTo>
                  <a:lnTo>
                    <a:pt x="22316" y="5907"/>
                  </a:lnTo>
                  <a:lnTo>
                    <a:pt x="36260" y="352"/>
                  </a:lnTo>
                  <a:lnTo>
                    <a:pt x="63347" y="0"/>
                  </a:lnTo>
                  <a:lnTo>
                    <a:pt x="79659" y="6429"/>
                  </a:lnTo>
                  <a:lnTo>
                    <a:pt x="86973" y="11107"/>
                  </a:lnTo>
                  <a:lnTo>
                    <a:pt x="91849" y="17753"/>
                  </a:lnTo>
                  <a:lnTo>
                    <a:pt x="97266" y="34545"/>
                  </a:lnTo>
                  <a:lnTo>
                    <a:pt x="92148" y="53768"/>
                  </a:lnTo>
                  <a:lnTo>
                    <a:pt x="80466" y="72659"/>
                  </a:lnTo>
                  <a:lnTo>
                    <a:pt x="35823" y="118008"/>
                  </a:lnTo>
                  <a:lnTo>
                    <a:pt x="27459" y="126357"/>
                  </a:lnTo>
                  <a:lnTo>
                    <a:pt x="28184" y="127042"/>
                  </a:lnTo>
                  <a:lnTo>
                    <a:pt x="46629" y="131603"/>
                  </a:lnTo>
                  <a:lnTo>
                    <a:pt x="56236" y="139002"/>
                  </a:lnTo>
                  <a:lnTo>
                    <a:pt x="73902" y="164370"/>
                  </a:lnTo>
                  <a:lnTo>
                    <a:pt x="76825" y="178260"/>
                  </a:lnTo>
                  <a:lnTo>
                    <a:pt x="76616" y="184927"/>
                  </a:lnTo>
                  <a:lnTo>
                    <a:pt x="73655" y="190783"/>
                  </a:lnTo>
                  <a:lnTo>
                    <a:pt x="62840" y="201053"/>
                  </a:lnTo>
                  <a:lnTo>
                    <a:pt x="40883" y="211397"/>
                  </a:lnTo>
                  <a:lnTo>
                    <a:pt x="19875" y="215559"/>
                  </a:lnTo>
                  <a:lnTo>
                    <a:pt x="3615" y="213422"/>
                  </a:lnTo>
                  <a:lnTo>
                    <a:pt x="999" y="209780"/>
                  </a:lnTo>
                  <a:lnTo>
                    <a:pt x="0" y="185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316"/>
            <p:cNvSpPr/>
            <p:nvPr>
              <p:custDataLst>
                <p:tags r:id="rId11"/>
              </p:custDataLst>
            </p:nvPr>
          </p:nvSpPr>
          <p:spPr>
            <a:xfrm>
              <a:off x="10570642" y="5099943"/>
              <a:ext cx="91009" cy="259458"/>
            </a:xfrm>
            <a:custGeom>
              <a:avLst/>
              <a:gdLst/>
              <a:ahLst/>
              <a:cxnLst/>
              <a:rect l="0" t="0" r="0" b="0"/>
              <a:pathLst>
                <a:path w="91009" h="259458">
                  <a:moveTo>
                    <a:pt x="91008" y="81657"/>
                  </a:moveTo>
                  <a:lnTo>
                    <a:pt x="91008" y="81657"/>
                  </a:lnTo>
                  <a:lnTo>
                    <a:pt x="89596" y="61378"/>
                  </a:lnTo>
                  <a:lnTo>
                    <a:pt x="73332" y="18579"/>
                  </a:lnTo>
                  <a:lnTo>
                    <a:pt x="63396" y="5879"/>
                  </a:lnTo>
                  <a:lnTo>
                    <a:pt x="57784" y="1505"/>
                  </a:lnTo>
                  <a:lnTo>
                    <a:pt x="50514" y="0"/>
                  </a:lnTo>
                  <a:lnTo>
                    <a:pt x="33029" y="2091"/>
                  </a:lnTo>
                  <a:lnTo>
                    <a:pt x="17261" y="11487"/>
                  </a:lnTo>
                  <a:lnTo>
                    <a:pt x="10094" y="17944"/>
                  </a:lnTo>
                  <a:lnTo>
                    <a:pt x="2130" y="34525"/>
                  </a:lnTo>
                  <a:lnTo>
                    <a:pt x="0" y="52243"/>
                  </a:lnTo>
                  <a:lnTo>
                    <a:pt x="3758" y="67173"/>
                  </a:lnTo>
                  <a:lnTo>
                    <a:pt x="7441" y="72001"/>
                  </a:lnTo>
                  <a:lnTo>
                    <a:pt x="17179" y="77365"/>
                  </a:lnTo>
                  <a:lnTo>
                    <a:pt x="28561" y="77868"/>
                  </a:lnTo>
                  <a:lnTo>
                    <a:pt x="34560" y="77014"/>
                  </a:lnTo>
                  <a:lnTo>
                    <a:pt x="43106" y="72303"/>
                  </a:lnTo>
                  <a:lnTo>
                    <a:pt x="54342" y="61151"/>
                  </a:lnTo>
                  <a:lnTo>
                    <a:pt x="55981" y="61637"/>
                  </a:lnTo>
                  <a:lnTo>
                    <a:pt x="57073" y="64077"/>
                  </a:lnTo>
                  <a:lnTo>
                    <a:pt x="64040" y="110021"/>
                  </a:lnTo>
                  <a:lnTo>
                    <a:pt x="69298" y="155050"/>
                  </a:lnTo>
                  <a:lnTo>
                    <a:pt x="71170" y="198575"/>
                  </a:lnTo>
                  <a:lnTo>
                    <a:pt x="69921" y="239957"/>
                  </a:lnTo>
                  <a:lnTo>
                    <a:pt x="65608" y="259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317"/>
            <p:cNvSpPr/>
            <p:nvPr>
              <p:custDataLst>
                <p:tags r:id="rId12"/>
              </p:custDataLst>
            </p:nvPr>
          </p:nvSpPr>
          <p:spPr>
            <a:xfrm>
              <a:off x="10775950" y="5111750"/>
              <a:ext cx="88901" cy="311151"/>
            </a:xfrm>
            <a:custGeom>
              <a:avLst/>
              <a:gdLst/>
              <a:ahLst/>
              <a:cxnLst/>
              <a:rect l="0" t="0" r="0" b="0"/>
              <a:pathLst>
                <a:path w="88901" h="311151">
                  <a:moveTo>
                    <a:pt x="88900" y="0"/>
                  </a:moveTo>
                  <a:lnTo>
                    <a:pt x="88900" y="0"/>
                  </a:lnTo>
                  <a:lnTo>
                    <a:pt x="70869" y="38048"/>
                  </a:lnTo>
                  <a:lnTo>
                    <a:pt x="60651" y="68404"/>
                  </a:lnTo>
                  <a:lnTo>
                    <a:pt x="48901" y="104869"/>
                  </a:lnTo>
                  <a:lnTo>
                    <a:pt x="39656" y="137646"/>
                  </a:lnTo>
                  <a:lnTo>
                    <a:pt x="32082" y="167964"/>
                  </a:lnTo>
                  <a:lnTo>
                    <a:pt x="25621" y="196643"/>
                  </a:lnTo>
                  <a:lnTo>
                    <a:pt x="19903" y="222112"/>
                  </a:lnTo>
                  <a:lnTo>
                    <a:pt x="9785" y="267344"/>
                  </a:lnTo>
                  <a:lnTo>
                    <a:pt x="0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271"/>
          <p:cNvGrpSpPr/>
          <p:nvPr/>
        </p:nvGrpSpPr>
        <p:grpSpPr>
          <a:xfrm>
            <a:off x="4714980" y="5892800"/>
            <a:ext cx="403121" cy="393701"/>
            <a:chOff x="4714980" y="5892800"/>
            <a:chExt cx="403121" cy="393701"/>
          </a:xfrm>
        </p:grpSpPr>
        <p:sp>
          <p:nvSpPr>
            <p:cNvPr id="97" name="SMARTInkShape-1318"/>
            <p:cNvSpPr/>
            <p:nvPr>
              <p:custDataLst>
                <p:tags r:id="rId7"/>
              </p:custDataLst>
            </p:nvPr>
          </p:nvSpPr>
          <p:spPr>
            <a:xfrm>
              <a:off x="4714980" y="5892800"/>
              <a:ext cx="403121" cy="63501"/>
            </a:xfrm>
            <a:custGeom>
              <a:avLst/>
              <a:gdLst/>
              <a:ahLst/>
              <a:cxnLst/>
              <a:rect l="0" t="0" r="0" b="0"/>
              <a:pathLst>
                <a:path w="403121" h="63501">
                  <a:moveTo>
                    <a:pt x="9420" y="63500"/>
                  </a:moveTo>
                  <a:lnTo>
                    <a:pt x="9420" y="63500"/>
                  </a:lnTo>
                  <a:lnTo>
                    <a:pt x="6049" y="63499"/>
                  </a:lnTo>
                  <a:lnTo>
                    <a:pt x="2512" y="61618"/>
                  </a:lnTo>
                  <a:lnTo>
                    <a:pt x="581" y="60129"/>
                  </a:lnTo>
                  <a:lnTo>
                    <a:pt x="0" y="59136"/>
                  </a:lnTo>
                  <a:lnTo>
                    <a:pt x="317" y="58474"/>
                  </a:lnTo>
                  <a:lnTo>
                    <a:pt x="37689" y="47025"/>
                  </a:lnTo>
                  <a:lnTo>
                    <a:pt x="76311" y="39480"/>
                  </a:lnTo>
                  <a:lnTo>
                    <a:pt x="100581" y="35492"/>
                  </a:lnTo>
                  <a:lnTo>
                    <a:pt x="127344" y="31423"/>
                  </a:lnTo>
                  <a:lnTo>
                    <a:pt x="155769" y="27299"/>
                  </a:lnTo>
                  <a:lnTo>
                    <a:pt x="186008" y="23138"/>
                  </a:lnTo>
                  <a:lnTo>
                    <a:pt x="217456" y="18953"/>
                  </a:lnTo>
                  <a:lnTo>
                    <a:pt x="249711" y="14751"/>
                  </a:lnTo>
                  <a:lnTo>
                    <a:pt x="281092" y="11245"/>
                  </a:lnTo>
                  <a:lnTo>
                    <a:pt x="311890" y="8203"/>
                  </a:lnTo>
                  <a:lnTo>
                    <a:pt x="342300" y="5468"/>
                  </a:lnTo>
                  <a:lnTo>
                    <a:pt x="4031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319"/>
            <p:cNvSpPr/>
            <p:nvPr>
              <p:custDataLst>
                <p:tags r:id="rId8"/>
              </p:custDataLst>
            </p:nvPr>
          </p:nvSpPr>
          <p:spPr>
            <a:xfrm>
              <a:off x="4876800" y="6065133"/>
              <a:ext cx="120651" cy="221368"/>
            </a:xfrm>
            <a:custGeom>
              <a:avLst/>
              <a:gdLst/>
              <a:ahLst/>
              <a:cxnLst/>
              <a:rect l="0" t="0" r="0" b="0"/>
              <a:pathLst>
                <a:path w="120651" h="221368">
                  <a:moveTo>
                    <a:pt x="120650" y="5467"/>
                  </a:moveTo>
                  <a:lnTo>
                    <a:pt x="120650" y="5467"/>
                  </a:lnTo>
                  <a:lnTo>
                    <a:pt x="98046" y="441"/>
                  </a:lnTo>
                  <a:lnTo>
                    <a:pt x="90763" y="0"/>
                  </a:lnTo>
                  <a:lnTo>
                    <a:pt x="77028" y="5153"/>
                  </a:lnTo>
                  <a:lnTo>
                    <a:pt x="62457" y="17322"/>
                  </a:lnTo>
                  <a:lnTo>
                    <a:pt x="35831" y="54057"/>
                  </a:lnTo>
                  <a:lnTo>
                    <a:pt x="20864" y="89387"/>
                  </a:lnTo>
                  <a:lnTo>
                    <a:pt x="10918" y="126725"/>
                  </a:lnTo>
                  <a:lnTo>
                    <a:pt x="4852" y="162371"/>
                  </a:lnTo>
                  <a:lnTo>
                    <a:pt x="0" y="221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320"/>
            <p:cNvSpPr/>
            <p:nvPr>
              <p:custDataLst>
                <p:tags r:id="rId9"/>
              </p:custDataLst>
            </p:nvPr>
          </p:nvSpPr>
          <p:spPr>
            <a:xfrm>
              <a:off x="4762916" y="6033333"/>
              <a:ext cx="234535" cy="240468"/>
            </a:xfrm>
            <a:custGeom>
              <a:avLst/>
              <a:gdLst/>
              <a:ahLst/>
              <a:cxnLst/>
              <a:rect l="0" t="0" r="0" b="0"/>
              <a:pathLst>
                <a:path w="234535" h="240468">
                  <a:moveTo>
                    <a:pt x="18634" y="37267"/>
                  </a:moveTo>
                  <a:lnTo>
                    <a:pt x="18634" y="37267"/>
                  </a:lnTo>
                  <a:lnTo>
                    <a:pt x="0" y="0"/>
                  </a:lnTo>
                  <a:lnTo>
                    <a:pt x="36676" y="41340"/>
                  </a:lnTo>
                  <a:lnTo>
                    <a:pt x="68280" y="74355"/>
                  </a:lnTo>
                  <a:lnTo>
                    <a:pt x="103493" y="112547"/>
                  </a:lnTo>
                  <a:lnTo>
                    <a:pt x="138429" y="147395"/>
                  </a:lnTo>
                  <a:lnTo>
                    <a:pt x="184186" y="191018"/>
                  </a:lnTo>
                  <a:lnTo>
                    <a:pt x="234534" y="240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272"/>
          <p:cNvGrpSpPr/>
          <p:nvPr/>
        </p:nvGrpSpPr>
        <p:grpSpPr>
          <a:xfrm>
            <a:off x="5755792" y="5816600"/>
            <a:ext cx="264009" cy="444501"/>
            <a:chOff x="5755792" y="5816600"/>
            <a:chExt cx="264009" cy="444501"/>
          </a:xfrm>
        </p:grpSpPr>
        <p:sp>
          <p:nvSpPr>
            <p:cNvPr id="101" name="SMARTInkShape-1321"/>
            <p:cNvSpPr/>
            <p:nvPr>
              <p:custDataLst>
                <p:tags r:id="rId4"/>
              </p:custDataLst>
            </p:nvPr>
          </p:nvSpPr>
          <p:spPr>
            <a:xfrm>
              <a:off x="5939671" y="5998269"/>
              <a:ext cx="67430" cy="262832"/>
            </a:xfrm>
            <a:custGeom>
              <a:avLst/>
              <a:gdLst/>
              <a:ahLst/>
              <a:cxnLst/>
              <a:rect l="0" t="0" r="0" b="0"/>
              <a:pathLst>
                <a:path w="67430" h="262832">
                  <a:moveTo>
                    <a:pt x="67429" y="15181"/>
                  </a:moveTo>
                  <a:lnTo>
                    <a:pt x="67429" y="15181"/>
                  </a:lnTo>
                  <a:lnTo>
                    <a:pt x="62403" y="3248"/>
                  </a:lnTo>
                  <a:lnTo>
                    <a:pt x="61962" y="876"/>
                  </a:lnTo>
                  <a:lnTo>
                    <a:pt x="60962" y="0"/>
                  </a:lnTo>
                  <a:lnTo>
                    <a:pt x="59589" y="120"/>
                  </a:lnTo>
                  <a:lnTo>
                    <a:pt x="57969" y="907"/>
                  </a:lnTo>
                  <a:lnTo>
                    <a:pt x="33966" y="47809"/>
                  </a:lnTo>
                  <a:lnTo>
                    <a:pt x="19492" y="88662"/>
                  </a:lnTo>
                  <a:lnTo>
                    <a:pt x="10610" y="121217"/>
                  </a:lnTo>
                  <a:lnTo>
                    <a:pt x="3371" y="155441"/>
                  </a:lnTo>
                  <a:lnTo>
                    <a:pt x="0" y="201065"/>
                  </a:lnTo>
                  <a:lnTo>
                    <a:pt x="4825" y="243157"/>
                  </a:lnTo>
                  <a:lnTo>
                    <a:pt x="10279" y="262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322"/>
            <p:cNvSpPr/>
            <p:nvPr>
              <p:custDataLst>
                <p:tags r:id="rId5"/>
              </p:custDataLst>
            </p:nvPr>
          </p:nvSpPr>
          <p:spPr>
            <a:xfrm>
              <a:off x="5800242" y="5981700"/>
              <a:ext cx="162409" cy="171451"/>
            </a:xfrm>
            <a:custGeom>
              <a:avLst/>
              <a:gdLst/>
              <a:ahLst/>
              <a:cxnLst/>
              <a:rect l="0" t="0" r="0" b="0"/>
              <a:pathLst>
                <a:path w="162409" h="171451">
                  <a:moveTo>
                    <a:pt x="3658" y="0"/>
                  </a:moveTo>
                  <a:lnTo>
                    <a:pt x="3658" y="0"/>
                  </a:lnTo>
                  <a:lnTo>
                    <a:pt x="287" y="0"/>
                  </a:lnTo>
                  <a:lnTo>
                    <a:pt x="0" y="705"/>
                  </a:lnTo>
                  <a:lnTo>
                    <a:pt x="9779" y="18950"/>
                  </a:lnTo>
                  <a:lnTo>
                    <a:pt x="50545" y="64003"/>
                  </a:lnTo>
                  <a:lnTo>
                    <a:pt x="91086" y="101749"/>
                  </a:lnTo>
                  <a:lnTo>
                    <a:pt x="137422" y="146784"/>
                  </a:lnTo>
                  <a:lnTo>
                    <a:pt x="162408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323"/>
            <p:cNvSpPr/>
            <p:nvPr>
              <p:custDataLst>
                <p:tags r:id="rId6"/>
              </p:custDataLst>
            </p:nvPr>
          </p:nvSpPr>
          <p:spPr>
            <a:xfrm>
              <a:off x="5755792" y="5816600"/>
              <a:ext cx="264009" cy="25401"/>
            </a:xfrm>
            <a:custGeom>
              <a:avLst/>
              <a:gdLst/>
              <a:ahLst/>
              <a:cxnLst/>
              <a:rect l="0" t="0" r="0" b="0"/>
              <a:pathLst>
                <a:path w="264009" h="25401">
                  <a:moveTo>
                    <a:pt x="3658" y="25400"/>
                  </a:moveTo>
                  <a:lnTo>
                    <a:pt x="3658" y="25400"/>
                  </a:lnTo>
                  <a:lnTo>
                    <a:pt x="287" y="25399"/>
                  </a:lnTo>
                  <a:lnTo>
                    <a:pt x="0" y="24695"/>
                  </a:lnTo>
                  <a:lnTo>
                    <a:pt x="1562" y="22029"/>
                  </a:lnTo>
                  <a:lnTo>
                    <a:pt x="33376" y="16561"/>
                  </a:lnTo>
                  <a:lnTo>
                    <a:pt x="76838" y="10653"/>
                  </a:lnTo>
                  <a:lnTo>
                    <a:pt x="103245" y="7102"/>
                  </a:lnTo>
                  <a:lnTo>
                    <a:pt x="132843" y="4735"/>
                  </a:lnTo>
                  <a:lnTo>
                    <a:pt x="164570" y="3156"/>
                  </a:lnTo>
                  <a:lnTo>
                    <a:pt x="197716" y="2104"/>
                  </a:lnTo>
                  <a:lnTo>
                    <a:pt x="2640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705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" name="SMARTInkShape-Group459"/>
          <p:cNvGrpSpPr/>
          <p:nvPr/>
        </p:nvGrpSpPr>
        <p:grpSpPr>
          <a:xfrm>
            <a:off x="1562100" y="781050"/>
            <a:ext cx="419101" cy="289244"/>
            <a:chOff x="1562100" y="781050"/>
            <a:chExt cx="419101" cy="289244"/>
          </a:xfrm>
        </p:grpSpPr>
        <p:sp>
          <p:nvSpPr>
            <p:cNvPr id="692" name="SMARTInkShape-2178"/>
            <p:cNvSpPr/>
            <p:nvPr>
              <p:custDataLst>
                <p:tags r:id="rId289"/>
              </p:custDataLst>
            </p:nvPr>
          </p:nvSpPr>
          <p:spPr>
            <a:xfrm>
              <a:off x="1562100" y="781050"/>
              <a:ext cx="196851" cy="289244"/>
            </a:xfrm>
            <a:custGeom>
              <a:avLst/>
              <a:gdLst/>
              <a:ahLst/>
              <a:cxnLst/>
              <a:rect l="0" t="0" r="0" b="0"/>
              <a:pathLst>
                <a:path w="196851" h="289244">
                  <a:moveTo>
                    <a:pt x="0" y="0"/>
                  </a:moveTo>
                  <a:lnTo>
                    <a:pt x="0" y="0"/>
                  </a:lnTo>
                  <a:lnTo>
                    <a:pt x="6907" y="19459"/>
                  </a:lnTo>
                  <a:lnTo>
                    <a:pt x="18298" y="63110"/>
                  </a:lnTo>
                  <a:lnTo>
                    <a:pt x="26006" y="94371"/>
                  </a:lnTo>
                  <a:lnTo>
                    <a:pt x="34842" y="130137"/>
                  </a:lnTo>
                  <a:lnTo>
                    <a:pt x="45824" y="169552"/>
                  </a:lnTo>
                  <a:lnTo>
                    <a:pt x="53998" y="206825"/>
                  </a:lnTo>
                  <a:lnTo>
                    <a:pt x="64447" y="252017"/>
                  </a:lnTo>
                  <a:lnTo>
                    <a:pt x="80979" y="289243"/>
                  </a:lnTo>
                  <a:lnTo>
                    <a:pt x="78713" y="281140"/>
                  </a:lnTo>
                  <a:lnTo>
                    <a:pt x="57690" y="239578"/>
                  </a:lnTo>
                  <a:lnTo>
                    <a:pt x="35546" y="194129"/>
                  </a:lnTo>
                  <a:lnTo>
                    <a:pt x="35692" y="191508"/>
                  </a:lnTo>
                  <a:lnTo>
                    <a:pt x="38488" y="180755"/>
                  </a:lnTo>
                  <a:lnTo>
                    <a:pt x="39770" y="179770"/>
                  </a:lnTo>
                  <a:lnTo>
                    <a:pt x="50268" y="174818"/>
                  </a:lnTo>
                  <a:lnTo>
                    <a:pt x="70293" y="156907"/>
                  </a:lnTo>
                  <a:lnTo>
                    <a:pt x="92913" y="123386"/>
                  </a:lnTo>
                  <a:lnTo>
                    <a:pt x="109317" y="76923"/>
                  </a:lnTo>
                  <a:lnTo>
                    <a:pt x="119018" y="31654"/>
                  </a:lnTo>
                  <a:lnTo>
                    <a:pt x="120507" y="20157"/>
                  </a:lnTo>
                  <a:lnTo>
                    <a:pt x="124008" y="59146"/>
                  </a:lnTo>
                  <a:lnTo>
                    <a:pt x="132856" y="99212"/>
                  </a:lnTo>
                  <a:lnTo>
                    <a:pt x="147785" y="145734"/>
                  </a:lnTo>
                  <a:lnTo>
                    <a:pt x="165614" y="185154"/>
                  </a:lnTo>
                  <a:lnTo>
                    <a:pt x="188129" y="232086"/>
                  </a:lnTo>
                  <a:lnTo>
                    <a:pt x="19685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2179"/>
            <p:cNvSpPr/>
            <p:nvPr>
              <p:custDataLst>
                <p:tags r:id="rId290"/>
              </p:custDataLst>
            </p:nvPr>
          </p:nvSpPr>
          <p:spPr>
            <a:xfrm>
              <a:off x="1918583" y="819150"/>
              <a:ext cx="11818" cy="12701"/>
            </a:xfrm>
            <a:custGeom>
              <a:avLst/>
              <a:gdLst/>
              <a:ahLst/>
              <a:cxnLst/>
              <a:rect l="0" t="0" r="0" b="0"/>
              <a:pathLst>
                <a:path w="11818" h="1270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1181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2180"/>
            <p:cNvSpPr/>
            <p:nvPr>
              <p:custDataLst>
                <p:tags r:id="rId291"/>
              </p:custDataLst>
            </p:nvPr>
          </p:nvSpPr>
          <p:spPr>
            <a:xfrm>
              <a:off x="1792961" y="971550"/>
              <a:ext cx="56595" cy="61804"/>
            </a:xfrm>
            <a:custGeom>
              <a:avLst/>
              <a:gdLst/>
              <a:ahLst/>
              <a:cxnLst/>
              <a:rect l="0" t="0" r="0" b="0"/>
              <a:pathLst>
                <a:path w="56595" h="61804">
                  <a:moveTo>
                    <a:pt x="16789" y="12700"/>
                  </a:moveTo>
                  <a:lnTo>
                    <a:pt x="16789" y="12700"/>
                  </a:lnTo>
                  <a:lnTo>
                    <a:pt x="16789" y="9329"/>
                  </a:lnTo>
                  <a:lnTo>
                    <a:pt x="14907" y="5792"/>
                  </a:lnTo>
                  <a:lnTo>
                    <a:pt x="10700" y="339"/>
                  </a:lnTo>
                  <a:lnTo>
                    <a:pt x="1624" y="17706"/>
                  </a:lnTo>
                  <a:lnTo>
                    <a:pt x="1347" y="27625"/>
                  </a:lnTo>
                  <a:lnTo>
                    <a:pt x="4281" y="38383"/>
                  </a:lnTo>
                  <a:lnTo>
                    <a:pt x="10289" y="47869"/>
                  </a:lnTo>
                  <a:lnTo>
                    <a:pt x="21605" y="57771"/>
                  </a:lnTo>
                  <a:lnTo>
                    <a:pt x="31629" y="60954"/>
                  </a:lnTo>
                  <a:lnTo>
                    <a:pt x="37266" y="61803"/>
                  </a:lnTo>
                  <a:lnTo>
                    <a:pt x="41729" y="60957"/>
                  </a:lnTo>
                  <a:lnTo>
                    <a:pt x="48570" y="56255"/>
                  </a:lnTo>
                  <a:lnTo>
                    <a:pt x="56388" y="42303"/>
                  </a:lnTo>
                  <a:lnTo>
                    <a:pt x="56594" y="37374"/>
                  </a:lnTo>
                  <a:lnTo>
                    <a:pt x="53059" y="28135"/>
                  </a:lnTo>
                  <a:lnTo>
                    <a:pt x="39765" y="11629"/>
                  </a:lnTo>
                  <a:lnTo>
                    <a:pt x="30293" y="5168"/>
                  </a:lnTo>
                  <a:lnTo>
                    <a:pt x="16086" y="1021"/>
                  </a:lnTo>
                  <a:lnTo>
                    <a:pt x="0" y="90"/>
                  </a:lnTo>
                  <a:lnTo>
                    <a:pt x="104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2181"/>
            <p:cNvSpPr/>
            <p:nvPr>
              <p:custDataLst>
                <p:tags r:id="rId292"/>
              </p:custDataLst>
            </p:nvPr>
          </p:nvSpPr>
          <p:spPr>
            <a:xfrm>
              <a:off x="1974850" y="9588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0"/>
                  </a:moveTo>
                  <a:lnTo>
                    <a:pt x="635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SMARTInkShape-Group460"/>
          <p:cNvGrpSpPr/>
          <p:nvPr/>
        </p:nvGrpSpPr>
        <p:grpSpPr>
          <a:xfrm>
            <a:off x="2444750" y="774700"/>
            <a:ext cx="628651" cy="336551"/>
            <a:chOff x="2444750" y="774700"/>
            <a:chExt cx="628651" cy="336551"/>
          </a:xfrm>
        </p:grpSpPr>
        <p:sp>
          <p:nvSpPr>
            <p:cNvPr id="697" name="SMARTInkShape-2182"/>
            <p:cNvSpPr/>
            <p:nvPr>
              <p:custDataLst>
                <p:tags r:id="rId284"/>
              </p:custDataLst>
            </p:nvPr>
          </p:nvSpPr>
          <p:spPr>
            <a:xfrm>
              <a:off x="2444750" y="782533"/>
              <a:ext cx="171451" cy="273738"/>
            </a:xfrm>
            <a:custGeom>
              <a:avLst/>
              <a:gdLst/>
              <a:ahLst/>
              <a:cxnLst/>
              <a:rect l="0" t="0" r="0" b="0"/>
              <a:pathLst>
                <a:path w="171451" h="273738">
                  <a:moveTo>
                    <a:pt x="0" y="23917"/>
                  </a:moveTo>
                  <a:lnTo>
                    <a:pt x="0" y="23917"/>
                  </a:lnTo>
                  <a:lnTo>
                    <a:pt x="0" y="11708"/>
                  </a:lnTo>
                  <a:lnTo>
                    <a:pt x="1881" y="6026"/>
                  </a:lnTo>
                  <a:lnTo>
                    <a:pt x="3371" y="3523"/>
                  </a:lnTo>
                  <a:lnTo>
                    <a:pt x="5070" y="1854"/>
                  </a:lnTo>
                  <a:lnTo>
                    <a:pt x="8838" y="0"/>
                  </a:lnTo>
                  <a:lnTo>
                    <a:pt x="11537" y="917"/>
                  </a:lnTo>
                  <a:lnTo>
                    <a:pt x="18298" y="5698"/>
                  </a:lnTo>
                  <a:lnTo>
                    <a:pt x="35547" y="41955"/>
                  </a:lnTo>
                  <a:lnTo>
                    <a:pt x="57491" y="87431"/>
                  </a:lnTo>
                  <a:lnTo>
                    <a:pt x="76116" y="125053"/>
                  </a:lnTo>
                  <a:lnTo>
                    <a:pt x="96154" y="163411"/>
                  </a:lnTo>
                  <a:lnTo>
                    <a:pt x="114701" y="199509"/>
                  </a:lnTo>
                  <a:lnTo>
                    <a:pt x="133783" y="241514"/>
                  </a:lnTo>
                  <a:lnTo>
                    <a:pt x="151823" y="266190"/>
                  </a:lnTo>
                  <a:lnTo>
                    <a:pt x="161786" y="272705"/>
                  </a:lnTo>
                  <a:lnTo>
                    <a:pt x="165007" y="273737"/>
                  </a:lnTo>
                  <a:lnTo>
                    <a:pt x="167155" y="273719"/>
                  </a:lnTo>
                  <a:lnTo>
                    <a:pt x="171450" y="271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2183"/>
            <p:cNvSpPr/>
            <p:nvPr>
              <p:custDataLst>
                <p:tags r:id="rId285"/>
              </p:custDataLst>
            </p:nvPr>
          </p:nvSpPr>
          <p:spPr>
            <a:xfrm>
              <a:off x="2451100" y="774700"/>
              <a:ext cx="171451" cy="336551"/>
            </a:xfrm>
            <a:custGeom>
              <a:avLst/>
              <a:gdLst/>
              <a:ahLst/>
              <a:cxnLst/>
              <a:rect l="0" t="0" r="0" b="0"/>
              <a:pathLst>
                <a:path w="171451" h="336551">
                  <a:moveTo>
                    <a:pt x="171450" y="0"/>
                  </a:moveTo>
                  <a:lnTo>
                    <a:pt x="171450" y="0"/>
                  </a:lnTo>
                  <a:lnTo>
                    <a:pt x="164708" y="0"/>
                  </a:lnTo>
                  <a:lnTo>
                    <a:pt x="150402" y="6742"/>
                  </a:lnTo>
                  <a:lnTo>
                    <a:pt x="121536" y="38282"/>
                  </a:lnTo>
                  <a:lnTo>
                    <a:pt x="97002" y="78057"/>
                  </a:lnTo>
                  <a:lnTo>
                    <a:pt x="80271" y="111598"/>
                  </a:lnTo>
                  <a:lnTo>
                    <a:pt x="61547" y="149553"/>
                  </a:lnTo>
                  <a:lnTo>
                    <a:pt x="42876" y="189234"/>
                  </a:lnTo>
                  <a:lnTo>
                    <a:pt x="27523" y="228038"/>
                  </a:lnTo>
                  <a:lnTo>
                    <a:pt x="10350" y="275470"/>
                  </a:lnTo>
                  <a:lnTo>
                    <a:pt x="1363" y="322923"/>
                  </a:lnTo>
                  <a:lnTo>
                    <a:pt x="0" y="33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2184"/>
            <p:cNvSpPr/>
            <p:nvPr>
              <p:custDataLst>
                <p:tags r:id="rId286"/>
              </p:custDataLst>
            </p:nvPr>
          </p:nvSpPr>
          <p:spPr>
            <a:xfrm>
              <a:off x="2902211" y="850900"/>
              <a:ext cx="152140" cy="12623"/>
            </a:xfrm>
            <a:custGeom>
              <a:avLst/>
              <a:gdLst/>
              <a:ahLst/>
              <a:cxnLst/>
              <a:rect l="0" t="0" r="0" b="0"/>
              <a:pathLst>
                <a:path w="152140" h="12623">
                  <a:moveTo>
                    <a:pt x="6089" y="6350"/>
                  </a:moveTo>
                  <a:lnTo>
                    <a:pt x="6089" y="6350"/>
                  </a:lnTo>
                  <a:lnTo>
                    <a:pt x="2718" y="6350"/>
                  </a:lnTo>
                  <a:lnTo>
                    <a:pt x="1725" y="7055"/>
                  </a:lnTo>
                  <a:lnTo>
                    <a:pt x="1063" y="8231"/>
                  </a:lnTo>
                  <a:lnTo>
                    <a:pt x="0" y="11817"/>
                  </a:lnTo>
                  <a:lnTo>
                    <a:pt x="27552" y="12622"/>
                  </a:lnTo>
                  <a:lnTo>
                    <a:pt x="62857" y="9306"/>
                  </a:lnTo>
                  <a:lnTo>
                    <a:pt x="101226" y="3855"/>
                  </a:lnTo>
                  <a:lnTo>
                    <a:pt x="1521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SMARTInkShape-2185"/>
            <p:cNvSpPr/>
            <p:nvPr>
              <p:custDataLst>
                <p:tags r:id="rId287"/>
              </p:custDataLst>
            </p:nvPr>
          </p:nvSpPr>
          <p:spPr>
            <a:xfrm>
              <a:off x="2949092" y="901700"/>
              <a:ext cx="111609" cy="17583"/>
            </a:xfrm>
            <a:custGeom>
              <a:avLst/>
              <a:gdLst/>
              <a:ahLst/>
              <a:cxnLst/>
              <a:rect l="0" t="0" r="0" b="0"/>
              <a:pathLst>
                <a:path w="111609" h="17583">
                  <a:moveTo>
                    <a:pt x="3658" y="6350"/>
                  </a:moveTo>
                  <a:lnTo>
                    <a:pt x="3658" y="6350"/>
                  </a:lnTo>
                  <a:lnTo>
                    <a:pt x="287" y="9721"/>
                  </a:lnTo>
                  <a:lnTo>
                    <a:pt x="0" y="11420"/>
                  </a:lnTo>
                  <a:lnTo>
                    <a:pt x="514" y="13258"/>
                  </a:lnTo>
                  <a:lnTo>
                    <a:pt x="1562" y="15188"/>
                  </a:lnTo>
                  <a:lnTo>
                    <a:pt x="8371" y="17334"/>
                  </a:lnTo>
                  <a:lnTo>
                    <a:pt x="19864" y="17582"/>
                  </a:lnTo>
                  <a:lnTo>
                    <a:pt x="66060" y="10111"/>
                  </a:lnTo>
                  <a:lnTo>
                    <a:pt x="1116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2186"/>
            <p:cNvSpPr/>
            <p:nvPr>
              <p:custDataLst>
                <p:tags r:id="rId288"/>
              </p:custDataLst>
            </p:nvPr>
          </p:nvSpPr>
          <p:spPr>
            <a:xfrm>
              <a:off x="2956612" y="946150"/>
              <a:ext cx="116789" cy="6317"/>
            </a:xfrm>
            <a:custGeom>
              <a:avLst/>
              <a:gdLst/>
              <a:ahLst/>
              <a:cxnLst/>
              <a:rect l="0" t="0" r="0" b="0"/>
              <a:pathLst>
                <a:path w="116789" h="6317">
                  <a:moveTo>
                    <a:pt x="8838" y="0"/>
                  </a:moveTo>
                  <a:lnTo>
                    <a:pt x="8838" y="0"/>
                  </a:lnTo>
                  <a:lnTo>
                    <a:pt x="5467" y="3371"/>
                  </a:lnTo>
                  <a:lnTo>
                    <a:pt x="1931" y="5026"/>
                  </a:lnTo>
                  <a:lnTo>
                    <a:pt x="0" y="5467"/>
                  </a:lnTo>
                  <a:lnTo>
                    <a:pt x="124" y="5762"/>
                  </a:lnTo>
                  <a:lnTo>
                    <a:pt x="42741" y="6316"/>
                  </a:lnTo>
                  <a:lnTo>
                    <a:pt x="84355" y="5640"/>
                  </a:lnTo>
                  <a:lnTo>
                    <a:pt x="116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5" name="SMARTInkShape-Group461"/>
          <p:cNvGrpSpPr/>
          <p:nvPr/>
        </p:nvGrpSpPr>
        <p:grpSpPr>
          <a:xfrm>
            <a:off x="3355491" y="723900"/>
            <a:ext cx="194160" cy="317501"/>
            <a:chOff x="3355491" y="723900"/>
            <a:chExt cx="194160" cy="317501"/>
          </a:xfrm>
        </p:grpSpPr>
        <p:sp>
          <p:nvSpPr>
            <p:cNvPr id="703" name="SMARTInkShape-2187"/>
            <p:cNvSpPr/>
            <p:nvPr>
              <p:custDataLst>
                <p:tags r:id="rId282"/>
              </p:custDataLst>
            </p:nvPr>
          </p:nvSpPr>
          <p:spPr>
            <a:xfrm>
              <a:off x="3355491" y="723900"/>
              <a:ext cx="117960" cy="139701"/>
            </a:xfrm>
            <a:custGeom>
              <a:avLst/>
              <a:gdLst/>
              <a:ahLst/>
              <a:cxnLst/>
              <a:rect l="0" t="0" r="0" b="0"/>
              <a:pathLst>
                <a:path w="117960" h="139701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706"/>
                  </a:lnTo>
                  <a:lnTo>
                    <a:pt x="4378" y="7186"/>
                  </a:lnTo>
                  <a:lnTo>
                    <a:pt x="45463" y="50206"/>
                  </a:lnTo>
                  <a:lnTo>
                    <a:pt x="88256" y="96591"/>
                  </a:lnTo>
                  <a:lnTo>
                    <a:pt x="117959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2188"/>
            <p:cNvSpPr/>
            <p:nvPr>
              <p:custDataLst>
                <p:tags r:id="rId283"/>
              </p:custDataLst>
            </p:nvPr>
          </p:nvSpPr>
          <p:spPr>
            <a:xfrm>
              <a:off x="3467638" y="736600"/>
              <a:ext cx="82013" cy="304801"/>
            </a:xfrm>
            <a:custGeom>
              <a:avLst/>
              <a:gdLst/>
              <a:ahLst/>
              <a:cxnLst/>
              <a:rect l="0" t="0" r="0" b="0"/>
              <a:pathLst>
                <a:path w="82013" h="304801">
                  <a:moveTo>
                    <a:pt x="82012" y="0"/>
                  </a:moveTo>
                  <a:lnTo>
                    <a:pt x="82012" y="0"/>
                  </a:lnTo>
                  <a:lnTo>
                    <a:pt x="71167" y="706"/>
                  </a:lnTo>
                  <a:lnTo>
                    <a:pt x="60964" y="3371"/>
                  </a:lnTo>
                  <a:lnTo>
                    <a:pt x="51255" y="10670"/>
                  </a:lnTo>
                  <a:lnTo>
                    <a:pt x="20687" y="51053"/>
                  </a:lnTo>
                  <a:lnTo>
                    <a:pt x="14688" y="66554"/>
                  </a:lnTo>
                  <a:lnTo>
                    <a:pt x="3545" y="109432"/>
                  </a:lnTo>
                  <a:lnTo>
                    <a:pt x="0" y="151829"/>
                  </a:lnTo>
                  <a:lnTo>
                    <a:pt x="2939" y="189525"/>
                  </a:lnTo>
                  <a:lnTo>
                    <a:pt x="4961" y="233955"/>
                  </a:lnTo>
                  <a:lnTo>
                    <a:pt x="10725" y="281229"/>
                  </a:lnTo>
                  <a:lnTo>
                    <a:pt x="12162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4" name="SMARTInkShape-Group462"/>
          <p:cNvGrpSpPr/>
          <p:nvPr/>
        </p:nvGrpSpPr>
        <p:grpSpPr>
          <a:xfrm>
            <a:off x="1100315" y="1968500"/>
            <a:ext cx="1039636" cy="342785"/>
            <a:chOff x="1100315" y="1968500"/>
            <a:chExt cx="1039636" cy="342785"/>
          </a:xfrm>
        </p:grpSpPr>
        <p:sp>
          <p:nvSpPr>
            <p:cNvPr id="706" name="SMARTInkShape-2189"/>
            <p:cNvSpPr/>
            <p:nvPr>
              <p:custDataLst>
                <p:tags r:id="rId274"/>
              </p:custDataLst>
            </p:nvPr>
          </p:nvSpPr>
          <p:spPr>
            <a:xfrm>
              <a:off x="1123950" y="1996188"/>
              <a:ext cx="136026" cy="273492"/>
            </a:xfrm>
            <a:custGeom>
              <a:avLst/>
              <a:gdLst/>
              <a:ahLst/>
              <a:cxnLst/>
              <a:rect l="0" t="0" r="0" b="0"/>
              <a:pathLst>
                <a:path w="136026" h="273492">
                  <a:moveTo>
                    <a:pt x="114300" y="23112"/>
                  </a:moveTo>
                  <a:lnTo>
                    <a:pt x="114300" y="23112"/>
                  </a:lnTo>
                  <a:lnTo>
                    <a:pt x="81101" y="2861"/>
                  </a:lnTo>
                  <a:lnTo>
                    <a:pt x="66149" y="0"/>
                  </a:lnTo>
                  <a:lnTo>
                    <a:pt x="38493" y="5132"/>
                  </a:lnTo>
                  <a:lnTo>
                    <a:pt x="18069" y="15590"/>
                  </a:lnTo>
                  <a:lnTo>
                    <a:pt x="3080" y="30996"/>
                  </a:lnTo>
                  <a:lnTo>
                    <a:pt x="1348" y="37540"/>
                  </a:lnTo>
                  <a:lnTo>
                    <a:pt x="3186" y="52337"/>
                  </a:lnTo>
                  <a:lnTo>
                    <a:pt x="15526" y="79906"/>
                  </a:lnTo>
                  <a:lnTo>
                    <a:pt x="49503" y="120826"/>
                  </a:lnTo>
                  <a:lnTo>
                    <a:pt x="94367" y="162881"/>
                  </a:lnTo>
                  <a:lnTo>
                    <a:pt x="127296" y="201788"/>
                  </a:lnTo>
                  <a:lnTo>
                    <a:pt x="134187" y="219410"/>
                  </a:lnTo>
                  <a:lnTo>
                    <a:pt x="136025" y="228061"/>
                  </a:lnTo>
                  <a:lnTo>
                    <a:pt x="134428" y="235239"/>
                  </a:lnTo>
                  <a:lnTo>
                    <a:pt x="125127" y="246978"/>
                  </a:lnTo>
                  <a:lnTo>
                    <a:pt x="90540" y="264891"/>
                  </a:lnTo>
                  <a:lnTo>
                    <a:pt x="54657" y="273491"/>
                  </a:lnTo>
                  <a:lnTo>
                    <a:pt x="34405" y="271740"/>
                  </a:lnTo>
                  <a:lnTo>
                    <a:pt x="25053" y="269297"/>
                  </a:lnTo>
                  <a:lnTo>
                    <a:pt x="18113" y="264141"/>
                  </a:lnTo>
                  <a:lnTo>
                    <a:pt x="0" y="232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2190"/>
            <p:cNvSpPr/>
            <p:nvPr>
              <p:custDataLst>
                <p:tags r:id="rId275"/>
              </p:custDataLst>
            </p:nvPr>
          </p:nvSpPr>
          <p:spPr>
            <a:xfrm>
              <a:off x="1333595" y="1981200"/>
              <a:ext cx="50706" cy="249909"/>
            </a:xfrm>
            <a:custGeom>
              <a:avLst/>
              <a:gdLst/>
              <a:ahLst/>
              <a:cxnLst/>
              <a:rect l="0" t="0" r="0" b="0"/>
              <a:pathLst>
                <a:path w="50706" h="249909">
                  <a:moveTo>
                    <a:pt x="38005" y="0"/>
                  </a:moveTo>
                  <a:lnTo>
                    <a:pt x="38005" y="0"/>
                  </a:lnTo>
                  <a:lnTo>
                    <a:pt x="20328" y="0"/>
                  </a:lnTo>
                  <a:lnTo>
                    <a:pt x="16343" y="2117"/>
                  </a:lnTo>
                  <a:lnTo>
                    <a:pt x="8151" y="10113"/>
                  </a:lnTo>
                  <a:lnTo>
                    <a:pt x="3570" y="24485"/>
                  </a:lnTo>
                  <a:lnTo>
                    <a:pt x="629" y="69199"/>
                  </a:lnTo>
                  <a:lnTo>
                    <a:pt x="120" y="114499"/>
                  </a:lnTo>
                  <a:lnTo>
                    <a:pt x="0" y="147079"/>
                  </a:lnTo>
                  <a:lnTo>
                    <a:pt x="1815" y="193392"/>
                  </a:lnTo>
                  <a:lnTo>
                    <a:pt x="8702" y="228281"/>
                  </a:lnTo>
                  <a:lnTo>
                    <a:pt x="15104" y="242569"/>
                  </a:lnTo>
                  <a:lnTo>
                    <a:pt x="20301" y="248920"/>
                  </a:lnTo>
                  <a:lnTo>
                    <a:pt x="23380" y="249908"/>
                  </a:lnTo>
                  <a:lnTo>
                    <a:pt x="30564" y="249124"/>
                  </a:lnTo>
                  <a:lnTo>
                    <a:pt x="38461" y="242661"/>
                  </a:lnTo>
                  <a:lnTo>
                    <a:pt x="42542" y="237974"/>
                  </a:lnTo>
                  <a:lnTo>
                    <a:pt x="47077" y="221477"/>
                  </a:lnTo>
                  <a:lnTo>
                    <a:pt x="5070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2191"/>
            <p:cNvSpPr/>
            <p:nvPr>
              <p:custDataLst>
                <p:tags r:id="rId276"/>
              </p:custDataLst>
            </p:nvPr>
          </p:nvSpPr>
          <p:spPr>
            <a:xfrm>
              <a:off x="1271765" y="2089150"/>
              <a:ext cx="112536" cy="31751"/>
            </a:xfrm>
            <a:custGeom>
              <a:avLst/>
              <a:gdLst/>
              <a:ahLst/>
              <a:cxnLst/>
              <a:rect l="0" t="0" r="0" b="0"/>
              <a:pathLst>
                <a:path w="112536" h="31751">
                  <a:moveTo>
                    <a:pt x="10935" y="31750"/>
                  </a:moveTo>
                  <a:lnTo>
                    <a:pt x="10935" y="31750"/>
                  </a:lnTo>
                  <a:lnTo>
                    <a:pt x="0" y="31750"/>
                  </a:lnTo>
                  <a:lnTo>
                    <a:pt x="26180" y="28379"/>
                  </a:lnTo>
                  <a:lnTo>
                    <a:pt x="65478" y="15849"/>
                  </a:lnTo>
                  <a:lnTo>
                    <a:pt x="1125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2192"/>
            <p:cNvSpPr/>
            <p:nvPr>
              <p:custDataLst>
                <p:tags r:id="rId277"/>
              </p:custDataLst>
            </p:nvPr>
          </p:nvSpPr>
          <p:spPr>
            <a:xfrm>
              <a:off x="1409927" y="2013670"/>
              <a:ext cx="171721" cy="282111"/>
            </a:xfrm>
            <a:custGeom>
              <a:avLst/>
              <a:gdLst/>
              <a:ahLst/>
              <a:cxnLst/>
              <a:rect l="0" t="0" r="0" b="0"/>
              <a:pathLst>
                <a:path w="171721" h="282111">
                  <a:moveTo>
                    <a:pt x="18823" y="100880"/>
                  </a:moveTo>
                  <a:lnTo>
                    <a:pt x="18823" y="100880"/>
                  </a:lnTo>
                  <a:lnTo>
                    <a:pt x="22194" y="100880"/>
                  </a:lnTo>
                  <a:lnTo>
                    <a:pt x="31032" y="94138"/>
                  </a:lnTo>
                  <a:lnTo>
                    <a:pt x="51578" y="65559"/>
                  </a:lnTo>
                  <a:lnTo>
                    <a:pt x="52654" y="61105"/>
                  </a:lnTo>
                  <a:lnTo>
                    <a:pt x="51968" y="52393"/>
                  </a:lnTo>
                  <a:lnTo>
                    <a:pt x="50092" y="50211"/>
                  </a:lnTo>
                  <a:lnTo>
                    <a:pt x="47430" y="49462"/>
                  </a:lnTo>
                  <a:lnTo>
                    <a:pt x="29648" y="53329"/>
                  </a:lnTo>
                  <a:lnTo>
                    <a:pt x="11917" y="68995"/>
                  </a:lnTo>
                  <a:lnTo>
                    <a:pt x="0" y="94882"/>
                  </a:lnTo>
                  <a:lnTo>
                    <a:pt x="109" y="114677"/>
                  </a:lnTo>
                  <a:lnTo>
                    <a:pt x="8104" y="141892"/>
                  </a:lnTo>
                  <a:lnTo>
                    <a:pt x="16176" y="155091"/>
                  </a:lnTo>
                  <a:lnTo>
                    <a:pt x="26819" y="163309"/>
                  </a:lnTo>
                  <a:lnTo>
                    <a:pt x="48081" y="168531"/>
                  </a:lnTo>
                  <a:lnTo>
                    <a:pt x="64047" y="164108"/>
                  </a:lnTo>
                  <a:lnTo>
                    <a:pt x="79139" y="155087"/>
                  </a:lnTo>
                  <a:lnTo>
                    <a:pt x="94864" y="138108"/>
                  </a:lnTo>
                  <a:lnTo>
                    <a:pt x="103599" y="119671"/>
                  </a:lnTo>
                  <a:lnTo>
                    <a:pt x="107180" y="94888"/>
                  </a:lnTo>
                  <a:lnTo>
                    <a:pt x="105950" y="94063"/>
                  </a:lnTo>
                  <a:lnTo>
                    <a:pt x="103719" y="94924"/>
                  </a:lnTo>
                  <a:lnTo>
                    <a:pt x="100820" y="96909"/>
                  </a:lnTo>
                  <a:lnTo>
                    <a:pt x="93370" y="113187"/>
                  </a:lnTo>
                  <a:lnTo>
                    <a:pt x="89601" y="154111"/>
                  </a:lnTo>
                  <a:lnTo>
                    <a:pt x="88948" y="191206"/>
                  </a:lnTo>
                  <a:lnTo>
                    <a:pt x="88754" y="231752"/>
                  </a:lnTo>
                  <a:lnTo>
                    <a:pt x="86808" y="270246"/>
                  </a:lnTo>
                  <a:lnTo>
                    <a:pt x="83209" y="282110"/>
                  </a:lnTo>
                  <a:lnTo>
                    <a:pt x="82208" y="280967"/>
                  </a:lnTo>
                  <a:lnTo>
                    <a:pt x="79214" y="274052"/>
                  </a:lnTo>
                  <a:lnTo>
                    <a:pt x="76613" y="234335"/>
                  </a:lnTo>
                  <a:lnTo>
                    <a:pt x="76258" y="200175"/>
                  </a:lnTo>
                  <a:lnTo>
                    <a:pt x="77981" y="155829"/>
                  </a:lnTo>
                  <a:lnTo>
                    <a:pt x="79428" y="131163"/>
                  </a:lnTo>
                  <a:lnTo>
                    <a:pt x="86681" y="84941"/>
                  </a:lnTo>
                  <a:lnTo>
                    <a:pt x="96960" y="45112"/>
                  </a:lnTo>
                  <a:lnTo>
                    <a:pt x="108584" y="18004"/>
                  </a:lnTo>
                  <a:lnTo>
                    <a:pt x="120806" y="4074"/>
                  </a:lnTo>
                  <a:lnTo>
                    <a:pt x="127028" y="359"/>
                  </a:lnTo>
                  <a:lnTo>
                    <a:pt x="133293" y="0"/>
                  </a:lnTo>
                  <a:lnTo>
                    <a:pt x="145898" y="5244"/>
                  </a:lnTo>
                  <a:lnTo>
                    <a:pt x="156675" y="16512"/>
                  </a:lnTo>
                  <a:lnTo>
                    <a:pt x="165463" y="32339"/>
                  </a:lnTo>
                  <a:lnTo>
                    <a:pt x="171720" y="53484"/>
                  </a:lnTo>
                  <a:lnTo>
                    <a:pt x="171209" y="73230"/>
                  </a:lnTo>
                  <a:lnTo>
                    <a:pt x="165572" y="91413"/>
                  </a:lnTo>
                  <a:lnTo>
                    <a:pt x="156012" y="108902"/>
                  </a:lnTo>
                  <a:lnTo>
                    <a:pt x="131987" y="131244"/>
                  </a:lnTo>
                  <a:lnTo>
                    <a:pt x="114509" y="139070"/>
                  </a:lnTo>
                  <a:lnTo>
                    <a:pt x="105897" y="141156"/>
                  </a:lnTo>
                  <a:lnTo>
                    <a:pt x="90684" y="139712"/>
                  </a:lnTo>
                  <a:lnTo>
                    <a:pt x="83664" y="137351"/>
                  </a:lnTo>
                  <a:lnTo>
                    <a:pt x="79689" y="133661"/>
                  </a:lnTo>
                  <a:lnTo>
                    <a:pt x="77745" y="129084"/>
                  </a:lnTo>
                  <a:lnTo>
                    <a:pt x="75973" y="113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SMARTInkShape-2193"/>
            <p:cNvSpPr/>
            <p:nvPr>
              <p:custDataLst>
                <p:tags r:id="rId278"/>
              </p:custDataLst>
            </p:nvPr>
          </p:nvSpPr>
          <p:spPr>
            <a:xfrm>
              <a:off x="1784350" y="1968500"/>
              <a:ext cx="1" cy="215901"/>
            </a:xfrm>
            <a:custGeom>
              <a:avLst/>
              <a:gdLst/>
              <a:ahLst/>
              <a:cxnLst/>
              <a:rect l="0" t="0" r="0" b="0"/>
              <a:pathLst>
                <a:path w="1" h="215901">
                  <a:moveTo>
                    <a:pt x="0" y="0"/>
                  </a:moveTo>
                  <a:lnTo>
                    <a:pt x="0" y="0"/>
                  </a:lnTo>
                  <a:lnTo>
                    <a:pt x="0" y="44749"/>
                  </a:lnTo>
                  <a:lnTo>
                    <a:pt x="0" y="87185"/>
                  </a:lnTo>
                  <a:lnTo>
                    <a:pt x="0" y="130647"/>
                  </a:lnTo>
                  <a:lnTo>
                    <a:pt x="0" y="169944"/>
                  </a:lnTo>
                  <a:lnTo>
                    <a:pt x="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SMARTInkShape-2194"/>
            <p:cNvSpPr/>
            <p:nvPr>
              <p:custDataLst>
                <p:tags r:id="rId279"/>
              </p:custDataLst>
            </p:nvPr>
          </p:nvSpPr>
          <p:spPr>
            <a:xfrm>
              <a:off x="1100315" y="2190750"/>
              <a:ext cx="938036" cy="120535"/>
            </a:xfrm>
            <a:custGeom>
              <a:avLst/>
              <a:gdLst/>
              <a:ahLst/>
              <a:cxnLst/>
              <a:rect l="0" t="0" r="0" b="0"/>
              <a:pathLst>
                <a:path w="938036" h="120535">
                  <a:moveTo>
                    <a:pt x="10935" y="114300"/>
                  </a:moveTo>
                  <a:lnTo>
                    <a:pt x="10935" y="114300"/>
                  </a:lnTo>
                  <a:lnTo>
                    <a:pt x="0" y="119767"/>
                  </a:lnTo>
                  <a:lnTo>
                    <a:pt x="45557" y="120534"/>
                  </a:lnTo>
                  <a:lnTo>
                    <a:pt x="81356" y="119893"/>
                  </a:lnTo>
                  <a:lnTo>
                    <a:pt x="127841" y="117256"/>
                  </a:lnTo>
                  <a:lnTo>
                    <a:pt x="155900" y="114859"/>
                  </a:lnTo>
                  <a:lnTo>
                    <a:pt x="186600" y="111851"/>
                  </a:lnTo>
                  <a:lnTo>
                    <a:pt x="219062" y="108434"/>
                  </a:lnTo>
                  <a:lnTo>
                    <a:pt x="256225" y="104745"/>
                  </a:lnTo>
                  <a:lnTo>
                    <a:pt x="296523" y="100874"/>
                  </a:lnTo>
                  <a:lnTo>
                    <a:pt x="338910" y="96883"/>
                  </a:lnTo>
                  <a:lnTo>
                    <a:pt x="383396" y="92811"/>
                  </a:lnTo>
                  <a:lnTo>
                    <a:pt x="429281" y="88685"/>
                  </a:lnTo>
                  <a:lnTo>
                    <a:pt x="476099" y="84523"/>
                  </a:lnTo>
                  <a:lnTo>
                    <a:pt x="523539" y="79632"/>
                  </a:lnTo>
                  <a:lnTo>
                    <a:pt x="571393" y="74255"/>
                  </a:lnTo>
                  <a:lnTo>
                    <a:pt x="619524" y="68553"/>
                  </a:lnTo>
                  <a:lnTo>
                    <a:pt x="664311" y="62636"/>
                  </a:lnTo>
                  <a:lnTo>
                    <a:pt x="706869" y="56573"/>
                  </a:lnTo>
                  <a:lnTo>
                    <a:pt x="747941" y="50416"/>
                  </a:lnTo>
                  <a:lnTo>
                    <a:pt x="784494" y="44899"/>
                  </a:lnTo>
                  <a:lnTo>
                    <a:pt x="818036" y="39810"/>
                  </a:lnTo>
                  <a:lnTo>
                    <a:pt x="849569" y="35007"/>
                  </a:lnTo>
                  <a:lnTo>
                    <a:pt x="894013" y="27788"/>
                  </a:lnTo>
                  <a:lnTo>
                    <a:pt x="921292" y="20817"/>
                  </a:lnTo>
                  <a:lnTo>
                    <a:pt x="927578" y="15995"/>
                  </a:lnTo>
                  <a:lnTo>
                    <a:pt x="9380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2195"/>
            <p:cNvSpPr/>
            <p:nvPr>
              <p:custDataLst>
                <p:tags r:id="rId280"/>
              </p:custDataLst>
            </p:nvPr>
          </p:nvSpPr>
          <p:spPr>
            <a:xfrm>
              <a:off x="2114550" y="20002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0"/>
                  </a:moveTo>
                  <a:lnTo>
                    <a:pt x="6350" y="0"/>
                  </a:lnTo>
                  <a:lnTo>
                    <a:pt x="1986" y="10139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2196"/>
            <p:cNvSpPr/>
            <p:nvPr>
              <p:custDataLst>
                <p:tags r:id="rId281"/>
              </p:custDataLst>
            </p:nvPr>
          </p:nvSpPr>
          <p:spPr>
            <a:xfrm>
              <a:off x="2120900" y="2152650"/>
              <a:ext cx="19051" cy="12701"/>
            </a:xfrm>
            <a:custGeom>
              <a:avLst/>
              <a:gdLst/>
              <a:ahLst/>
              <a:cxnLst/>
              <a:rect l="0" t="0" r="0" b="0"/>
              <a:pathLst>
                <a:path w="19051" h="12701">
                  <a:moveTo>
                    <a:pt x="19050" y="0"/>
                  </a:moveTo>
                  <a:lnTo>
                    <a:pt x="19050" y="0"/>
                  </a:lnTo>
                  <a:lnTo>
                    <a:pt x="15679" y="6742"/>
                  </a:lnTo>
                  <a:lnTo>
                    <a:pt x="13980" y="8728"/>
                  </a:lnTo>
                  <a:lnTo>
                    <a:pt x="10212" y="10935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1" name="SMARTInkShape-Group463"/>
          <p:cNvGrpSpPr/>
          <p:nvPr/>
        </p:nvGrpSpPr>
        <p:grpSpPr>
          <a:xfrm>
            <a:off x="2704755" y="1883861"/>
            <a:ext cx="933796" cy="412571"/>
            <a:chOff x="2704755" y="1883861"/>
            <a:chExt cx="933796" cy="412571"/>
          </a:xfrm>
        </p:grpSpPr>
        <p:sp>
          <p:nvSpPr>
            <p:cNvPr id="715" name="SMARTInkShape-2197"/>
            <p:cNvSpPr/>
            <p:nvPr>
              <p:custDataLst>
                <p:tags r:id="rId268"/>
              </p:custDataLst>
            </p:nvPr>
          </p:nvSpPr>
          <p:spPr>
            <a:xfrm>
              <a:off x="2704755" y="1920679"/>
              <a:ext cx="159096" cy="274525"/>
            </a:xfrm>
            <a:custGeom>
              <a:avLst/>
              <a:gdLst/>
              <a:ahLst/>
              <a:cxnLst/>
              <a:rect l="0" t="0" r="0" b="0"/>
              <a:pathLst>
                <a:path w="159096" h="274525">
                  <a:moveTo>
                    <a:pt x="120995" y="3371"/>
                  </a:moveTo>
                  <a:lnTo>
                    <a:pt x="120995" y="3371"/>
                  </a:lnTo>
                  <a:lnTo>
                    <a:pt x="110856" y="2665"/>
                  </a:lnTo>
                  <a:lnTo>
                    <a:pt x="103318" y="0"/>
                  </a:lnTo>
                  <a:lnTo>
                    <a:pt x="93383" y="226"/>
                  </a:lnTo>
                  <a:lnTo>
                    <a:pt x="82617" y="3384"/>
                  </a:lnTo>
                  <a:lnTo>
                    <a:pt x="53112" y="24234"/>
                  </a:lnTo>
                  <a:lnTo>
                    <a:pt x="32678" y="48750"/>
                  </a:lnTo>
                  <a:lnTo>
                    <a:pt x="16588" y="85099"/>
                  </a:lnTo>
                  <a:lnTo>
                    <a:pt x="2885" y="127148"/>
                  </a:lnTo>
                  <a:lnTo>
                    <a:pt x="0" y="170887"/>
                  </a:lnTo>
                  <a:lnTo>
                    <a:pt x="3614" y="208384"/>
                  </a:lnTo>
                  <a:lnTo>
                    <a:pt x="12524" y="238466"/>
                  </a:lnTo>
                  <a:lnTo>
                    <a:pt x="21986" y="252732"/>
                  </a:lnTo>
                  <a:lnTo>
                    <a:pt x="33952" y="263070"/>
                  </a:lnTo>
                  <a:lnTo>
                    <a:pt x="56556" y="272152"/>
                  </a:lnTo>
                  <a:lnTo>
                    <a:pt x="72835" y="274524"/>
                  </a:lnTo>
                  <a:lnTo>
                    <a:pt x="89478" y="269933"/>
                  </a:lnTo>
                  <a:lnTo>
                    <a:pt x="130904" y="244522"/>
                  </a:lnTo>
                  <a:lnTo>
                    <a:pt x="159095" y="225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2198"/>
            <p:cNvSpPr/>
            <p:nvPr>
              <p:custDataLst>
                <p:tags r:id="rId269"/>
              </p:custDataLst>
            </p:nvPr>
          </p:nvSpPr>
          <p:spPr>
            <a:xfrm>
              <a:off x="2855743" y="2073380"/>
              <a:ext cx="73606" cy="98332"/>
            </a:xfrm>
            <a:custGeom>
              <a:avLst/>
              <a:gdLst/>
              <a:ahLst/>
              <a:cxnLst/>
              <a:rect l="0" t="0" r="0" b="0"/>
              <a:pathLst>
                <a:path w="73606" h="98332">
                  <a:moveTo>
                    <a:pt x="52557" y="9420"/>
                  </a:moveTo>
                  <a:lnTo>
                    <a:pt x="52557" y="9420"/>
                  </a:lnTo>
                  <a:lnTo>
                    <a:pt x="46782" y="4350"/>
                  </a:lnTo>
                  <a:lnTo>
                    <a:pt x="40348" y="582"/>
                  </a:lnTo>
                  <a:lnTo>
                    <a:pt x="36656" y="0"/>
                  </a:lnTo>
                  <a:lnTo>
                    <a:pt x="28792" y="1235"/>
                  </a:lnTo>
                  <a:lnTo>
                    <a:pt x="16431" y="5897"/>
                  </a:lnTo>
                  <a:lnTo>
                    <a:pt x="9925" y="11617"/>
                  </a:lnTo>
                  <a:lnTo>
                    <a:pt x="4681" y="20274"/>
                  </a:lnTo>
                  <a:lnTo>
                    <a:pt x="0" y="33529"/>
                  </a:lnTo>
                  <a:lnTo>
                    <a:pt x="139" y="56859"/>
                  </a:lnTo>
                  <a:lnTo>
                    <a:pt x="8019" y="78274"/>
                  </a:lnTo>
                  <a:lnTo>
                    <a:pt x="19291" y="94654"/>
                  </a:lnTo>
                  <a:lnTo>
                    <a:pt x="24030" y="97287"/>
                  </a:lnTo>
                  <a:lnTo>
                    <a:pt x="34939" y="98331"/>
                  </a:lnTo>
                  <a:lnTo>
                    <a:pt x="44962" y="94562"/>
                  </a:lnTo>
                  <a:lnTo>
                    <a:pt x="62894" y="80644"/>
                  </a:lnTo>
                  <a:lnTo>
                    <a:pt x="72397" y="61725"/>
                  </a:lnTo>
                  <a:lnTo>
                    <a:pt x="73605" y="48189"/>
                  </a:lnTo>
                  <a:lnTo>
                    <a:pt x="71084" y="35823"/>
                  </a:lnTo>
                  <a:lnTo>
                    <a:pt x="65259" y="25623"/>
                  </a:lnTo>
                  <a:lnTo>
                    <a:pt x="56086" y="18268"/>
                  </a:lnTo>
                  <a:lnTo>
                    <a:pt x="45659" y="13352"/>
                  </a:lnTo>
                  <a:lnTo>
                    <a:pt x="33266" y="9879"/>
                  </a:lnTo>
                  <a:lnTo>
                    <a:pt x="31230" y="8315"/>
                  </a:lnTo>
                  <a:lnTo>
                    <a:pt x="27157" y="3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2199"/>
            <p:cNvSpPr/>
            <p:nvPr>
              <p:custDataLst>
                <p:tags r:id="rId270"/>
              </p:custDataLst>
            </p:nvPr>
          </p:nvSpPr>
          <p:spPr>
            <a:xfrm>
              <a:off x="2952750" y="2058283"/>
              <a:ext cx="146051" cy="119768"/>
            </a:xfrm>
            <a:custGeom>
              <a:avLst/>
              <a:gdLst/>
              <a:ahLst/>
              <a:cxnLst/>
              <a:rect l="0" t="0" r="0" b="0"/>
              <a:pathLst>
                <a:path w="146051" h="1197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49"/>
                  </a:lnTo>
                  <a:lnTo>
                    <a:pt x="12865" y="44906"/>
                  </a:lnTo>
                  <a:lnTo>
                    <a:pt x="18507" y="88840"/>
                  </a:lnTo>
                  <a:lnTo>
                    <a:pt x="19018" y="100022"/>
                  </a:lnTo>
                  <a:lnTo>
                    <a:pt x="20459" y="68170"/>
                  </a:lnTo>
                  <a:lnTo>
                    <a:pt x="32864" y="29873"/>
                  </a:lnTo>
                  <a:lnTo>
                    <a:pt x="42161" y="5192"/>
                  </a:lnTo>
                  <a:lnTo>
                    <a:pt x="43630" y="3167"/>
                  </a:lnTo>
                  <a:lnTo>
                    <a:pt x="47143" y="917"/>
                  </a:lnTo>
                  <a:lnTo>
                    <a:pt x="49068" y="1728"/>
                  </a:lnTo>
                  <a:lnTo>
                    <a:pt x="62688" y="16951"/>
                  </a:lnTo>
                  <a:lnTo>
                    <a:pt x="71099" y="35759"/>
                  </a:lnTo>
                  <a:lnTo>
                    <a:pt x="75901" y="64270"/>
                  </a:lnTo>
                  <a:lnTo>
                    <a:pt x="76001" y="64424"/>
                  </a:lnTo>
                  <a:lnTo>
                    <a:pt x="76067" y="63822"/>
                  </a:lnTo>
                  <a:lnTo>
                    <a:pt x="95297" y="16262"/>
                  </a:lnTo>
                  <a:lnTo>
                    <a:pt x="97398" y="12664"/>
                  </a:lnTo>
                  <a:lnTo>
                    <a:pt x="100210" y="10265"/>
                  </a:lnTo>
                  <a:lnTo>
                    <a:pt x="107097" y="7599"/>
                  </a:lnTo>
                  <a:lnTo>
                    <a:pt x="110203" y="8300"/>
                  </a:lnTo>
                  <a:lnTo>
                    <a:pt x="115537" y="12841"/>
                  </a:lnTo>
                  <a:lnTo>
                    <a:pt x="129039" y="53053"/>
                  </a:lnTo>
                  <a:lnTo>
                    <a:pt x="138439" y="99552"/>
                  </a:lnTo>
                  <a:lnTo>
                    <a:pt x="141021" y="109136"/>
                  </a:lnTo>
                  <a:lnTo>
                    <a:pt x="146050" y="119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2200"/>
            <p:cNvSpPr/>
            <p:nvPr>
              <p:custDataLst>
                <p:tags r:id="rId271"/>
              </p:custDataLst>
            </p:nvPr>
          </p:nvSpPr>
          <p:spPr>
            <a:xfrm>
              <a:off x="3125422" y="2026619"/>
              <a:ext cx="85203" cy="269813"/>
            </a:xfrm>
            <a:custGeom>
              <a:avLst/>
              <a:gdLst/>
              <a:ahLst/>
              <a:cxnLst/>
              <a:rect l="0" t="0" r="0" b="0"/>
              <a:pathLst>
                <a:path w="85203" h="269813">
                  <a:moveTo>
                    <a:pt x="30528" y="49831"/>
                  </a:moveTo>
                  <a:lnTo>
                    <a:pt x="30528" y="49831"/>
                  </a:lnTo>
                  <a:lnTo>
                    <a:pt x="27157" y="53202"/>
                  </a:lnTo>
                  <a:lnTo>
                    <a:pt x="21690" y="65411"/>
                  </a:lnTo>
                  <a:lnTo>
                    <a:pt x="18337" y="103449"/>
                  </a:lnTo>
                  <a:lnTo>
                    <a:pt x="17929" y="146892"/>
                  </a:lnTo>
                  <a:lnTo>
                    <a:pt x="17858" y="187089"/>
                  </a:lnTo>
                  <a:lnTo>
                    <a:pt x="12764" y="233368"/>
                  </a:lnTo>
                  <a:lnTo>
                    <a:pt x="4964" y="260593"/>
                  </a:lnTo>
                  <a:lnTo>
                    <a:pt x="0" y="269812"/>
                  </a:lnTo>
                  <a:lnTo>
                    <a:pt x="4089" y="230371"/>
                  </a:lnTo>
                  <a:lnTo>
                    <a:pt x="7724" y="197804"/>
                  </a:lnTo>
                  <a:lnTo>
                    <a:pt x="11691" y="160282"/>
                  </a:lnTo>
                  <a:lnTo>
                    <a:pt x="16511" y="120087"/>
                  </a:lnTo>
                  <a:lnTo>
                    <a:pt x="23357" y="78704"/>
                  </a:lnTo>
                  <a:lnTo>
                    <a:pt x="31774" y="32594"/>
                  </a:lnTo>
                  <a:lnTo>
                    <a:pt x="38737" y="10073"/>
                  </a:lnTo>
                  <a:lnTo>
                    <a:pt x="43114" y="3939"/>
                  </a:lnTo>
                  <a:lnTo>
                    <a:pt x="45268" y="2303"/>
                  </a:lnTo>
                  <a:lnTo>
                    <a:pt x="51425" y="485"/>
                  </a:lnTo>
                  <a:lnTo>
                    <a:pt x="55043" y="0"/>
                  </a:lnTo>
                  <a:lnTo>
                    <a:pt x="58866" y="1794"/>
                  </a:lnTo>
                  <a:lnTo>
                    <a:pt x="66877" y="9431"/>
                  </a:lnTo>
                  <a:lnTo>
                    <a:pt x="79320" y="29002"/>
                  </a:lnTo>
                  <a:lnTo>
                    <a:pt x="85202" y="56046"/>
                  </a:lnTo>
                  <a:lnTo>
                    <a:pt x="82814" y="74230"/>
                  </a:lnTo>
                  <a:lnTo>
                    <a:pt x="75638" y="91720"/>
                  </a:lnTo>
                  <a:lnTo>
                    <a:pt x="56437" y="115316"/>
                  </a:lnTo>
                  <a:lnTo>
                    <a:pt x="37735" y="127011"/>
                  </a:lnTo>
                  <a:lnTo>
                    <a:pt x="17828" y="132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2201"/>
            <p:cNvSpPr/>
            <p:nvPr>
              <p:custDataLst>
                <p:tags r:id="rId272"/>
              </p:custDataLst>
            </p:nvPr>
          </p:nvSpPr>
          <p:spPr>
            <a:xfrm>
              <a:off x="3270916" y="1883861"/>
              <a:ext cx="348585" cy="278330"/>
            </a:xfrm>
            <a:custGeom>
              <a:avLst/>
              <a:gdLst/>
              <a:ahLst/>
              <a:cxnLst/>
              <a:rect l="0" t="0" r="0" b="0"/>
              <a:pathLst>
                <a:path w="348585" h="278330">
                  <a:moveTo>
                    <a:pt x="24734" y="148139"/>
                  </a:moveTo>
                  <a:lnTo>
                    <a:pt x="24734" y="148139"/>
                  </a:lnTo>
                  <a:lnTo>
                    <a:pt x="28105" y="144768"/>
                  </a:lnTo>
                  <a:lnTo>
                    <a:pt x="28392" y="143069"/>
                  </a:lnTo>
                  <a:lnTo>
                    <a:pt x="27878" y="141231"/>
                  </a:lnTo>
                  <a:lnTo>
                    <a:pt x="26830" y="139300"/>
                  </a:lnTo>
                  <a:lnTo>
                    <a:pt x="25426" y="138719"/>
                  </a:lnTo>
                  <a:lnTo>
                    <a:pt x="23784" y="139037"/>
                  </a:lnTo>
                  <a:lnTo>
                    <a:pt x="21984" y="139954"/>
                  </a:lnTo>
                  <a:lnTo>
                    <a:pt x="12708" y="154729"/>
                  </a:lnTo>
                  <a:lnTo>
                    <a:pt x="2707" y="190781"/>
                  </a:lnTo>
                  <a:lnTo>
                    <a:pt x="0" y="236055"/>
                  </a:lnTo>
                  <a:lnTo>
                    <a:pt x="1413" y="262853"/>
                  </a:lnTo>
                  <a:lnTo>
                    <a:pt x="4491" y="273206"/>
                  </a:lnTo>
                  <a:lnTo>
                    <a:pt x="6300" y="275967"/>
                  </a:lnTo>
                  <a:lnTo>
                    <a:pt x="8211" y="277808"/>
                  </a:lnTo>
                  <a:lnTo>
                    <a:pt x="10191" y="278329"/>
                  </a:lnTo>
                  <a:lnTo>
                    <a:pt x="12216" y="277972"/>
                  </a:lnTo>
                  <a:lnTo>
                    <a:pt x="14272" y="277027"/>
                  </a:lnTo>
                  <a:lnTo>
                    <a:pt x="33338" y="234173"/>
                  </a:lnTo>
                  <a:lnTo>
                    <a:pt x="43393" y="191526"/>
                  </a:lnTo>
                  <a:lnTo>
                    <a:pt x="48802" y="171996"/>
                  </a:lnTo>
                  <a:lnTo>
                    <a:pt x="49952" y="171099"/>
                  </a:lnTo>
                  <a:lnTo>
                    <a:pt x="51424" y="171207"/>
                  </a:lnTo>
                  <a:lnTo>
                    <a:pt x="53110" y="171984"/>
                  </a:lnTo>
                  <a:lnTo>
                    <a:pt x="58855" y="183191"/>
                  </a:lnTo>
                  <a:lnTo>
                    <a:pt x="69227" y="223746"/>
                  </a:lnTo>
                  <a:lnTo>
                    <a:pt x="80407" y="239843"/>
                  </a:lnTo>
                  <a:lnTo>
                    <a:pt x="86636" y="245340"/>
                  </a:lnTo>
                  <a:lnTo>
                    <a:pt x="89286" y="246807"/>
                  </a:lnTo>
                  <a:lnTo>
                    <a:pt x="92462" y="247078"/>
                  </a:lnTo>
                  <a:lnTo>
                    <a:pt x="99757" y="245499"/>
                  </a:lnTo>
                  <a:lnTo>
                    <a:pt x="115166" y="237272"/>
                  </a:lnTo>
                  <a:lnTo>
                    <a:pt x="144406" y="205231"/>
                  </a:lnTo>
                  <a:lnTo>
                    <a:pt x="169005" y="166074"/>
                  </a:lnTo>
                  <a:lnTo>
                    <a:pt x="185751" y="135179"/>
                  </a:lnTo>
                  <a:lnTo>
                    <a:pt x="202601" y="100751"/>
                  </a:lnTo>
                  <a:lnTo>
                    <a:pt x="219497" y="66400"/>
                  </a:lnTo>
                  <a:lnTo>
                    <a:pt x="242054" y="26083"/>
                  </a:lnTo>
                  <a:lnTo>
                    <a:pt x="251848" y="14"/>
                  </a:lnTo>
                  <a:lnTo>
                    <a:pt x="251638" y="0"/>
                  </a:lnTo>
                  <a:lnTo>
                    <a:pt x="249523" y="3747"/>
                  </a:lnTo>
                  <a:lnTo>
                    <a:pt x="238529" y="51147"/>
                  </a:lnTo>
                  <a:lnTo>
                    <a:pt x="227310" y="94236"/>
                  </a:lnTo>
                  <a:lnTo>
                    <a:pt x="216930" y="140869"/>
                  </a:lnTo>
                  <a:lnTo>
                    <a:pt x="209387" y="184085"/>
                  </a:lnTo>
                  <a:lnTo>
                    <a:pt x="206446" y="219938"/>
                  </a:lnTo>
                  <a:lnTo>
                    <a:pt x="210043" y="242790"/>
                  </a:lnTo>
                  <a:lnTo>
                    <a:pt x="213632" y="250179"/>
                  </a:lnTo>
                  <a:lnTo>
                    <a:pt x="217580" y="253462"/>
                  </a:lnTo>
                  <a:lnTo>
                    <a:pt x="225448" y="253040"/>
                  </a:lnTo>
                  <a:lnTo>
                    <a:pt x="230510" y="251940"/>
                  </a:lnTo>
                  <a:lnTo>
                    <a:pt x="247748" y="240278"/>
                  </a:lnTo>
                  <a:lnTo>
                    <a:pt x="271829" y="207235"/>
                  </a:lnTo>
                  <a:lnTo>
                    <a:pt x="291944" y="163047"/>
                  </a:lnTo>
                  <a:lnTo>
                    <a:pt x="296053" y="149185"/>
                  </a:lnTo>
                  <a:lnTo>
                    <a:pt x="295925" y="146720"/>
                  </a:lnTo>
                  <a:lnTo>
                    <a:pt x="295133" y="145076"/>
                  </a:lnTo>
                  <a:lnTo>
                    <a:pt x="293900" y="143980"/>
                  </a:lnTo>
                  <a:lnTo>
                    <a:pt x="286886" y="146526"/>
                  </a:lnTo>
                  <a:lnTo>
                    <a:pt x="282052" y="149180"/>
                  </a:lnTo>
                  <a:lnTo>
                    <a:pt x="272918" y="161537"/>
                  </a:lnTo>
                  <a:lnTo>
                    <a:pt x="258927" y="198214"/>
                  </a:lnTo>
                  <a:lnTo>
                    <a:pt x="255144" y="232950"/>
                  </a:lnTo>
                  <a:lnTo>
                    <a:pt x="257196" y="244864"/>
                  </a:lnTo>
                  <a:lnTo>
                    <a:pt x="260142" y="249311"/>
                  </a:lnTo>
                  <a:lnTo>
                    <a:pt x="269060" y="256134"/>
                  </a:lnTo>
                  <a:lnTo>
                    <a:pt x="280079" y="257755"/>
                  </a:lnTo>
                  <a:lnTo>
                    <a:pt x="285980" y="257200"/>
                  </a:lnTo>
                  <a:lnTo>
                    <a:pt x="325359" y="236413"/>
                  </a:lnTo>
                  <a:lnTo>
                    <a:pt x="348584" y="205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2202"/>
            <p:cNvSpPr/>
            <p:nvPr>
              <p:custDataLst>
                <p:tags r:id="rId273"/>
              </p:custDataLst>
            </p:nvPr>
          </p:nvSpPr>
          <p:spPr>
            <a:xfrm>
              <a:off x="3417183" y="1905000"/>
              <a:ext cx="221368" cy="57151"/>
            </a:xfrm>
            <a:custGeom>
              <a:avLst/>
              <a:gdLst/>
              <a:ahLst/>
              <a:cxnLst/>
              <a:rect l="0" t="0" r="0" b="0"/>
              <a:pathLst>
                <a:path w="221368" h="57151">
                  <a:moveTo>
                    <a:pt x="5467" y="57150"/>
                  </a:moveTo>
                  <a:lnTo>
                    <a:pt x="5467" y="57150"/>
                  </a:lnTo>
                  <a:lnTo>
                    <a:pt x="0" y="57150"/>
                  </a:lnTo>
                  <a:lnTo>
                    <a:pt x="6120" y="57150"/>
                  </a:lnTo>
                  <a:lnTo>
                    <a:pt x="52659" y="42647"/>
                  </a:lnTo>
                  <a:lnTo>
                    <a:pt x="88765" y="34006"/>
                  </a:lnTo>
                  <a:lnTo>
                    <a:pt x="135276" y="24579"/>
                  </a:lnTo>
                  <a:lnTo>
                    <a:pt x="172497" y="13946"/>
                  </a:lnTo>
                  <a:lnTo>
                    <a:pt x="221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7" name="SMARTInkShape-Group464"/>
          <p:cNvGrpSpPr/>
          <p:nvPr/>
        </p:nvGrpSpPr>
        <p:grpSpPr>
          <a:xfrm>
            <a:off x="4082406" y="1869795"/>
            <a:ext cx="482477" cy="417947"/>
            <a:chOff x="4082406" y="1869795"/>
            <a:chExt cx="482477" cy="417947"/>
          </a:xfrm>
        </p:grpSpPr>
        <p:sp>
          <p:nvSpPr>
            <p:cNvPr id="722" name="SMARTInkShape-2203"/>
            <p:cNvSpPr/>
            <p:nvPr>
              <p:custDataLst>
                <p:tags r:id="rId263"/>
              </p:custDataLst>
            </p:nvPr>
          </p:nvSpPr>
          <p:spPr>
            <a:xfrm>
              <a:off x="4235450" y="1920679"/>
              <a:ext cx="19051" cy="263722"/>
            </a:xfrm>
            <a:custGeom>
              <a:avLst/>
              <a:gdLst/>
              <a:ahLst/>
              <a:cxnLst/>
              <a:rect l="0" t="0" r="0" b="0"/>
              <a:pathLst>
                <a:path w="19051" h="263722">
                  <a:moveTo>
                    <a:pt x="19050" y="3371"/>
                  </a:moveTo>
                  <a:lnTo>
                    <a:pt x="19050" y="3371"/>
                  </a:lnTo>
                  <a:lnTo>
                    <a:pt x="19050" y="0"/>
                  </a:lnTo>
                  <a:lnTo>
                    <a:pt x="14024" y="42327"/>
                  </a:lnTo>
                  <a:lnTo>
                    <a:pt x="11211" y="85469"/>
                  </a:lnTo>
                  <a:lnTo>
                    <a:pt x="8510" y="120292"/>
                  </a:lnTo>
                  <a:lnTo>
                    <a:pt x="7310" y="156936"/>
                  </a:lnTo>
                  <a:lnTo>
                    <a:pt x="4895" y="190626"/>
                  </a:lnTo>
                  <a:lnTo>
                    <a:pt x="1450" y="229833"/>
                  </a:lnTo>
                  <a:lnTo>
                    <a:pt x="0" y="263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SMARTInkShape-2204"/>
            <p:cNvSpPr/>
            <p:nvPr>
              <p:custDataLst>
                <p:tags r:id="rId264"/>
              </p:custDataLst>
            </p:nvPr>
          </p:nvSpPr>
          <p:spPr>
            <a:xfrm>
              <a:off x="4082406" y="1869795"/>
              <a:ext cx="327480" cy="111406"/>
            </a:xfrm>
            <a:custGeom>
              <a:avLst/>
              <a:gdLst/>
              <a:ahLst/>
              <a:cxnLst/>
              <a:rect l="0" t="0" r="0" b="0"/>
              <a:pathLst>
                <a:path w="327480" h="111406">
                  <a:moveTo>
                    <a:pt x="26044" y="111405"/>
                  </a:moveTo>
                  <a:lnTo>
                    <a:pt x="26044" y="111405"/>
                  </a:lnTo>
                  <a:lnTo>
                    <a:pt x="737" y="104938"/>
                  </a:lnTo>
                  <a:lnTo>
                    <a:pt x="0" y="103566"/>
                  </a:lnTo>
                  <a:lnTo>
                    <a:pt x="215" y="101945"/>
                  </a:lnTo>
                  <a:lnTo>
                    <a:pt x="34504" y="88500"/>
                  </a:lnTo>
                  <a:lnTo>
                    <a:pt x="70491" y="77942"/>
                  </a:lnTo>
                  <a:lnTo>
                    <a:pt x="93775" y="70752"/>
                  </a:lnTo>
                  <a:lnTo>
                    <a:pt x="119882" y="62431"/>
                  </a:lnTo>
                  <a:lnTo>
                    <a:pt x="147869" y="53355"/>
                  </a:lnTo>
                  <a:lnTo>
                    <a:pt x="176405" y="44483"/>
                  </a:lnTo>
                  <a:lnTo>
                    <a:pt x="205307" y="35746"/>
                  </a:lnTo>
                  <a:lnTo>
                    <a:pt x="234453" y="27099"/>
                  </a:lnTo>
                  <a:lnTo>
                    <a:pt x="278126" y="13728"/>
                  </a:lnTo>
                  <a:lnTo>
                    <a:pt x="323801" y="389"/>
                  </a:lnTo>
                  <a:lnTo>
                    <a:pt x="326854" y="0"/>
                  </a:lnTo>
                  <a:lnTo>
                    <a:pt x="327479" y="446"/>
                  </a:lnTo>
                  <a:lnTo>
                    <a:pt x="326484" y="1449"/>
                  </a:lnTo>
                  <a:lnTo>
                    <a:pt x="299094" y="16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2205"/>
            <p:cNvSpPr/>
            <p:nvPr>
              <p:custDataLst>
                <p:tags r:id="rId265"/>
              </p:custDataLst>
            </p:nvPr>
          </p:nvSpPr>
          <p:spPr>
            <a:xfrm>
              <a:off x="4317300" y="2168804"/>
              <a:ext cx="65982" cy="104815"/>
            </a:xfrm>
            <a:custGeom>
              <a:avLst/>
              <a:gdLst/>
              <a:ahLst/>
              <a:cxnLst/>
              <a:rect l="0" t="0" r="0" b="0"/>
              <a:pathLst>
                <a:path w="65982" h="104815">
                  <a:moveTo>
                    <a:pt x="51500" y="15596"/>
                  </a:moveTo>
                  <a:lnTo>
                    <a:pt x="51500" y="15596"/>
                  </a:lnTo>
                  <a:lnTo>
                    <a:pt x="51500" y="669"/>
                  </a:lnTo>
                  <a:lnTo>
                    <a:pt x="49383" y="0"/>
                  </a:lnTo>
                  <a:lnTo>
                    <a:pt x="41387" y="1139"/>
                  </a:lnTo>
                  <a:lnTo>
                    <a:pt x="28356" y="9117"/>
                  </a:lnTo>
                  <a:lnTo>
                    <a:pt x="15558" y="23789"/>
                  </a:lnTo>
                  <a:lnTo>
                    <a:pt x="2829" y="48284"/>
                  </a:lnTo>
                  <a:lnTo>
                    <a:pt x="0" y="63991"/>
                  </a:lnTo>
                  <a:lnTo>
                    <a:pt x="2374" y="82852"/>
                  </a:lnTo>
                  <a:lnTo>
                    <a:pt x="3933" y="87950"/>
                  </a:lnTo>
                  <a:lnTo>
                    <a:pt x="11309" y="97377"/>
                  </a:lnTo>
                  <a:lnTo>
                    <a:pt x="16239" y="101867"/>
                  </a:lnTo>
                  <a:lnTo>
                    <a:pt x="22348" y="104154"/>
                  </a:lnTo>
                  <a:lnTo>
                    <a:pt x="36662" y="104814"/>
                  </a:lnTo>
                  <a:lnTo>
                    <a:pt x="43020" y="102591"/>
                  </a:lnTo>
                  <a:lnTo>
                    <a:pt x="53846" y="94477"/>
                  </a:lnTo>
                  <a:lnTo>
                    <a:pt x="64503" y="78009"/>
                  </a:lnTo>
                  <a:lnTo>
                    <a:pt x="65981" y="65913"/>
                  </a:lnTo>
                  <a:lnTo>
                    <a:pt x="65387" y="59724"/>
                  </a:lnTo>
                  <a:lnTo>
                    <a:pt x="59083" y="47203"/>
                  </a:lnTo>
                  <a:lnTo>
                    <a:pt x="45516" y="32016"/>
                  </a:lnTo>
                  <a:lnTo>
                    <a:pt x="36845" y="26422"/>
                  </a:lnTo>
                  <a:lnTo>
                    <a:pt x="22280" y="22535"/>
                  </a:lnTo>
                  <a:lnTo>
                    <a:pt x="22142" y="22339"/>
                  </a:lnTo>
                  <a:lnTo>
                    <a:pt x="26100" y="21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2206"/>
            <p:cNvSpPr/>
            <p:nvPr>
              <p:custDataLst>
                <p:tags r:id="rId266"/>
              </p:custDataLst>
            </p:nvPr>
          </p:nvSpPr>
          <p:spPr>
            <a:xfrm>
              <a:off x="4405847" y="2089150"/>
              <a:ext cx="70425" cy="190975"/>
            </a:xfrm>
            <a:custGeom>
              <a:avLst/>
              <a:gdLst/>
              <a:ahLst/>
              <a:cxnLst/>
              <a:rect l="0" t="0" r="0" b="0"/>
              <a:pathLst>
                <a:path w="70425" h="190975">
                  <a:moveTo>
                    <a:pt x="26453" y="0"/>
                  </a:moveTo>
                  <a:lnTo>
                    <a:pt x="26453" y="0"/>
                  </a:lnTo>
                  <a:lnTo>
                    <a:pt x="23082" y="3371"/>
                  </a:lnTo>
                  <a:lnTo>
                    <a:pt x="22795" y="5069"/>
                  </a:lnTo>
                  <a:lnTo>
                    <a:pt x="23308" y="6908"/>
                  </a:lnTo>
                  <a:lnTo>
                    <a:pt x="24357" y="8838"/>
                  </a:lnTo>
                  <a:lnTo>
                    <a:pt x="29640" y="51085"/>
                  </a:lnTo>
                  <a:lnTo>
                    <a:pt x="35837" y="96561"/>
                  </a:lnTo>
                  <a:lnTo>
                    <a:pt x="34016" y="133033"/>
                  </a:lnTo>
                  <a:lnTo>
                    <a:pt x="31751" y="164379"/>
                  </a:lnTo>
                  <a:lnTo>
                    <a:pt x="21916" y="190152"/>
                  </a:lnTo>
                  <a:lnTo>
                    <a:pt x="20606" y="190974"/>
                  </a:lnTo>
                  <a:lnTo>
                    <a:pt x="19027" y="190110"/>
                  </a:lnTo>
                  <a:lnTo>
                    <a:pt x="17269" y="188124"/>
                  </a:lnTo>
                  <a:lnTo>
                    <a:pt x="15316" y="180272"/>
                  </a:lnTo>
                  <a:lnTo>
                    <a:pt x="14062" y="154613"/>
                  </a:lnTo>
                  <a:lnTo>
                    <a:pt x="20586" y="130635"/>
                  </a:lnTo>
                  <a:lnTo>
                    <a:pt x="31457" y="112398"/>
                  </a:lnTo>
                  <a:lnTo>
                    <a:pt x="39496" y="106399"/>
                  </a:lnTo>
                  <a:lnTo>
                    <a:pt x="43615" y="104799"/>
                  </a:lnTo>
                  <a:lnTo>
                    <a:pt x="51955" y="104903"/>
                  </a:lnTo>
                  <a:lnTo>
                    <a:pt x="56154" y="105919"/>
                  </a:lnTo>
                  <a:lnTo>
                    <a:pt x="59659" y="108712"/>
                  </a:lnTo>
                  <a:lnTo>
                    <a:pt x="65435" y="117461"/>
                  </a:lnTo>
                  <a:lnTo>
                    <a:pt x="69283" y="130916"/>
                  </a:lnTo>
                  <a:lnTo>
                    <a:pt x="70424" y="147210"/>
                  </a:lnTo>
                  <a:lnTo>
                    <a:pt x="68466" y="152468"/>
                  </a:lnTo>
                  <a:lnTo>
                    <a:pt x="60647" y="162073"/>
                  </a:lnTo>
                  <a:lnTo>
                    <a:pt x="44346" y="172042"/>
                  </a:lnTo>
                  <a:lnTo>
                    <a:pt x="26110" y="176094"/>
                  </a:lnTo>
                  <a:lnTo>
                    <a:pt x="15482" y="175160"/>
                  </a:lnTo>
                  <a:lnTo>
                    <a:pt x="6760" y="172393"/>
                  </a:lnTo>
                  <a:lnTo>
                    <a:pt x="532" y="168812"/>
                  </a:lnTo>
                  <a:lnTo>
                    <a:pt x="0" y="166163"/>
                  </a:lnTo>
                  <a:lnTo>
                    <a:pt x="7403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2207"/>
            <p:cNvSpPr/>
            <p:nvPr>
              <p:custDataLst>
                <p:tags r:id="rId267"/>
              </p:custDataLst>
            </p:nvPr>
          </p:nvSpPr>
          <p:spPr>
            <a:xfrm>
              <a:off x="4483100" y="2162696"/>
              <a:ext cx="81783" cy="125046"/>
            </a:xfrm>
            <a:custGeom>
              <a:avLst/>
              <a:gdLst/>
              <a:ahLst/>
              <a:cxnLst/>
              <a:rect l="0" t="0" r="0" b="0"/>
              <a:pathLst>
                <a:path w="81783" h="125046">
                  <a:moveTo>
                    <a:pt x="57150" y="34404"/>
                  </a:moveTo>
                  <a:lnTo>
                    <a:pt x="57150" y="34404"/>
                  </a:lnTo>
                  <a:lnTo>
                    <a:pt x="57150" y="31033"/>
                  </a:lnTo>
                  <a:lnTo>
                    <a:pt x="60913" y="27496"/>
                  </a:lnTo>
                  <a:lnTo>
                    <a:pt x="63892" y="25566"/>
                  </a:lnTo>
                  <a:lnTo>
                    <a:pt x="65878" y="22867"/>
                  </a:lnTo>
                  <a:lnTo>
                    <a:pt x="68085" y="16106"/>
                  </a:lnTo>
                  <a:lnTo>
                    <a:pt x="67968" y="13033"/>
                  </a:lnTo>
                  <a:lnTo>
                    <a:pt x="65956" y="7737"/>
                  </a:lnTo>
                  <a:lnTo>
                    <a:pt x="60856" y="789"/>
                  </a:lnTo>
                  <a:lnTo>
                    <a:pt x="57504" y="0"/>
                  </a:lnTo>
                  <a:lnTo>
                    <a:pt x="43379" y="2259"/>
                  </a:lnTo>
                  <a:lnTo>
                    <a:pt x="29944" y="8103"/>
                  </a:lnTo>
                  <a:lnTo>
                    <a:pt x="21304" y="14719"/>
                  </a:lnTo>
                  <a:lnTo>
                    <a:pt x="19141" y="18458"/>
                  </a:lnTo>
                  <a:lnTo>
                    <a:pt x="18405" y="22362"/>
                  </a:lnTo>
                  <a:lnTo>
                    <a:pt x="18620" y="26376"/>
                  </a:lnTo>
                  <a:lnTo>
                    <a:pt x="24503" y="34599"/>
                  </a:lnTo>
                  <a:lnTo>
                    <a:pt x="34173" y="42252"/>
                  </a:lnTo>
                  <a:lnTo>
                    <a:pt x="64993" y="58858"/>
                  </a:lnTo>
                  <a:lnTo>
                    <a:pt x="73806" y="68556"/>
                  </a:lnTo>
                  <a:lnTo>
                    <a:pt x="78664" y="78040"/>
                  </a:lnTo>
                  <a:lnTo>
                    <a:pt x="81782" y="95627"/>
                  </a:lnTo>
                  <a:lnTo>
                    <a:pt x="79921" y="99914"/>
                  </a:lnTo>
                  <a:lnTo>
                    <a:pt x="72209" y="108440"/>
                  </a:lnTo>
                  <a:lnTo>
                    <a:pt x="50012" y="120342"/>
                  </a:lnTo>
                  <a:lnTo>
                    <a:pt x="37750" y="125045"/>
                  </a:lnTo>
                  <a:lnTo>
                    <a:pt x="0" y="123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3" name="SMARTInkShape-Group465"/>
          <p:cNvGrpSpPr/>
          <p:nvPr/>
        </p:nvGrpSpPr>
        <p:grpSpPr>
          <a:xfrm>
            <a:off x="4796942" y="1836294"/>
            <a:ext cx="975619" cy="451819"/>
            <a:chOff x="4796942" y="1836294"/>
            <a:chExt cx="975619" cy="451819"/>
          </a:xfrm>
        </p:grpSpPr>
        <p:sp>
          <p:nvSpPr>
            <p:cNvPr id="728" name="SMARTInkShape-2208"/>
            <p:cNvSpPr/>
            <p:nvPr>
              <p:custDataLst>
                <p:tags r:id="rId258"/>
              </p:custDataLst>
            </p:nvPr>
          </p:nvSpPr>
          <p:spPr>
            <a:xfrm>
              <a:off x="5533876" y="1988844"/>
              <a:ext cx="225575" cy="255185"/>
            </a:xfrm>
            <a:custGeom>
              <a:avLst/>
              <a:gdLst/>
              <a:ahLst/>
              <a:cxnLst/>
              <a:rect l="0" t="0" r="0" b="0"/>
              <a:pathLst>
                <a:path w="225575" h="255185">
                  <a:moveTo>
                    <a:pt x="225574" y="5056"/>
                  </a:moveTo>
                  <a:lnTo>
                    <a:pt x="225574" y="5056"/>
                  </a:lnTo>
                  <a:lnTo>
                    <a:pt x="222203" y="1685"/>
                  </a:lnTo>
                  <a:lnTo>
                    <a:pt x="216785" y="30"/>
                  </a:lnTo>
                  <a:lnTo>
                    <a:pt x="208968" y="0"/>
                  </a:lnTo>
                  <a:lnTo>
                    <a:pt x="198438" y="2339"/>
                  </a:lnTo>
                  <a:lnTo>
                    <a:pt x="188584" y="9493"/>
                  </a:lnTo>
                  <a:lnTo>
                    <a:pt x="155609" y="54010"/>
                  </a:lnTo>
                  <a:lnTo>
                    <a:pt x="125508" y="98662"/>
                  </a:lnTo>
                  <a:lnTo>
                    <a:pt x="99727" y="131090"/>
                  </a:lnTo>
                  <a:lnTo>
                    <a:pt x="60815" y="177709"/>
                  </a:lnTo>
                  <a:lnTo>
                    <a:pt x="29217" y="216060"/>
                  </a:lnTo>
                  <a:lnTo>
                    <a:pt x="0" y="255184"/>
                  </a:lnTo>
                  <a:lnTo>
                    <a:pt x="402" y="255063"/>
                  </a:lnTo>
                  <a:lnTo>
                    <a:pt x="1376" y="254278"/>
                  </a:lnTo>
                  <a:lnTo>
                    <a:pt x="16024" y="233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2209"/>
            <p:cNvSpPr/>
            <p:nvPr>
              <p:custDataLst>
                <p:tags r:id="rId259"/>
              </p:custDataLst>
            </p:nvPr>
          </p:nvSpPr>
          <p:spPr>
            <a:xfrm>
              <a:off x="4815992" y="2159000"/>
              <a:ext cx="168759" cy="24179"/>
            </a:xfrm>
            <a:custGeom>
              <a:avLst/>
              <a:gdLst/>
              <a:ahLst/>
              <a:cxnLst/>
              <a:rect l="0" t="0" r="0" b="0"/>
              <a:pathLst>
                <a:path w="168759" h="24179">
                  <a:moveTo>
                    <a:pt x="3658" y="6350"/>
                  </a:moveTo>
                  <a:lnTo>
                    <a:pt x="3658" y="6350"/>
                  </a:lnTo>
                  <a:lnTo>
                    <a:pt x="287" y="9721"/>
                  </a:lnTo>
                  <a:lnTo>
                    <a:pt x="0" y="11419"/>
                  </a:lnTo>
                  <a:lnTo>
                    <a:pt x="513" y="13258"/>
                  </a:lnTo>
                  <a:lnTo>
                    <a:pt x="6408" y="21277"/>
                  </a:lnTo>
                  <a:lnTo>
                    <a:pt x="25796" y="24178"/>
                  </a:lnTo>
                  <a:lnTo>
                    <a:pt x="60625" y="21667"/>
                  </a:lnTo>
                  <a:lnTo>
                    <a:pt x="105596" y="13083"/>
                  </a:lnTo>
                  <a:lnTo>
                    <a:pt x="152623" y="3316"/>
                  </a:lnTo>
                  <a:lnTo>
                    <a:pt x="1687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SMARTInkShape-2210"/>
            <p:cNvSpPr/>
            <p:nvPr>
              <p:custDataLst>
                <p:tags r:id="rId260"/>
              </p:custDataLst>
            </p:nvPr>
          </p:nvSpPr>
          <p:spPr>
            <a:xfrm>
              <a:off x="5525383" y="1866900"/>
              <a:ext cx="247178" cy="1"/>
            </a:xfrm>
            <a:custGeom>
              <a:avLst/>
              <a:gdLst/>
              <a:ahLst/>
              <a:cxnLst/>
              <a:rect l="0" t="0" r="0" b="0"/>
              <a:pathLst>
                <a:path w="247178" h="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35823" y="0"/>
                  </a:lnTo>
                  <a:lnTo>
                    <a:pt x="65995" y="0"/>
                  </a:lnTo>
                  <a:lnTo>
                    <a:pt x="102923" y="0"/>
                  </a:lnTo>
                  <a:lnTo>
                    <a:pt x="142855" y="0"/>
                  </a:lnTo>
                  <a:lnTo>
                    <a:pt x="176595" y="0"/>
                  </a:lnTo>
                  <a:lnTo>
                    <a:pt x="215627" y="0"/>
                  </a:lnTo>
                  <a:lnTo>
                    <a:pt x="247177" y="0"/>
                  </a:lnTo>
                  <a:lnTo>
                    <a:pt x="246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SMARTInkShape-2211"/>
            <p:cNvSpPr/>
            <p:nvPr>
              <p:custDataLst>
                <p:tags r:id="rId261"/>
              </p:custDataLst>
            </p:nvPr>
          </p:nvSpPr>
          <p:spPr>
            <a:xfrm>
              <a:off x="5266422" y="1836294"/>
              <a:ext cx="42179" cy="451819"/>
            </a:xfrm>
            <a:custGeom>
              <a:avLst/>
              <a:gdLst/>
              <a:ahLst/>
              <a:cxnLst/>
              <a:rect l="0" t="0" r="0" b="0"/>
              <a:pathLst>
                <a:path w="42179" h="451819">
                  <a:moveTo>
                    <a:pt x="42178" y="11556"/>
                  </a:moveTo>
                  <a:lnTo>
                    <a:pt x="42178" y="11556"/>
                  </a:lnTo>
                  <a:lnTo>
                    <a:pt x="31346" y="1430"/>
                  </a:lnTo>
                  <a:lnTo>
                    <a:pt x="27251" y="0"/>
                  </a:lnTo>
                  <a:lnTo>
                    <a:pt x="25171" y="1030"/>
                  </a:lnTo>
                  <a:lnTo>
                    <a:pt x="20979" y="5937"/>
                  </a:lnTo>
                  <a:lnTo>
                    <a:pt x="8175" y="47344"/>
                  </a:lnTo>
                  <a:lnTo>
                    <a:pt x="2841" y="79673"/>
                  </a:lnTo>
                  <a:lnTo>
                    <a:pt x="0" y="120852"/>
                  </a:lnTo>
                  <a:lnTo>
                    <a:pt x="149" y="167377"/>
                  </a:lnTo>
                  <a:lnTo>
                    <a:pt x="2164" y="191636"/>
                  </a:lnTo>
                  <a:lnTo>
                    <a:pt x="4918" y="216276"/>
                  </a:lnTo>
                  <a:lnTo>
                    <a:pt x="8166" y="241170"/>
                  </a:lnTo>
                  <a:lnTo>
                    <a:pt x="11741" y="266232"/>
                  </a:lnTo>
                  <a:lnTo>
                    <a:pt x="15537" y="291406"/>
                  </a:lnTo>
                  <a:lnTo>
                    <a:pt x="19755" y="336312"/>
                  </a:lnTo>
                  <a:lnTo>
                    <a:pt x="20923" y="375320"/>
                  </a:lnTo>
                  <a:lnTo>
                    <a:pt x="17614" y="418964"/>
                  </a:lnTo>
                  <a:lnTo>
                    <a:pt x="12165" y="444125"/>
                  </a:lnTo>
                  <a:lnTo>
                    <a:pt x="8142" y="450753"/>
                  </a:lnTo>
                  <a:lnTo>
                    <a:pt x="6082" y="451815"/>
                  </a:lnTo>
                  <a:lnTo>
                    <a:pt x="4002" y="451818"/>
                  </a:lnTo>
                  <a:lnTo>
                    <a:pt x="1911" y="451114"/>
                  </a:lnTo>
                  <a:lnTo>
                    <a:pt x="1224" y="449233"/>
                  </a:lnTo>
                  <a:lnTo>
                    <a:pt x="4078" y="437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2212"/>
            <p:cNvSpPr/>
            <p:nvPr>
              <p:custDataLst>
                <p:tags r:id="rId262"/>
              </p:custDataLst>
            </p:nvPr>
          </p:nvSpPr>
          <p:spPr>
            <a:xfrm>
              <a:off x="4796942" y="2076450"/>
              <a:ext cx="124309" cy="6351"/>
            </a:xfrm>
            <a:custGeom>
              <a:avLst/>
              <a:gdLst/>
              <a:ahLst/>
              <a:cxnLst/>
              <a:rect l="0" t="0" r="0" b="0"/>
              <a:pathLst>
                <a:path w="124309" h="6351">
                  <a:moveTo>
                    <a:pt x="3658" y="0"/>
                  </a:moveTo>
                  <a:lnTo>
                    <a:pt x="3658" y="0"/>
                  </a:lnTo>
                  <a:lnTo>
                    <a:pt x="287" y="3371"/>
                  </a:lnTo>
                  <a:lnTo>
                    <a:pt x="0" y="4364"/>
                  </a:lnTo>
                  <a:lnTo>
                    <a:pt x="513" y="5026"/>
                  </a:lnTo>
                  <a:lnTo>
                    <a:pt x="2966" y="5761"/>
                  </a:lnTo>
                  <a:lnTo>
                    <a:pt x="6408" y="6089"/>
                  </a:lnTo>
                  <a:lnTo>
                    <a:pt x="45952" y="1289"/>
                  </a:lnTo>
                  <a:lnTo>
                    <a:pt x="86644" y="255"/>
                  </a:lnTo>
                  <a:lnTo>
                    <a:pt x="12430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4" name="SMARTInkShape-2213"/>
          <p:cNvSpPr/>
          <p:nvPr>
            <p:custDataLst>
              <p:tags r:id="rId1"/>
            </p:custDataLst>
          </p:nvPr>
        </p:nvSpPr>
        <p:spPr>
          <a:xfrm>
            <a:off x="5552766" y="1988433"/>
            <a:ext cx="143185" cy="215018"/>
          </a:xfrm>
          <a:custGeom>
            <a:avLst/>
            <a:gdLst/>
            <a:ahLst/>
            <a:cxnLst/>
            <a:rect l="0" t="0" r="0" b="0"/>
            <a:pathLst>
              <a:path w="143185" h="215018">
                <a:moveTo>
                  <a:pt x="9834" y="5467"/>
                </a:moveTo>
                <a:lnTo>
                  <a:pt x="9834" y="5467"/>
                </a:lnTo>
                <a:lnTo>
                  <a:pt x="6463" y="5467"/>
                </a:lnTo>
                <a:lnTo>
                  <a:pt x="5470" y="4761"/>
                </a:lnTo>
                <a:lnTo>
                  <a:pt x="4808" y="3586"/>
                </a:lnTo>
                <a:lnTo>
                  <a:pt x="4367" y="2096"/>
                </a:lnTo>
                <a:lnTo>
                  <a:pt x="3367" y="1103"/>
                </a:lnTo>
                <a:lnTo>
                  <a:pt x="374" y="0"/>
                </a:lnTo>
                <a:lnTo>
                  <a:pt x="0" y="1116"/>
                </a:lnTo>
                <a:lnTo>
                  <a:pt x="1465" y="6120"/>
                </a:lnTo>
                <a:lnTo>
                  <a:pt x="25821" y="47486"/>
                </a:lnTo>
                <a:lnTo>
                  <a:pt x="48908" y="84710"/>
                </a:lnTo>
                <a:lnTo>
                  <a:pt x="75504" y="125137"/>
                </a:lnTo>
                <a:lnTo>
                  <a:pt x="101964" y="162045"/>
                </a:lnTo>
                <a:lnTo>
                  <a:pt x="130977" y="204922"/>
                </a:lnTo>
                <a:lnTo>
                  <a:pt x="143184" y="2150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SMARTInkShape-2214"/>
          <p:cNvSpPr/>
          <p:nvPr>
            <p:custDataLst>
              <p:tags r:id="rId2"/>
            </p:custDataLst>
          </p:nvPr>
        </p:nvSpPr>
        <p:spPr>
          <a:xfrm>
            <a:off x="6141594" y="2152650"/>
            <a:ext cx="214757" cy="5471"/>
          </a:xfrm>
          <a:custGeom>
            <a:avLst/>
            <a:gdLst/>
            <a:ahLst/>
            <a:cxnLst/>
            <a:rect l="0" t="0" r="0" b="0"/>
            <a:pathLst>
              <a:path w="214757" h="5471">
                <a:moveTo>
                  <a:pt x="11556" y="0"/>
                </a:moveTo>
                <a:lnTo>
                  <a:pt x="11556" y="0"/>
                </a:lnTo>
                <a:lnTo>
                  <a:pt x="0" y="0"/>
                </a:lnTo>
                <a:lnTo>
                  <a:pt x="41568" y="0"/>
                </a:lnTo>
                <a:lnTo>
                  <a:pt x="82694" y="706"/>
                </a:lnTo>
                <a:lnTo>
                  <a:pt x="116552" y="3371"/>
                </a:lnTo>
                <a:lnTo>
                  <a:pt x="161199" y="5467"/>
                </a:lnTo>
                <a:lnTo>
                  <a:pt x="201251" y="5470"/>
                </a:lnTo>
                <a:lnTo>
                  <a:pt x="214756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9" name="SMARTInkShape-Group468"/>
          <p:cNvGrpSpPr/>
          <p:nvPr/>
        </p:nvGrpSpPr>
        <p:grpSpPr>
          <a:xfrm>
            <a:off x="6693782" y="1873250"/>
            <a:ext cx="303919" cy="428953"/>
            <a:chOff x="6693782" y="1873250"/>
            <a:chExt cx="303919" cy="428953"/>
          </a:xfrm>
        </p:grpSpPr>
        <p:sp>
          <p:nvSpPr>
            <p:cNvPr id="736" name="SMARTInkShape-2215"/>
            <p:cNvSpPr/>
            <p:nvPr>
              <p:custDataLst>
                <p:tags r:id="rId255"/>
              </p:custDataLst>
            </p:nvPr>
          </p:nvSpPr>
          <p:spPr>
            <a:xfrm>
              <a:off x="6706743" y="1981461"/>
              <a:ext cx="138558" cy="152140"/>
            </a:xfrm>
            <a:custGeom>
              <a:avLst/>
              <a:gdLst/>
              <a:ahLst/>
              <a:cxnLst/>
              <a:rect l="0" t="0" r="0" b="0"/>
              <a:pathLst>
                <a:path w="138558" h="152140">
                  <a:moveTo>
                    <a:pt x="11557" y="6089"/>
                  </a:moveTo>
                  <a:lnTo>
                    <a:pt x="11557" y="6089"/>
                  </a:lnTo>
                  <a:lnTo>
                    <a:pt x="8186" y="2718"/>
                  </a:lnTo>
                  <a:lnTo>
                    <a:pt x="4650" y="1063"/>
                  </a:lnTo>
                  <a:lnTo>
                    <a:pt x="0" y="0"/>
                  </a:lnTo>
                  <a:lnTo>
                    <a:pt x="1247" y="1737"/>
                  </a:lnTo>
                  <a:lnTo>
                    <a:pt x="42615" y="48552"/>
                  </a:lnTo>
                  <a:lnTo>
                    <a:pt x="83711" y="96147"/>
                  </a:lnTo>
                  <a:lnTo>
                    <a:pt x="115210" y="132405"/>
                  </a:lnTo>
                  <a:lnTo>
                    <a:pt x="122536" y="143368"/>
                  </a:lnTo>
                  <a:lnTo>
                    <a:pt x="138557" y="152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2216"/>
            <p:cNvSpPr/>
            <p:nvPr>
              <p:custDataLst>
                <p:tags r:id="rId256"/>
              </p:custDataLst>
            </p:nvPr>
          </p:nvSpPr>
          <p:spPr>
            <a:xfrm>
              <a:off x="6845677" y="2003848"/>
              <a:ext cx="107574" cy="298355"/>
            </a:xfrm>
            <a:custGeom>
              <a:avLst/>
              <a:gdLst/>
              <a:ahLst/>
              <a:cxnLst/>
              <a:rect l="0" t="0" r="0" b="0"/>
              <a:pathLst>
                <a:path w="107574" h="298355">
                  <a:moveTo>
                    <a:pt x="107573" y="9102"/>
                  </a:moveTo>
                  <a:lnTo>
                    <a:pt x="107573" y="9102"/>
                  </a:lnTo>
                  <a:lnTo>
                    <a:pt x="101798" y="4032"/>
                  </a:lnTo>
                  <a:lnTo>
                    <a:pt x="95364" y="263"/>
                  </a:lnTo>
                  <a:lnTo>
                    <a:pt x="84037" y="0"/>
                  </a:lnTo>
                  <a:lnTo>
                    <a:pt x="70301" y="2940"/>
                  </a:lnTo>
                  <a:lnTo>
                    <a:pt x="50668" y="13234"/>
                  </a:lnTo>
                  <a:lnTo>
                    <a:pt x="32857" y="29376"/>
                  </a:lnTo>
                  <a:lnTo>
                    <a:pt x="8238" y="73092"/>
                  </a:lnTo>
                  <a:lnTo>
                    <a:pt x="0" y="78723"/>
                  </a:lnTo>
                  <a:lnTo>
                    <a:pt x="8495" y="87770"/>
                  </a:lnTo>
                  <a:lnTo>
                    <a:pt x="15358" y="130036"/>
                  </a:lnTo>
                  <a:lnTo>
                    <a:pt x="17690" y="166838"/>
                  </a:lnTo>
                  <a:lnTo>
                    <a:pt x="18382" y="205652"/>
                  </a:lnTo>
                  <a:lnTo>
                    <a:pt x="15215" y="243963"/>
                  </a:lnTo>
                  <a:lnTo>
                    <a:pt x="7109" y="290358"/>
                  </a:lnTo>
                  <a:lnTo>
                    <a:pt x="7435" y="293973"/>
                  </a:lnTo>
                  <a:lnTo>
                    <a:pt x="8360" y="296383"/>
                  </a:lnTo>
                  <a:lnTo>
                    <a:pt x="9681" y="297989"/>
                  </a:lnTo>
                  <a:lnTo>
                    <a:pt x="9856" y="298354"/>
                  </a:lnTo>
                  <a:lnTo>
                    <a:pt x="8170" y="296879"/>
                  </a:lnTo>
                  <a:lnTo>
                    <a:pt x="8830" y="290108"/>
                  </a:lnTo>
                  <a:lnTo>
                    <a:pt x="12323" y="2758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2217"/>
            <p:cNvSpPr/>
            <p:nvPr>
              <p:custDataLst>
                <p:tags r:id="rId257"/>
              </p:custDataLst>
            </p:nvPr>
          </p:nvSpPr>
          <p:spPr>
            <a:xfrm>
              <a:off x="6693782" y="1873250"/>
              <a:ext cx="303919" cy="6273"/>
            </a:xfrm>
            <a:custGeom>
              <a:avLst/>
              <a:gdLst/>
              <a:ahLst/>
              <a:cxnLst/>
              <a:rect l="0" t="0" r="0" b="0"/>
              <a:pathLst>
                <a:path w="303919" h="6273">
                  <a:moveTo>
                    <a:pt x="5468" y="0"/>
                  </a:moveTo>
                  <a:lnTo>
                    <a:pt x="5468" y="0"/>
                  </a:lnTo>
                  <a:lnTo>
                    <a:pt x="0" y="0"/>
                  </a:lnTo>
                  <a:lnTo>
                    <a:pt x="11785" y="1881"/>
                  </a:lnTo>
                  <a:lnTo>
                    <a:pt x="50695" y="5467"/>
                  </a:lnTo>
                  <a:lnTo>
                    <a:pt x="83189" y="5958"/>
                  </a:lnTo>
                  <a:lnTo>
                    <a:pt x="121149" y="6176"/>
                  </a:lnTo>
                  <a:lnTo>
                    <a:pt x="161539" y="6272"/>
                  </a:lnTo>
                  <a:lnTo>
                    <a:pt x="201127" y="4434"/>
                  </a:lnTo>
                  <a:lnTo>
                    <a:pt x="237772" y="1971"/>
                  </a:lnTo>
                  <a:lnTo>
                    <a:pt x="278675" y="584"/>
                  </a:lnTo>
                  <a:lnTo>
                    <a:pt x="3039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0" name="SMARTInkShape-2218"/>
          <p:cNvSpPr/>
          <p:nvPr>
            <p:custDataLst>
              <p:tags r:id="rId3"/>
            </p:custDataLst>
          </p:nvPr>
        </p:nvSpPr>
        <p:spPr>
          <a:xfrm>
            <a:off x="7239000" y="1879600"/>
            <a:ext cx="69851" cy="500286"/>
          </a:xfrm>
          <a:custGeom>
            <a:avLst/>
            <a:gdLst/>
            <a:ahLst/>
            <a:cxnLst/>
            <a:rect l="0" t="0" r="0" b="0"/>
            <a:pathLst>
              <a:path w="69851" h="500286">
                <a:moveTo>
                  <a:pt x="69850" y="0"/>
                </a:moveTo>
                <a:lnTo>
                  <a:pt x="69850" y="0"/>
                </a:lnTo>
                <a:lnTo>
                  <a:pt x="55545" y="0"/>
                </a:lnTo>
                <a:lnTo>
                  <a:pt x="53964" y="706"/>
                </a:lnTo>
                <a:lnTo>
                  <a:pt x="52907" y="1881"/>
                </a:lnTo>
                <a:lnTo>
                  <a:pt x="46713" y="17312"/>
                </a:lnTo>
                <a:lnTo>
                  <a:pt x="44748" y="60545"/>
                </a:lnTo>
                <a:lnTo>
                  <a:pt x="44538" y="102998"/>
                </a:lnTo>
                <a:lnTo>
                  <a:pt x="46371" y="144319"/>
                </a:lnTo>
                <a:lnTo>
                  <a:pt x="47847" y="168179"/>
                </a:lnTo>
                <a:lnTo>
                  <a:pt x="48831" y="193259"/>
                </a:lnTo>
                <a:lnTo>
                  <a:pt x="49488" y="219150"/>
                </a:lnTo>
                <a:lnTo>
                  <a:pt x="49925" y="245583"/>
                </a:lnTo>
                <a:lnTo>
                  <a:pt x="50216" y="272378"/>
                </a:lnTo>
                <a:lnTo>
                  <a:pt x="50411" y="299413"/>
                </a:lnTo>
                <a:lnTo>
                  <a:pt x="50541" y="326609"/>
                </a:lnTo>
                <a:lnTo>
                  <a:pt x="49216" y="352500"/>
                </a:lnTo>
                <a:lnTo>
                  <a:pt x="46921" y="377522"/>
                </a:lnTo>
                <a:lnTo>
                  <a:pt x="40609" y="422493"/>
                </a:lnTo>
                <a:lnTo>
                  <a:pt x="29122" y="468789"/>
                </a:lnTo>
                <a:lnTo>
                  <a:pt x="17487" y="491286"/>
                </a:lnTo>
                <a:lnTo>
                  <a:pt x="7955" y="500285"/>
                </a:lnTo>
                <a:lnTo>
                  <a:pt x="6714" y="500034"/>
                </a:lnTo>
                <a:lnTo>
                  <a:pt x="0" y="4953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1" name="SMARTInkShape-Group470"/>
          <p:cNvGrpSpPr/>
          <p:nvPr/>
        </p:nvGrpSpPr>
        <p:grpSpPr>
          <a:xfrm>
            <a:off x="1134765" y="3248530"/>
            <a:ext cx="1024236" cy="411727"/>
            <a:chOff x="1134765" y="3248530"/>
            <a:chExt cx="1024236" cy="411727"/>
          </a:xfrm>
        </p:grpSpPr>
        <p:sp>
          <p:nvSpPr>
            <p:cNvPr id="741" name="SMARTInkShape-2219"/>
            <p:cNvSpPr/>
            <p:nvPr>
              <p:custDataLst>
                <p:tags r:id="rId245"/>
              </p:custDataLst>
            </p:nvPr>
          </p:nvSpPr>
          <p:spPr>
            <a:xfrm>
              <a:off x="1517650" y="3435350"/>
              <a:ext cx="6351" cy="95251"/>
            </a:xfrm>
            <a:custGeom>
              <a:avLst/>
              <a:gdLst/>
              <a:ahLst/>
              <a:cxnLst/>
              <a:rect l="0" t="0" r="0" b="0"/>
              <a:pathLst>
                <a:path w="6351" h="95251">
                  <a:moveTo>
                    <a:pt x="0" y="0"/>
                  </a:moveTo>
                  <a:lnTo>
                    <a:pt x="0" y="0"/>
                  </a:lnTo>
                  <a:lnTo>
                    <a:pt x="0" y="38724"/>
                  </a:lnTo>
                  <a:lnTo>
                    <a:pt x="635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SMARTInkShape-2220"/>
            <p:cNvSpPr/>
            <p:nvPr>
              <p:custDataLst>
                <p:tags r:id="rId246"/>
              </p:custDataLst>
            </p:nvPr>
          </p:nvSpPr>
          <p:spPr>
            <a:xfrm>
              <a:off x="1402013" y="3362671"/>
              <a:ext cx="57189" cy="110780"/>
            </a:xfrm>
            <a:custGeom>
              <a:avLst/>
              <a:gdLst/>
              <a:ahLst/>
              <a:cxnLst/>
              <a:rect l="0" t="0" r="0" b="0"/>
              <a:pathLst>
                <a:path w="57189" h="110780">
                  <a:moveTo>
                    <a:pt x="33087" y="28229"/>
                  </a:moveTo>
                  <a:lnTo>
                    <a:pt x="33087" y="28229"/>
                  </a:lnTo>
                  <a:lnTo>
                    <a:pt x="47393" y="19391"/>
                  </a:lnTo>
                  <a:lnTo>
                    <a:pt x="54102" y="13302"/>
                  </a:lnTo>
                  <a:lnTo>
                    <a:pt x="56538" y="9130"/>
                  </a:lnTo>
                  <a:lnTo>
                    <a:pt x="57188" y="7030"/>
                  </a:lnTo>
                  <a:lnTo>
                    <a:pt x="56210" y="4923"/>
                  </a:lnTo>
                  <a:lnTo>
                    <a:pt x="51360" y="703"/>
                  </a:lnTo>
                  <a:lnTo>
                    <a:pt x="47386" y="0"/>
                  </a:lnTo>
                  <a:lnTo>
                    <a:pt x="37325" y="1102"/>
                  </a:lnTo>
                  <a:lnTo>
                    <a:pt x="27680" y="5824"/>
                  </a:lnTo>
                  <a:lnTo>
                    <a:pt x="18689" y="14038"/>
                  </a:lnTo>
                  <a:lnTo>
                    <a:pt x="6400" y="34529"/>
                  </a:lnTo>
                  <a:lnTo>
                    <a:pt x="530" y="50314"/>
                  </a:lnTo>
                  <a:lnTo>
                    <a:pt x="0" y="75068"/>
                  </a:lnTo>
                  <a:lnTo>
                    <a:pt x="6387" y="89968"/>
                  </a:lnTo>
                  <a:lnTo>
                    <a:pt x="11054" y="96905"/>
                  </a:lnTo>
                  <a:lnTo>
                    <a:pt x="17693" y="101530"/>
                  </a:lnTo>
                  <a:lnTo>
                    <a:pt x="52137" y="1107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SMARTInkShape-2221"/>
            <p:cNvSpPr/>
            <p:nvPr>
              <p:custDataLst>
                <p:tags r:id="rId247"/>
              </p:custDataLst>
            </p:nvPr>
          </p:nvSpPr>
          <p:spPr>
            <a:xfrm>
              <a:off x="1282700" y="33782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25400"/>
                  </a:moveTo>
                  <a:lnTo>
                    <a:pt x="0" y="25400"/>
                  </a:lnTo>
                  <a:lnTo>
                    <a:pt x="0" y="19933"/>
                  </a:lnTo>
                  <a:lnTo>
                    <a:pt x="41427" y="12177"/>
                  </a:lnTo>
                  <a:lnTo>
                    <a:pt x="87927" y="2753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2222"/>
            <p:cNvSpPr/>
            <p:nvPr>
              <p:custDataLst>
                <p:tags r:id="rId248"/>
              </p:custDataLst>
            </p:nvPr>
          </p:nvSpPr>
          <p:spPr>
            <a:xfrm>
              <a:off x="1317730" y="3283366"/>
              <a:ext cx="53871" cy="228733"/>
            </a:xfrm>
            <a:custGeom>
              <a:avLst/>
              <a:gdLst/>
              <a:ahLst/>
              <a:cxnLst/>
              <a:rect l="0" t="0" r="0" b="0"/>
              <a:pathLst>
                <a:path w="53871" h="228733">
                  <a:moveTo>
                    <a:pt x="9420" y="18634"/>
                  </a:moveTo>
                  <a:lnTo>
                    <a:pt x="9420" y="18634"/>
                  </a:lnTo>
                  <a:lnTo>
                    <a:pt x="9420" y="0"/>
                  </a:lnTo>
                  <a:lnTo>
                    <a:pt x="9420" y="36248"/>
                  </a:lnTo>
                  <a:lnTo>
                    <a:pt x="6049" y="77632"/>
                  </a:lnTo>
                  <a:lnTo>
                    <a:pt x="2512" y="113058"/>
                  </a:lnTo>
                  <a:lnTo>
                    <a:pt x="0" y="149501"/>
                  </a:lnTo>
                  <a:lnTo>
                    <a:pt x="3258" y="191700"/>
                  </a:lnTo>
                  <a:lnTo>
                    <a:pt x="13843" y="226332"/>
                  </a:lnTo>
                  <a:lnTo>
                    <a:pt x="16602" y="228360"/>
                  </a:lnTo>
                  <a:lnTo>
                    <a:pt x="25312" y="228732"/>
                  </a:lnTo>
                  <a:lnTo>
                    <a:pt x="34357" y="224665"/>
                  </a:lnTo>
                  <a:lnTo>
                    <a:pt x="42375" y="218153"/>
                  </a:lnTo>
                  <a:lnTo>
                    <a:pt x="53870" y="202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2223"/>
            <p:cNvSpPr/>
            <p:nvPr>
              <p:custDataLst>
                <p:tags r:id="rId249"/>
              </p:custDataLst>
            </p:nvPr>
          </p:nvSpPr>
          <p:spPr>
            <a:xfrm>
              <a:off x="1134765" y="3293175"/>
              <a:ext cx="93931" cy="250235"/>
            </a:xfrm>
            <a:custGeom>
              <a:avLst/>
              <a:gdLst/>
              <a:ahLst/>
              <a:cxnLst/>
              <a:rect l="0" t="0" r="0" b="0"/>
              <a:pathLst>
                <a:path w="93931" h="250235">
                  <a:moveTo>
                    <a:pt x="65385" y="34225"/>
                  </a:moveTo>
                  <a:lnTo>
                    <a:pt x="65385" y="34225"/>
                  </a:lnTo>
                  <a:lnTo>
                    <a:pt x="65385" y="30854"/>
                  </a:lnTo>
                  <a:lnTo>
                    <a:pt x="67267" y="27318"/>
                  </a:lnTo>
                  <a:lnTo>
                    <a:pt x="68756" y="25387"/>
                  </a:lnTo>
                  <a:lnTo>
                    <a:pt x="69043" y="22688"/>
                  </a:lnTo>
                  <a:lnTo>
                    <a:pt x="67481" y="15927"/>
                  </a:lnTo>
                  <a:lnTo>
                    <a:pt x="62554" y="10100"/>
                  </a:lnTo>
                  <a:lnTo>
                    <a:pt x="54954" y="5159"/>
                  </a:lnTo>
                  <a:lnTo>
                    <a:pt x="44521" y="610"/>
                  </a:lnTo>
                  <a:lnTo>
                    <a:pt x="32829" y="0"/>
                  </a:lnTo>
                  <a:lnTo>
                    <a:pt x="21282" y="2786"/>
                  </a:lnTo>
                  <a:lnTo>
                    <a:pt x="11447" y="8728"/>
                  </a:lnTo>
                  <a:lnTo>
                    <a:pt x="4253" y="17954"/>
                  </a:lnTo>
                  <a:lnTo>
                    <a:pt x="1347" y="23378"/>
                  </a:lnTo>
                  <a:lnTo>
                    <a:pt x="0" y="38811"/>
                  </a:lnTo>
                  <a:lnTo>
                    <a:pt x="5089" y="65453"/>
                  </a:lnTo>
                  <a:lnTo>
                    <a:pt x="12481" y="81970"/>
                  </a:lnTo>
                  <a:lnTo>
                    <a:pt x="51777" y="127927"/>
                  </a:lnTo>
                  <a:lnTo>
                    <a:pt x="86319" y="166395"/>
                  </a:lnTo>
                  <a:lnTo>
                    <a:pt x="92328" y="181632"/>
                  </a:lnTo>
                  <a:lnTo>
                    <a:pt x="93930" y="189646"/>
                  </a:lnTo>
                  <a:lnTo>
                    <a:pt x="91948" y="204195"/>
                  </a:lnTo>
                  <a:lnTo>
                    <a:pt x="89443" y="211039"/>
                  </a:lnTo>
                  <a:lnTo>
                    <a:pt x="72435" y="230783"/>
                  </a:lnTo>
                  <a:lnTo>
                    <a:pt x="52892" y="246667"/>
                  </a:lnTo>
                  <a:lnTo>
                    <a:pt x="38196" y="250234"/>
                  </a:lnTo>
                  <a:lnTo>
                    <a:pt x="24373" y="249468"/>
                  </a:lnTo>
                  <a:lnTo>
                    <a:pt x="15878" y="246776"/>
                  </a:lnTo>
                  <a:lnTo>
                    <a:pt x="13330" y="244364"/>
                  </a:lnTo>
                  <a:lnTo>
                    <a:pt x="8235" y="231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SMARTInkShape-2224"/>
            <p:cNvSpPr/>
            <p:nvPr>
              <p:custDataLst>
                <p:tags r:id="rId250"/>
              </p:custDataLst>
            </p:nvPr>
          </p:nvSpPr>
          <p:spPr>
            <a:xfrm>
              <a:off x="1514978" y="3371012"/>
              <a:ext cx="102202" cy="289245"/>
            </a:xfrm>
            <a:custGeom>
              <a:avLst/>
              <a:gdLst/>
              <a:ahLst/>
              <a:cxnLst/>
              <a:rect l="0" t="0" r="0" b="0"/>
              <a:pathLst>
                <a:path w="102202" h="289245">
                  <a:moveTo>
                    <a:pt x="15372" y="248488"/>
                  </a:moveTo>
                  <a:lnTo>
                    <a:pt x="15372" y="248488"/>
                  </a:lnTo>
                  <a:lnTo>
                    <a:pt x="26928" y="289244"/>
                  </a:lnTo>
                  <a:lnTo>
                    <a:pt x="27309" y="289064"/>
                  </a:lnTo>
                  <a:lnTo>
                    <a:pt x="27733" y="285101"/>
                  </a:lnTo>
                  <a:lnTo>
                    <a:pt x="19238" y="245723"/>
                  </a:lnTo>
                  <a:lnTo>
                    <a:pt x="12857" y="214802"/>
                  </a:lnTo>
                  <a:lnTo>
                    <a:pt x="7669" y="175191"/>
                  </a:lnTo>
                  <a:lnTo>
                    <a:pt x="3011" y="133596"/>
                  </a:lnTo>
                  <a:lnTo>
                    <a:pt x="0" y="93708"/>
                  </a:lnTo>
                  <a:lnTo>
                    <a:pt x="2978" y="46307"/>
                  </a:lnTo>
                  <a:lnTo>
                    <a:pt x="8923" y="25986"/>
                  </a:lnTo>
                  <a:lnTo>
                    <a:pt x="18150" y="13661"/>
                  </a:lnTo>
                  <a:lnTo>
                    <a:pt x="35245" y="2756"/>
                  </a:lnTo>
                  <a:lnTo>
                    <a:pt x="41321" y="0"/>
                  </a:lnTo>
                  <a:lnTo>
                    <a:pt x="55597" y="701"/>
                  </a:lnTo>
                  <a:lnTo>
                    <a:pt x="84388" y="12649"/>
                  </a:lnTo>
                  <a:lnTo>
                    <a:pt x="93788" y="22315"/>
                  </a:lnTo>
                  <a:lnTo>
                    <a:pt x="99612" y="33666"/>
                  </a:lnTo>
                  <a:lnTo>
                    <a:pt x="102201" y="45767"/>
                  </a:lnTo>
                  <a:lnTo>
                    <a:pt x="100069" y="51252"/>
                  </a:lnTo>
                  <a:lnTo>
                    <a:pt x="90174" y="61109"/>
                  </a:lnTo>
                  <a:lnTo>
                    <a:pt x="68737" y="71221"/>
                  </a:lnTo>
                  <a:lnTo>
                    <a:pt x="21722" y="77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SMARTInkShape-2225"/>
            <p:cNvSpPr/>
            <p:nvPr>
              <p:custDataLst>
                <p:tags r:id="rId251"/>
              </p:custDataLst>
            </p:nvPr>
          </p:nvSpPr>
          <p:spPr>
            <a:xfrm>
              <a:off x="1759473" y="3248530"/>
              <a:ext cx="253478" cy="166363"/>
            </a:xfrm>
            <a:custGeom>
              <a:avLst/>
              <a:gdLst/>
              <a:ahLst/>
              <a:cxnLst/>
              <a:rect l="0" t="0" r="0" b="0"/>
              <a:pathLst>
                <a:path w="253478" h="166363">
                  <a:moveTo>
                    <a:pt x="12177" y="28070"/>
                  </a:moveTo>
                  <a:lnTo>
                    <a:pt x="12177" y="28070"/>
                  </a:lnTo>
                  <a:lnTo>
                    <a:pt x="1242" y="28070"/>
                  </a:lnTo>
                  <a:lnTo>
                    <a:pt x="654" y="27364"/>
                  </a:lnTo>
                  <a:lnTo>
                    <a:pt x="0" y="24699"/>
                  </a:lnTo>
                  <a:lnTo>
                    <a:pt x="3003" y="15860"/>
                  </a:lnTo>
                  <a:lnTo>
                    <a:pt x="10216" y="10179"/>
                  </a:lnTo>
                  <a:lnTo>
                    <a:pt x="22594" y="5302"/>
                  </a:lnTo>
                  <a:lnTo>
                    <a:pt x="53364" y="0"/>
                  </a:lnTo>
                  <a:lnTo>
                    <a:pt x="77049" y="1013"/>
                  </a:lnTo>
                  <a:lnTo>
                    <a:pt x="96042" y="7578"/>
                  </a:lnTo>
                  <a:lnTo>
                    <a:pt x="110834" y="18257"/>
                  </a:lnTo>
                  <a:lnTo>
                    <a:pt x="122111" y="32410"/>
                  </a:lnTo>
                  <a:lnTo>
                    <a:pt x="123567" y="40841"/>
                  </a:lnTo>
                  <a:lnTo>
                    <a:pt x="119539" y="59617"/>
                  </a:lnTo>
                  <a:lnTo>
                    <a:pt x="89567" y="101121"/>
                  </a:lnTo>
                  <a:lnTo>
                    <a:pt x="49676" y="143708"/>
                  </a:lnTo>
                  <a:lnTo>
                    <a:pt x="18970" y="164600"/>
                  </a:lnTo>
                  <a:lnTo>
                    <a:pt x="18117" y="165658"/>
                  </a:lnTo>
                  <a:lnTo>
                    <a:pt x="18254" y="166362"/>
                  </a:lnTo>
                  <a:lnTo>
                    <a:pt x="51007" y="166080"/>
                  </a:lnTo>
                  <a:lnTo>
                    <a:pt x="81646" y="160904"/>
                  </a:lnTo>
                  <a:lnTo>
                    <a:pt x="116430" y="155782"/>
                  </a:lnTo>
                  <a:lnTo>
                    <a:pt x="153056" y="151153"/>
                  </a:lnTo>
                  <a:lnTo>
                    <a:pt x="190501" y="146744"/>
                  </a:lnTo>
                  <a:lnTo>
                    <a:pt x="238110" y="143234"/>
                  </a:lnTo>
                  <a:lnTo>
                    <a:pt x="253477" y="142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2226"/>
            <p:cNvSpPr/>
            <p:nvPr>
              <p:custDataLst>
                <p:tags r:id="rId252"/>
              </p:custDataLst>
            </p:nvPr>
          </p:nvSpPr>
          <p:spPr>
            <a:xfrm>
              <a:off x="1187450" y="3511550"/>
              <a:ext cx="781051" cy="88901"/>
            </a:xfrm>
            <a:custGeom>
              <a:avLst/>
              <a:gdLst/>
              <a:ahLst/>
              <a:cxnLst/>
              <a:rect l="0" t="0" r="0" b="0"/>
              <a:pathLst>
                <a:path w="781051" h="88901">
                  <a:moveTo>
                    <a:pt x="0" y="88900"/>
                  </a:moveTo>
                  <a:lnTo>
                    <a:pt x="0" y="88900"/>
                  </a:lnTo>
                  <a:lnTo>
                    <a:pt x="44749" y="83831"/>
                  </a:lnTo>
                  <a:lnTo>
                    <a:pt x="90713" y="77363"/>
                  </a:lnTo>
                  <a:lnTo>
                    <a:pt x="133450" y="70602"/>
                  </a:lnTo>
                  <a:lnTo>
                    <a:pt x="158817" y="66823"/>
                  </a:lnTo>
                  <a:lnTo>
                    <a:pt x="186311" y="62893"/>
                  </a:lnTo>
                  <a:lnTo>
                    <a:pt x="215224" y="58862"/>
                  </a:lnTo>
                  <a:lnTo>
                    <a:pt x="245788" y="55469"/>
                  </a:lnTo>
                  <a:lnTo>
                    <a:pt x="277453" y="52501"/>
                  </a:lnTo>
                  <a:lnTo>
                    <a:pt x="309852" y="49818"/>
                  </a:lnTo>
                  <a:lnTo>
                    <a:pt x="343446" y="45912"/>
                  </a:lnTo>
                  <a:lnTo>
                    <a:pt x="377836" y="41191"/>
                  </a:lnTo>
                  <a:lnTo>
                    <a:pt x="412758" y="35928"/>
                  </a:lnTo>
                  <a:lnTo>
                    <a:pt x="445916" y="31714"/>
                  </a:lnTo>
                  <a:lnTo>
                    <a:pt x="477900" y="28198"/>
                  </a:lnTo>
                  <a:lnTo>
                    <a:pt x="509100" y="25148"/>
                  </a:lnTo>
                  <a:lnTo>
                    <a:pt x="539072" y="22410"/>
                  </a:lnTo>
                  <a:lnTo>
                    <a:pt x="568226" y="19879"/>
                  </a:lnTo>
                  <a:lnTo>
                    <a:pt x="596834" y="17486"/>
                  </a:lnTo>
                  <a:lnTo>
                    <a:pt x="622961" y="15891"/>
                  </a:lnTo>
                  <a:lnTo>
                    <a:pt x="647435" y="14827"/>
                  </a:lnTo>
                  <a:lnTo>
                    <a:pt x="691327" y="12940"/>
                  </a:lnTo>
                  <a:lnTo>
                    <a:pt x="727297" y="9749"/>
                  </a:lnTo>
                  <a:lnTo>
                    <a:pt x="772508" y="6798"/>
                  </a:lnTo>
                  <a:lnTo>
                    <a:pt x="775355" y="6648"/>
                  </a:lnTo>
                  <a:lnTo>
                    <a:pt x="777253" y="5843"/>
                  </a:lnTo>
                  <a:lnTo>
                    <a:pt x="778519" y="4600"/>
                  </a:lnTo>
                  <a:lnTo>
                    <a:pt x="781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2227"/>
            <p:cNvSpPr/>
            <p:nvPr>
              <p:custDataLst>
                <p:tags r:id="rId253"/>
              </p:custDataLst>
            </p:nvPr>
          </p:nvSpPr>
          <p:spPr>
            <a:xfrm>
              <a:off x="2146300" y="3302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12700" y="0"/>
                  </a:lnTo>
                  <a:lnTo>
                    <a:pt x="1765" y="0"/>
                  </a:lnTo>
                  <a:lnTo>
                    <a:pt x="1177" y="1411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2228"/>
            <p:cNvSpPr/>
            <p:nvPr>
              <p:custDataLst>
                <p:tags r:id="rId254"/>
              </p:custDataLst>
            </p:nvPr>
          </p:nvSpPr>
          <p:spPr>
            <a:xfrm>
              <a:off x="2146300" y="34353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0" name="SMARTInkShape-Group471"/>
          <p:cNvGrpSpPr/>
          <p:nvPr/>
        </p:nvGrpSpPr>
        <p:grpSpPr>
          <a:xfrm>
            <a:off x="2882900" y="3149600"/>
            <a:ext cx="996951" cy="394077"/>
            <a:chOff x="2882900" y="3149600"/>
            <a:chExt cx="996951" cy="394077"/>
          </a:xfrm>
        </p:grpSpPr>
        <p:sp>
          <p:nvSpPr>
            <p:cNvPr id="752" name="SMARTInkShape-2229"/>
            <p:cNvSpPr/>
            <p:nvPr>
              <p:custDataLst>
                <p:tags r:id="rId237"/>
              </p:custDataLst>
            </p:nvPr>
          </p:nvSpPr>
          <p:spPr>
            <a:xfrm>
              <a:off x="3095142" y="3365500"/>
              <a:ext cx="98909" cy="121034"/>
            </a:xfrm>
            <a:custGeom>
              <a:avLst/>
              <a:gdLst/>
              <a:ahLst/>
              <a:cxnLst/>
              <a:rect l="0" t="0" r="0" b="0"/>
              <a:pathLst>
                <a:path w="98909" h="121034">
                  <a:moveTo>
                    <a:pt x="3658" y="6350"/>
                  </a:moveTo>
                  <a:lnTo>
                    <a:pt x="3658" y="6350"/>
                  </a:lnTo>
                  <a:lnTo>
                    <a:pt x="0" y="6350"/>
                  </a:lnTo>
                  <a:lnTo>
                    <a:pt x="1562" y="6350"/>
                  </a:lnTo>
                  <a:lnTo>
                    <a:pt x="27181" y="22264"/>
                  </a:lnTo>
                  <a:lnTo>
                    <a:pt x="66288" y="68201"/>
                  </a:lnTo>
                  <a:lnTo>
                    <a:pt x="78973" y="91861"/>
                  </a:lnTo>
                  <a:lnTo>
                    <a:pt x="79935" y="103386"/>
                  </a:lnTo>
                  <a:lnTo>
                    <a:pt x="76129" y="113212"/>
                  </a:lnTo>
                  <a:lnTo>
                    <a:pt x="73139" y="117808"/>
                  </a:lnTo>
                  <a:lnTo>
                    <a:pt x="70439" y="120166"/>
                  </a:lnTo>
                  <a:lnTo>
                    <a:pt x="67935" y="121033"/>
                  </a:lnTo>
                  <a:lnTo>
                    <a:pt x="65559" y="120905"/>
                  </a:lnTo>
                  <a:lnTo>
                    <a:pt x="55474" y="113985"/>
                  </a:lnTo>
                  <a:lnTo>
                    <a:pt x="51381" y="103106"/>
                  </a:lnTo>
                  <a:lnTo>
                    <a:pt x="48755" y="63014"/>
                  </a:lnTo>
                  <a:lnTo>
                    <a:pt x="55042" y="31998"/>
                  </a:lnTo>
                  <a:lnTo>
                    <a:pt x="65771" y="17514"/>
                  </a:lnTo>
                  <a:lnTo>
                    <a:pt x="78536" y="7784"/>
                  </a:lnTo>
                  <a:lnTo>
                    <a:pt x="989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2230"/>
            <p:cNvSpPr/>
            <p:nvPr>
              <p:custDataLst>
                <p:tags r:id="rId238"/>
              </p:custDataLst>
            </p:nvPr>
          </p:nvSpPr>
          <p:spPr>
            <a:xfrm>
              <a:off x="3621246" y="3149600"/>
              <a:ext cx="74455" cy="333075"/>
            </a:xfrm>
            <a:custGeom>
              <a:avLst/>
              <a:gdLst/>
              <a:ahLst/>
              <a:cxnLst/>
              <a:rect l="0" t="0" r="0" b="0"/>
              <a:pathLst>
                <a:path w="74455" h="333075">
                  <a:moveTo>
                    <a:pt x="30004" y="0"/>
                  </a:moveTo>
                  <a:lnTo>
                    <a:pt x="30004" y="0"/>
                  </a:lnTo>
                  <a:lnTo>
                    <a:pt x="12327" y="33257"/>
                  </a:lnTo>
                  <a:lnTo>
                    <a:pt x="3521" y="75941"/>
                  </a:lnTo>
                  <a:lnTo>
                    <a:pt x="595" y="114420"/>
                  </a:lnTo>
                  <a:lnTo>
                    <a:pt x="0" y="157392"/>
                  </a:lnTo>
                  <a:lnTo>
                    <a:pt x="2087" y="202361"/>
                  </a:lnTo>
                  <a:lnTo>
                    <a:pt x="9130" y="242573"/>
                  </a:lnTo>
                  <a:lnTo>
                    <a:pt x="19316" y="277144"/>
                  </a:lnTo>
                  <a:lnTo>
                    <a:pt x="41220" y="322437"/>
                  </a:lnTo>
                  <a:lnTo>
                    <a:pt x="45948" y="329258"/>
                  </a:lnTo>
                  <a:lnTo>
                    <a:pt x="51216" y="332394"/>
                  </a:lnTo>
                  <a:lnTo>
                    <a:pt x="56846" y="333074"/>
                  </a:lnTo>
                  <a:lnTo>
                    <a:pt x="62715" y="332116"/>
                  </a:lnTo>
                  <a:lnTo>
                    <a:pt x="66628" y="329361"/>
                  </a:lnTo>
                  <a:lnTo>
                    <a:pt x="69237" y="325407"/>
                  </a:lnTo>
                  <a:lnTo>
                    <a:pt x="74454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2231"/>
            <p:cNvSpPr/>
            <p:nvPr>
              <p:custDataLst>
                <p:tags r:id="rId239"/>
              </p:custDataLst>
            </p:nvPr>
          </p:nvSpPr>
          <p:spPr>
            <a:xfrm>
              <a:off x="3695506" y="3295467"/>
              <a:ext cx="184345" cy="140675"/>
            </a:xfrm>
            <a:custGeom>
              <a:avLst/>
              <a:gdLst/>
              <a:ahLst/>
              <a:cxnLst/>
              <a:rect l="0" t="0" r="0" b="0"/>
              <a:pathLst>
                <a:path w="184345" h="140675">
                  <a:moveTo>
                    <a:pt x="25594" y="63683"/>
                  </a:moveTo>
                  <a:lnTo>
                    <a:pt x="25594" y="63683"/>
                  </a:lnTo>
                  <a:lnTo>
                    <a:pt x="25594" y="69150"/>
                  </a:lnTo>
                  <a:lnTo>
                    <a:pt x="28965" y="66400"/>
                  </a:lnTo>
                  <a:lnTo>
                    <a:pt x="54826" y="37406"/>
                  </a:lnTo>
                  <a:lnTo>
                    <a:pt x="59753" y="25193"/>
                  </a:lnTo>
                  <a:lnTo>
                    <a:pt x="62915" y="3477"/>
                  </a:lnTo>
                  <a:lnTo>
                    <a:pt x="61058" y="968"/>
                  </a:lnTo>
                  <a:lnTo>
                    <a:pt x="57703" y="0"/>
                  </a:lnTo>
                  <a:lnTo>
                    <a:pt x="53350" y="62"/>
                  </a:lnTo>
                  <a:lnTo>
                    <a:pt x="42869" y="7655"/>
                  </a:lnTo>
                  <a:lnTo>
                    <a:pt x="18893" y="38897"/>
                  </a:lnTo>
                  <a:lnTo>
                    <a:pt x="3461" y="72096"/>
                  </a:lnTo>
                  <a:lnTo>
                    <a:pt x="0" y="92587"/>
                  </a:lnTo>
                  <a:lnTo>
                    <a:pt x="65" y="102002"/>
                  </a:lnTo>
                  <a:lnTo>
                    <a:pt x="5780" y="118108"/>
                  </a:lnTo>
                  <a:lnTo>
                    <a:pt x="10269" y="125366"/>
                  </a:lnTo>
                  <a:lnTo>
                    <a:pt x="28425" y="135314"/>
                  </a:lnTo>
                  <a:lnTo>
                    <a:pt x="52958" y="140674"/>
                  </a:lnTo>
                  <a:lnTo>
                    <a:pt x="93831" y="140431"/>
                  </a:lnTo>
                  <a:lnTo>
                    <a:pt x="130949" y="138634"/>
                  </a:lnTo>
                  <a:lnTo>
                    <a:pt x="148619" y="133213"/>
                  </a:lnTo>
                  <a:lnTo>
                    <a:pt x="184344" y="108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SMARTInkShape-2232"/>
            <p:cNvSpPr/>
            <p:nvPr>
              <p:custDataLst>
                <p:tags r:id="rId240"/>
              </p:custDataLst>
            </p:nvPr>
          </p:nvSpPr>
          <p:spPr>
            <a:xfrm>
              <a:off x="3564115" y="3321050"/>
              <a:ext cx="93486" cy="25401"/>
            </a:xfrm>
            <a:custGeom>
              <a:avLst/>
              <a:gdLst/>
              <a:ahLst/>
              <a:cxnLst/>
              <a:rect l="0" t="0" r="0" b="0"/>
              <a:pathLst>
                <a:path w="93486" h="25401">
                  <a:moveTo>
                    <a:pt x="10935" y="25400"/>
                  </a:moveTo>
                  <a:lnTo>
                    <a:pt x="10935" y="25400"/>
                  </a:lnTo>
                  <a:lnTo>
                    <a:pt x="0" y="25400"/>
                  </a:lnTo>
                  <a:lnTo>
                    <a:pt x="2129" y="25400"/>
                  </a:lnTo>
                  <a:lnTo>
                    <a:pt x="47779" y="10205"/>
                  </a:lnTo>
                  <a:lnTo>
                    <a:pt x="934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SMARTInkShape-2233"/>
            <p:cNvSpPr/>
            <p:nvPr>
              <p:custDataLst>
                <p:tags r:id="rId241"/>
              </p:custDataLst>
            </p:nvPr>
          </p:nvSpPr>
          <p:spPr>
            <a:xfrm>
              <a:off x="3253891" y="3352800"/>
              <a:ext cx="170556" cy="139666"/>
            </a:xfrm>
            <a:custGeom>
              <a:avLst/>
              <a:gdLst/>
              <a:ahLst/>
              <a:cxnLst/>
              <a:rect l="0" t="0" r="0" b="0"/>
              <a:pathLst>
                <a:path w="170556" h="139666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1411"/>
                  </a:lnTo>
                  <a:lnTo>
                    <a:pt x="12313" y="39966"/>
                  </a:lnTo>
                  <a:lnTo>
                    <a:pt x="20852" y="87543"/>
                  </a:lnTo>
                  <a:lnTo>
                    <a:pt x="21759" y="125280"/>
                  </a:lnTo>
                  <a:lnTo>
                    <a:pt x="19229" y="135878"/>
                  </a:lnTo>
                  <a:lnTo>
                    <a:pt x="17567" y="138563"/>
                  </a:lnTo>
                  <a:lnTo>
                    <a:pt x="15753" y="139647"/>
                  </a:lnTo>
                  <a:lnTo>
                    <a:pt x="13839" y="139665"/>
                  </a:lnTo>
                  <a:lnTo>
                    <a:pt x="12562" y="138971"/>
                  </a:lnTo>
                  <a:lnTo>
                    <a:pt x="11711" y="137803"/>
                  </a:lnTo>
                  <a:lnTo>
                    <a:pt x="6974" y="124116"/>
                  </a:lnTo>
                  <a:lnTo>
                    <a:pt x="11383" y="96982"/>
                  </a:lnTo>
                  <a:lnTo>
                    <a:pt x="25515" y="52710"/>
                  </a:lnTo>
                  <a:lnTo>
                    <a:pt x="33599" y="38477"/>
                  </a:lnTo>
                  <a:lnTo>
                    <a:pt x="43776" y="29331"/>
                  </a:lnTo>
                  <a:lnTo>
                    <a:pt x="55355" y="23619"/>
                  </a:lnTo>
                  <a:lnTo>
                    <a:pt x="67557" y="21081"/>
                  </a:lnTo>
                  <a:lnTo>
                    <a:pt x="72363" y="22521"/>
                  </a:lnTo>
                  <a:lnTo>
                    <a:pt x="76273" y="25597"/>
                  </a:lnTo>
                  <a:lnTo>
                    <a:pt x="90988" y="45743"/>
                  </a:lnTo>
                  <a:lnTo>
                    <a:pt x="95388" y="57725"/>
                  </a:lnTo>
                  <a:lnTo>
                    <a:pt x="96639" y="68694"/>
                  </a:lnTo>
                  <a:lnTo>
                    <a:pt x="94842" y="75921"/>
                  </a:lnTo>
                  <a:lnTo>
                    <a:pt x="93376" y="78131"/>
                  </a:lnTo>
                  <a:lnTo>
                    <a:pt x="91692" y="79604"/>
                  </a:lnTo>
                  <a:lnTo>
                    <a:pt x="89864" y="80586"/>
                  </a:lnTo>
                  <a:lnTo>
                    <a:pt x="87940" y="80535"/>
                  </a:lnTo>
                  <a:lnTo>
                    <a:pt x="83922" y="78597"/>
                  </a:lnTo>
                  <a:lnTo>
                    <a:pt x="83273" y="75681"/>
                  </a:lnTo>
                  <a:lnTo>
                    <a:pt x="87975" y="38777"/>
                  </a:lnTo>
                  <a:lnTo>
                    <a:pt x="96166" y="22644"/>
                  </a:lnTo>
                  <a:lnTo>
                    <a:pt x="106862" y="11710"/>
                  </a:lnTo>
                  <a:lnTo>
                    <a:pt x="117966" y="5204"/>
                  </a:lnTo>
                  <a:lnTo>
                    <a:pt x="127605" y="2313"/>
                  </a:lnTo>
                  <a:lnTo>
                    <a:pt x="144335" y="4056"/>
                  </a:lnTo>
                  <a:lnTo>
                    <a:pt x="149654" y="8348"/>
                  </a:lnTo>
                  <a:lnTo>
                    <a:pt x="163177" y="30539"/>
                  </a:lnTo>
                  <a:lnTo>
                    <a:pt x="170555" y="54596"/>
                  </a:lnTo>
                  <a:lnTo>
                    <a:pt x="168899" y="75443"/>
                  </a:lnTo>
                  <a:lnTo>
                    <a:pt x="163235" y="94320"/>
                  </a:lnTo>
                  <a:lnTo>
                    <a:pt x="153638" y="107753"/>
                  </a:lnTo>
                  <a:lnTo>
                    <a:pt x="143359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2234"/>
            <p:cNvSpPr/>
            <p:nvPr>
              <p:custDataLst>
                <p:tags r:id="rId242"/>
              </p:custDataLst>
            </p:nvPr>
          </p:nvSpPr>
          <p:spPr>
            <a:xfrm>
              <a:off x="2882900" y="3202384"/>
              <a:ext cx="137979" cy="341293"/>
            </a:xfrm>
            <a:custGeom>
              <a:avLst/>
              <a:gdLst/>
              <a:ahLst/>
              <a:cxnLst/>
              <a:rect l="0" t="0" r="0" b="0"/>
              <a:pathLst>
                <a:path w="137979" h="341293">
                  <a:moveTo>
                    <a:pt x="6350" y="86916"/>
                  </a:moveTo>
                  <a:lnTo>
                    <a:pt x="6350" y="86916"/>
                  </a:lnTo>
                  <a:lnTo>
                    <a:pt x="9721" y="90287"/>
                  </a:lnTo>
                  <a:lnTo>
                    <a:pt x="11817" y="105868"/>
                  </a:lnTo>
                  <a:lnTo>
                    <a:pt x="12439" y="141841"/>
                  </a:lnTo>
                  <a:lnTo>
                    <a:pt x="15994" y="188249"/>
                  </a:lnTo>
                  <a:lnTo>
                    <a:pt x="17692" y="221088"/>
                  </a:lnTo>
                  <a:lnTo>
                    <a:pt x="18446" y="253792"/>
                  </a:lnTo>
                  <a:lnTo>
                    <a:pt x="18871" y="297855"/>
                  </a:lnTo>
                  <a:lnTo>
                    <a:pt x="19027" y="338058"/>
                  </a:lnTo>
                  <a:lnTo>
                    <a:pt x="19740" y="340422"/>
                  </a:lnTo>
                  <a:lnTo>
                    <a:pt x="20921" y="341292"/>
                  </a:lnTo>
                  <a:lnTo>
                    <a:pt x="22413" y="341167"/>
                  </a:lnTo>
                  <a:lnTo>
                    <a:pt x="22703" y="338966"/>
                  </a:lnTo>
                  <a:lnTo>
                    <a:pt x="19671" y="300939"/>
                  </a:lnTo>
                  <a:lnTo>
                    <a:pt x="19326" y="267174"/>
                  </a:lnTo>
                  <a:lnTo>
                    <a:pt x="19173" y="224181"/>
                  </a:lnTo>
                  <a:lnTo>
                    <a:pt x="19132" y="198887"/>
                  </a:lnTo>
                  <a:lnTo>
                    <a:pt x="19104" y="172147"/>
                  </a:lnTo>
                  <a:lnTo>
                    <a:pt x="20497" y="146559"/>
                  </a:lnTo>
                  <a:lnTo>
                    <a:pt x="22837" y="121739"/>
                  </a:lnTo>
                  <a:lnTo>
                    <a:pt x="29200" y="76993"/>
                  </a:lnTo>
                  <a:lnTo>
                    <a:pt x="41421" y="31529"/>
                  </a:lnTo>
                  <a:lnTo>
                    <a:pt x="52275" y="16909"/>
                  </a:lnTo>
                  <a:lnTo>
                    <a:pt x="66916" y="4711"/>
                  </a:lnTo>
                  <a:lnTo>
                    <a:pt x="77718" y="992"/>
                  </a:lnTo>
                  <a:lnTo>
                    <a:pt x="83562" y="0"/>
                  </a:lnTo>
                  <a:lnTo>
                    <a:pt x="89575" y="1455"/>
                  </a:lnTo>
                  <a:lnTo>
                    <a:pt x="101900" y="8717"/>
                  </a:lnTo>
                  <a:lnTo>
                    <a:pt x="120739" y="31447"/>
                  </a:lnTo>
                  <a:lnTo>
                    <a:pt x="136355" y="60524"/>
                  </a:lnTo>
                  <a:lnTo>
                    <a:pt x="137978" y="79184"/>
                  </a:lnTo>
                  <a:lnTo>
                    <a:pt x="133290" y="96886"/>
                  </a:lnTo>
                  <a:lnTo>
                    <a:pt x="124151" y="114160"/>
                  </a:lnTo>
                  <a:lnTo>
                    <a:pt x="107390" y="127481"/>
                  </a:lnTo>
                  <a:lnTo>
                    <a:pt x="74153" y="141034"/>
                  </a:lnTo>
                  <a:lnTo>
                    <a:pt x="51301" y="145540"/>
                  </a:lnTo>
                  <a:lnTo>
                    <a:pt x="23981" y="144111"/>
                  </a:lnTo>
                  <a:lnTo>
                    <a:pt x="0" y="1377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2235"/>
            <p:cNvSpPr/>
            <p:nvPr>
              <p:custDataLst>
                <p:tags r:id="rId243"/>
              </p:custDataLst>
            </p:nvPr>
          </p:nvSpPr>
          <p:spPr>
            <a:xfrm>
              <a:off x="3467492" y="3342791"/>
              <a:ext cx="120259" cy="121926"/>
            </a:xfrm>
            <a:custGeom>
              <a:avLst/>
              <a:gdLst/>
              <a:ahLst/>
              <a:cxnLst/>
              <a:rect l="0" t="0" r="0" b="0"/>
              <a:pathLst>
                <a:path w="120259" h="121926">
                  <a:moveTo>
                    <a:pt x="5958" y="3659"/>
                  </a:moveTo>
                  <a:lnTo>
                    <a:pt x="5958" y="3659"/>
                  </a:lnTo>
                  <a:lnTo>
                    <a:pt x="5958" y="0"/>
                  </a:lnTo>
                  <a:lnTo>
                    <a:pt x="5958" y="1563"/>
                  </a:lnTo>
                  <a:lnTo>
                    <a:pt x="4076" y="4609"/>
                  </a:lnTo>
                  <a:lnTo>
                    <a:pt x="2587" y="6409"/>
                  </a:lnTo>
                  <a:lnTo>
                    <a:pt x="0" y="39046"/>
                  </a:lnTo>
                  <a:lnTo>
                    <a:pt x="3057" y="75090"/>
                  </a:lnTo>
                  <a:lnTo>
                    <a:pt x="11840" y="100867"/>
                  </a:lnTo>
                  <a:lnTo>
                    <a:pt x="21272" y="112244"/>
                  </a:lnTo>
                  <a:lnTo>
                    <a:pt x="31814" y="118947"/>
                  </a:lnTo>
                  <a:lnTo>
                    <a:pt x="41203" y="121925"/>
                  </a:lnTo>
                  <a:lnTo>
                    <a:pt x="45683" y="120603"/>
                  </a:lnTo>
                  <a:lnTo>
                    <a:pt x="54423" y="113490"/>
                  </a:lnTo>
                  <a:lnTo>
                    <a:pt x="67276" y="97585"/>
                  </a:lnTo>
                  <a:lnTo>
                    <a:pt x="76651" y="72725"/>
                  </a:lnTo>
                  <a:lnTo>
                    <a:pt x="75927" y="25113"/>
                  </a:lnTo>
                  <a:lnTo>
                    <a:pt x="75181" y="25724"/>
                  </a:lnTo>
                  <a:lnTo>
                    <a:pt x="72473" y="30164"/>
                  </a:lnTo>
                  <a:lnTo>
                    <a:pt x="77093" y="60823"/>
                  </a:lnTo>
                  <a:lnTo>
                    <a:pt x="87399" y="88800"/>
                  </a:lnTo>
                  <a:lnTo>
                    <a:pt x="99390" y="107124"/>
                  </a:lnTo>
                  <a:lnTo>
                    <a:pt x="107691" y="113143"/>
                  </a:lnTo>
                  <a:lnTo>
                    <a:pt x="120258" y="117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2236"/>
            <p:cNvSpPr/>
            <p:nvPr>
              <p:custDataLst>
                <p:tags r:id="rId244"/>
              </p:custDataLst>
            </p:nvPr>
          </p:nvSpPr>
          <p:spPr>
            <a:xfrm>
              <a:off x="2963630" y="3399477"/>
              <a:ext cx="147871" cy="100481"/>
            </a:xfrm>
            <a:custGeom>
              <a:avLst/>
              <a:gdLst/>
              <a:ahLst/>
              <a:cxnLst/>
              <a:rect l="0" t="0" r="0" b="0"/>
              <a:pathLst>
                <a:path w="147871" h="100481">
                  <a:moveTo>
                    <a:pt x="8170" y="35873"/>
                  </a:moveTo>
                  <a:lnTo>
                    <a:pt x="8170" y="35873"/>
                  </a:lnTo>
                  <a:lnTo>
                    <a:pt x="1428" y="35873"/>
                  </a:lnTo>
                  <a:lnTo>
                    <a:pt x="147" y="36578"/>
                  </a:lnTo>
                  <a:lnTo>
                    <a:pt x="0" y="37754"/>
                  </a:lnTo>
                  <a:lnTo>
                    <a:pt x="606" y="39244"/>
                  </a:lnTo>
                  <a:lnTo>
                    <a:pt x="6925" y="40899"/>
                  </a:lnTo>
                  <a:lnTo>
                    <a:pt x="31599" y="41961"/>
                  </a:lnTo>
                  <a:lnTo>
                    <a:pt x="55407" y="35403"/>
                  </a:lnTo>
                  <a:lnTo>
                    <a:pt x="81462" y="18364"/>
                  </a:lnTo>
                  <a:lnTo>
                    <a:pt x="84548" y="15734"/>
                  </a:lnTo>
                  <a:lnTo>
                    <a:pt x="85900" y="12569"/>
                  </a:lnTo>
                  <a:lnTo>
                    <a:pt x="85520" y="5290"/>
                  </a:lnTo>
                  <a:lnTo>
                    <a:pt x="83020" y="2784"/>
                  </a:lnTo>
                  <a:lnTo>
                    <a:pt x="74598" y="0"/>
                  </a:lnTo>
                  <a:lnTo>
                    <a:pt x="57955" y="1805"/>
                  </a:lnTo>
                  <a:lnTo>
                    <a:pt x="39620" y="10178"/>
                  </a:lnTo>
                  <a:lnTo>
                    <a:pt x="24152" y="24967"/>
                  </a:lnTo>
                  <a:lnTo>
                    <a:pt x="18801" y="38552"/>
                  </a:lnTo>
                  <a:lnTo>
                    <a:pt x="17374" y="46125"/>
                  </a:lnTo>
                  <a:lnTo>
                    <a:pt x="19551" y="60185"/>
                  </a:lnTo>
                  <a:lnTo>
                    <a:pt x="25928" y="73489"/>
                  </a:lnTo>
                  <a:lnTo>
                    <a:pt x="35818" y="86458"/>
                  </a:lnTo>
                  <a:lnTo>
                    <a:pt x="51032" y="95514"/>
                  </a:lnTo>
                  <a:lnTo>
                    <a:pt x="69553" y="100480"/>
                  </a:lnTo>
                  <a:lnTo>
                    <a:pt x="89544" y="100335"/>
                  </a:lnTo>
                  <a:lnTo>
                    <a:pt x="131959" y="86471"/>
                  </a:lnTo>
                  <a:lnTo>
                    <a:pt x="147870" y="80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6" name="SMARTInkShape-Group472"/>
          <p:cNvGrpSpPr/>
          <p:nvPr/>
        </p:nvGrpSpPr>
        <p:grpSpPr>
          <a:xfrm>
            <a:off x="4376033" y="3232150"/>
            <a:ext cx="1038753" cy="333586"/>
            <a:chOff x="4376033" y="3232150"/>
            <a:chExt cx="1038753" cy="333586"/>
          </a:xfrm>
        </p:grpSpPr>
        <p:sp>
          <p:nvSpPr>
            <p:cNvPr id="761" name="SMARTInkShape-2237"/>
            <p:cNvSpPr/>
            <p:nvPr>
              <p:custDataLst>
                <p:tags r:id="rId232"/>
              </p:custDataLst>
            </p:nvPr>
          </p:nvSpPr>
          <p:spPr>
            <a:xfrm>
              <a:off x="4381500" y="3276600"/>
              <a:ext cx="228601" cy="279401"/>
            </a:xfrm>
            <a:custGeom>
              <a:avLst/>
              <a:gdLst/>
              <a:ahLst/>
              <a:cxnLst/>
              <a:rect l="0" t="0" r="0" b="0"/>
              <a:pathLst>
                <a:path w="228601" h="279401">
                  <a:moveTo>
                    <a:pt x="228600" y="0"/>
                  </a:moveTo>
                  <a:lnTo>
                    <a:pt x="228600" y="0"/>
                  </a:lnTo>
                  <a:lnTo>
                    <a:pt x="218461" y="705"/>
                  </a:lnTo>
                  <a:lnTo>
                    <a:pt x="210923" y="3371"/>
                  </a:lnTo>
                  <a:lnTo>
                    <a:pt x="198746" y="12209"/>
                  </a:lnTo>
                  <a:lnTo>
                    <a:pt x="171145" y="53891"/>
                  </a:lnTo>
                  <a:lnTo>
                    <a:pt x="141883" y="100948"/>
                  </a:lnTo>
                  <a:lnTo>
                    <a:pt x="118798" y="138940"/>
                  </a:lnTo>
                  <a:lnTo>
                    <a:pt x="90663" y="175581"/>
                  </a:lnTo>
                  <a:lnTo>
                    <a:pt x="61461" y="209269"/>
                  </a:lnTo>
                  <a:lnTo>
                    <a:pt x="27305" y="249213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2238"/>
            <p:cNvSpPr/>
            <p:nvPr>
              <p:custDataLst>
                <p:tags r:id="rId233"/>
              </p:custDataLst>
            </p:nvPr>
          </p:nvSpPr>
          <p:spPr>
            <a:xfrm>
              <a:off x="4376033" y="3289300"/>
              <a:ext cx="195968" cy="254001"/>
            </a:xfrm>
            <a:custGeom>
              <a:avLst/>
              <a:gdLst/>
              <a:ahLst/>
              <a:cxnLst/>
              <a:rect l="0" t="0" r="0" b="0"/>
              <a:pathLst>
                <a:path w="195968" h="25400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1411"/>
                  </a:lnTo>
                  <a:lnTo>
                    <a:pt x="0" y="6742"/>
                  </a:lnTo>
                  <a:lnTo>
                    <a:pt x="6120" y="24419"/>
                  </a:lnTo>
                  <a:lnTo>
                    <a:pt x="36745" y="71590"/>
                  </a:lnTo>
                  <a:lnTo>
                    <a:pt x="70709" y="117480"/>
                  </a:lnTo>
                  <a:lnTo>
                    <a:pt x="106172" y="161966"/>
                  </a:lnTo>
                  <a:lnTo>
                    <a:pt x="135181" y="200860"/>
                  </a:lnTo>
                  <a:lnTo>
                    <a:pt x="175462" y="242159"/>
                  </a:lnTo>
                  <a:lnTo>
                    <a:pt x="195967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SMARTInkShape-2239"/>
            <p:cNvSpPr/>
            <p:nvPr>
              <p:custDataLst>
                <p:tags r:id="rId234"/>
              </p:custDataLst>
            </p:nvPr>
          </p:nvSpPr>
          <p:spPr>
            <a:xfrm>
              <a:off x="5309016" y="3252238"/>
              <a:ext cx="105770" cy="313498"/>
            </a:xfrm>
            <a:custGeom>
              <a:avLst/>
              <a:gdLst/>
              <a:ahLst/>
              <a:cxnLst/>
              <a:rect l="0" t="0" r="0" b="0"/>
              <a:pathLst>
                <a:path w="105770" h="313498">
                  <a:moveTo>
                    <a:pt x="94834" y="18012"/>
                  </a:moveTo>
                  <a:lnTo>
                    <a:pt x="94834" y="18012"/>
                  </a:lnTo>
                  <a:lnTo>
                    <a:pt x="105769" y="7077"/>
                  </a:lnTo>
                  <a:lnTo>
                    <a:pt x="105652" y="5783"/>
                  </a:lnTo>
                  <a:lnTo>
                    <a:pt x="103640" y="2464"/>
                  </a:lnTo>
                  <a:lnTo>
                    <a:pt x="98512" y="518"/>
                  </a:lnTo>
                  <a:lnTo>
                    <a:pt x="95170" y="0"/>
                  </a:lnTo>
                  <a:lnTo>
                    <a:pt x="59185" y="7892"/>
                  </a:lnTo>
                  <a:lnTo>
                    <a:pt x="38410" y="20658"/>
                  </a:lnTo>
                  <a:lnTo>
                    <a:pt x="18202" y="43229"/>
                  </a:lnTo>
                  <a:lnTo>
                    <a:pt x="4317" y="69763"/>
                  </a:lnTo>
                  <a:lnTo>
                    <a:pt x="208" y="86872"/>
                  </a:lnTo>
                  <a:lnTo>
                    <a:pt x="0" y="89319"/>
                  </a:lnTo>
                  <a:lnTo>
                    <a:pt x="567" y="90950"/>
                  </a:lnTo>
                  <a:lnTo>
                    <a:pt x="1651" y="92037"/>
                  </a:lnTo>
                  <a:lnTo>
                    <a:pt x="3078" y="92762"/>
                  </a:lnTo>
                  <a:lnTo>
                    <a:pt x="4031" y="93951"/>
                  </a:lnTo>
                  <a:lnTo>
                    <a:pt x="7439" y="100928"/>
                  </a:lnTo>
                  <a:lnTo>
                    <a:pt x="16010" y="111194"/>
                  </a:lnTo>
                  <a:lnTo>
                    <a:pt x="27370" y="152499"/>
                  </a:lnTo>
                  <a:lnTo>
                    <a:pt x="34915" y="197291"/>
                  </a:lnTo>
                  <a:lnTo>
                    <a:pt x="37569" y="233645"/>
                  </a:lnTo>
                  <a:lnTo>
                    <a:pt x="42548" y="276009"/>
                  </a:lnTo>
                  <a:lnTo>
                    <a:pt x="45475" y="299302"/>
                  </a:lnTo>
                  <a:lnTo>
                    <a:pt x="49414" y="313072"/>
                  </a:lnTo>
                  <a:lnTo>
                    <a:pt x="49737" y="313497"/>
                  </a:lnTo>
                  <a:lnTo>
                    <a:pt x="49953" y="313073"/>
                  </a:lnTo>
                  <a:lnTo>
                    <a:pt x="56734" y="291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2240"/>
            <p:cNvSpPr/>
            <p:nvPr>
              <p:custDataLst>
                <p:tags r:id="rId235"/>
              </p:custDataLst>
            </p:nvPr>
          </p:nvSpPr>
          <p:spPr>
            <a:xfrm>
              <a:off x="5189716" y="3232150"/>
              <a:ext cx="131585" cy="140970"/>
            </a:xfrm>
            <a:custGeom>
              <a:avLst/>
              <a:gdLst/>
              <a:ahLst/>
              <a:cxnLst/>
              <a:rect l="0" t="0" r="0" b="0"/>
              <a:pathLst>
                <a:path w="131585" h="140970">
                  <a:moveTo>
                    <a:pt x="10934" y="0"/>
                  </a:moveTo>
                  <a:lnTo>
                    <a:pt x="10934" y="0"/>
                  </a:lnTo>
                  <a:lnTo>
                    <a:pt x="0" y="0"/>
                  </a:lnTo>
                  <a:lnTo>
                    <a:pt x="116" y="706"/>
                  </a:lnTo>
                  <a:lnTo>
                    <a:pt x="37123" y="45618"/>
                  </a:lnTo>
                  <a:lnTo>
                    <a:pt x="71323" y="84610"/>
                  </a:lnTo>
                  <a:lnTo>
                    <a:pt x="112186" y="130912"/>
                  </a:lnTo>
                  <a:lnTo>
                    <a:pt x="118963" y="138851"/>
                  </a:lnTo>
                  <a:lnTo>
                    <a:pt x="121760" y="140545"/>
                  </a:lnTo>
                  <a:lnTo>
                    <a:pt x="124329" y="140969"/>
                  </a:lnTo>
                  <a:lnTo>
                    <a:pt x="131584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2241"/>
            <p:cNvSpPr/>
            <p:nvPr>
              <p:custDataLst>
                <p:tags r:id="rId236"/>
              </p:custDataLst>
            </p:nvPr>
          </p:nvSpPr>
          <p:spPr>
            <a:xfrm>
              <a:off x="4791359" y="3249907"/>
              <a:ext cx="224108" cy="301711"/>
            </a:xfrm>
            <a:custGeom>
              <a:avLst/>
              <a:gdLst/>
              <a:ahLst/>
              <a:cxnLst/>
              <a:rect l="0" t="0" r="0" b="0"/>
              <a:pathLst>
                <a:path w="224108" h="301711">
                  <a:moveTo>
                    <a:pt x="28291" y="39393"/>
                  </a:moveTo>
                  <a:lnTo>
                    <a:pt x="28291" y="39393"/>
                  </a:lnTo>
                  <a:lnTo>
                    <a:pt x="28291" y="33121"/>
                  </a:lnTo>
                  <a:lnTo>
                    <a:pt x="24920" y="36437"/>
                  </a:lnTo>
                  <a:lnTo>
                    <a:pt x="17031" y="79755"/>
                  </a:lnTo>
                  <a:lnTo>
                    <a:pt x="15075" y="120124"/>
                  </a:lnTo>
                  <a:lnTo>
                    <a:pt x="6778" y="162199"/>
                  </a:lnTo>
                  <a:lnTo>
                    <a:pt x="0" y="196034"/>
                  </a:lnTo>
                  <a:lnTo>
                    <a:pt x="5742" y="238360"/>
                  </a:lnTo>
                  <a:lnTo>
                    <a:pt x="14946" y="260389"/>
                  </a:lnTo>
                  <a:lnTo>
                    <a:pt x="29982" y="276950"/>
                  </a:lnTo>
                  <a:lnTo>
                    <a:pt x="60263" y="297647"/>
                  </a:lnTo>
                  <a:lnTo>
                    <a:pt x="66539" y="300462"/>
                  </a:lnTo>
                  <a:lnTo>
                    <a:pt x="79157" y="301710"/>
                  </a:lnTo>
                  <a:lnTo>
                    <a:pt x="96279" y="298444"/>
                  </a:lnTo>
                  <a:lnTo>
                    <a:pt x="141970" y="276012"/>
                  </a:lnTo>
                  <a:lnTo>
                    <a:pt x="174259" y="246445"/>
                  </a:lnTo>
                  <a:lnTo>
                    <a:pt x="201011" y="205575"/>
                  </a:lnTo>
                  <a:lnTo>
                    <a:pt x="216742" y="165771"/>
                  </a:lnTo>
                  <a:lnTo>
                    <a:pt x="223482" y="123937"/>
                  </a:lnTo>
                  <a:lnTo>
                    <a:pt x="224107" y="82407"/>
                  </a:lnTo>
                  <a:lnTo>
                    <a:pt x="216260" y="37645"/>
                  </a:lnTo>
                  <a:lnTo>
                    <a:pt x="206830" y="15356"/>
                  </a:lnTo>
                  <a:lnTo>
                    <a:pt x="199129" y="5662"/>
                  </a:lnTo>
                  <a:lnTo>
                    <a:pt x="195099" y="2089"/>
                  </a:lnTo>
                  <a:lnTo>
                    <a:pt x="191709" y="412"/>
                  </a:lnTo>
                  <a:lnTo>
                    <a:pt x="188741" y="0"/>
                  </a:lnTo>
                  <a:lnTo>
                    <a:pt x="183563" y="1424"/>
                  </a:lnTo>
                  <a:lnTo>
                    <a:pt x="172324" y="10056"/>
                  </a:lnTo>
                  <a:lnTo>
                    <a:pt x="169916" y="14125"/>
                  </a:lnTo>
                  <a:lnTo>
                    <a:pt x="167991" y="26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0" name="SMARTInkShape-Group473"/>
          <p:cNvGrpSpPr/>
          <p:nvPr/>
        </p:nvGrpSpPr>
        <p:grpSpPr>
          <a:xfrm>
            <a:off x="5854700" y="3403600"/>
            <a:ext cx="228601" cy="196851"/>
            <a:chOff x="5854700" y="3403600"/>
            <a:chExt cx="228601" cy="196851"/>
          </a:xfrm>
        </p:grpSpPr>
        <p:sp>
          <p:nvSpPr>
            <p:cNvPr id="767" name="SMARTInkShape-2242"/>
            <p:cNvSpPr/>
            <p:nvPr>
              <p:custDataLst>
                <p:tags r:id="rId229"/>
              </p:custDataLst>
            </p:nvPr>
          </p:nvSpPr>
          <p:spPr>
            <a:xfrm>
              <a:off x="5947430" y="3438273"/>
              <a:ext cx="135871" cy="132881"/>
            </a:xfrm>
            <a:custGeom>
              <a:avLst/>
              <a:gdLst/>
              <a:ahLst/>
              <a:cxnLst/>
              <a:rect l="0" t="0" r="0" b="0"/>
              <a:pathLst>
                <a:path w="135871" h="132881">
                  <a:moveTo>
                    <a:pt x="21570" y="28827"/>
                  </a:moveTo>
                  <a:lnTo>
                    <a:pt x="21570" y="28827"/>
                  </a:lnTo>
                  <a:lnTo>
                    <a:pt x="7265" y="43132"/>
                  </a:lnTo>
                  <a:lnTo>
                    <a:pt x="555" y="56584"/>
                  </a:lnTo>
                  <a:lnTo>
                    <a:pt x="0" y="67975"/>
                  </a:lnTo>
                  <a:lnTo>
                    <a:pt x="5743" y="113535"/>
                  </a:lnTo>
                  <a:lnTo>
                    <a:pt x="14448" y="132880"/>
                  </a:lnTo>
                  <a:lnTo>
                    <a:pt x="14705" y="132768"/>
                  </a:lnTo>
                  <a:lnTo>
                    <a:pt x="14877" y="131987"/>
                  </a:lnTo>
                  <a:lnTo>
                    <a:pt x="9723" y="100678"/>
                  </a:lnTo>
                  <a:lnTo>
                    <a:pt x="12493" y="63364"/>
                  </a:lnTo>
                  <a:lnTo>
                    <a:pt x="21154" y="26674"/>
                  </a:lnTo>
                  <a:lnTo>
                    <a:pt x="30557" y="11877"/>
                  </a:lnTo>
                  <a:lnTo>
                    <a:pt x="41792" y="3655"/>
                  </a:lnTo>
                  <a:lnTo>
                    <a:pt x="53841" y="0"/>
                  </a:lnTo>
                  <a:lnTo>
                    <a:pt x="72523" y="1314"/>
                  </a:lnTo>
                  <a:lnTo>
                    <a:pt x="85139" y="10014"/>
                  </a:lnTo>
                  <a:lnTo>
                    <a:pt x="110484" y="41966"/>
                  </a:lnTo>
                  <a:lnTo>
                    <a:pt x="129392" y="76473"/>
                  </a:lnTo>
                  <a:lnTo>
                    <a:pt x="135870" y="124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2243"/>
            <p:cNvSpPr/>
            <p:nvPr>
              <p:custDataLst>
                <p:tags r:id="rId230"/>
              </p:custDataLst>
            </p:nvPr>
          </p:nvSpPr>
          <p:spPr>
            <a:xfrm>
              <a:off x="5854700" y="34036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2244"/>
            <p:cNvSpPr/>
            <p:nvPr>
              <p:custDataLst>
                <p:tags r:id="rId231"/>
              </p:custDataLst>
            </p:nvPr>
          </p:nvSpPr>
          <p:spPr>
            <a:xfrm>
              <a:off x="5886450" y="3486150"/>
              <a:ext cx="6351" cy="114301"/>
            </a:xfrm>
            <a:custGeom>
              <a:avLst/>
              <a:gdLst/>
              <a:ahLst/>
              <a:cxnLst/>
              <a:rect l="0" t="0" r="0" b="0"/>
              <a:pathLst>
                <a:path w="6351" h="114301">
                  <a:moveTo>
                    <a:pt x="0" y="0"/>
                  </a:moveTo>
                  <a:lnTo>
                    <a:pt x="0" y="0"/>
                  </a:lnTo>
                  <a:lnTo>
                    <a:pt x="1881" y="46453"/>
                  </a:lnTo>
                  <a:lnTo>
                    <a:pt x="5762" y="91150"/>
                  </a:lnTo>
                  <a:lnTo>
                    <a:pt x="63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1" name="SMARTInkShape-2245"/>
          <p:cNvSpPr/>
          <p:nvPr>
            <p:custDataLst>
              <p:tags r:id="rId4"/>
            </p:custDataLst>
          </p:nvPr>
        </p:nvSpPr>
        <p:spPr>
          <a:xfrm>
            <a:off x="6478210" y="3300669"/>
            <a:ext cx="417891" cy="261682"/>
          </a:xfrm>
          <a:custGeom>
            <a:avLst/>
            <a:gdLst/>
            <a:ahLst/>
            <a:cxnLst/>
            <a:rect l="0" t="0" r="0" b="0"/>
            <a:pathLst>
              <a:path w="417891" h="261682">
                <a:moveTo>
                  <a:pt x="81340" y="198181"/>
                </a:moveTo>
                <a:lnTo>
                  <a:pt x="81340" y="198181"/>
                </a:lnTo>
                <a:lnTo>
                  <a:pt x="86409" y="192406"/>
                </a:lnTo>
                <a:lnTo>
                  <a:pt x="96267" y="177787"/>
                </a:lnTo>
                <a:lnTo>
                  <a:pt x="96935" y="174707"/>
                </a:lnTo>
                <a:lnTo>
                  <a:pt x="95796" y="167522"/>
                </a:lnTo>
                <a:lnTo>
                  <a:pt x="91189" y="155544"/>
                </a:lnTo>
                <a:lnTo>
                  <a:pt x="87905" y="152823"/>
                </a:lnTo>
                <a:lnTo>
                  <a:pt x="78614" y="149799"/>
                </a:lnTo>
                <a:lnTo>
                  <a:pt x="58112" y="148097"/>
                </a:lnTo>
                <a:lnTo>
                  <a:pt x="42324" y="155225"/>
                </a:lnTo>
                <a:lnTo>
                  <a:pt x="26605" y="168506"/>
                </a:lnTo>
                <a:lnTo>
                  <a:pt x="12564" y="186168"/>
                </a:lnTo>
                <a:lnTo>
                  <a:pt x="4912" y="203895"/>
                </a:lnTo>
                <a:lnTo>
                  <a:pt x="0" y="231530"/>
                </a:lnTo>
                <a:lnTo>
                  <a:pt x="2519" y="246084"/>
                </a:lnTo>
                <a:lnTo>
                  <a:pt x="5509" y="248460"/>
                </a:lnTo>
                <a:lnTo>
                  <a:pt x="9619" y="249340"/>
                </a:lnTo>
                <a:lnTo>
                  <a:pt x="14476" y="249220"/>
                </a:lnTo>
                <a:lnTo>
                  <a:pt x="31424" y="242310"/>
                </a:lnTo>
                <a:lnTo>
                  <a:pt x="53222" y="227954"/>
                </a:lnTo>
                <a:lnTo>
                  <a:pt x="63669" y="214471"/>
                </a:lnTo>
                <a:lnTo>
                  <a:pt x="79794" y="182221"/>
                </a:lnTo>
                <a:lnTo>
                  <a:pt x="75736" y="205917"/>
                </a:lnTo>
                <a:lnTo>
                  <a:pt x="78583" y="227363"/>
                </a:lnTo>
                <a:lnTo>
                  <a:pt x="83877" y="239608"/>
                </a:lnTo>
                <a:lnTo>
                  <a:pt x="90229" y="248343"/>
                </a:lnTo>
                <a:lnTo>
                  <a:pt x="95404" y="252225"/>
                </a:lnTo>
                <a:lnTo>
                  <a:pt x="122510" y="244298"/>
                </a:lnTo>
                <a:lnTo>
                  <a:pt x="151708" y="221800"/>
                </a:lnTo>
                <a:lnTo>
                  <a:pt x="186151" y="176114"/>
                </a:lnTo>
                <a:lnTo>
                  <a:pt x="207410" y="129710"/>
                </a:lnTo>
                <a:lnTo>
                  <a:pt x="220626" y="94372"/>
                </a:lnTo>
                <a:lnTo>
                  <a:pt x="227912" y="61262"/>
                </a:lnTo>
                <a:lnTo>
                  <a:pt x="230132" y="22380"/>
                </a:lnTo>
                <a:lnTo>
                  <a:pt x="227902" y="7159"/>
                </a:lnTo>
                <a:lnTo>
                  <a:pt x="224561" y="393"/>
                </a:lnTo>
                <a:lnTo>
                  <a:pt x="221270" y="0"/>
                </a:lnTo>
                <a:lnTo>
                  <a:pt x="211970" y="3326"/>
                </a:lnTo>
                <a:lnTo>
                  <a:pt x="202662" y="15153"/>
                </a:lnTo>
                <a:lnTo>
                  <a:pt x="185189" y="58232"/>
                </a:lnTo>
                <a:lnTo>
                  <a:pt x="175768" y="103249"/>
                </a:lnTo>
                <a:lnTo>
                  <a:pt x="170814" y="135763"/>
                </a:lnTo>
                <a:lnTo>
                  <a:pt x="167823" y="182038"/>
                </a:lnTo>
                <a:lnTo>
                  <a:pt x="171283" y="207234"/>
                </a:lnTo>
                <a:lnTo>
                  <a:pt x="179875" y="225488"/>
                </a:lnTo>
                <a:lnTo>
                  <a:pt x="190750" y="236893"/>
                </a:lnTo>
                <a:lnTo>
                  <a:pt x="196613" y="240923"/>
                </a:lnTo>
                <a:lnTo>
                  <a:pt x="210654" y="243519"/>
                </a:lnTo>
                <a:lnTo>
                  <a:pt x="236307" y="239130"/>
                </a:lnTo>
                <a:lnTo>
                  <a:pt x="276580" y="221635"/>
                </a:lnTo>
                <a:lnTo>
                  <a:pt x="293702" y="202490"/>
                </a:lnTo>
                <a:lnTo>
                  <a:pt x="315241" y="158300"/>
                </a:lnTo>
                <a:lnTo>
                  <a:pt x="327819" y="122600"/>
                </a:lnTo>
                <a:lnTo>
                  <a:pt x="342126" y="77557"/>
                </a:lnTo>
                <a:lnTo>
                  <a:pt x="348469" y="57787"/>
                </a:lnTo>
                <a:lnTo>
                  <a:pt x="347996" y="41944"/>
                </a:lnTo>
                <a:lnTo>
                  <a:pt x="343788" y="29965"/>
                </a:lnTo>
                <a:lnTo>
                  <a:pt x="339565" y="24640"/>
                </a:lnTo>
                <a:lnTo>
                  <a:pt x="337451" y="23926"/>
                </a:lnTo>
                <a:lnTo>
                  <a:pt x="335336" y="24156"/>
                </a:lnTo>
                <a:lnTo>
                  <a:pt x="333221" y="25014"/>
                </a:lnTo>
                <a:lnTo>
                  <a:pt x="323500" y="39706"/>
                </a:lnTo>
                <a:lnTo>
                  <a:pt x="311685" y="75418"/>
                </a:lnTo>
                <a:lnTo>
                  <a:pt x="305988" y="121747"/>
                </a:lnTo>
                <a:lnTo>
                  <a:pt x="314413" y="167851"/>
                </a:lnTo>
                <a:lnTo>
                  <a:pt x="333686" y="206049"/>
                </a:lnTo>
                <a:lnTo>
                  <a:pt x="360642" y="236339"/>
                </a:lnTo>
                <a:lnTo>
                  <a:pt x="382570" y="248771"/>
                </a:lnTo>
                <a:lnTo>
                  <a:pt x="417890" y="26168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5" name="SMARTInkShape-Group475"/>
          <p:cNvGrpSpPr/>
          <p:nvPr/>
        </p:nvGrpSpPr>
        <p:grpSpPr>
          <a:xfrm>
            <a:off x="6192656" y="816523"/>
            <a:ext cx="620895" cy="307396"/>
            <a:chOff x="6192656" y="816523"/>
            <a:chExt cx="620895" cy="307396"/>
          </a:xfrm>
        </p:grpSpPr>
        <p:sp>
          <p:nvSpPr>
            <p:cNvPr id="772" name="SMARTInkShape-2246"/>
            <p:cNvSpPr/>
            <p:nvPr>
              <p:custDataLst>
                <p:tags r:id="rId226"/>
              </p:custDataLst>
            </p:nvPr>
          </p:nvSpPr>
          <p:spPr>
            <a:xfrm>
              <a:off x="6580365" y="952500"/>
              <a:ext cx="233186" cy="67159"/>
            </a:xfrm>
            <a:custGeom>
              <a:avLst/>
              <a:gdLst/>
              <a:ahLst/>
              <a:cxnLst/>
              <a:rect l="0" t="0" r="0" b="0"/>
              <a:pathLst>
                <a:path w="233186" h="67159">
                  <a:moveTo>
                    <a:pt x="10935" y="63500"/>
                  </a:moveTo>
                  <a:lnTo>
                    <a:pt x="10935" y="63500"/>
                  </a:lnTo>
                  <a:lnTo>
                    <a:pt x="4193" y="63500"/>
                  </a:lnTo>
                  <a:lnTo>
                    <a:pt x="2207" y="64205"/>
                  </a:lnTo>
                  <a:lnTo>
                    <a:pt x="883" y="65381"/>
                  </a:lnTo>
                  <a:lnTo>
                    <a:pt x="0" y="66871"/>
                  </a:lnTo>
                  <a:lnTo>
                    <a:pt x="822" y="67158"/>
                  </a:lnTo>
                  <a:lnTo>
                    <a:pt x="47465" y="53069"/>
                  </a:lnTo>
                  <a:lnTo>
                    <a:pt x="82438" y="42636"/>
                  </a:lnTo>
                  <a:lnTo>
                    <a:pt x="121500" y="32825"/>
                  </a:lnTo>
                  <a:lnTo>
                    <a:pt x="160970" y="23056"/>
                  </a:lnTo>
                  <a:lnTo>
                    <a:pt x="197327" y="11658"/>
                  </a:lnTo>
                  <a:lnTo>
                    <a:pt x="2331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SMARTInkShape-2247"/>
            <p:cNvSpPr/>
            <p:nvPr>
              <p:custDataLst>
                <p:tags r:id="rId227"/>
              </p:custDataLst>
            </p:nvPr>
          </p:nvSpPr>
          <p:spPr>
            <a:xfrm>
              <a:off x="6573132" y="927100"/>
              <a:ext cx="126119" cy="18266"/>
            </a:xfrm>
            <a:custGeom>
              <a:avLst/>
              <a:gdLst/>
              <a:ahLst/>
              <a:cxnLst/>
              <a:rect l="0" t="0" r="0" b="0"/>
              <a:pathLst>
                <a:path w="126119" h="18266">
                  <a:moveTo>
                    <a:pt x="5468" y="6350"/>
                  </a:moveTo>
                  <a:lnTo>
                    <a:pt x="5468" y="6350"/>
                  </a:lnTo>
                  <a:lnTo>
                    <a:pt x="0" y="17285"/>
                  </a:lnTo>
                  <a:lnTo>
                    <a:pt x="5154" y="18265"/>
                  </a:lnTo>
                  <a:lnTo>
                    <a:pt x="32452" y="15524"/>
                  </a:lnTo>
                  <a:lnTo>
                    <a:pt x="68339" y="6795"/>
                  </a:lnTo>
                  <a:lnTo>
                    <a:pt x="111046" y="1342"/>
                  </a:lnTo>
                  <a:lnTo>
                    <a:pt x="1261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2248"/>
            <p:cNvSpPr/>
            <p:nvPr>
              <p:custDataLst>
                <p:tags r:id="rId228"/>
              </p:custDataLst>
            </p:nvPr>
          </p:nvSpPr>
          <p:spPr>
            <a:xfrm>
              <a:off x="6192656" y="816523"/>
              <a:ext cx="245329" cy="307396"/>
            </a:xfrm>
            <a:custGeom>
              <a:avLst/>
              <a:gdLst/>
              <a:ahLst/>
              <a:cxnLst/>
              <a:rect l="0" t="0" r="0" b="0"/>
              <a:pathLst>
                <a:path w="245329" h="307396">
                  <a:moveTo>
                    <a:pt x="17644" y="40727"/>
                  </a:moveTo>
                  <a:lnTo>
                    <a:pt x="17644" y="40727"/>
                  </a:lnTo>
                  <a:lnTo>
                    <a:pt x="0" y="40727"/>
                  </a:lnTo>
                  <a:lnTo>
                    <a:pt x="1101" y="44490"/>
                  </a:lnTo>
                  <a:lnTo>
                    <a:pt x="13395" y="85917"/>
                  </a:lnTo>
                  <a:lnTo>
                    <a:pt x="24616" y="127259"/>
                  </a:lnTo>
                  <a:lnTo>
                    <a:pt x="32031" y="159619"/>
                  </a:lnTo>
                  <a:lnTo>
                    <a:pt x="37679" y="195168"/>
                  </a:lnTo>
                  <a:lnTo>
                    <a:pt x="40658" y="228371"/>
                  </a:lnTo>
                  <a:lnTo>
                    <a:pt x="42337" y="271068"/>
                  </a:lnTo>
                  <a:lnTo>
                    <a:pt x="42982" y="307380"/>
                  </a:lnTo>
                  <a:lnTo>
                    <a:pt x="43003" y="307395"/>
                  </a:lnTo>
                  <a:lnTo>
                    <a:pt x="36130" y="269122"/>
                  </a:lnTo>
                  <a:lnTo>
                    <a:pt x="26414" y="221759"/>
                  </a:lnTo>
                  <a:lnTo>
                    <a:pt x="17308" y="180452"/>
                  </a:lnTo>
                  <a:lnTo>
                    <a:pt x="10910" y="136223"/>
                  </a:lnTo>
                  <a:lnTo>
                    <a:pt x="5714" y="98222"/>
                  </a:lnTo>
                  <a:lnTo>
                    <a:pt x="2585" y="56586"/>
                  </a:lnTo>
                  <a:lnTo>
                    <a:pt x="5306" y="40015"/>
                  </a:lnTo>
                  <a:lnTo>
                    <a:pt x="11218" y="30297"/>
                  </a:lnTo>
                  <a:lnTo>
                    <a:pt x="16670" y="25508"/>
                  </a:lnTo>
                  <a:lnTo>
                    <a:pt x="19112" y="24231"/>
                  </a:lnTo>
                  <a:lnTo>
                    <a:pt x="22856" y="26202"/>
                  </a:lnTo>
                  <a:lnTo>
                    <a:pt x="32661" y="35918"/>
                  </a:lnTo>
                  <a:lnTo>
                    <a:pt x="56821" y="74109"/>
                  </a:lnTo>
                  <a:lnTo>
                    <a:pt x="76213" y="105893"/>
                  </a:lnTo>
                  <a:lnTo>
                    <a:pt x="96592" y="138129"/>
                  </a:lnTo>
                  <a:lnTo>
                    <a:pt x="127898" y="184044"/>
                  </a:lnTo>
                  <a:lnTo>
                    <a:pt x="159516" y="228222"/>
                  </a:lnTo>
                  <a:lnTo>
                    <a:pt x="198042" y="273907"/>
                  </a:lnTo>
                  <a:lnTo>
                    <a:pt x="212827" y="285474"/>
                  </a:lnTo>
                  <a:lnTo>
                    <a:pt x="226453" y="290614"/>
                  </a:lnTo>
                  <a:lnTo>
                    <a:pt x="231638" y="289869"/>
                  </a:lnTo>
                  <a:lnTo>
                    <a:pt x="235803" y="287255"/>
                  </a:lnTo>
                  <a:lnTo>
                    <a:pt x="239282" y="283396"/>
                  </a:lnTo>
                  <a:lnTo>
                    <a:pt x="243149" y="269700"/>
                  </a:lnTo>
                  <a:lnTo>
                    <a:pt x="245328" y="236512"/>
                  </a:lnTo>
                  <a:lnTo>
                    <a:pt x="244426" y="203942"/>
                  </a:lnTo>
                  <a:lnTo>
                    <a:pt x="239322" y="161245"/>
                  </a:lnTo>
                  <a:lnTo>
                    <a:pt x="232349" y="114046"/>
                  </a:lnTo>
                  <a:lnTo>
                    <a:pt x="225251" y="69080"/>
                  </a:lnTo>
                  <a:lnTo>
                    <a:pt x="217289" y="23493"/>
                  </a:lnTo>
                  <a:lnTo>
                    <a:pt x="209488" y="0"/>
                  </a:lnTo>
                  <a:lnTo>
                    <a:pt x="209745" y="170"/>
                  </a:lnTo>
                  <a:lnTo>
                    <a:pt x="214494" y="8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2" name="SMARTInkShape-Group476"/>
          <p:cNvGrpSpPr/>
          <p:nvPr/>
        </p:nvGrpSpPr>
        <p:grpSpPr>
          <a:xfrm>
            <a:off x="7134330" y="692150"/>
            <a:ext cx="777771" cy="361951"/>
            <a:chOff x="7134330" y="692150"/>
            <a:chExt cx="777771" cy="361951"/>
          </a:xfrm>
        </p:grpSpPr>
        <p:sp>
          <p:nvSpPr>
            <p:cNvPr id="776" name="SMARTInkShape-2249"/>
            <p:cNvSpPr/>
            <p:nvPr>
              <p:custDataLst>
                <p:tags r:id="rId220"/>
              </p:custDataLst>
            </p:nvPr>
          </p:nvSpPr>
          <p:spPr>
            <a:xfrm>
              <a:off x="7816850" y="781050"/>
              <a:ext cx="50801" cy="215901"/>
            </a:xfrm>
            <a:custGeom>
              <a:avLst/>
              <a:gdLst/>
              <a:ahLst/>
              <a:cxnLst/>
              <a:rect l="0" t="0" r="0" b="0"/>
              <a:pathLst>
                <a:path w="50801" h="215901">
                  <a:moveTo>
                    <a:pt x="0" y="0"/>
                  </a:moveTo>
                  <a:lnTo>
                    <a:pt x="0" y="0"/>
                  </a:lnTo>
                  <a:lnTo>
                    <a:pt x="8838" y="24419"/>
                  </a:lnTo>
                  <a:lnTo>
                    <a:pt x="14927" y="61014"/>
                  </a:lnTo>
                  <a:lnTo>
                    <a:pt x="24571" y="100863"/>
                  </a:lnTo>
                  <a:lnTo>
                    <a:pt x="32993" y="139482"/>
                  </a:lnTo>
                  <a:lnTo>
                    <a:pt x="42160" y="183976"/>
                  </a:lnTo>
                  <a:lnTo>
                    <a:pt x="5080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2250"/>
            <p:cNvSpPr/>
            <p:nvPr>
              <p:custDataLst>
                <p:tags r:id="rId221"/>
              </p:custDataLst>
            </p:nvPr>
          </p:nvSpPr>
          <p:spPr>
            <a:xfrm>
              <a:off x="7721600" y="889000"/>
              <a:ext cx="190501" cy="6317"/>
            </a:xfrm>
            <a:custGeom>
              <a:avLst/>
              <a:gdLst/>
              <a:ahLst/>
              <a:cxnLst/>
              <a:rect l="0" t="0" r="0" b="0"/>
              <a:pathLst>
                <a:path w="190501" h="6317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50216" y="5958"/>
                  </a:lnTo>
                  <a:lnTo>
                    <a:pt x="90608" y="6234"/>
                  </a:lnTo>
                  <a:lnTo>
                    <a:pt x="131975" y="6316"/>
                  </a:lnTo>
                  <a:lnTo>
                    <a:pt x="179343" y="198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2251"/>
            <p:cNvSpPr/>
            <p:nvPr>
              <p:custDataLst>
                <p:tags r:id="rId222"/>
              </p:custDataLst>
            </p:nvPr>
          </p:nvSpPr>
          <p:spPr>
            <a:xfrm>
              <a:off x="7525012" y="692150"/>
              <a:ext cx="25139" cy="298451"/>
            </a:xfrm>
            <a:custGeom>
              <a:avLst/>
              <a:gdLst/>
              <a:ahLst/>
              <a:cxnLst/>
              <a:rect l="0" t="0" r="0" b="0"/>
              <a:pathLst>
                <a:path w="25139" h="298451">
                  <a:moveTo>
                    <a:pt x="6088" y="0"/>
                  </a:moveTo>
                  <a:lnTo>
                    <a:pt x="6088" y="0"/>
                  </a:lnTo>
                  <a:lnTo>
                    <a:pt x="2717" y="6742"/>
                  </a:lnTo>
                  <a:lnTo>
                    <a:pt x="326" y="48421"/>
                  </a:lnTo>
                  <a:lnTo>
                    <a:pt x="0" y="80787"/>
                  </a:lnTo>
                  <a:lnTo>
                    <a:pt x="1736" y="116339"/>
                  </a:lnTo>
                  <a:lnTo>
                    <a:pt x="4859" y="152600"/>
                  </a:lnTo>
                  <a:lnTo>
                    <a:pt x="8598" y="187532"/>
                  </a:lnTo>
                  <a:lnTo>
                    <a:pt x="12613" y="221871"/>
                  </a:lnTo>
                  <a:lnTo>
                    <a:pt x="18840" y="265412"/>
                  </a:lnTo>
                  <a:lnTo>
                    <a:pt x="25138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2252"/>
            <p:cNvSpPr/>
            <p:nvPr>
              <p:custDataLst>
                <p:tags r:id="rId223"/>
              </p:custDataLst>
            </p:nvPr>
          </p:nvSpPr>
          <p:spPr>
            <a:xfrm>
              <a:off x="7299020" y="775583"/>
              <a:ext cx="143181" cy="253118"/>
            </a:xfrm>
            <a:custGeom>
              <a:avLst/>
              <a:gdLst/>
              <a:ahLst/>
              <a:cxnLst/>
              <a:rect l="0" t="0" r="0" b="0"/>
              <a:pathLst>
                <a:path w="143181" h="253118">
                  <a:moveTo>
                    <a:pt x="143180" y="5467"/>
                  </a:moveTo>
                  <a:lnTo>
                    <a:pt x="143180" y="5467"/>
                  </a:lnTo>
                  <a:lnTo>
                    <a:pt x="139809" y="2096"/>
                  </a:lnTo>
                  <a:lnTo>
                    <a:pt x="136273" y="441"/>
                  </a:lnTo>
                  <a:lnTo>
                    <a:pt x="134341" y="0"/>
                  </a:lnTo>
                  <a:lnTo>
                    <a:pt x="121511" y="9491"/>
                  </a:lnTo>
                  <a:lnTo>
                    <a:pt x="93143" y="47576"/>
                  </a:lnTo>
                  <a:lnTo>
                    <a:pt x="68695" y="89127"/>
                  </a:lnTo>
                  <a:lnTo>
                    <a:pt x="51984" y="123082"/>
                  </a:lnTo>
                  <a:lnTo>
                    <a:pt x="35151" y="157459"/>
                  </a:lnTo>
                  <a:lnTo>
                    <a:pt x="13569" y="202902"/>
                  </a:lnTo>
                  <a:lnTo>
                    <a:pt x="377" y="239749"/>
                  </a:lnTo>
                  <a:lnTo>
                    <a:pt x="0" y="244205"/>
                  </a:lnTo>
                  <a:lnTo>
                    <a:pt x="454" y="247176"/>
                  </a:lnTo>
                  <a:lnTo>
                    <a:pt x="3480" y="253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SMARTInkShape-2253"/>
            <p:cNvSpPr/>
            <p:nvPr>
              <p:custDataLst>
                <p:tags r:id="rId224"/>
              </p:custDataLst>
            </p:nvPr>
          </p:nvSpPr>
          <p:spPr>
            <a:xfrm>
              <a:off x="7251698" y="800100"/>
              <a:ext cx="133353" cy="165101"/>
            </a:xfrm>
            <a:custGeom>
              <a:avLst/>
              <a:gdLst/>
              <a:ahLst/>
              <a:cxnLst/>
              <a:rect l="0" t="0" r="0" b="0"/>
              <a:pathLst>
                <a:path w="133353" h="165101">
                  <a:moveTo>
                    <a:pt x="2" y="0"/>
                  </a:moveTo>
                  <a:lnTo>
                    <a:pt x="2" y="0"/>
                  </a:lnTo>
                  <a:lnTo>
                    <a:pt x="0" y="24419"/>
                  </a:lnTo>
                  <a:lnTo>
                    <a:pt x="10115" y="50901"/>
                  </a:lnTo>
                  <a:lnTo>
                    <a:pt x="42634" y="91455"/>
                  </a:lnTo>
                  <a:lnTo>
                    <a:pt x="83029" y="129673"/>
                  </a:lnTo>
                  <a:lnTo>
                    <a:pt x="133352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2254"/>
            <p:cNvSpPr/>
            <p:nvPr>
              <p:custDataLst>
                <p:tags r:id="rId225"/>
              </p:custDataLst>
            </p:nvPr>
          </p:nvSpPr>
          <p:spPr>
            <a:xfrm>
              <a:off x="7134330" y="752279"/>
              <a:ext cx="91971" cy="301822"/>
            </a:xfrm>
            <a:custGeom>
              <a:avLst/>
              <a:gdLst/>
              <a:ahLst/>
              <a:cxnLst/>
              <a:rect l="0" t="0" r="0" b="0"/>
              <a:pathLst>
                <a:path w="91971" h="301822">
                  <a:moveTo>
                    <a:pt x="9420" y="3371"/>
                  </a:moveTo>
                  <a:lnTo>
                    <a:pt x="9420" y="3371"/>
                  </a:lnTo>
                  <a:lnTo>
                    <a:pt x="6049" y="3371"/>
                  </a:lnTo>
                  <a:lnTo>
                    <a:pt x="2512" y="1490"/>
                  </a:lnTo>
                  <a:lnTo>
                    <a:pt x="581" y="0"/>
                  </a:lnTo>
                  <a:lnTo>
                    <a:pt x="0" y="418"/>
                  </a:lnTo>
                  <a:lnTo>
                    <a:pt x="13552" y="45616"/>
                  </a:lnTo>
                  <a:lnTo>
                    <a:pt x="23957" y="77886"/>
                  </a:lnTo>
                  <a:lnTo>
                    <a:pt x="35636" y="113394"/>
                  </a:lnTo>
                  <a:lnTo>
                    <a:pt x="47177" y="151048"/>
                  </a:lnTo>
                  <a:lnTo>
                    <a:pt x="57010" y="191301"/>
                  </a:lnTo>
                  <a:lnTo>
                    <a:pt x="67965" y="227066"/>
                  </a:lnTo>
                  <a:lnTo>
                    <a:pt x="82270" y="269323"/>
                  </a:lnTo>
                  <a:lnTo>
                    <a:pt x="91970" y="301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7" name="SMARTInkShape-Group477"/>
          <p:cNvGrpSpPr/>
          <p:nvPr/>
        </p:nvGrpSpPr>
        <p:grpSpPr>
          <a:xfrm>
            <a:off x="8137329" y="701192"/>
            <a:ext cx="562172" cy="346559"/>
            <a:chOff x="8137329" y="701192"/>
            <a:chExt cx="562172" cy="346559"/>
          </a:xfrm>
        </p:grpSpPr>
        <p:sp>
          <p:nvSpPr>
            <p:cNvPr id="783" name="SMARTInkShape-2255"/>
            <p:cNvSpPr/>
            <p:nvPr>
              <p:custDataLst>
                <p:tags r:id="rId216"/>
              </p:custDataLst>
            </p:nvPr>
          </p:nvSpPr>
          <p:spPr>
            <a:xfrm>
              <a:off x="8306062" y="742950"/>
              <a:ext cx="107689" cy="139701"/>
            </a:xfrm>
            <a:custGeom>
              <a:avLst/>
              <a:gdLst/>
              <a:ahLst/>
              <a:cxnLst/>
              <a:rect l="0" t="0" r="0" b="0"/>
              <a:pathLst>
                <a:path w="107689" h="139701">
                  <a:moveTo>
                    <a:pt x="6088" y="0"/>
                  </a:moveTo>
                  <a:lnTo>
                    <a:pt x="6088" y="0"/>
                  </a:lnTo>
                  <a:lnTo>
                    <a:pt x="620" y="0"/>
                  </a:lnTo>
                  <a:lnTo>
                    <a:pt x="0" y="6742"/>
                  </a:lnTo>
                  <a:lnTo>
                    <a:pt x="3187" y="21048"/>
                  </a:lnTo>
                  <a:lnTo>
                    <a:pt x="28310" y="59852"/>
                  </a:lnTo>
                  <a:lnTo>
                    <a:pt x="67183" y="103942"/>
                  </a:lnTo>
                  <a:lnTo>
                    <a:pt x="107688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2256"/>
            <p:cNvSpPr/>
            <p:nvPr>
              <p:custDataLst>
                <p:tags r:id="rId217"/>
              </p:custDataLst>
            </p:nvPr>
          </p:nvSpPr>
          <p:spPr>
            <a:xfrm>
              <a:off x="8430187" y="757532"/>
              <a:ext cx="72464" cy="290219"/>
            </a:xfrm>
            <a:custGeom>
              <a:avLst/>
              <a:gdLst/>
              <a:ahLst/>
              <a:cxnLst/>
              <a:rect l="0" t="0" r="0" b="0"/>
              <a:pathLst>
                <a:path w="72464" h="290219">
                  <a:moveTo>
                    <a:pt x="72463" y="10818"/>
                  </a:moveTo>
                  <a:lnTo>
                    <a:pt x="72463" y="10818"/>
                  </a:lnTo>
                  <a:lnTo>
                    <a:pt x="65721" y="4076"/>
                  </a:lnTo>
                  <a:lnTo>
                    <a:pt x="56767" y="766"/>
                  </a:lnTo>
                  <a:lnTo>
                    <a:pt x="45731" y="0"/>
                  </a:lnTo>
                  <a:lnTo>
                    <a:pt x="33770" y="2012"/>
                  </a:lnTo>
                  <a:lnTo>
                    <a:pt x="18509" y="10482"/>
                  </a:lnTo>
                  <a:lnTo>
                    <a:pt x="8420" y="21929"/>
                  </a:lnTo>
                  <a:lnTo>
                    <a:pt x="5193" y="31984"/>
                  </a:lnTo>
                  <a:lnTo>
                    <a:pt x="0" y="66966"/>
                  </a:lnTo>
                  <a:lnTo>
                    <a:pt x="8656" y="103701"/>
                  </a:lnTo>
                  <a:lnTo>
                    <a:pt x="20739" y="151305"/>
                  </a:lnTo>
                  <a:lnTo>
                    <a:pt x="29227" y="188851"/>
                  </a:lnTo>
                  <a:lnTo>
                    <a:pt x="39584" y="230158"/>
                  </a:lnTo>
                  <a:lnTo>
                    <a:pt x="46291" y="271743"/>
                  </a:lnTo>
                  <a:lnTo>
                    <a:pt x="50284" y="287880"/>
                  </a:lnTo>
                  <a:lnTo>
                    <a:pt x="49917" y="289365"/>
                  </a:lnTo>
                  <a:lnTo>
                    <a:pt x="47063" y="290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2257"/>
            <p:cNvSpPr/>
            <p:nvPr>
              <p:custDataLst>
                <p:tags r:id="rId218"/>
              </p:custDataLst>
            </p:nvPr>
          </p:nvSpPr>
          <p:spPr>
            <a:xfrm>
              <a:off x="8664379" y="701192"/>
              <a:ext cx="35122" cy="295759"/>
            </a:xfrm>
            <a:custGeom>
              <a:avLst/>
              <a:gdLst/>
              <a:ahLst/>
              <a:cxnLst/>
              <a:rect l="0" t="0" r="0" b="0"/>
              <a:pathLst>
                <a:path w="35122" h="295759">
                  <a:moveTo>
                    <a:pt x="3371" y="3658"/>
                  </a:moveTo>
                  <a:lnTo>
                    <a:pt x="3371" y="3658"/>
                  </a:lnTo>
                  <a:lnTo>
                    <a:pt x="3371" y="287"/>
                  </a:lnTo>
                  <a:lnTo>
                    <a:pt x="2666" y="0"/>
                  </a:lnTo>
                  <a:lnTo>
                    <a:pt x="0" y="1562"/>
                  </a:lnTo>
                  <a:lnTo>
                    <a:pt x="2679" y="40847"/>
                  </a:lnTo>
                  <a:lnTo>
                    <a:pt x="6120" y="75455"/>
                  </a:lnTo>
                  <a:lnTo>
                    <a:pt x="10003" y="114355"/>
                  </a:lnTo>
                  <a:lnTo>
                    <a:pt x="14784" y="153751"/>
                  </a:lnTo>
                  <a:lnTo>
                    <a:pt x="21613" y="190075"/>
                  </a:lnTo>
                  <a:lnTo>
                    <a:pt x="25590" y="223153"/>
                  </a:lnTo>
                  <a:lnTo>
                    <a:pt x="29710" y="263897"/>
                  </a:lnTo>
                  <a:lnTo>
                    <a:pt x="35121" y="295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2258"/>
            <p:cNvSpPr/>
            <p:nvPr>
              <p:custDataLst>
                <p:tags r:id="rId219"/>
              </p:custDataLst>
            </p:nvPr>
          </p:nvSpPr>
          <p:spPr>
            <a:xfrm>
              <a:off x="8137329" y="711200"/>
              <a:ext cx="60522" cy="330201"/>
            </a:xfrm>
            <a:custGeom>
              <a:avLst/>
              <a:gdLst/>
              <a:ahLst/>
              <a:cxnLst/>
              <a:rect l="0" t="0" r="0" b="0"/>
              <a:pathLst>
                <a:path w="60522" h="330201">
                  <a:moveTo>
                    <a:pt x="3371" y="0"/>
                  </a:moveTo>
                  <a:lnTo>
                    <a:pt x="3371" y="0"/>
                  </a:lnTo>
                  <a:lnTo>
                    <a:pt x="2666" y="6481"/>
                  </a:lnTo>
                  <a:lnTo>
                    <a:pt x="0" y="15580"/>
                  </a:lnTo>
                  <a:lnTo>
                    <a:pt x="1273" y="49458"/>
                  </a:lnTo>
                  <a:lnTo>
                    <a:pt x="4321" y="83130"/>
                  </a:lnTo>
                  <a:lnTo>
                    <a:pt x="8732" y="121613"/>
                  </a:lnTo>
                  <a:lnTo>
                    <a:pt x="15397" y="162235"/>
                  </a:lnTo>
                  <a:lnTo>
                    <a:pt x="23061" y="201927"/>
                  </a:lnTo>
                  <a:lnTo>
                    <a:pt x="31172" y="240029"/>
                  </a:lnTo>
                  <a:lnTo>
                    <a:pt x="39481" y="275777"/>
                  </a:lnTo>
                  <a:lnTo>
                    <a:pt x="60521" y="33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SMARTInkShape-Group478"/>
          <p:cNvGrpSpPr/>
          <p:nvPr/>
        </p:nvGrpSpPr>
        <p:grpSpPr>
          <a:xfrm>
            <a:off x="7583221" y="3273229"/>
            <a:ext cx="436072" cy="423244"/>
            <a:chOff x="7583221" y="3273229"/>
            <a:chExt cx="436072" cy="423244"/>
          </a:xfrm>
        </p:grpSpPr>
        <p:sp>
          <p:nvSpPr>
            <p:cNvPr id="788" name="SMARTInkShape-2259"/>
            <p:cNvSpPr/>
            <p:nvPr>
              <p:custDataLst>
                <p:tags r:id="rId213"/>
              </p:custDataLst>
            </p:nvPr>
          </p:nvSpPr>
          <p:spPr>
            <a:xfrm>
              <a:off x="7583221" y="3384550"/>
              <a:ext cx="239638" cy="266090"/>
            </a:xfrm>
            <a:custGeom>
              <a:avLst/>
              <a:gdLst/>
              <a:ahLst/>
              <a:cxnLst/>
              <a:rect l="0" t="0" r="0" b="0"/>
              <a:pathLst>
                <a:path w="239638" h="266090">
                  <a:moveTo>
                    <a:pt x="24079" y="12700"/>
                  </a:moveTo>
                  <a:lnTo>
                    <a:pt x="24079" y="12700"/>
                  </a:lnTo>
                  <a:lnTo>
                    <a:pt x="29105" y="59771"/>
                  </a:lnTo>
                  <a:lnTo>
                    <a:pt x="30037" y="104258"/>
                  </a:lnTo>
                  <a:lnTo>
                    <a:pt x="29547" y="136648"/>
                  </a:lnTo>
                  <a:lnTo>
                    <a:pt x="26980" y="169858"/>
                  </a:lnTo>
                  <a:lnTo>
                    <a:pt x="18196" y="216917"/>
                  </a:lnTo>
                  <a:lnTo>
                    <a:pt x="5369" y="260562"/>
                  </a:lnTo>
                  <a:lnTo>
                    <a:pt x="3139" y="264725"/>
                  </a:lnTo>
                  <a:lnTo>
                    <a:pt x="1652" y="266089"/>
                  </a:lnTo>
                  <a:lnTo>
                    <a:pt x="661" y="265587"/>
                  </a:lnTo>
                  <a:lnTo>
                    <a:pt x="0" y="263840"/>
                  </a:lnTo>
                  <a:lnTo>
                    <a:pt x="3304" y="228506"/>
                  </a:lnTo>
                  <a:lnTo>
                    <a:pt x="4262" y="197514"/>
                  </a:lnTo>
                  <a:lnTo>
                    <a:pt x="6569" y="155047"/>
                  </a:lnTo>
                  <a:lnTo>
                    <a:pt x="10653" y="107715"/>
                  </a:lnTo>
                  <a:lnTo>
                    <a:pt x="17171" y="63160"/>
                  </a:lnTo>
                  <a:lnTo>
                    <a:pt x="28774" y="22006"/>
                  </a:lnTo>
                  <a:lnTo>
                    <a:pt x="35102" y="9781"/>
                  </a:lnTo>
                  <a:lnTo>
                    <a:pt x="37778" y="6521"/>
                  </a:lnTo>
                  <a:lnTo>
                    <a:pt x="40267" y="5052"/>
                  </a:lnTo>
                  <a:lnTo>
                    <a:pt x="42631" y="4779"/>
                  </a:lnTo>
                  <a:lnTo>
                    <a:pt x="44915" y="5303"/>
                  </a:lnTo>
                  <a:lnTo>
                    <a:pt x="58239" y="12781"/>
                  </a:lnTo>
                  <a:lnTo>
                    <a:pt x="72222" y="30676"/>
                  </a:lnTo>
                  <a:lnTo>
                    <a:pt x="94658" y="72852"/>
                  </a:lnTo>
                  <a:lnTo>
                    <a:pt x="113194" y="113700"/>
                  </a:lnTo>
                  <a:lnTo>
                    <a:pt x="132799" y="156377"/>
                  </a:lnTo>
                  <a:lnTo>
                    <a:pt x="162467" y="201555"/>
                  </a:lnTo>
                  <a:lnTo>
                    <a:pt x="175191" y="213052"/>
                  </a:lnTo>
                  <a:lnTo>
                    <a:pt x="185549" y="218162"/>
                  </a:lnTo>
                  <a:lnTo>
                    <a:pt x="190992" y="217408"/>
                  </a:lnTo>
                  <a:lnTo>
                    <a:pt x="202685" y="210926"/>
                  </a:lnTo>
                  <a:lnTo>
                    <a:pt x="217796" y="192005"/>
                  </a:lnTo>
                  <a:lnTo>
                    <a:pt x="231212" y="161783"/>
                  </a:lnTo>
                  <a:lnTo>
                    <a:pt x="237381" y="115904"/>
                  </a:lnTo>
                  <a:lnTo>
                    <a:pt x="238824" y="82322"/>
                  </a:lnTo>
                  <a:lnTo>
                    <a:pt x="239637" y="39208"/>
                  </a:lnTo>
                  <a:lnTo>
                    <a:pt x="239228" y="6314"/>
                  </a:lnTo>
                  <a:lnTo>
                    <a:pt x="238067" y="4209"/>
                  </a:lnTo>
                  <a:lnTo>
                    <a:pt x="2336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SMARTInkShape-2260"/>
            <p:cNvSpPr/>
            <p:nvPr>
              <p:custDataLst>
                <p:tags r:id="rId214"/>
              </p:custDataLst>
            </p:nvPr>
          </p:nvSpPr>
          <p:spPr>
            <a:xfrm>
              <a:off x="7946798" y="3638550"/>
              <a:ext cx="72495" cy="57923"/>
            </a:xfrm>
            <a:custGeom>
              <a:avLst/>
              <a:gdLst/>
              <a:ahLst/>
              <a:cxnLst/>
              <a:rect l="0" t="0" r="0" b="0"/>
              <a:pathLst>
                <a:path w="72495" h="57923">
                  <a:moveTo>
                    <a:pt x="28802" y="12700"/>
                  </a:moveTo>
                  <a:lnTo>
                    <a:pt x="28802" y="12700"/>
                  </a:lnTo>
                  <a:lnTo>
                    <a:pt x="16869" y="17726"/>
                  </a:lnTo>
                  <a:lnTo>
                    <a:pt x="14497" y="18167"/>
                  </a:lnTo>
                  <a:lnTo>
                    <a:pt x="9979" y="20539"/>
                  </a:lnTo>
                  <a:lnTo>
                    <a:pt x="415" y="28486"/>
                  </a:lnTo>
                  <a:lnTo>
                    <a:pt x="0" y="30985"/>
                  </a:lnTo>
                  <a:lnTo>
                    <a:pt x="2814" y="45769"/>
                  </a:lnTo>
                  <a:lnTo>
                    <a:pt x="8785" y="52327"/>
                  </a:lnTo>
                  <a:lnTo>
                    <a:pt x="13341" y="56052"/>
                  </a:lnTo>
                  <a:lnTo>
                    <a:pt x="18494" y="57829"/>
                  </a:lnTo>
                  <a:lnTo>
                    <a:pt x="29865" y="57922"/>
                  </a:lnTo>
                  <a:lnTo>
                    <a:pt x="54411" y="51527"/>
                  </a:lnTo>
                  <a:lnTo>
                    <a:pt x="66996" y="45009"/>
                  </a:lnTo>
                  <a:lnTo>
                    <a:pt x="70492" y="40589"/>
                  </a:lnTo>
                  <a:lnTo>
                    <a:pt x="72117" y="35526"/>
                  </a:lnTo>
                  <a:lnTo>
                    <a:pt x="72494" y="30034"/>
                  </a:lnTo>
                  <a:lnTo>
                    <a:pt x="70631" y="24962"/>
                  </a:lnTo>
                  <a:lnTo>
                    <a:pt x="62915" y="15563"/>
                  </a:lnTo>
                  <a:lnTo>
                    <a:pt x="46671" y="5709"/>
                  </a:lnTo>
                  <a:lnTo>
                    <a:pt x="97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2261"/>
            <p:cNvSpPr/>
            <p:nvPr>
              <p:custDataLst>
                <p:tags r:id="rId215"/>
              </p:custDataLst>
            </p:nvPr>
          </p:nvSpPr>
          <p:spPr>
            <a:xfrm>
              <a:off x="7950200" y="3273229"/>
              <a:ext cx="25401" cy="301822"/>
            </a:xfrm>
            <a:custGeom>
              <a:avLst/>
              <a:gdLst/>
              <a:ahLst/>
              <a:cxnLst/>
              <a:rect l="0" t="0" r="0" b="0"/>
              <a:pathLst>
                <a:path w="25401" h="301822">
                  <a:moveTo>
                    <a:pt x="25400" y="3371"/>
                  </a:moveTo>
                  <a:lnTo>
                    <a:pt x="25400" y="3371"/>
                  </a:lnTo>
                  <a:lnTo>
                    <a:pt x="25398" y="0"/>
                  </a:lnTo>
                  <a:lnTo>
                    <a:pt x="23988" y="40547"/>
                  </a:lnTo>
                  <a:lnTo>
                    <a:pt x="16672" y="85255"/>
                  </a:lnTo>
                  <a:lnTo>
                    <a:pt x="14465" y="120197"/>
                  </a:lnTo>
                  <a:lnTo>
                    <a:pt x="11602" y="156893"/>
                  </a:lnTo>
                  <a:lnTo>
                    <a:pt x="7979" y="193664"/>
                  </a:lnTo>
                  <a:lnTo>
                    <a:pt x="4017" y="228822"/>
                  </a:lnTo>
                  <a:lnTo>
                    <a:pt x="1191" y="273606"/>
                  </a:lnTo>
                  <a:lnTo>
                    <a:pt x="0" y="301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4" name="SMARTInkShape-Group479"/>
          <p:cNvGrpSpPr/>
          <p:nvPr/>
        </p:nvGrpSpPr>
        <p:grpSpPr>
          <a:xfrm>
            <a:off x="8413827" y="3441961"/>
            <a:ext cx="645644" cy="287118"/>
            <a:chOff x="8413827" y="3441961"/>
            <a:chExt cx="645644" cy="287118"/>
          </a:xfrm>
        </p:grpSpPr>
        <p:sp>
          <p:nvSpPr>
            <p:cNvPr id="792" name="SMARTInkShape-2262"/>
            <p:cNvSpPr/>
            <p:nvPr>
              <p:custDataLst>
                <p:tags r:id="rId211"/>
              </p:custDataLst>
            </p:nvPr>
          </p:nvSpPr>
          <p:spPr>
            <a:xfrm>
              <a:off x="8413827" y="3441961"/>
              <a:ext cx="157576" cy="171897"/>
            </a:xfrm>
            <a:custGeom>
              <a:avLst/>
              <a:gdLst/>
              <a:ahLst/>
              <a:cxnLst/>
              <a:rect l="0" t="0" r="0" b="0"/>
              <a:pathLst>
                <a:path w="157576" h="171897">
                  <a:moveTo>
                    <a:pt x="6273" y="6089"/>
                  </a:moveTo>
                  <a:lnTo>
                    <a:pt x="6273" y="6089"/>
                  </a:lnTo>
                  <a:lnTo>
                    <a:pt x="6273" y="2718"/>
                  </a:lnTo>
                  <a:lnTo>
                    <a:pt x="5568" y="1725"/>
                  </a:lnTo>
                  <a:lnTo>
                    <a:pt x="4392" y="1063"/>
                  </a:lnTo>
                  <a:lnTo>
                    <a:pt x="806" y="0"/>
                  </a:lnTo>
                  <a:lnTo>
                    <a:pt x="511" y="619"/>
                  </a:lnTo>
                  <a:lnTo>
                    <a:pt x="0" y="18713"/>
                  </a:lnTo>
                  <a:lnTo>
                    <a:pt x="5008" y="64452"/>
                  </a:lnTo>
                  <a:lnTo>
                    <a:pt x="10759" y="105148"/>
                  </a:lnTo>
                  <a:lnTo>
                    <a:pt x="20905" y="147456"/>
                  </a:lnTo>
                  <a:lnTo>
                    <a:pt x="28297" y="161347"/>
                  </a:lnTo>
                  <a:lnTo>
                    <a:pt x="36287" y="169872"/>
                  </a:lnTo>
                  <a:lnTo>
                    <a:pt x="40394" y="171722"/>
                  </a:lnTo>
                  <a:lnTo>
                    <a:pt x="48719" y="171896"/>
                  </a:lnTo>
                  <a:lnTo>
                    <a:pt x="57124" y="165859"/>
                  </a:lnTo>
                  <a:lnTo>
                    <a:pt x="64855" y="156120"/>
                  </a:lnTo>
                  <a:lnTo>
                    <a:pt x="72471" y="138737"/>
                  </a:lnTo>
                  <a:lnTo>
                    <a:pt x="75642" y="117709"/>
                  </a:lnTo>
                  <a:lnTo>
                    <a:pt x="76506" y="117192"/>
                  </a:lnTo>
                  <a:lnTo>
                    <a:pt x="77790" y="117552"/>
                  </a:lnTo>
                  <a:lnTo>
                    <a:pt x="79351" y="118497"/>
                  </a:lnTo>
                  <a:lnTo>
                    <a:pt x="114990" y="152003"/>
                  </a:lnTo>
                  <a:lnTo>
                    <a:pt x="127263" y="159134"/>
                  </a:lnTo>
                  <a:lnTo>
                    <a:pt x="139774" y="162303"/>
                  </a:lnTo>
                  <a:lnTo>
                    <a:pt x="148627" y="161831"/>
                  </a:lnTo>
                  <a:lnTo>
                    <a:pt x="151976" y="160716"/>
                  </a:lnTo>
                  <a:lnTo>
                    <a:pt x="154208" y="158563"/>
                  </a:lnTo>
                  <a:lnTo>
                    <a:pt x="156689" y="152407"/>
                  </a:lnTo>
                  <a:lnTo>
                    <a:pt x="157575" y="130476"/>
                  </a:lnTo>
                  <a:lnTo>
                    <a:pt x="152780" y="105660"/>
                  </a:lnTo>
                  <a:lnTo>
                    <a:pt x="126923" y="63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2263"/>
            <p:cNvSpPr/>
            <p:nvPr>
              <p:custDataLst>
                <p:tags r:id="rId212"/>
              </p:custDataLst>
            </p:nvPr>
          </p:nvSpPr>
          <p:spPr>
            <a:xfrm>
              <a:off x="8663117" y="3452448"/>
              <a:ext cx="396354" cy="276631"/>
            </a:xfrm>
            <a:custGeom>
              <a:avLst/>
              <a:gdLst/>
              <a:ahLst/>
              <a:cxnLst/>
              <a:rect l="0" t="0" r="0" b="0"/>
              <a:pathLst>
                <a:path w="396354" h="276631">
                  <a:moveTo>
                    <a:pt x="61783" y="71802"/>
                  </a:moveTo>
                  <a:lnTo>
                    <a:pt x="61783" y="71802"/>
                  </a:lnTo>
                  <a:lnTo>
                    <a:pt x="40411" y="51137"/>
                  </a:lnTo>
                  <a:lnTo>
                    <a:pt x="35116" y="48506"/>
                  </a:lnTo>
                  <a:lnTo>
                    <a:pt x="28169" y="47026"/>
                  </a:lnTo>
                  <a:lnTo>
                    <a:pt x="23795" y="48560"/>
                  </a:lnTo>
                  <a:lnTo>
                    <a:pt x="11867" y="55295"/>
                  </a:lnTo>
                  <a:lnTo>
                    <a:pt x="5966" y="64936"/>
                  </a:lnTo>
                  <a:lnTo>
                    <a:pt x="1698" y="79334"/>
                  </a:lnTo>
                  <a:lnTo>
                    <a:pt x="0" y="105862"/>
                  </a:lnTo>
                  <a:lnTo>
                    <a:pt x="2103" y="120806"/>
                  </a:lnTo>
                  <a:lnTo>
                    <a:pt x="7272" y="132623"/>
                  </a:lnTo>
                  <a:lnTo>
                    <a:pt x="10626" y="137749"/>
                  </a:lnTo>
                  <a:lnTo>
                    <a:pt x="18114" y="143445"/>
                  </a:lnTo>
                  <a:lnTo>
                    <a:pt x="22087" y="144964"/>
                  </a:lnTo>
                  <a:lnTo>
                    <a:pt x="25441" y="145271"/>
                  </a:lnTo>
                  <a:lnTo>
                    <a:pt x="31050" y="143731"/>
                  </a:lnTo>
                  <a:lnTo>
                    <a:pt x="35894" y="136931"/>
                  </a:lnTo>
                  <a:lnTo>
                    <a:pt x="39692" y="126854"/>
                  </a:lnTo>
                  <a:lnTo>
                    <a:pt x="42466" y="82645"/>
                  </a:lnTo>
                  <a:lnTo>
                    <a:pt x="42711" y="62060"/>
                  </a:lnTo>
                  <a:lnTo>
                    <a:pt x="42723" y="63474"/>
                  </a:lnTo>
                  <a:lnTo>
                    <a:pt x="46100" y="74979"/>
                  </a:lnTo>
                  <a:lnTo>
                    <a:pt x="72430" y="113874"/>
                  </a:lnTo>
                  <a:lnTo>
                    <a:pt x="86269" y="125308"/>
                  </a:lnTo>
                  <a:lnTo>
                    <a:pt x="102591" y="132341"/>
                  </a:lnTo>
                  <a:lnTo>
                    <a:pt x="107334" y="131917"/>
                  </a:lnTo>
                  <a:lnTo>
                    <a:pt x="132753" y="117365"/>
                  </a:lnTo>
                  <a:lnTo>
                    <a:pt x="141068" y="105693"/>
                  </a:lnTo>
                  <a:lnTo>
                    <a:pt x="146408" y="90393"/>
                  </a:lnTo>
                  <a:lnTo>
                    <a:pt x="150516" y="48959"/>
                  </a:lnTo>
                  <a:lnTo>
                    <a:pt x="152082" y="73283"/>
                  </a:lnTo>
                  <a:lnTo>
                    <a:pt x="157421" y="85160"/>
                  </a:lnTo>
                  <a:lnTo>
                    <a:pt x="171730" y="100376"/>
                  </a:lnTo>
                  <a:lnTo>
                    <a:pt x="183322" y="105669"/>
                  </a:lnTo>
                  <a:lnTo>
                    <a:pt x="208009" y="109065"/>
                  </a:lnTo>
                  <a:lnTo>
                    <a:pt x="218729" y="105767"/>
                  </a:lnTo>
                  <a:lnTo>
                    <a:pt x="223563" y="102912"/>
                  </a:lnTo>
                  <a:lnTo>
                    <a:pt x="230817" y="94094"/>
                  </a:lnTo>
                  <a:lnTo>
                    <a:pt x="235686" y="83121"/>
                  </a:lnTo>
                  <a:lnTo>
                    <a:pt x="239431" y="54696"/>
                  </a:lnTo>
                  <a:lnTo>
                    <a:pt x="244622" y="69756"/>
                  </a:lnTo>
                  <a:lnTo>
                    <a:pt x="254505" y="115260"/>
                  </a:lnTo>
                  <a:lnTo>
                    <a:pt x="260781" y="152960"/>
                  </a:lnTo>
                  <a:lnTo>
                    <a:pt x="260367" y="195411"/>
                  </a:lnTo>
                  <a:lnTo>
                    <a:pt x="249036" y="235897"/>
                  </a:lnTo>
                  <a:lnTo>
                    <a:pt x="232269" y="264591"/>
                  </a:lnTo>
                  <a:lnTo>
                    <a:pt x="221987" y="273902"/>
                  </a:lnTo>
                  <a:lnTo>
                    <a:pt x="217269" y="276386"/>
                  </a:lnTo>
                  <a:lnTo>
                    <a:pt x="212713" y="276630"/>
                  </a:lnTo>
                  <a:lnTo>
                    <a:pt x="203887" y="273139"/>
                  </a:lnTo>
                  <a:lnTo>
                    <a:pt x="200968" y="268821"/>
                  </a:lnTo>
                  <a:lnTo>
                    <a:pt x="197727" y="256498"/>
                  </a:lnTo>
                  <a:lnTo>
                    <a:pt x="201932" y="241613"/>
                  </a:lnTo>
                  <a:lnTo>
                    <a:pt x="218080" y="217366"/>
                  </a:lnTo>
                  <a:lnTo>
                    <a:pt x="255560" y="180518"/>
                  </a:lnTo>
                  <a:lnTo>
                    <a:pt x="299366" y="134904"/>
                  </a:lnTo>
                  <a:lnTo>
                    <a:pt x="346172" y="89310"/>
                  </a:lnTo>
                  <a:lnTo>
                    <a:pt x="384358" y="42357"/>
                  </a:lnTo>
                  <a:lnTo>
                    <a:pt x="395363" y="18870"/>
                  </a:lnTo>
                  <a:lnTo>
                    <a:pt x="396353" y="15347"/>
                  </a:lnTo>
                  <a:lnTo>
                    <a:pt x="395602" y="12293"/>
                  </a:lnTo>
                  <a:lnTo>
                    <a:pt x="383853" y="82"/>
                  </a:lnTo>
                  <a:lnTo>
                    <a:pt x="380918" y="0"/>
                  </a:lnTo>
                  <a:lnTo>
                    <a:pt x="373894" y="3671"/>
                  </a:lnTo>
                  <a:lnTo>
                    <a:pt x="365378" y="13671"/>
                  </a:lnTo>
                  <a:lnTo>
                    <a:pt x="361756" y="28943"/>
                  </a:lnTo>
                  <a:lnTo>
                    <a:pt x="367342" y="69363"/>
                  </a:lnTo>
                  <a:lnTo>
                    <a:pt x="371827" y="100091"/>
                  </a:lnTo>
                  <a:lnTo>
                    <a:pt x="369234" y="118205"/>
                  </a:lnTo>
                  <a:lnTo>
                    <a:pt x="366233" y="122493"/>
                  </a:lnTo>
                  <a:lnTo>
                    <a:pt x="357254" y="129138"/>
                  </a:lnTo>
                  <a:lnTo>
                    <a:pt x="352603" y="130488"/>
                  </a:lnTo>
                  <a:lnTo>
                    <a:pt x="334833" y="1289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7" name="SMARTInkShape-Group480"/>
          <p:cNvGrpSpPr/>
          <p:nvPr/>
        </p:nvGrpSpPr>
        <p:grpSpPr>
          <a:xfrm>
            <a:off x="9318141" y="3289300"/>
            <a:ext cx="285363" cy="317341"/>
            <a:chOff x="9318141" y="3289300"/>
            <a:chExt cx="285363" cy="317341"/>
          </a:xfrm>
        </p:grpSpPr>
        <p:sp>
          <p:nvSpPr>
            <p:cNvPr id="795" name="SMARTInkShape-2264"/>
            <p:cNvSpPr/>
            <p:nvPr>
              <p:custDataLst>
                <p:tags r:id="rId209"/>
              </p:custDataLst>
            </p:nvPr>
          </p:nvSpPr>
          <p:spPr>
            <a:xfrm>
              <a:off x="9462019" y="3289300"/>
              <a:ext cx="141485" cy="317341"/>
            </a:xfrm>
            <a:custGeom>
              <a:avLst/>
              <a:gdLst/>
              <a:ahLst/>
              <a:cxnLst/>
              <a:rect l="0" t="0" r="0" b="0"/>
              <a:pathLst>
                <a:path w="141485" h="317341">
                  <a:moveTo>
                    <a:pt x="18531" y="0"/>
                  </a:moveTo>
                  <a:lnTo>
                    <a:pt x="18531" y="0"/>
                  </a:lnTo>
                  <a:lnTo>
                    <a:pt x="15160" y="0"/>
                  </a:lnTo>
                  <a:lnTo>
                    <a:pt x="14168" y="1411"/>
                  </a:lnTo>
                  <a:lnTo>
                    <a:pt x="7286" y="42646"/>
                  </a:lnTo>
                  <a:lnTo>
                    <a:pt x="2106" y="85935"/>
                  </a:lnTo>
                  <a:lnTo>
                    <a:pt x="649" y="127799"/>
                  </a:lnTo>
                  <a:lnTo>
                    <a:pt x="0" y="170864"/>
                  </a:lnTo>
                  <a:lnTo>
                    <a:pt x="417" y="212112"/>
                  </a:lnTo>
                  <a:lnTo>
                    <a:pt x="2954" y="249259"/>
                  </a:lnTo>
                  <a:lnTo>
                    <a:pt x="11721" y="291793"/>
                  </a:lnTo>
                  <a:lnTo>
                    <a:pt x="19267" y="307956"/>
                  </a:lnTo>
                  <a:lnTo>
                    <a:pt x="23254" y="313254"/>
                  </a:lnTo>
                  <a:lnTo>
                    <a:pt x="28029" y="316080"/>
                  </a:lnTo>
                  <a:lnTo>
                    <a:pt x="38980" y="317340"/>
                  </a:lnTo>
                  <a:lnTo>
                    <a:pt x="44158" y="315276"/>
                  </a:lnTo>
                  <a:lnTo>
                    <a:pt x="53675" y="307340"/>
                  </a:lnTo>
                  <a:lnTo>
                    <a:pt x="66965" y="280858"/>
                  </a:lnTo>
                  <a:lnTo>
                    <a:pt x="76469" y="242830"/>
                  </a:lnTo>
                  <a:lnTo>
                    <a:pt x="87974" y="198956"/>
                  </a:lnTo>
                  <a:lnTo>
                    <a:pt x="84889" y="204216"/>
                  </a:lnTo>
                  <a:lnTo>
                    <a:pt x="79507" y="224824"/>
                  </a:lnTo>
                  <a:lnTo>
                    <a:pt x="80185" y="249902"/>
                  </a:lnTo>
                  <a:lnTo>
                    <a:pt x="86853" y="264879"/>
                  </a:lnTo>
                  <a:lnTo>
                    <a:pt x="100629" y="281447"/>
                  </a:lnTo>
                  <a:lnTo>
                    <a:pt x="105015" y="284998"/>
                  </a:lnTo>
                  <a:lnTo>
                    <a:pt x="110053" y="286660"/>
                  </a:lnTo>
                  <a:lnTo>
                    <a:pt x="121294" y="286625"/>
                  </a:lnTo>
                  <a:lnTo>
                    <a:pt x="129585" y="284257"/>
                  </a:lnTo>
                  <a:lnTo>
                    <a:pt x="132784" y="282638"/>
                  </a:lnTo>
                  <a:lnTo>
                    <a:pt x="138220" y="277076"/>
                  </a:lnTo>
                  <a:lnTo>
                    <a:pt x="140657" y="273617"/>
                  </a:lnTo>
                  <a:lnTo>
                    <a:pt x="141484" y="262248"/>
                  </a:lnTo>
                  <a:lnTo>
                    <a:pt x="140716" y="255265"/>
                  </a:lnTo>
                  <a:lnTo>
                    <a:pt x="134219" y="241862"/>
                  </a:lnTo>
                  <a:lnTo>
                    <a:pt x="124276" y="230261"/>
                  </a:lnTo>
                  <a:lnTo>
                    <a:pt x="83823" y="207820"/>
                  </a:lnTo>
                  <a:lnTo>
                    <a:pt x="43931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SMARTInkShape-2265"/>
            <p:cNvSpPr/>
            <p:nvPr>
              <p:custDataLst>
                <p:tags r:id="rId210"/>
              </p:custDataLst>
            </p:nvPr>
          </p:nvSpPr>
          <p:spPr>
            <a:xfrm>
              <a:off x="9318141" y="3371850"/>
              <a:ext cx="206860" cy="12701"/>
            </a:xfrm>
            <a:custGeom>
              <a:avLst/>
              <a:gdLst/>
              <a:ahLst/>
              <a:cxnLst/>
              <a:rect l="0" t="0" r="0" b="0"/>
              <a:pathLst>
                <a:path w="206860" h="12701">
                  <a:moveTo>
                    <a:pt x="3659" y="12700"/>
                  </a:moveTo>
                  <a:lnTo>
                    <a:pt x="3659" y="12700"/>
                  </a:lnTo>
                  <a:lnTo>
                    <a:pt x="288" y="9329"/>
                  </a:lnTo>
                  <a:lnTo>
                    <a:pt x="0" y="8336"/>
                  </a:lnTo>
                  <a:lnTo>
                    <a:pt x="515" y="7674"/>
                  </a:lnTo>
                  <a:lnTo>
                    <a:pt x="1561" y="7233"/>
                  </a:lnTo>
                  <a:lnTo>
                    <a:pt x="45918" y="5819"/>
                  </a:lnTo>
                  <a:lnTo>
                    <a:pt x="84294" y="3056"/>
                  </a:lnTo>
                  <a:lnTo>
                    <a:pt x="130984" y="1358"/>
                  </a:lnTo>
                  <a:lnTo>
                    <a:pt x="173135" y="603"/>
                  </a:lnTo>
                  <a:lnTo>
                    <a:pt x="2068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1" name="SMARTInkShape-Group481"/>
          <p:cNvGrpSpPr/>
          <p:nvPr/>
        </p:nvGrpSpPr>
        <p:grpSpPr>
          <a:xfrm>
            <a:off x="9958522" y="3332168"/>
            <a:ext cx="398329" cy="392268"/>
            <a:chOff x="9958522" y="3332168"/>
            <a:chExt cx="398329" cy="392268"/>
          </a:xfrm>
        </p:grpSpPr>
        <p:sp>
          <p:nvSpPr>
            <p:cNvPr id="798" name="SMARTInkShape-2266"/>
            <p:cNvSpPr/>
            <p:nvPr>
              <p:custDataLst>
                <p:tags r:id="rId206"/>
              </p:custDataLst>
            </p:nvPr>
          </p:nvSpPr>
          <p:spPr>
            <a:xfrm>
              <a:off x="9958522" y="3482242"/>
              <a:ext cx="86296" cy="242194"/>
            </a:xfrm>
            <a:custGeom>
              <a:avLst/>
              <a:gdLst/>
              <a:ahLst/>
              <a:cxnLst/>
              <a:rect l="0" t="0" r="0" b="0"/>
              <a:pathLst>
                <a:path w="86296" h="242194">
                  <a:moveTo>
                    <a:pt x="80828" y="35658"/>
                  </a:moveTo>
                  <a:lnTo>
                    <a:pt x="80828" y="35658"/>
                  </a:lnTo>
                  <a:lnTo>
                    <a:pt x="85191" y="25519"/>
                  </a:lnTo>
                  <a:lnTo>
                    <a:pt x="86295" y="17981"/>
                  </a:lnTo>
                  <a:lnTo>
                    <a:pt x="83023" y="9927"/>
                  </a:lnTo>
                  <a:lnTo>
                    <a:pt x="80175" y="5804"/>
                  </a:lnTo>
                  <a:lnTo>
                    <a:pt x="76159" y="3055"/>
                  </a:lnTo>
                  <a:lnTo>
                    <a:pt x="66053" y="0"/>
                  </a:lnTo>
                  <a:lnTo>
                    <a:pt x="52624" y="2407"/>
                  </a:lnTo>
                  <a:lnTo>
                    <a:pt x="37955" y="8885"/>
                  </a:lnTo>
                  <a:lnTo>
                    <a:pt x="18500" y="25138"/>
                  </a:lnTo>
                  <a:lnTo>
                    <a:pt x="4897" y="46809"/>
                  </a:lnTo>
                  <a:lnTo>
                    <a:pt x="1220" y="60370"/>
                  </a:lnTo>
                  <a:lnTo>
                    <a:pt x="2354" y="66243"/>
                  </a:lnTo>
                  <a:lnTo>
                    <a:pt x="9263" y="76533"/>
                  </a:lnTo>
                  <a:lnTo>
                    <a:pt x="19389" y="82047"/>
                  </a:lnTo>
                  <a:lnTo>
                    <a:pt x="30943" y="83792"/>
                  </a:lnTo>
                  <a:lnTo>
                    <a:pt x="48644" y="80808"/>
                  </a:lnTo>
                  <a:lnTo>
                    <a:pt x="58526" y="77362"/>
                  </a:lnTo>
                  <a:lnTo>
                    <a:pt x="65743" y="71597"/>
                  </a:lnTo>
                  <a:lnTo>
                    <a:pt x="70596" y="65036"/>
                  </a:lnTo>
                  <a:lnTo>
                    <a:pt x="72753" y="59769"/>
                  </a:lnTo>
                  <a:lnTo>
                    <a:pt x="72622" y="58082"/>
                  </a:lnTo>
                  <a:lnTo>
                    <a:pt x="71829" y="56957"/>
                  </a:lnTo>
                  <a:lnTo>
                    <a:pt x="70596" y="56207"/>
                  </a:lnTo>
                  <a:lnTo>
                    <a:pt x="69774" y="57119"/>
                  </a:lnTo>
                  <a:lnTo>
                    <a:pt x="68615" y="66554"/>
                  </a:lnTo>
                  <a:lnTo>
                    <a:pt x="71561" y="109019"/>
                  </a:lnTo>
                  <a:lnTo>
                    <a:pt x="76986" y="144648"/>
                  </a:lnTo>
                  <a:lnTo>
                    <a:pt x="83058" y="182016"/>
                  </a:lnTo>
                  <a:lnTo>
                    <a:pt x="82587" y="213158"/>
                  </a:lnTo>
                  <a:lnTo>
                    <a:pt x="75966" y="227671"/>
                  </a:lnTo>
                  <a:lnTo>
                    <a:pt x="71237" y="233516"/>
                  </a:lnTo>
                  <a:lnTo>
                    <a:pt x="60337" y="240012"/>
                  </a:lnTo>
                  <a:lnTo>
                    <a:pt x="48437" y="242193"/>
                  </a:lnTo>
                  <a:lnTo>
                    <a:pt x="36095" y="240811"/>
                  </a:lnTo>
                  <a:lnTo>
                    <a:pt x="23552" y="232200"/>
                  </a:lnTo>
                  <a:lnTo>
                    <a:pt x="6472" y="211485"/>
                  </a:lnTo>
                  <a:lnTo>
                    <a:pt x="1624" y="203676"/>
                  </a:lnTo>
                  <a:lnTo>
                    <a:pt x="0" y="183710"/>
                  </a:lnTo>
                  <a:lnTo>
                    <a:pt x="4628" y="149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2267"/>
            <p:cNvSpPr/>
            <p:nvPr>
              <p:custDataLst>
                <p:tags r:id="rId207"/>
              </p:custDataLst>
            </p:nvPr>
          </p:nvSpPr>
          <p:spPr>
            <a:xfrm>
              <a:off x="10096500" y="3332168"/>
              <a:ext cx="228601" cy="244318"/>
            </a:xfrm>
            <a:custGeom>
              <a:avLst/>
              <a:gdLst/>
              <a:ahLst/>
              <a:cxnLst/>
              <a:rect l="0" t="0" r="0" b="0"/>
              <a:pathLst>
                <a:path w="228601" h="244318">
                  <a:moveTo>
                    <a:pt x="0" y="173032"/>
                  </a:moveTo>
                  <a:lnTo>
                    <a:pt x="0" y="173032"/>
                  </a:lnTo>
                  <a:lnTo>
                    <a:pt x="36857" y="171620"/>
                  </a:lnTo>
                  <a:lnTo>
                    <a:pt x="50247" y="166290"/>
                  </a:lnTo>
                  <a:lnTo>
                    <a:pt x="66315" y="151984"/>
                  </a:lnTo>
                  <a:lnTo>
                    <a:pt x="71806" y="140394"/>
                  </a:lnTo>
                  <a:lnTo>
                    <a:pt x="73540" y="129599"/>
                  </a:lnTo>
                  <a:lnTo>
                    <a:pt x="71961" y="122448"/>
                  </a:lnTo>
                  <a:lnTo>
                    <a:pt x="68435" y="120965"/>
                  </a:lnTo>
                  <a:lnTo>
                    <a:pt x="56992" y="121198"/>
                  </a:lnTo>
                  <a:lnTo>
                    <a:pt x="34682" y="132039"/>
                  </a:lnTo>
                  <a:lnTo>
                    <a:pt x="22234" y="146581"/>
                  </a:lnTo>
                  <a:lnTo>
                    <a:pt x="9175" y="174602"/>
                  </a:lnTo>
                  <a:lnTo>
                    <a:pt x="6117" y="184662"/>
                  </a:lnTo>
                  <a:lnTo>
                    <a:pt x="8362" y="203366"/>
                  </a:lnTo>
                  <a:lnTo>
                    <a:pt x="11925" y="212304"/>
                  </a:lnTo>
                  <a:lnTo>
                    <a:pt x="23409" y="226000"/>
                  </a:lnTo>
                  <a:lnTo>
                    <a:pt x="39332" y="236084"/>
                  </a:lnTo>
                  <a:lnTo>
                    <a:pt x="70686" y="244317"/>
                  </a:lnTo>
                  <a:lnTo>
                    <a:pt x="89505" y="243990"/>
                  </a:lnTo>
                  <a:lnTo>
                    <a:pt x="119339" y="233097"/>
                  </a:lnTo>
                  <a:lnTo>
                    <a:pt x="134414" y="218542"/>
                  </a:lnTo>
                  <a:lnTo>
                    <a:pt x="152714" y="182988"/>
                  </a:lnTo>
                  <a:lnTo>
                    <a:pt x="165240" y="147823"/>
                  </a:lnTo>
                  <a:lnTo>
                    <a:pt x="177862" y="103973"/>
                  </a:lnTo>
                  <a:lnTo>
                    <a:pt x="188645" y="63787"/>
                  </a:lnTo>
                  <a:lnTo>
                    <a:pt x="198888" y="20718"/>
                  </a:lnTo>
                  <a:lnTo>
                    <a:pt x="202348" y="267"/>
                  </a:lnTo>
                  <a:lnTo>
                    <a:pt x="202632" y="0"/>
                  </a:lnTo>
                  <a:lnTo>
                    <a:pt x="202948" y="3466"/>
                  </a:lnTo>
                  <a:lnTo>
                    <a:pt x="193009" y="39584"/>
                  </a:lnTo>
                  <a:lnTo>
                    <a:pt x="181523" y="87160"/>
                  </a:lnTo>
                  <a:lnTo>
                    <a:pt x="173339" y="120520"/>
                  </a:lnTo>
                  <a:lnTo>
                    <a:pt x="170913" y="167664"/>
                  </a:lnTo>
                  <a:lnTo>
                    <a:pt x="174660" y="206171"/>
                  </a:lnTo>
                  <a:lnTo>
                    <a:pt x="177822" y="214880"/>
                  </a:lnTo>
                  <a:lnTo>
                    <a:pt x="186982" y="226438"/>
                  </a:lnTo>
                  <a:lnTo>
                    <a:pt x="198109" y="232046"/>
                  </a:lnTo>
                  <a:lnTo>
                    <a:pt x="204039" y="233541"/>
                  </a:lnTo>
                  <a:lnTo>
                    <a:pt x="209403" y="232421"/>
                  </a:lnTo>
                  <a:lnTo>
                    <a:pt x="228600" y="217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2268"/>
            <p:cNvSpPr/>
            <p:nvPr>
              <p:custDataLst>
                <p:tags r:id="rId208"/>
              </p:custDataLst>
            </p:nvPr>
          </p:nvSpPr>
          <p:spPr>
            <a:xfrm>
              <a:off x="10221532" y="3429000"/>
              <a:ext cx="135319" cy="19051"/>
            </a:xfrm>
            <a:custGeom>
              <a:avLst/>
              <a:gdLst/>
              <a:ahLst/>
              <a:cxnLst/>
              <a:rect l="0" t="0" r="0" b="0"/>
              <a:pathLst>
                <a:path w="135319" h="19051">
                  <a:moveTo>
                    <a:pt x="21018" y="19050"/>
                  </a:moveTo>
                  <a:lnTo>
                    <a:pt x="21018" y="19050"/>
                  </a:lnTo>
                  <a:lnTo>
                    <a:pt x="1245" y="13583"/>
                  </a:lnTo>
                  <a:lnTo>
                    <a:pt x="74" y="12583"/>
                  </a:lnTo>
                  <a:lnTo>
                    <a:pt x="0" y="11211"/>
                  </a:lnTo>
                  <a:lnTo>
                    <a:pt x="656" y="9590"/>
                  </a:lnTo>
                  <a:lnTo>
                    <a:pt x="7030" y="7790"/>
                  </a:lnTo>
                  <a:lnTo>
                    <a:pt x="45223" y="6634"/>
                  </a:lnTo>
                  <a:lnTo>
                    <a:pt x="78811" y="4595"/>
                  </a:lnTo>
                  <a:lnTo>
                    <a:pt x="1353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5" name="SMARTInkShape-Group482"/>
          <p:cNvGrpSpPr/>
          <p:nvPr/>
        </p:nvGrpSpPr>
        <p:grpSpPr>
          <a:xfrm>
            <a:off x="10744200" y="3263900"/>
            <a:ext cx="292101" cy="368301"/>
            <a:chOff x="10744200" y="3263900"/>
            <a:chExt cx="292101" cy="368301"/>
          </a:xfrm>
        </p:grpSpPr>
        <p:sp>
          <p:nvSpPr>
            <p:cNvPr id="802" name="SMARTInkShape-2269"/>
            <p:cNvSpPr/>
            <p:nvPr>
              <p:custDataLst>
                <p:tags r:id="rId203"/>
              </p:custDataLst>
            </p:nvPr>
          </p:nvSpPr>
          <p:spPr>
            <a:xfrm>
              <a:off x="10744200" y="3410833"/>
              <a:ext cx="165101" cy="208668"/>
            </a:xfrm>
            <a:custGeom>
              <a:avLst/>
              <a:gdLst/>
              <a:ahLst/>
              <a:cxnLst/>
              <a:rect l="0" t="0" r="0" b="0"/>
              <a:pathLst>
                <a:path w="165101" h="2086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0" y="0"/>
                  </a:lnTo>
                  <a:lnTo>
                    <a:pt x="12209" y="2749"/>
                  </a:lnTo>
                  <a:lnTo>
                    <a:pt x="27136" y="14775"/>
                  </a:lnTo>
                  <a:lnTo>
                    <a:pt x="57624" y="58785"/>
                  </a:lnTo>
                  <a:lnTo>
                    <a:pt x="90924" y="104128"/>
                  </a:lnTo>
                  <a:lnTo>
                    <a:pt x="125481" y="147746"/>
                  </a:lnTo>
                  <a:lnTo>
                    <a:pt x="153432" y="189159"/>
                  </a:lnTo>
                  <a:lnTo>
                    <a:pt x="165100" y="208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2270"/>
            <p:cNvSpPr/>
            <p:nvPr>
              <p:custDataLst>
                <p:tags r:id="rId204"/>
              </p:custDataLst>
            </p:nvPr>
          </p:nvSpPr>
          <p:spPr>
            <a:xfrm>
              <a:off x="10820400" y="3417705"/>
              <a:ext cx="133351" cy="214496"/>
            </a:xfrm>
            <a:custGeom>
              <a:avLst/>
              <a:gdLst/>
              <a:ahLst/>
              <a:cxnLst/>
              <a:rect l="0" t="0" r="0" b="0"/>
              <a:pathLst>
                <a:path w="133351" h="214496">
                  <a:moveTo>
                    <a:pt x="133350" y="17645"/>
                  </a:moveTo>
                  <a:lnTo>
                    <a:pt x="133350" y="17645"/>
                  </a:lnTo>
                  <a:lnTo>
                    <a:pt x="128323" y="5712"/>
                  </a:lnTo>
                  <a:lnTo>
                    <a:pt x="127258" y="0"/>
                  </a:lnTo>
                  <a:lnTo>
                    <a:pt x="126469" y="238"/>
                  </a:lnTo>
                  <a:lnTo>
                    <a:pt x="123705" y="2382"/>
                  </a:lnTo>
                  <a:lnTo>
                    <a:pt x="105339" y="41348"/>
                  </a:lnTo>
                  <a:lnTo>
                    <a:pt x="84755" y="76174"/>
                  </a:lnTo>
                  <a:lnTo>
                    <a:pt x="57413" y="116674"/>
                  </a:lnTo>
                  <a:lnTo>
                    <a:pt x="27412" y="163762"/>
                  </a:lnTo>
                  <a:lnTo>
                    <a:pt x="1787" y="211080"/>
                  </a:lnTo>
                  <a:lnTo>
                    <a:pt x="0" y="214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2271"/>
            <p:cNvSpPr/>
            <p:nvPr>
              <p:custDataLst>
                <p:tags r:id="rId205"/>
              </p:custDataLst>
            </p:nvPr>
          </p:nvSpPr>
          <p:spPr>
            <a:xfrm>
              <a:off x="11004550" y="3263900"/>
              <a:ext cx="31751" cy="107951"/>
            </a:xfrm>
            <a:custGeom>
              <a:avLst/>
              <a:gdLst/>
              <a:ahLst/>
              <a:cxnLst/>
              <a:rect l="0" t="0" r="0" b="0"/>
              <a:pathLst>
                <a:path w="31751" h="107951">
                  <a:moveTo>
                    <a:pt x="31750" y="0"/>
                  </a:moveTo>
                  <a:lnTo>
                    <a:pt x="31750" y="0"/>
                  </a:lnTo>
                  <a:lnTo>
                    <a:pt x="16821" y="47530"/>
                  </a:lnTo>
                  <a:lnTo>
                    <a:pt x="2127" y="94080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1" name="SMARTInkShape-Group483"/>
          <p:cNvGrpSpPr/>
          <p:nvPr/>
        </p:nvGrpSpPr>
        <p:grpSpPr>
          <a:xfrm>
            <a:off x="10687050" y="3314700"/>
            <a:ext cx="1295401" cy="612421"/>
            <a:chOff x="10687050" y="3314700"/>
            <a:chExt cx="1295401" cy="612421"/>
          </a:xfrm>
        </p:grpSpPr>
        <p:sp>
          <p:nvSpPr>
            <p:cNvPr id="806" name="SMARTInkShape-2272"/>
            <p:cNvSpPr/>
            <p:nvPr>
              <p:custDataLst>
                <p:tags r:id="rId198"/>
              </p:custDataLst>
            </p:nvPr>
          </p:nvSpPr>
          <p:spPr>
            <a:xfrm>
              <a:off x="11287958" y="3411855"/>
              <a:ext cx="193835" cy="264796"/>
            </a:xfrm>
            <a:custGeom>
              <a:avLst/>
              <a:gdLst/>
              <a:ahLst/>
              <a:cxnLst/>
              <a:rect l="0" t="0" r="0" b="0"/>
              <a:pathLst>
                <a:path w="193835" h="264796">
                  <a:moveTo>
                    <a:pt x="142042" y="175895"/>
                  </a:moveTo>
                  <a:lnTo>
                    <a:pt x="142042" y="175895"/>
                  </a:lnTo>
                  <a:lnTo>
                    <a:pt x="131211" y="165770"/>
                  </a:lnTo>
                  <a:lnTo>
                    <a:pt x="127115" y="164340"/>
                  </a:lnTo>
                  <a:lnTo>
                    <a:pt x="122945" y="158059"/>
                  </a:lnTo>
                  <a:lnTo>
                    <a:pt x="108742" y="124288"/>
                  </a:lnTo>
                  <a:lnTo>
                    <a:pt x="106775" y="91223"/>
                  </a:lnTo>
                  <a:lnTo>
                    <a:pt x="115207" y="56028"/>
                  </a:lnTo>
                  <a:lnTo>
                    <a:pt x="125178" y="36308"/>
                  </a:lnTo>
                  <a:lnTo>
                    <a:pt x="138547" y="21899"/>
                  </a:lnTo>
                  <a:lnTo>
                    <a:pt x="166751" y="4522"/>
                  </a:lnTo>
                  <a:lnTo>
                    <a:pt x="182916" y="0"/>
                  </a:lnTo>
                  <a:lnTo>
                    <a:pt x="190310" y="823"/>
                  </a:lnTo>
                  <a:lnTo>
                    <a:pt x="193271" y="2030"/>
                  </a:lnTo>
                  <a:lnTo>
                    <a:pt x="193834" y="5657"/>
                  </a:lnTo>
                  <a:lnTo>
                    <a:pt x="187177" y="25657"/>
                  </a:lnTo>
                  <a:lnTo>
                    <a:pt x="169997" y="57767"/>
                  </a:lnTo>
                  <a:lnTo>
                    <a:pt x="138331" y="94092"/>
                  </a:lnTo>
                  <a:lnTo>
                    <a:pt x="98687" y="130961"/>
                  </a:lnTo>
                  <a:lnTo>
                    <a:pt x="59817" y="164541"/>
                  </a:lnTo>
                  <a:lnTo>
                    <a:pt x="16280" y="201848"/>
                  </a:lnTo>
                  <a:lnTo>
                    <a:pt x="2004" y="216746"/>
                  </a:lnTo>
                  <a:lnTo>
                    <a:pt x="0" y="220062"/>
                  </a:lnTo>
                  <a:lnTo>
                    <a:pt x="75" y="222273"/>
                  </a:lnTo>
                  <a:lnTo>
                    <a:pt x="1534" y="223747"/>
                  </a:lnTo>
                  <a:lnTo>
                    <a:pt x="3921" y="224730"/>
                  </a:lnTo>
                  <a:lnTo>
                    <a:pt x="36756" y="225601"/>
                  </a:lnTo>
                  <a:lnTo>
                    <a:pt x="82507" y="220899"/>
                  </a:lnTo>
                  <a:lnTo>
                    <a:pt x="95467" y="220418"/>
                  </a:lnTo>
                  <a:lnTo>
                    <a:pt x="95469" y="221099"/>
                  </a:lnTo>
                  <a:lnTo>
                    <a:pt x="93590" y="223737"/>
                  </a:lnTo>
                  <a:lnTo>
                    <a:pt x="91939" y="232561"/>
                  </a:lnTo>
                  <a:lnTo>
                    <a:pt x="91302" y="251004"/>
                  </a:lnTo>
                  <a:lnTo>
                    <a:pt x="92695" y="254190"/>
                  </a:lnTo>
                  <a:lnTo>
                    <a:pt x="98001" y="259612"/>
                  </a:lnTo>
                  <a:lnTo>
                    <a:pt x="105065" y="262491"/>
                  </a:lnTo>
                  <a:lnTo>
                    <a:pt x="116642" y="2647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2273"/>
            <p:cNvSpPr/>
            <p:nvPr>
              <p:custDataLst>
                <p:tags r:id="rId199"/>
              </p:custDataLst>
            </p:nvPr>
          </p:nvSpPr>
          <p:spPr>
            <a:xfrm>
              <a:off x="11747500" y="3435350"/>
              <a:ext cx="69851" cy="147528"/>
            </a:xfrm>
            <a:custGeom>
              <a:avLst/>
              <a:gdLst/>
              <a:ahLst/>
              <a:cxnLst/>
              <a:rect l="0" t="0" r="0" b="0"/>
              <a:pathLst>
                <a:path w="69851" h="147528">
                  <a:moveTo>
                    <a:pt x="0" y="0"/>
                  </a:moveTo>
                  <a:lnTo>
                    <a:pt x="0" y="0"/>
                  </a:lnTo>
                  <a:lnTo>
                    <a:pt x="6741" y="35806"/>
                  </a:lnTo>
                  <a:lnTo>
                    <a:pt x="21048" y="75521"/>
                  </a:lnTo>
                  <a:lnTo>
                    <a:pt x="44138" y="119680"/>
                  </a:lnTo>
                  <a:lnTo>
                    <a:pt x="62319" y="147207"/>
                  </a:lnTo>
                  <a:lnTo>
                    <a:pt x="64124" y="147527"/>
                  </a:lnTo>
                  <a:lnTo>
                    <a:pt x="6985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2274"/>
            <p:cNvSpPr/>
            <p:nvPr>
              <p:custDataLst>
                <p:tags r:id="rId200"/>
              </p:custDataLst>
            </p:nvPr>
          </p:nvSpPr>
          <p:spPr>
            <a:xfrm>
              <a:off x="11814054" y="3479911"/>
              <a:ext cx="103930" cy="211706"/>
            </a:xfrm>
            <a:custGeom>
              <a:avLst/>
              <a:gdLst/>
              <a:ahLst/>
              <a:cxnLst/>
              <a:rect l="0" t="0" r="0" b="0"/>
              <a:pathLst>
                <a:path w="103930" h="211706">
                  <a:moveTo>
                    <a:pt x="85846" y="31639"/>
                  </a:moveTo>
                  <a:lnTo>
                    <a:pt x="85846" y="31639"/>
                  </a:lnTo>
                  <a:lnTo>
                    <a:pt x="90872" y="19706"/>
                  </a:lnTo>
                  <a:lnTo>
                    <a:pt x="91312" y="17334"/>
                  </a:lnTo>
                  <a:lnTo>
                    <a:pt x="93687" y="12816"/>
                  </a:lnTo>
                  <a:lnTo>
                    <a:pt x="96385" y="8456"/>
                  </a:lnTo>
                  <a:lnTo>
                    <a:pt x="97584" y="4167"/>
                  </a:lnTo>
                  <a:lnTo>
                    <a:pt x="98611" y="2741"/>
                  </a:lnTo>
                  <a:lnTo>
                    <a:pt x="100001" y="1790"/>
                  </a:lnTo>
                  <a:lnTo>
                    <a:pt x="103929" y="265"/>
                  </a:lnTo>
                  <a:lnTo>
                    <a:pt x="103546" y="139"/>
                  </a:lnTo>
                  <a:lnTo>
                    <a:pt x="101239" y="0"/>
                  </a:lnTo>
                  <a:lnTo>
                    <a:pt x="97861" y="3702"/>
                  </a:lnTo>
                  <a:lnTo>
                    <a:pt x="70740" y="43338"/>
                  </a:lnTo>
                  <a:lnTo>
                    <a:pt x="35705" y="82699"/>
                  </a:lnTo>
                  <a:lnTo>
                    <a:pt x="14846" y="126784"/>
                  </a:lnTo>
                  <a:lnTo>
                    <a:pt x="899" y="164132"/>
                  </a:lnTo>
                  <a:lnTo>
                    <a:pt x="0" y="190136"/>
                  </a:lnTo>
                  <a:lnTo>
                    <a:pt x="2644" y="210721"/>
                  </a:lnTo>
                  <a:lnTo>
                    <a:pt x="3566" y="211705"/>
                  </a:lnTo>
                  <a:lnTo>
                    <a:pt x="9646" y="209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2275"/>
            <p:cNvSpPr/>
            <p:nvPr>
              <p:custDataLst>
                <p:tags r:id="rId201"/>
              </p:custDataLst>
            </p:nvPr>
          </p:nvSpPr>
          <p:spPr>
            <a:xfrm>
              <a:off x="11938000" y="3314700"/>
              <a:ext cx="44451" cy="95251"/>
            </a:xfrm>
            <a:custGeom>
              <a:avLst/>
              <a:gdLst/>
              <a:ahLst/>
              <a:cxnLst/>
              <a:rect l="0" t="0" r="0" b="0"/>
              <a:pathLst>
                <a:path w="44451" h="95251">
                  <a:moveTo>
                    <a:pt x="44450" y="0"/>
                  </a:moveTo>
                  <a:lnTo>
                    <a:pt x="44450" y="0"/>
                  </a:lnTo>
                  <a:lnTo>
                    <a:pt x="41080" y="3371"/>
                  </a:lnTo>
                  <a:lnTo>
                    <a:pt x="20684" y="50279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2276"/>
            <p:cNvSpPr/>
            <p:nvPr>
              <p:custDataLst>
                <p:tags r:id="rId202"/>
              </p:custDataLst>
            </p:nvPr>
          </p:nvSpPr>
          <p:spPr>
            <a:xfrm>
              <a:off x="10687050" y="3714750"/>
              <a:ext cx="1111251" cy="212371"/>
            </a:xfrm>
            <a:custGeom>
              <a:avLst/>
              <a:gdLst/>
              <a:ahLst/>
              <a:cxnLst/>
              <a:rect l="0" t="0" r="0" b="0"/>
              <a:pathLst>
                <a:path w="1111251" h="212371">
                  <a:moveTo>
                    <a:pt x="0" y="0"/>
                  </a:moveTo>
                  <a:lnTo>
                    <a:pt x="0" y="0"/>
                  </a:lnTo>
                  <a:lnTo>
                    <a:pt x="19097" y="43843"/>
                  </a:lnTo>
                  <a:lnTo>
                    <a:pt x="24156" y="81567"/>
                  </a:lnTo>
                  <a:lnTo>
                    <a:pt x="35144" y="112519"/>
                  </a:lnTo>
                  <a:lnTo>
                    <a:pt x="61918" y="140662"/>
                  </a:lnTo>
                  <a:lnTo>
                    <a:pt x="106776" y="160132"/>
                  </a:lnTo>
                  <a:lnTo>
                    <a:pt x="147644" y="166420"/>
                  </a:lnTo>
                  <a:lnTo>
                    <a:pt x="194738" y="168509"/>
                  </a:lnTo>
                  <a:lnTo>
                    <a:pt x="220135" y="168078"/>
                  </a:lnTo>
                  <a:lnTo>
                    <a:pt x="246240" y="167085"/>
                  </a:lnTo>
                  <a:lnTo>
                    <a:pt x="273521" y="165012"/>
                  </a:lnTo>
                  <a:lnTo>
                    <a:pt x="301585" y="162219"/>
                  </a:lnTo>
                  <a:lnTo>
                    <a:pt x="330173" y="158946"/>
                  </a:lnTo>
                  <a:lnTo>
                    <a:pt x="356993" y="153942"/>
                  </a:lnTo>
                  <a:lnTo>
                    <a:pt x="382633" y="147783"/>
                  </a:lnTo>
                  <a:lnTo>
                    <a:pt x="428999" y="135531"/>
                  </a:lnTo>
                  <a:lnTo>
                    <a:pt x="466068" y="127734"/>
                  </a:lnTo>
                  <a:lnTo>
                    <a:pt x="507960" y="122749"/>
                  </a:lnTo>
                  <a:lnTo>
                    <a:pt x="535976" y="124643"/>
                  </a:lnTo>
                  <a:lnTo>
                    <a:pt x="574542" y="136673"/>
                  </a:lnTo>
                  <a:lnTo>
                    <a:pt x="616133" y="152638"/>
                  </a:lnTo>
                  <a:lnTo>
                    <a:pt x="661691" y="169380"/>
                  </a:lnTo>
                  <a:lnTo>
                    <a:pt x="707796" y="181206"/>
                  </a:lnTo>
                  <a:lnTo>
                    <a:pt x="747978" y="188139"/>
                  </a:lnTo>
                  <a:lnTo>
                    <a:pt x="786303" y="194661"/>
                  </a:lnTo>
                  <a:lnTo>
                    <a:pt x="829335" y="203185"/>
                  </a:lnTo>
                  <a:lnTo>
                    <a:pt x="873853" y="212370"/>
                  </a:lnTo>
                  <a:lnTo>
                    <a:pt x="916473" y="206690"/>
                  </a:lnTo>
                  <a:lnTo>
                    <a:pt x="952016" y="200863"/>
                  </a:lnTo>
                  <a:lnTo>
                    <a:pt x="997198" y="191297"/>
                  </a:lnTo>
                  <a:lnTo>
                    <a:pt x="1039592" y="186268"/>
                  </a:lnTo>
                  <a:lnTo>
                    <a:pt x="1082336" y="184777"/>
                  </a:lnTo>
                  <a:lnTo>
                    <a:pt x="111125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5" name="SMARTInkShape-Group484"/>
          <p:cNvGrpSpPr/>
          <p:nvPr/>
        </p:nvGrpSpPr>
        <p:grpSpPr>
          <a:xfrm>
            <a:off x="10137291" y="4006850"/>
            <a:ext cx="348445" cy="385690"/>
            <a:chOff x="10137291" y="4006850"/>
            <a:chExt cx="348445" cy="385690"/>
          </a:xfrm>
        </p:grpSpPr>
        <p:sp>
          <p:nvSpPr>
            <p:cNvPr id="812" name="SMARTInkShape-2277"/>
            <p:cNvSpPr/>
            <p:nvPr>
              <p:custDataLst>
                <p:tags r:id="rId195"/>
              </p:custDataLst>
            </p:nvPr>
          </p:nvSpPr>
          <p:spPr>
            <a:xfrm>
              <a:off x="10137291" y="4070350"/>
              <a:ext cx="206448" cy="244709"/>
            </a:xfrm>
            <a:custGeom>
              <a:avLst/>
              <a:gdLst/>
              <a:ahLst/>
              <a:cxnLst/>
              <a:rect l="0" t="0" r="0" b="0"/>
              <a:pathLst>
                <a:path w="206448" h="244709">
                  <a:moveTo>
                    <a:pt x="10009" y="88900"/>
                  </a:moveTo>
                  <a:lnTo>
                    <a:pt x="10009" y="88900"/>
                  </a:lnTo>
                  <a:lnTo>
                    <a:pt x="4542" y="88900"/>
                  </a:lnTo>
                  <a:lnTo>
                    <a:pt x="4247" y="89605"/>
                  </a:lnTo>
                  <a:lnTo>
                    <a:pt x="3681" y="128245"/>
                  </a:lnTo>
                  <a:lnTo>
                    <a:pt x="3662" y="167881"/>
                  </a:lnTo>
                  <a:lnTo>
                    <a:pt x="3661" y="207799"/>
                  </a:lnTo>
                  <a:lnTo>
                    <a:pt x="2954" y="240102"/>
                  </a:lnTo>
                  <a:lnTo>
                    <a:pt x="1778" y="242618"/>
                  </a:lnTo>
                  <a:lnTo>
                    <a:pt x="0" y="244708"/>
                  </a:lnTo>
                  <a:lnTo>
                    <a:pt x="1563" y="243285"/>
                  </a:lnTo>
                  <a:lnTo>
                    <a:pt x="10218" y="202750"/>
                  </a:lnTo>
                  <a:lnTo>
                    <a:pt x="21280" y="162693"/>
                  </a:lnTo>
                  <a:lnTo>
                    <a:pt x="37661" y="115210"/>
                  </a:lnTo>
                  <a:lnTo>
                    <a:pt x="58710" y="77156"/>
                  </a:lnTo>
                  <a:lnTo>
                    <a:pt x="80723" y="52489"/>
                  </a:lnTo>
                  <a:lnTo>
                    <a:pt x="83257" y="50516"/>
                  </a:lnTo>
                  <a:lnTo>
                    <a:pt x="85652" y="49904"/>
                  </a:lnTo>
                  <a:lnTo>
                    <a:pt x="87955" y="50203"/>
                  </a:lnTo>
                  <a:lnTo>
                    <a:pt x="90194" y="52519"/>
                  </a:lnTo>
                  <a:lnTo>
                    <a:pt x="94566" y="60736"/>
                  </a:lnTo>
                  <a:lnTo>
                    <a:pt x="102099" y="105068"/>
                  </a:lnTo>
                  <a:lnTo>
                    <a:pt x="113101" y="149714"/>
                  </a:lnTo>
                  <a:lnTo>
                    <a:pt x="124226" y="194336"/>
                  </a:lnTo>
                  <a:lnTo>
                    <a:pt x="129211" y="207021"/>
                  </a:lnTo>
                  <a:lnTo>
                    <a:pt x="136131" y="215011"/>
                  </a:lnTo>
                  <a:lnTo>
                    <a:pt x="142028" y="219032"/>
                  </a:lnTo>
                  <a:lnTo>
                    <a:pt x="147707" y="220820"/>
                  </a:lnTo>
                  <a:lnTo>
                    <a:pt x="154934" y="221615"/>
                  </a:lnTo>
                  <a:lnTo>
                    <a:pt x="170307" y="215320"/>
                  </a:lnTo>
                  <a:lnTo>
                    <a:pt x="180266" y="204588"/>
                  </a:lnTo>
                  <a:lnTo>
                    <a:pt x="188692" y="189705"/>
                  </a:lnTo>
                  <a:lnTo>
                    <a:pt x="199848" y="143881"/>
                  </a:lnTo>
                  <a:lnTo>
                    <a:pt x="203743" y="110513"/>
                  </a:lnTo>
                  <a:lnTo>
                    <a:pt x="205474" y="74517"/>
                  </a:lnTo>
                  <a:lnTo>
                    <a:pt x="206447" y="35406"/>
                  </a:lnTo>
                  <a:lnTo>
                    <a:pt x="2005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2278"/>
            <p:cNvSpPr/>
            <p:nvPr>
              <p:custDataLst>
                <p:tags r:id="rId196"/>
              </p:custDataLst>
            </p:nvPr>
          </p:nvSpPr>
          <p:spPr>
            <a:xfrm>
              <a:off x="10445750" y="4006850"/>
              <a:ext cx="6351" cy="209551"/>
            </a:xfrm>
            <a:custGeom>
              <a:avLst/>
              <a:gdLst/>
              <a:ahLst/>
              <a:cxnLst/>
              <a:rect l="0" t="0" r="0" b="0"/>
              <a:pathLst>
                <a:path w="6351" h="209551">
                  <a:moveTo>
                    <a:pt x="6350" y="0"/>
                  </a:moveTo>
                  <a:lnTo>
                    <a:pt x="6350" y="0"/>
                  </a:lnTo>
                  <a:lnTo>
                    <a:pt x="1987" y="17325"/>
                  </a:lnTo>
                  <a:lnTo>
                    <a:pt x="391" y="63081"/>
                  </a:lnTo>
                  <a:lnTo>
                    <a:pt x="117" y="109707"/>
                  </a:lnTo>
                  <a:lnTo>
                    <a:pt x="52" y="142597"/>
                  </a:lnTo>
                  <a:lnTo>
                    <a:pt x="15" y="187203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2279"/>
            <p:cNvSpPr/>
            <p:nvPr>
              <p:custDataLst>
                <p:tags r:id="rId197"/>
              </p:custDataLst>
            </p:nvPr>
          </p:nvSpPr>
          <p:spPr>
            <a:xfrm>
              <a:off x="10416866" y="4337050"/>
              <a:ext cx="68870" cy="55490"/>
            </a:xfrm>
            <a:custGeom>
              <a:avLst/>
              <a:gdLst/>
              <a:ahLst/>
              <a:cxnLst/>
              <a:rect l="0" t="0" r="0" b="0"/>
              <a:pathLst>
                <a:path w="68870" h="55490">
                  <a:moveTo>
                    <a:pt x="9834" y="25400"/>
                  </a:moveTo>
                  <a:lnTo>
                    <a:pt x="9834" y="25400"/>
                  </a:lnTo>
                  <a:lnTo>
                    <a:pt x="9832" y="13660"/>
                  </a:lnTo>
                  <a:lnTo>
                    <a:pt x="9129" y="13340"/>
                  </a:lnTo>
                  <a:lnTo>
                    <a:pt x="4367" y="12784"/>
                  </a:lnTo>
                  <a:lnTo>
                    <a:pt x="375" y="16096"/>
                  </a:lnTo>
                  <a:lnTo>
                    <a:pt x="0" y="19197"/>
                  </a:lnTo>
                  <a:lnTo>
                    <a:pt x="1466" y="28287"/>
                  </a:lnTo>
                  <a:lnTo>
                    <a:pt x="9627" y="41935"/>
                  </a:lnTo>
                  <a:lnTo>
                    <a:pt x="18915" y="48742"/>
                  </a:lnTo>
                  <a:lnTo>
                    <a:pt x="30097" y="53413"/>
                  </a:lnTo>
                  <a:lnTo>
                    <a:pt x="42121" y="55489"/>
                  </a:lnTo>
                  <a:lnTo>
                    <a:pt x="52643" y="52649"/>
                  </a:lnTo>
                  <a:lnTo>
                    <a:pt x="61315" y="46683"/>
                  </a:lnTo>
                  <a:lnTo>
                    <a:pt x="67521" y="39327"/>
                  </a:lnTo>
                  <a:lnTo>
                    <a:pt x="68754" y="36096"/>
                  </a:lnTo>
                  <a:lnTo>
                    <a:pt x="68869" y="33236"/>
                  </a:lnTo>
                  <a:lnTo>
                    <a:pt x="68241" y="30624"/>
                  </a:lnTo>
                  <a:lnTo>
                    <a:pt x="63780" y="25840"/>
                  </a:lnTo>
                  <a:lnTo>
                    <a:pt x="225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6" name="SMARTInkShape-Group485"/>
          <p:cNvGrpSpPr/>
          <p:nvPr/>
        </p:nvGrpSpPr>
        <p:grpSpPr>
          <a:xfrm>
            <a:off x="10807700" y="4076700"/>
            <a:ext cx="990601" cy="202577"/>
            <a:chOff x="10807700" y="4076700"/>
            <a:chExt cx="990601" cy="202577"/>
          </a:xfrm>
        </p:grpSpPr>
        <p:sp>
          <p:nvSpPr>
            <p:cNvPr id="816" name="SMARTInkShape-2280"/>
            <p:cNvSpPr/>
            <p:nvPr>
              <p:custDataLst>
                <p:tags r:id="rId185"/>
              </p:custDataLst>
            </p:nvPr>
          </p:nvSpPr>
          <p:spPr>
            <a:xfrm>
              <a:off x="10807700" y="4165600"/>
              <a:ext cx="107951" cy="113677"/>
            </a:xfrm>
            <a:custGeom>
              <a:avLst/>
              <a:gdLst/>
              <a:ahLst/>
              <a:cxnLst/>
              <a:rect l="0" t="0" r="0" b="0"/>
              <a:pathLst>
                <a:path w="107951" h="113677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18297" y="46909"/>
                  </a:lnTo>
                  <a:lnTo>
                    <a:pt x="33614" y="94026"/>
                  </a:lnTo>
                  <a:lnTo>
                    <a:pt x="40143" y="107195"/>
                  </a:lnTo>
                  <a:lnTo>
                    <a:pt x="44417" y="111142"/>
                  </a:lnTo>
                  <a:lnTo>
                    <a:pt x="49540" y="113676"/>
                  </a:lnTo>
                  <a:lnTo>
                    <a:pt x="52121" y="112141"/>
                  </a:lnTo>
                  <a:lnTo>
                    <a:pt x="56326" y="107697"/>
                  </a:lnTo>
                  <a:lnTo>
                    <a:pt x="74532" y="74938"/>
                  </a:lnTo>
                  <a:lnTo>
                    <a:pt x="95309" y="30599"/>
                  </a:lnTo>
                  <a:lnTo>
                    <a:pt x="102332" y="19244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2281"/>
            <p:cNvSpPr/>
            <p:nvPr>
              <p:custDataLst>
                <p:tags r:id="rId186"/>
              </p:custDataLst>
            </p:nvPr>
          </p:nvSpPr>
          <p:spPr>
            <a:xfrm>
              <a:off x="10962050" y="4167185"/>
              <a:ext cx="74251" cy="98016"/>
            </a:xfrm>
            <a:custGeom>
              <a:avLst/>
              <a:gdLst/>
              <a:ahLst/>
              <a:cxnLst/>
              <a:rect l="0" t="0" r="0" b="0"/>
              <a:pathLst>
                <a:path w="74251" h="98016">
                  <a:moveTo>
                    <a:pt x="4400" y="30165"/>
                  </a:moveTo>
                  <a:lnTo>
                    <a:pt x="4400" y="30165"/>
                  </a:lnTo>
                  <a:lnTo>
                    <a:pt x="13239" y="39003"/>
                  </a:lnTo>
                  <a:lnTo>
                    <a:pt x="15937" y="39585"/>
                  </a:lnTo>
                  <a:lnTo>
                    <a:pt x="37831" y="36172"/>
                  </a:lnTo>
                  <a:lnTo>
                    <a:pt x="43483" y="33305"/>
                  </a:lnTo>
                  <a:lnTo>
                    <a:pt x="54001" y="24353"/>
                  </a:lnTo>
                  <a:lnTo>
                    <a:pt x="58193" y="16763"/>
                  </a:lnTo>
                  <a:lnTo>
                    <a:pt x="59314" y="12764"/>
                  </a:lnTo>
                  <a:lnTo>
                    <a:pt x="59352" y="9392"/>
                  </a:lnTo>
                  <a:lnTo>
                    <a:pt x="57515" y="3764"/>
                  </a:lnTo>
                  <a:lnTo>
                    <a:pt x="55333" y="1981"/>
                  </a:lnTo>
                  <a:lnTo>
                    <a:pt x="49144" y="0"/>
                  </a:lnTo>
                  <a:lnTo>
                    <a:pt x="39809" y="2882"/>
                  </a:lnTo>
                  <a:lnTo>
                    <a:pt x="28603" y="10278"/>
                  </a:lnTo>
                  <a:lnTo>
                    <a:pt x="11807" y="29603"/>
                  </a:lnTo>
                  <a:lnTo>
                    <a:pt x="2438" y="49048"/>
                  </a:lnTo>
                  <a:lnTo>
                    <a:pt x="0" y="61841"/>
                  </a:lnTo>
                  <a:lnTo>
                    <a:pt x="1999" y="80943"/>
                  </a:lnTo>
                  <a:lnTo>
                    <a:pt x="4917" y="85890"/>
                  </a:lnTo>
                  <a:lnTo>
                    <a:pt x="13803" y="93267"/>
                  </a:lnTo>
                  <a:lnTo>
                    <a:pt x="34075" y="98015"/>
                  </a:lnTo>
                  <a:lnTo>
                    <a:pt x="74250" y="93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2282"/>
            <p:cNvSpPr/>
            <p:nvPr>
              <p:custDataLst>
                <p:tags r:id="rId187"/>
              </p:custDataLst>
            </p:nvPr>
          </p:nvSpPr>
          <p:spPr>
            <a:xfrm>
              <a:off x="11087100" y="4146811"/>
              <a:ext cx="120651" cy="122062"/>
            </a:xfrm>
            <a:custGeom>
              <a:avLst/>
              <a:gdLst/>
              <a:ahLst/>
              <a:cxnLst/>
              <a:rect l="0" t="0" r="0" b="0"/>
              <a:pathLst>
                <a:path w="120651" h="122062">
                  <a:moveTo>
                    <a:pt x="0" y="6089"/>
                  </a:moveTo>
                  <a:lnTo>
                    <a:pt x="0" y="6089"/>
                  </a:lnTo>
                  <a:lnTo>
                    <a:pt x="0" y="622"/>
                  </a:lnTo>
                  <a:lnTo>
                    <a:pt x="705" y="327"/>
                  </a:lnTo>
                  <a:lnTo>
                    <a:pt x="3370" y="0"/>
                  </a:lnTo>
                  <a:lnTo>
                    <a:pt x="12209" y="3187"/>
                  </a:lnTo>
                  <a:lnTo>
                    <a:pt x="27136" y="15342"/>
                  </a:lnTo>
                  <a:lnTo>
                    <a:pt x="41594" y="35720"/>
                  </a:lnTo>
                  <a:lnTo>
                    <a:pt x="53346" y="72254"/>
                  </a:lnTo>
                  <a:lnTo>
                    <a:pt x="56648" y="109207"/>
                  </a:lnTo>
                  <a:lnTo>
                    <a:pt x="55045" y="117300"/>
                  </a:lnTo>
                  <a:lnTo>
                    <a:pt x="53630" y="120447"/>
                  </a:lnTo>
                  <a:lnTo>
                    <a:pt x="51981" y="121839"/>
                  </a:lnTo>
                  <a:lnTo>
                    <a:pt x="50177" y="122061"/>
                  </a:lnTo>
                  <a:lnTo>
                    <a:pt x="48268" y="121504"/>
                  </a:lnTo>
                  <a:lnTo>
                    <a:pt x="46995" y="120427"/>
                  </a:lnTo>
                  <a:lnTo>
                    <a:pt x="45581" y="117348"/>
                  </a:lnTo>
                  <a:lnTo>
                    <a:pt x="53387" y="81073"/>
                  </a:lnTo>
                  <a:lnTo>
                    <a:pt x="70910" y="43531"/>
                  </a:lnTo>
                  <a:lnTo>
                    <a:pt x="84354" y="26041"/>
                  </a:lnTo>
                  <a:lnTo>
                    <a:pt x="97981" y="16077"/>
                  </a:lnTo>
                  <a:lnTo>
                    <a:pt x="120650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2283"/>
            <p:cNvSpPr/>
            <p:nvPr>
              <p:custDataLst>
                <p:tags r:id="rId188"/>
              </p:custDataLst>
            </p:nvPr>
          </p:nvSpPr>
          <p:spPr>
            <a:xfrm>
              <a:off x="11239500" y="4141345"/>
              <a:ext cx="58146" cy="112480"/>
            </a:xfrm>
            <a:custGeom>
              <a:avLst/>
              <a:gdLst/>
              <a:ahLst/>
              <a:cxnLst/>
              <a:rect l="0" t="0" r="0" b="0"/>
              <a:pathLst>
                <a:path w="58146" h="112480">
                  <a:moveTo>
                    <a:pt x="44450" y="11555"/>
                  </a:moveTo>
                  <a:lnTo>
                    <a:pt x="44450" y="11555"/>
                  </a:lnTo>
                  <a:lnTo>
                    <a:pt x="38674" y="6486"/>
                  </a:lnTo>
                  <a:lnTo>
                    <a:pt x="28548" y="1430"/>
                  </a:lnTo>
                  <a:lnTo>
                    <a:pt x="20685" y="0"/>
                  </a:lnTo>
                  <a:lnTo>
                    <a:pt x="14367" y="1245"/>
                  </a:lnTo>
                  <a:lnTo>
                    <a:pt x="6844" y="5913"/>
                  </a:lnTo>
                  <a:lnTo>
                    <a:pt x="4563" y="7794"/>
                  </a:lnTo>
                  <a:lnTo>
                    <a:pt x="4455" y="10459"/>
                  </a:lnTo>
                  <a:lnTo>
                    <a:pt x="18076" y="32272"/>
                  </a:lnTo>
                  <a:lnTo>
                    <a:pt x="51777" y="79588"/>
                  </a:lnTo>
                  <a:lnTo>
                    <a:pt x="55684" y="84427"/>
                  </a:lnTo>
                  <a:lnTo>
                    <a:pt x="57583" y="88358"/>
                  </a:lnTo>
                  <a:lnTo>
                    <a:pt x="58145" y="91685"/>
                  </a:lnTo>
                  <a:lnTo>
                    <a:pt x="56886" y="97968"/>
                  </a:lnTo>
                  <a:lnTo>
                    <a:pt x="53973" y="105465"/>
                  </a:lnTo>
                  <a:lnTo>
                    <a:pt x="51505" y="108028"/>
                  </a:lnTo>
                  <a:lnTo>
                    <a:pt x="44998" y="110876"/>
                  </a:lnTo>
                  <a:lnTo>
                    <a:pt x="26660" y="112479"/>
                  </a:lnTo>
                  <a:lnTo>
                    <a:pt x="10093" y="109584"/>
                  </a:lnTo>
                  <a:lnTo>
                    <a:pt x="6731" y="107246"/>
                  </a:lnTo>
                  <a:lnTo>
                    <a:pt x="4486" y="104277"/>
                  </a:lnTo>
                  <a:lnTo>
                    <a:pt x="1994" y="96509"/>
                  </a:lnTo>
                  <a:lnTo>
                    <a:pt x="0" y="75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2284"/>
            <p:cNvSpPr/>
            <p:nvPr>
              <p:custDataLst>
                <p:tags r:id="rId189"/>
              </p:custDataLst>
            </p:nvPr>
          </p:nvSpPr>
          <p:spPr>
            <a:xfrm>
              <a:off x="11360150" y="417195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19050" y="0"/>
                  </a:moveTo>
                  <a:lnTo>
                    <a:pt x="19050" y="0"/>
                  </a:lnTo>
                  <a:lnTo>
                    <a:pt x="14024" y="22604"/>
                  </a:lnTo>
                  <a:lnTo>
                    <a:pt x="11878" y="37562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2285"/>
            <p:cNvSpPr/>
            <p:nvPr>
              <p:custDataLst>
                <p:tags r:id="rId190"/>
              </p:custDataLst>
            </p:nvPr>
          </p:nvSpPr>
          <p:spPr>
            <a:xfrm>
              <a:off x="11391900" y="4076700"/>
              <a:ext cx="18013" cy="63501"/>
            </a:xfrm>
            <a:custGeom>
              <a:avLst/>
              <a:gdLst/>
              <a:ahLst/>
              <a:cxnLst/>
              <a:rect l="0" t="0" r="0" b="0"/>
              <a:pathLst>
                <a:path w="18013" h="63501">
                  <a:moveTo>
                    <a:pt x="0" y="63500"/>
                  </a:moveTo>
                  <a:lnTo>
                    <a:pt x="0" y="63500"/>
                  </a:lnTo>
                  <a:lnTo>
                    <a:pt x="10935" y="18486"/>
                  </a:lnTo>
                  <a:lnTo>
                    <a:pt x="18012" y="1948"/>
                  </a:lnTo>
                  <a:lnTo>
                    <a:pt x="17652" y="1298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2286"/>
            <p:cNvSpPr/>
            <p:nvPr>
              <p:custDataLst>
                <p:tags r:id="rId191"/>
              </p:custDataLst>
            </p:nvPr>
          </p:nvSpPr>
          <p:spPr>
            <a:xfrm>
              <a:off x="11430986" y="4153783"/>
              <a:ext cx="76216" cy="97951"/>
            </a:xfrm>
            <a:custGeom>
              <a:avLst/>
              <a:gdLst/>
              <a:ahLst/>
              <a:cxnLst/>
              <a:rect l="0" t="0" r="0" b="0"/>
              <a:pathLst>
                <a:path w="76216" h="97951">
                  <a:moveTo>
                    <a:pt x="43464" y="5467"/>
                  </a:moveTo>
                  <a:lnTo>
                    <a:pt x="43464" y="5467"/>
                  </a:lnTo>
                  <a:lnTo>
                    <a:pt x="43462" y="2096"/>
                  </a:lnTo>
                  <a:lnTo>
                    <a:pt x="42053" y="1103"/>
                  </a:lnTo>
                  <a:lnTo>
                    <a:pt x="36721" y="0"/>
                  </a:lnTo>
                  <a:lnTo>
                    <a:pt x="25787" y="2749"/>
                  </a:lnTo>
                  <a:lnTo>
                    <a:pt x="10240" y="14775"/>
                  </a:lnTo>
                  <a:lnTo>
                    <a:pt x="4003" y="25832"/>
                  </a:lnTo>
                  <a:lnTo>
                    <a:pt x="0" y="56919"/>
                  </a:lnTo>
                  <a:lnTo>
                    <a:pt x="1788" y="64463"/>
                  </a:lnTo>
                  <a:lnTo>
                    <a:pt x="9417" y="76608"/>
                  </a:lnTo>
                  <a:lnTo>
                    <a:pt x="28987" y="91378"/>
                  </a:lnTo>
                  <a:lnTo>
                    <a:pt x="49288" y="97950"/>
                  </a:lnTo>
                  <a:lnTo>
                    <a:pt x="60399" y="97606"/>
                  </a:lnTo>
                  <a:lnTo>
                    <a:pt x="65336" y="96526"/>
                  </a:lnTo>
                  <a:lnTo>
                    <a:pt x="69333" y="93690"/>
                  </a:lnTo>
                  <a:lnTo>
                    <a:pt x="75658" y="84894"/>
                  </a:lnTo>
                  <a:lnTo>
                    <a:pt x="76215" y="78879"/>
                  </a:lnTo>
                  <a:lnTo>
                    <a:pt x="73072" y="64670"/>
                  </a:lnTo>
                  <a:lnTo>
                    <a:pt x="55193" y="33964"/>
                  </a:lnTo>
                  <a:lnTo>
                    <a:pt x="46089" y="22600"/>
                  </a:lnTo>
                  <a:lnTo>
                    <a:pt x="37340" y="16610"/>
                  </a:lnTo>
                  <a:lnTo>
                    <a:pt x="24414" y="11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2287"/>
            <p:cNvSpPr/>
            <p:nvPr>
              <p:custDataLst>
                <p:tags r:id="rId192"/>
              </p:custDataLst>
            </p:nvPr>
          </p:nvSpPr>
          <p:spPr>
            <a:xfrm>
              <a:off x="11538320" y="4137261"/>
              <a:ext cx="87431" cy="110011"/>
            </a:xfrm>
            <a:custGeom>
              <a:avLst/>
              <a:gdLst/>
              <a:ahLst/>
              <a:cxnLst/>
              <a:rect l="0" t="0" r="0" b="0"/>
              <a:pathLst>
                <a:path w="87431" h="110011">
                  <a:moveTo>
                    <a:pt x="31380" y="15639"/>
                  </a:moveTo>
                  <a:lnTo>
                    <a:pt x="31380" y="15639"/>
                  </a:lnTo>
                  <a:lnTo>
                    <a:pt x="16451" y="63169"/>
                  </a:lnTo>
                  <a:lnTo>
                    <a:pt x="0" y="110010"/>
                  </a:lnTo>
                  <a:lnTo>
                    <a:pt x="6480" y="107258"/>
                  </a:lnTo>
                  <a:lnTo>
                    <a:pt x="17338" y="95232"/>
                  </a:lnTo>
                  <a:lnTo>
                    <a:pt x="39711" y="48472"/>
                  </a:lnTo>
                  <a:lnTo>
                    <a:pt x="60150" y="10287"/>
                  </a:lnTo>
                  <a:lnTo>
                    <a:pt x="69097" y="2677"/>
                  </a:lnTo>
                  <a:lnTo>
                    <a:pt x="73457" y="647"/>
                  </a:lnTo>
                  <a:lnTo>
                    <a:pt x="77067" y="0"/>
                  </a:lnTo>
                  <a:lnTo>
                    <a:pt x="82965" y="1163"/>
                  </a:lnTo>
                  <a:lnTo>
                    <a:pt x="84820" y="3871"/>
                  </a:lnTo>
                  <a:lnTo>
                    <a:pt x="87430" y="17797"/>
                  </a:lnTo>
                  <a:lnTo>
                    <a:pt x="86431" y="43347"/>
                  </a:lnTo>
                  <a:lnTo>
                    <a:pt x="81557" y="61478"/>
                  </a:lnTo>
                  <a:lnTo>
                    <a:pt x="77528" y="71319"/>
                  </a:lnTo>
                  <a:lnTo>
                    <a:pt x="76585" y="74958"/>
                  </a:lnTo>
                  <a:lnTo>
                    <a:pt x="76335" y="74940"/>
                  </a:lnTo>
                  <a:lnTo>
                    <a:pt x="75830" y="72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2288"/>
            <p:cNvSpPr/>
            <p:nvPr>
              <p:custDataLst>
                <p:tags r:id="rId193"/>
              </p:custDataLst>
            </p:nvPr>
          </p:nvSpPr>
          <p:spPr>
            <a:xfrm>
              <a:off x="11645900" y="4105140"/>
              <a:ext cx="101601" cy="142582"/>
            </a:xfrm>
            <a:custGeom>
              <a:avLst/>
              <a:gdLst/>
              <a:ahLst/>
              <a:cxnLst/>
              <a:rect l="0" t="0" r="0" b="0"/>
              <a:pathLst>
                <a:path w="101601" h="142582">
                  <a:moveTo>
                    <a:pt x="101600" y="16010"/>
                  </a:moveTo>
                  <a:lnTo>
                    <a:pt x="101600" y="16010"/>
                  </a:lnTo>
                  <a:lnTo>
                    <a:pt x="101600" y="5075"/>
                  </a:lnTo>
                  <a:lnTo>
                    <a:pt x="94859" y="462"/>
                  </a:lnTo>
                  <a:lnTo>
                    <a:pt x="91460" y="0"/>
                  </a:lnTo>
                  <a:lnTo>
                    <a:pt x="79937" y="2721"/>
                  </a:lnTo>
                  <a:lnTo>
                    <a:pt x="66879" y="9407"/>
                  </a:lnTo>
                  <a:lnTo>
                    <a:pt x="47628" y="28033"/>
                  </a:lnTo>
                  <a:lnTo>
                    <a:pt x="44450" y="32492"/>
                  </a:lnTo>
                  <a:lnTo>
                    <a:pt x="43039" y="36876"/>
                  </a:lnTo>
                  <a:lnTo>
                    <a:pt x="44124" y="58304"/>
                  </a:lnTo>
                  <a:lnTo>
                    <a:pt x="48068" y="66792"/>
                  </a:lnTo>
                  <a:lnTo>
                    <a:pt x="70925" y="101910"/>
                  </a:lnTo>
                  <a:lnTo>
                    <a:pt x="71974" y="112749"/>
                  </a:lnTo>
                  <a:lnTo>
                    <a:pt x="71267" y="118602"/>
                  </a:lnTo>
                  <a:lnTo>
                    <a:pt x="68679" y="123210"/>
                  </a:lnTo>
                  <a:lnTo>
                    <a:pt x="60155" y="130212"/>
                  </a:lnTo>
                  <a:lnTo>
                    <a:pt x="33076" y="139751"/>
                  </a:lnTo>
                  <a:lnTo>
                    <a:pt x="6917" y="142581"/>
                  </a:lnTo>
                  <a:lnTo>
                    <a:pt x="4611" y="141312"/>
                  </a:lnTo>
                  <a:lnTo>
                    <a:pt x="3073" y="139056"/>
                  </a:lnTo>
                  <a:lnTo>
                    <a:pt x="0" y="130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2289"/>
            <p:cNvSpPr/>
            <p:nvPr>
              <p:custDataLst>
                <p:tags r:id="rId194"/>
              </p:custDataLst>
            </p:nvPr>
          </p:nvSpPr>
          <p:spPr>
            <a:xfrm>
              <a:off x="11798300" y="42418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0"/>
                  </a:moveTo>
                  <a:lnTo>
                    <a:pt x="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6" name="SMARTInkShape-Group486"/>
          <p:cNvGrpSpPr/>
          <p:nvPr/>
        </p:nvGrpSpPr>
        <p:grpSpPr>
          <a:xfrm>
            <a:off x="1308760" y="4549510"/>
            <a:ext cx="1161391" cy="458128"/>
            <a:chOff x="1308760" y="4549510"/>
            <a:chExt cx="1161391" cy="458128"/>
          </a:xfrm>
        </p:grpSpPr>
        <p:sp>
          <p:nvSpPr>
            <p:cNvPr id="827" name="SMARTInkShape-2290"/>
            <p:cNvSpPr/>
            <p:nvPr>
              <p:custDataLst>
                <p:tags r:id="rId176"/>
              </p:custDataLst>
            </p:nvPr>
          </p:nvSpPr>
          <p:spPr>
            <a:xfrm>
              <a:off x="1308760" y="4608890"/>
              <a:ext cx="151741" cy="272148"/>
            </a:xfrm>
            <a:custGeom>
              <a:avLst/>
              <a:gdLst/>
              <a:ahLst/>
              <a:cxnLst/>
              <a:rect l="0" t="0" r="0" b="0"/>
              <a:pathLst>
                <a:path w="151741" h="272148">
                  <a:moveTo>
                    <a:pt x="151740" y="52010"/>
                  </a:moveTo>
                  <a:lnTo>
                    <a:pt x="151740" y="52010"/>
                  </a:lnTo>
                  <a:lnTo>
                    <a:pt x="151740" y="41897"/>
                  </a:lnTo>
                  <a:lnTo>
                    <a:pt x="144998" y="22124"/>
                  </a:lnTo>
                  <a:lnTo>
                    <a:pt x="136043" y="12151"/>
                  </a:lnTo>
                  <a:lnTo>
                    <a:pt x="117221" y="2570"/>
                  </a:lnTo>
                  <a:lnTo>
                    <a:pt x="109677" y="0"/>
                  </a:lnTo>
                  <a:lnTo>
                    <a:pt x="90006" y="908"/>
                  </a:lnTo>
                  <a:lnTo>
                    <a:pt x="67858" y="7426"/>
                  </a:lnTo>
                  <a:lnTo>
                    <a:pt x="36261" y="27668"/>
                  </a:lnTo>
                  <a:lnTo>
                    <a:pt x="1389" y="65877"/>
                  </a:lnTo>
                  <a:lnTo>
                    <a:pt x="0" y="71838"/>
                  </a:lnTo>
                  <a:lnTo>
                    <a:pt x="2220" y="84106"/>
                  </a:lnTo>
                  <a:lnTo>
                    <a:pt x="11674" y="94732"/>
                  </a:lnTo>
                  <a:lnTo>
                    <a:pt x="36626" y="108648"/>
                  </a:lnTo>
                  <a:lnTo>
                    <a:pt x="82984" y="129363"/>
                  </a:lnTo>
                  <a:lnTo>
                    <a:pt x="116943" y="150973"/>
                  </a:lnTo>
                  <a:lnTo>
                    <a:pt x="139235" y="178620"/>
                  </a:lnTo>
                  <a:lnTo>
                    <a:pt x="144301" y="196946"/>
                  </a:lnTo>
                  <a:lnTo>
                    <a:pt x="144664" y="205784"/>
                  </a:lnTo>
                  <a:lnTo>
                    <a:pt x="139423" y="223130"/>
                  </a:lnTo>
                  <a:lnTo>
                    <a:pt x="129332" y="239541"/>
                  </a:lnTo>
                  <a:lnTo>
                    <a:pt x="115440" y="253890"/>
                  </a:lnTo>
                  <a:lnTo>
                    <a:pt x="96096" y="263560"/>
                  </a:lnTo>
                  <a:lnTo>
                    <a:pt x="55925" y="272147"/>
                  </a:lnTo>
                  <a:lnTo>
                    <a:pt x="48352" y="270733"/>
                  </a:lnTo>
                  <a:lnTo>
                    <a:pt x="36175" y="263521"/>
                  </a:lnTo>
                  <a:lnTo>
                    <a:pt x="33774" y="257928"/>
                  </a:lnTo>
                  <a:lnTo>
                    <a:pt x="37440" y="2298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2291"/>
            <p:cNvSpPr/>
            <p:nvPr>
              <p:custDataLst>
                <p:tags r:id="rId177"/>
              </p:custDataLst>
            </p:nvPr>
          </p:nvSpPr>
          <p:spPr>
            <a:xfrm>
              <a:off x="1614455" y="4549510"/>
              <a:ext cx="44588" cy="324523"/>
            </a:xfrm>
            <a:custGeom>
              <a:avLst/>
              <a:gdLst/>
              <a:ahLst/>
              <a:cxnLst/>
              <a:rect l="0" t="0" r="0" b="0"/>
              <a:pathLst>
                <a:path w="44588" h="324523">
                  <a:moveTo>
                    <a:pt x="42895" y="22490"/>
                  </a:moveTo>
                  <a:lnTo>
                    <a:pt x="42895" y="22490"/>
                  </a:lnTo>
                  <a:lnTo>
                    <a:pt x="42189" y="16009"/>
                  </a:lnTo>
                  <a:lnTo>
                    <a:pt x="37428" y="0"/>
                  </a:lnTo>
                  <a:lnTo>
                    <a:pt x="36428" y="441"/>
                  </a:lnTo>
                  <a:lnTo>
                    <a:pt x="33435" y="4694"/>
                  </a:lnTo>
                  <a:lnTo>
                    <a:pt x="21402" y="42023"/>
                  </a:lnTo>
                  <a:lnTo>
                    <a:pt x="16174" y="75857"/>
                  </a:lnTo>
                  <a:lnTo>
                    <a:pt x="11499" y="116294"/>
                  </a:lnTo>
                  <a:lnTo>
                    <a:pt x="7069" y="160841"/>
                  </a:lnTo>
                  <a:lnTo>
                    <a:pt x="4900" y="184574"/>
                  </a:lnTo>
                  <a:lnTo>
                    <a:pt x="1314" y="229288"/>
                  </a:lnTo>
                  <a:lnTo>
                    <a:pt x="0" y="276850"/>
                  </a:lnTo>
                  <a:lnTo>
                    <a:pt x="5520" y="313277"/>
                  </a:lnTo>
                  <a:lnTo>
                    <a:pt x="7395" y="317948"/>
                  </a:lnTo>
                  <a:lnTo>
                    <a:pt x="10056" y="321061"/>
                  </a:lnTo>
                  <a:lnTo>
                    <a:pt x="16776" y="324522"/>
                  </a:lnTo>
                  <a:lnTo>
                    <a:pt x="26348" y="322296"/>
                  </a:lnTo>
                  <a:lnTo>
                    <a:pt x="31863" y="319728"/>
                  </a:lnTo>
                  <a:lnTo>
                    <a:pt x="39874" y="311229"/>
                  </a:lnTo>
                  <a:lnTo>
                    <a:pt x="42997" y="305999"/>
                  </a:lnTo>
                  <a:lnTo>
                    <a:pt x="44587" y="292663"/>
                  </a:lnTo>
                  <a:lnTo>
                    <a:pt x="42895" y="270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2292"/>
            <p:cNvSpPr/>
            <p:nvPr>
              <p:custDataLst>
                <p:tags r:id="rId178"/>
              </p:custDataLst>
            </p:nvPr>
          </p:nvSpPr>
          <p:spPr>
            <a:xfrm>
              <a:off x="1513992" y="4711700"/>
              <a:ext cx="130659" cy="44451"/>
            </a:xfrm>
            <a:custGeom>
              <a:avLst/>
              <a:gdLst/>
              <a:ahLst/>
              <a:cxnLst/>
              <a:rect l="0" t="0" r="0" b="0"/>
              <a:pathLst>
                <a:path w="130659" h="44451">
                  <a:moveTo>
                    <a:pt x="3658" y="44450"/>
                  </a:moveTo>
                  <a:lnTo>
                    <a:pt x="3658" y="44450"/>
                  </a:lnTo>
                  <a:lnTo>
                    <a:pt x="287" y="41079"/>
                  </a:lnTo>
                  <a:lnTo>
                    <a:pt x="0" y="40086"/>
                  </a:lnTo>
                  <a:lnTo>
                    <a:pt x="514" y="39424"/>
                  </a:lnTo>
                  <a:lnTo>
                    <a:pt x="39801" y="24400"/>
                  </a:lnTo>
                  <a:lnTo>
                    <a:pt x="80454" y="12404"/>
                  </a:lnTo>
                  <a:lnTo>
                    <a:pt x="1306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2293"/>
            <p:cNvSpPr/>
            <p:nvPr>
              <p:custDataLst>
                <p:tags r:id="rId179"/>
              </p:custDataLst>
            </p:nvPr>
          </p:nvSpPr>
          <p:spPr>
            <a:xfrm>
              <a:off x="1714187" y="4697589"/>
              <a:ext cx="120964" cy="115560"/>
            </a:xfrm>
            <a:custGeom>
              <a:avLst/>
              <a:gdLst/>
              <a:ahLst/>
              <a:cxnLst/>
              <a:rect l="0" t="0" r="0" b="0"/>
              <a:pathLst>
                <a:path w="120964" h="115560">
                  <a:moveTo>
                    <a:pt x="313" y="58561"/>
                  </a:moveTo>
                  <a:lnTo>
                    <a:pt x="313" y="58561"/>
                  </a:lnTo>
                  <a:lnTo>
                    <a:pt x="3684" y="58561"/>
                  </a:lnTo>
                  <a:lnTo>
                    <a:pt x="45142" y="32830"/>
                  </a:lnTo>
                  <a:lnTo>
                    <a:pt x="51366" y="28707"/>
                  </a:lnTo>
                  <a:lnTo>
                    <a:pt x="55515" y="23841"/>
                  </a:lnTo>
                  <a:lnTo>
                    <a:pt x="60125" y="12791"/>
                  </a:lnTo>
                  <a:lnTo>
                    <a:pt x="60292" y="4587"/>
                  </a:lnTo>
                  <a:lnTo>
                    <a:pt x="59349" y="1411"/>
                  </a:lnTo>
                  <a:lnTo>
                    <a:pt x="56604" y="0"/>
                  </a:lnTo>
                  <a:lnTo>
                    <a:pt x="47909" y="315"/>
                  </a:lnTo>
                  <a:lnTo>
                    <a:pt x="27743" y="14570"/>
                  </a:lnTo>
                  <a:lnTo>
                    <a:pt x="10635" y="40038"/>
                  </a:lnTo>
                  <a:lnTo>
                    <a:pt x="0" y="69929"/>
                  </a:lnTo>
                  <a:lnTo>
                    <a:pt x="409" y="86896"/>
                  </a:lnTo>
                  <a:lnTo>
                    <a:pt x="2494" y="94384"/>
                  </a:lnTo>
                  <a:lnTo>
                    <a:pt x="12336" y="106468"/>
                  </a:lnTo>
                  <a:lnTo>
                    <a:pt x="18912" y="111665"/>
                  </a:lnTo>
                  <a:lnTo>
                    <a:pt x="33744" y="115559"/>
                  </a:lnTo>
                  <a:lnTo>
                    <a:pt x="61724" y="111903"/>
                  </a:lnTo>
                  <a:lnTo>
                    <a:pt x="93063" y="100001"/>
                  </a:lnTo>
                  <a:lnTo>
                    <a:pt x="120963" y="83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2294"/>
            <p:cNvSpPr/>
            <p:nvPr>
              <p:custDataLst>
                <p:tags r:id="rId180"/>
              </p:custDataLst>
            </p:nvPr>
          </p:nvSpPr>
          <p:spPr>
            <a:xfrm>
              <a:off x="1813497" y="4657373"/>
              <a:ext cx="111886" cy="350265"/>
            </a:xfrm>
            <a:custGeom>
              <a:avLst/>
              <a:gdLst/>
              <a:ahLst/>
              <a:cxnLst/>
              <a:rect l="0" t="0" r="0" b="0"/>
              <a:pathLst>
                <a:path w="111886" h="350265">
                  <a:moveTo>
                    <a:pt x="40703" y="98777"/>
                  </a:moveTo>
                  <a:lnTo>
                    <a:pt x="40703" y="98777"/>
                  </a:lnTo>
                  <a:lnTo>
                    <a:pt x="37332" y="98777"/>
                  </a:lnTo>
                  <a:lnTo>
                    <a:pt x="28493" y="102148"/>
                  </a:lnTo>
                  <a:lnTo>
                    <a:pt x="16938" y="110986"/>
                  </a:lnTo>
                  <a:lnTo>
                    <a:pt x="7948" y="132655"/>
                  </a:lnTo>
                  <a:lnTo>
                    <a:pt x="0" y="176652"/>
                  </a:lnTo>
                  <a:lnTo>
                    <a:pt x="1518" y="214984"/>
                  </a:lnTo>
                  <a:lnTo>
                    <a:pt x="3693" y="260757"/>
                  </a:lnTo>
                  <a:lnTo>
                    <a:pt x="11941" y="303796"/>
                  </a:lnTo>
                  <a:lnTo>
                    <a:pt x="21407" y="339051"/>
                  </a:lnTo>
                  <a:lnTo>
                    <a:pt x="26700" y="350066"/>
                  </a:lnTo>
                  <a:lnTo>
                    <a:pt x="26429" y="350264"/>
                  </a:lnTo>
                  <a:lnTo>
                    <a:pt x="24246" y="348602"/>
                  </a:lnTo>
                  <a:lnTo>
                    <a:pt x="17801" y="314323"/>
                  </a:lnTo>
                  <a:lnTo>
                    <a:pt x="16413" y="283475"/>
                  </a:lnTo>
                  <a:lnTo>
                    <a:pt x="16043" y="261420"/>
                  </a:lnTo>
                  <a:lnTo>
                    <a:pt x="15797" y="235428"/>
                  </a:lnTo>
                  <a:lnTo>
                    <a:pt x="15632" y="206811"/>
                  </a:lnTo>
                  <a:lnTo>
                    <a:pt x="16933" y="178561"/>
                  </a:lnTo>
                  <a:lnTo>
                    <a:pt x="19212" y="150555"/>
                  </a:lnTo>
                  <a:lnTo>
                    <a:pt x="22143" y="122712"/>
                  </a:lnTo>
                  <a:lnTo>
                    <a:pt x="29161" y="80487"/>
                  </a:lnTo>
                  <a:lnTo>
                    <a:pt x="42928" y="36678"/>
                  </a:lnTo>
                  <a:lnTo>
                    <a:pt x="54392" y="17555"/>
                  </a:lnTo>
                  <a:lnTo>
                    <a:pt x="66542" y="6704"/>
                  </a:lnTo>
                  <a:lnTo>
                    <a:pt x="77117" y="1411"/>
                  </a:lnTo>
                  <a:lnTo>
                    <a:pt x="81912" y="0"/>
                  </a:lnTo>
                  <a:lnTo>
                    <a:pt x="87226" y="1175"/>
                  </a:lnTo>
                  <a:lnTo>
                    <a:pt x="98774" y="8126"/>
                  </a:lnTo>
                  <a:lnTo>
                    <a:pt x="107199" y="22034"/>
                  </a:lnTo>
                  <a:lnTo>
                    <a:pt x="111885" y="40680"/>
                  </a:lnTo>
                  <a:lnTo>
                    <a:pt x="109850" y="73567"/>
                  </a:lnTo>
                  <a:lnTo>
                    <a:pt x="104126" y="92746"/>
                  </a:lnTo>
                  <a:lnTo>
                    <a:pt x="93115" y="108797"/>
                  </a:lnTo>
                  <a:lnTo>
                    <a:pt x="78108" y="122280"/>
                  </a:lnTo>
                  <a:lnTo>
                    <a:pt x="59680" y="132976"/>
                  </a:lnTo>
                  <a:lnTo>
                    <a:pt x="39730" y="136790"/>
                  </a:lnTo>
                  <a:lnTo>
                    <a:pt x="8953" y="136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2295"/>
            <p:cNvSpPr/>
            <p:nvPr>
              <p:custDataLst>
                <p:tags r:id="rId181"/>
              </p:custDataLst>
            </p:nvPr>
          </p:nvSpPr>
          <p:spPr>
            <a:xfrm>
              <a:off x="2044700" y="4568514"/>
              <a:ext cx="159404" cy="235537"/>
            </a:xfrm>
            <a:custGeom>
              <a:avLst/>
              <a:gdLst/>
              <a:ahLst/>
              <a:cxnLst/>
              <a:rect l="0" t="0" r="0" b="0"/>
              <a:pathLst>
                <a:path w="159404" h="235537">
                  <a:moveTo>
                    <a:pt x="31750" y="41586"/>
                  </a:moveTo>
                  <a:lnTo>
                    <a:pt x="31750" y="41586"/>
                  </a:lnTo>
                  <a:lnTo>
                    <a:pt x="28379" y="38215"/>
                  </a:lnTo>
                  <a:lnTo>
                    <a:pt x="26724" y="34678"/>
                  </a:lnTo>
                  <a:lnTo>
                    <a:pt x="26283" y="32747"/>
                  </a:lnTo>
                  <a:lnTo>
                    <a:pt x="29033" y="23288"/>
                  </a:lnTo>
                  <a:lnTo>
                    <a:pt x="36187" y="17462"/>
                  </a:lnTo>
                  <a:lnTo>
                    <a:pt x="70565" y="2112"/>
                  </a:lnTo>
                  <a:lnTo>
                    <a:pt x="113814" y="0"/>
                  </a:lnTo>
                  <a:lnTo>
                    <a:pt x="133134" y="4053"/>
                  </a:lnTo>
                  <a:lnTo>
                    <a:pt x="146424" y="12910"/>
                  </a:lnTo>
                  <a:lnTo>
                    <a:pt x="149827" y="18941"/>
                  </a:lnTo>
                  <a:lnTo>
                    <a:pt x="151727" y="33168"/>
                  </a:lnTo>
                  <a:lnTo>
                    <a:pt x="146456" y="48898"/>
                  </a:lnTo>
                  <a:lnTo>
                    <a:pt x="135647" y="64592"/>
                  </a:lnTo>
                  <a:lnTo>
                    <a:pt x="90550" y="99101"/>
                  </a:lnTo>
                  <a:lnTo>
                    <a:pt x="70740" y="110913"/>
                  </a:lnTo>
                  <a:lnTo>
                    <a:pt x="117269" y="131188"/>
                  </a:lnTo>
                  <a:lnTo>
                    <a:pt x="134670" y="139971"/>
                  </a:lnTo>
                  <a:lnTo>
                    <a:pt x="147107" y="150929"/>
                  </a:lnTo>
                  <a:lnTo>
                    <a:pt x="158671" y="172370"/>
                  </a:lnTo>
                  <a:lnTo>
                    <a:pt x="159403" y="179575"/>
                  </a:lnTo>
                  <a:lnTo>
                    <a:pt x="156453" y="193226"/>
                  </a:lnTo>
                  <a:lnTo>
                    <a:pt x="144794" y="206348"/>
                  </a:lnTo>
                  <a:lnTo>
                    <a:pt x="108564" y="228648"/>
                  </a:lnTo>
                  <a:lnTo>
                    <a:pt x="74500" y="235536"/>
                  </a:lnTo>
                  <a:lnTo>
                    <a:pt x="35203" y="232793"/>
                  </a:lnTo>
                  <a:lnTo>
                    <a:pt x="0" y="225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2296"/>
            <p:cNvSpPr/>
            <p:nvPr>
              <p:custDataLst>
                <p:tags r:id="rId182"/>
              </p:custDataLst>
            </p:nvPr>
          </p:nvSpPr>
          <p:spPr>
            <a:xfrm>
              <a:off x="1409700" y="4857750"/>
              <a:ext cx="874030" cy="88901"/>
            </a:xfrm>
            <a:custGeom>
              <a:avLst/>
              <a:gdLst/>
              <a:ahLst/>
              <a:cxnLst/>
              <a:rect l="0" t="0" r="0" b="0"/>
              <a:pathLst>
                <a:path w="874030" h="88901">
                  <a:moveTo>
                    <a:pt x="0" y="88900"/>
                  </a:moveTo>
                  <a:lnTo>
                    <a:pt x="0" y="88900"/>
                  </a:lnTo>
                  <a:lnTo>
                    <a:pt x="42716" y="88900"/>
                  </a:lnTo>
                  <a:lnTo>
                    <a:pt x="84310" y="85529"/>
                  </a:lnTo>
                  <a:lnTo>
                    <a:pt x="127312" y="81993"/>
                  </a:lnTo>
                  <a:lnTo>
                    <a:pt x="152608" y="80061"/>
                  </a:lnTo>
                  <a:lnTo>
                    <a:pt x="182172" y="76657"/>
                  </a:lnTo>
                  <a:lnTo>
                    <a:pt x="214581" y="72272"/>
                  </a:lnTo>
                  <a:lnTo>
                    <a:pt x="248887" y="67231"/>
                  </a:lnTo>
                  <a:lnTo>
                    <a:pt x="285869" y="61754"/>
                  </a:lnTo>
                  <a:lnTo>
                    <a:pt x="324635" y="55986"/>
                  </a:lnTo>
                  <a:lnTo>
                    <a:pt x="364590" y="50024"/>
                  </a:lnTo>
                  <a:lnTo>
                    <a:pt x="406749" y="43933"/>
                  </a:lnTo>
                  <a:lnTo>
                    <a:pt x="450377" y="37755"/>
                  </a:lnTo>
                  <a:lnTo>
                    <a:pt x="494985" y="31520"/>
                  </a:lnTo>
                  <a:lnTo>
                    <a:pt x="537423" y="25952"/>
                  </a:lnTo>
                  <a:lnTo>
                    <a:pt x="578415" y="20829"/>
                  </a:lnTo>
                  <a:lnTo>
                    <a:pt x="618443" y="16003"/>
                  </a:lnTo>
                  <a:lnTo>
                    <a:pt x="655712" y="12079"/>
                  </a:lnTo>
                  <a:lnTo>
                    <a:pt x="691142" y="8759"/>
                  </a:lnTo>
                  <a:lnTo>
                    <a:pt x="725344" y="5840"/>
                  </a:lnTo>
                  <a:lnTo>
                    <a:pt x="754496" y="3892"/>
                  </a:lnTo>
                  <a:lnTo>
                    <a:pt x="780281" y="2595"/>
                  </a:lnTo>
                  <a:lnTo>
                    <a:pt x="822336" y="1153"/>
                  </a:lnTo>
                  <a:lnTo>
                    <a:pt x="868636" y="152"/>
                  </a:lnTo>
                  <a:lnTo>
                    <a:pt x="874029" y="45"/>
                  </a:lnTo>
                  <a:lnTo>
                    <a:pt x="844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2297"/>
            <p:cNvSpPr/>
            <p:nvPr>
              <p:custDataLst>
                <p:tags r:id="rId183"/>
              </p:custDataLst>
            </p:nvPr>
          </p:nvSpPr>
          <p:spPr>
            <a:xfrm>
              <a:off x="2444750" y="458470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0"/>
                  </a:moveTo>
                  <a:lnTo>
                    <a:pt x="6350" y="0"/>
                  </a:lnTo>
                  <a:lnTo>
                    <a:pt x="2979" y="0"/>
                  </a:lnTo>
                  <a:lnTo>
                    <a:pt x="1986" y="1411"/>
                  </a:lnTo>
                  <a:lnTo>
                    <a:pt x="589" y="1155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2298"/>
            <p:cNvSpPr/>
            <p:nvPr>
              <p:custDataLst>
                <p:tags r:id="rId184"/>
              </p:custDataLst>
            </p:nvPr>
          </p:nvSpPr>
          <p:spPr>
            <a:xfrm>
              <a:off x="2451100" y="4794250"/>
              <a:ext cx="19051" cy="6351"/>
            </a:xfrm>
            <a:custGeom>
              <a:avLst/>
              <a:gdLst/>
              <a:ahLst/>
              <a:cxnLst/>
              <a:rect l="0" t="0" r="0" b="0"/>
              <a:pathLst>
                <a:path w="19051" h="6351">
                  <a:moveTo>
                    <a:pt x="19050" y="0"/>
                  </a:moveTo>
                  <a:lnTo>
                    <a:pt x="19050" y="0"/>
                  </a:lnTo>
                  <a:lnTo>
                    <a:pt x="12308" y="0"/>
                  </a:lnTo>
                  <a:lnTo>
                    <a:pt x="7116" y="1882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3" name="SMARTInkShape-Group487"/>
          <p:cNvGrpSpPr/>
          <p:nvPr/>
        </p:nvGrpSpPr>
        <p:grpSpPr>
          <a:xfrm>
            <a:off x="3086365" y="4540962"/>
            <a:ext cx="1193536" cy="512010"/>
            <a:chOff x="3086365" y="4540962"/>
            <a:chExt cx="1193536" cy="512010"/>
          </a:xfrm>
        </p:grpSpPr>
        <p:sp>
          <p:nvSpPr>
            <p:cNvPr id="837" name="SMARTInkShape-2299"/>
            <p:cNvSpPr/>
            <p:nvPr>
              <p:custDataLst>
                <p:tags r:id="rId170"/>
              </p:custDataLst>
            </p:nvPr>
          </p:nvSpPr>
          <p:spPr>
            <a:xfrm>
              <a:off x="3086365" y="4586240"/>
              <a:ext cx="171186" cy="300120"/>
            </a:xfrm>
            <a:custGeom>
              <a:avLst/>
              <a:gdLst/>
              <a:ahLst/>
              <a:cxnLst/>
              <a:rect l="0" t="0" r="0" b="0"/>
              <a:pathLst>
                <a:path w="171186" h="300120">
                  <a:moveTo>
                    <a:pt x="145785" y="30210"/>
                  </a:moveTo>
                  <a:lnTo>
                    <a:pt x="145785" y="30210"/>
                  </a:lnTo>
                  <a:lnTo>
                    <a:pt x="145785" y="26839"/>
                  </a:lnTo>
                  <a:lnTo>
                    <a:pt x="147667" y="23302"/>
                  </a:lnTo>
                  <a:lnTo>
                    <a:pt x="150149" y="19378"/>
                  </a:lnTo>
                  <a:lnTo>
                    <a:pt x="151743" y="11112"/>
                  </a:lnTo>
                  <a:lnTo>
                    <a:pt x="151874" y="9011"/>
                  </a:lnTo>
                  <a:lnTo>
                    <a:pt x="150137" y="4795"/>
                  </a:lnTo>
                  <a:lnTo>
                    <a:pt x="148686" y="2683"/>
                  </a:lnTo>
                  <a:lnTo>
                    <a:pt x="141430" y="337"/>
                  </a:lnTo>
                  <a:lnTo>
                    <a:pt x="130444" y="0"/>
                  </a:lnTo>
                  <a:lnTo>
                    <a:pt x="116154" y="2202"/>
                  </a:lnTo>
                  <a:lnTo>
                    <a:pt x="102277" y="9295"/>
                  </a:lnTo>
                  <a:lnTo>
                    <a:pt x="88348" y="21620"/>
                  </a:lnTo>
                  <a:lnTo>
                    <a:pt x="56410" y="65908"/>
                  </a:lnTo>
                  <a:lnTo>
                    <a:pt x="31345" y="109461"/>
                  </a:lnTo>
                  <a:lnTo>
                    <a:pt x="15900" y="141633"/>
                  </a:lnTo>
                  <a:lnTo>
                    <a:pt x="4332" y="174746"/>
                  </a:lnTo>
                  <a:lnTo>
                    <a:pt x="0" y="221751"/>
                  </a:lnTo>
                  <a:lnTo>
                    <a:pt x="5497" y="246338"/>
                  </a:lnTo>
                  <a:lnTo>
                    <a:pt x="9926" y="256845"/>
                  </a:lnTo>
                  <a:lnTo>
                    <a:pt x="26137" y="272283"/>
                  </a:lnTo>
                  <a:lnTo>
                    <a:pt x="60945" y="288907"/>
                  </a:lnTo>
                  <a:lnTo>
                    <a:pt x="102538" y="299008"/>
                  </a:lnTo>
                  <a:lnTo>
                    <a:pt x="140497" y="300119"/>
                  </a:lnTo>
                  <a:lnTo>
                    <a:pt x="171185" y="296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2300"/>
            <p:cNvSpPr/>
            <p:nvPr>
              <p:custDataLst>
                <p:tags r:id="rId171"/>
              </p:custDataLst>
            </p:nvPr>
          </p:nvSpPr>
          <p:spPr>
            <a:xfrm>
              <a:off x="3473466" y="4739529"/>
              <a:ext cx="156297" cy="137272"/>
            </a:xfrm>
            <a:custGeom>
              <a:avLst/>
              <a:gdLst/>
              <a:ahLst/>
              <a:cxnLst/>
              <a:rect l="0" t="0" r="0" b="0"/>
              <a:pathLst>
                <a:path w="156297" h="137272">
                  <a:moveTo>
                    <a:pt x="12684" y="10271"/>
                  </a:moveTo>
                  <a:lnTo>
                    <a:pt x="12684" y="10271"/>
                  </a:lnTo>
                  <a:lnTo>
                    <a:pt x="3846" y="10271"/>
                  </a:lnTo>
                  <a:lnTo>
                    <a:pt x="2559" y="12388"/>
                  </a:lnTo>
                  <a:lnTo>
                    <a:pt x="210" y="47833"/>
                  </a:lnTo>
                  <a:lnTo>
                    <a:pt x="3385" y="88796"/>
                  </a:lnTo>
                  <a:lnTo>
                    <a:pt x="3142" y="101850"/>
                  </a:lnTo>
                  <a:lnTo>
                    <a:pt x="169" y="122730"/>
                  </a:lnTo>
                  <a:lnTo>
                    <a:pt x="107" y="122638"/>
                  </a:lnTo>
                  <a:lnTo>
                    <a:pt x="0" y="108829"/>
                  </a:lnTo>
                  <a:lnTo>
                    <a:pt x="13801" y="67169"/>
                  </a:lnTo>
                  <a:lnTo>
                    <a:pt x="29838" y="23313"/>
                  </a:lnTo>
                  <a:lnTo>
                    <a:pt x="38182" y="10658"/>
                  </a:lnTo>
                  <a:lnTo>
                    <a:pt x="48295" y="156"/>
                  </a:lnTo>
                  <a:lnTo>
                    <a:pt x="50535" y="0"/>
                  </a:lnTo>
                  <a:lnTo>
                    <a:pt x="56788" y="1708"/>
                  </a:lnTo>
                  <a:lnTo>
                    <a:pt x="62389" y="10462"/>
                  </a:lnTo>
                  <a:lnTo>
                    <a:pt x="74206" y="51532"/>
                  </a:lnTo>
                  <a:lnTo>
                    <a:pt x="76068" y="71958"/>
                  </a:lnTo>
                  <a:lnTo>
                    <a:pt x="76812" y="71857"/>
                  </a:lnTo>
                  <a:lnTo>
                    <a:pt x="79521" y="69863"/>
                  </a:lnTo>
                  <a:lnTo>
                    <a:pt x="102189" y="25776"/>
                  </a:lnTo>
                  <a:lnTo>
                    <a:pt x="114463" y="12983"/>
                  </a:lnTo>
                  <a:lnTo>
                    <a:pt x="118636" y="9962"/>
                  </a:lnTo>
                  <a:lnTo>
                    <a:pt x="122830" y="8654"/>
                  </a:lnTo>
                  <a:lnTo>
                    <a:pt x="131253" y="9082"/>
                  </a:lnTo>
                  <a:lnTo>
                    <a:pt x="139700" y="17268"/>
                  </a:lnTo>
                  <a:lnTo>
                    <a:pt x="147452" y="31019"/>
                  </a:lnTo>
                  <a:lnTo>
                    <a:pt x="156296" y="66711"/>
                  </a:lnTo>
                  <a:lnTo>
                    <a:pt x="156130" y="92611"/>
                  </a:lnTo>
                  <a:lnTo>
                    <a:pt x="149219" y="127940"/>
                  </a:lnTo>
                  <a:lnTo>
                    <a:pt x="149568" y="131050"/>
                  </a:lnTo>
                  <a:lnTo>
                    <a:pt x="152384" y="137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2301"/>
            <p:cNvSpPr/>
            <p:nvPr>
              <p:custDataLst>
                <p:tags r:id="rId172"/>
              </p:custDataLst>
            </p:nvPr>
          </p:nvSpPr>
          <p:spPr>
            <a:xfrm>
              <a:off x="3285762" y="4756150"/>
              <a:ext cx="104521" cy="121964"/>
            </a:xfrm>
            <a:custGeom>
              <a:avLst/>
              <a:gdLst/>
              <a:ahLst/>
              <a:cxnLst/>
              <a:rect l="0" t="0" r="0" b="0"/>
              <a:pathLst>
                <a:path w="104521" h="121964">
                  <a:moveTo>
                    <a:pt x="60688" y="6350"/>
                  </a:moveTo>
                  <a:lnTo>
                    <a:pt x="60688" y="6350"/>
                  </a:lnTo>
                  <a:lnTo>
                    <a:pt x="57317" y="2979"/>
                  </a:lnTo>
                  <a:lnTo>
                    <a:pt x="53781" y="1324"/>
                  </a:lnTo>
                  <a:lnTo>
                    <a:pt x="51850" y="883"/>
                  </a:lnTo>
                  <a:lnTo>
                    <a:pt x="39019" y="3632"/>
                  </a:lnTo>
                  <a:lnTo>
                    <a:pt x="21812" y="15658"/>
                  </a:lnTo>
                  <a:lnTo>
                    <a:pt x="6679" y="35997"/>
                  </a:lnTo>
                  <a:lnTo>
                    <a:pt x="0" y="59898"/>
                  </a:lnTo>
                  <a:lnTo>
                    <a:pt x="2201" y="76481"/>
                  </a:lnTo>
                  <a:lnTo>
                    <a:pt x="8588" y="92552"/>
                  </a:lnTo>
                  <a:lnTo>
                    <a:pt x="18482" y="106751"/>
                  </a:lnTo>
                  <a:lnTo>
                    <a:pt x="31817" y="116354"/>
                  </a:lnTo>
                  <a:lnTo>
                    <a:pt x="39324" y="119902"/>
                  </a:lnTo>
                  <a:lnTo>
                    <a:pt x="55191" y="121963"/>
                  </a:lnTo>
                  <a:lnTo>
                    <a:pt x="70239" y="119823"/>
                  </a:lnTo>
                  <a:lnTo>
                    <a:pt x="81631" y="114168"/>
                  </a:lnTo>
                  <a:lnTo>
                    <a:pt x="99349" y="99679"/>
                  </a:lnTo>
                  <a:lnTo>
                    <a:pt x="102689" y="93264"/>
                  </a:lnTo>
                  <a:lnTo>
                    <a:pt x="104520" y="78610"/>
                  </a:lnTo>
                  <a:lnTo>
                    <a:pt x="98213" y="54493"/>
                  </a:lnTo>
                  <a:lnTo>
                    <a:pt x="80665" y="29473"/>
                  </a:lnTo>
                  <a:lnTo>
                    <a:pt x="57591" y="10928"/>
                  </a:lnTo>
                  <a:lnTo>
                    <a:pt x="225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2302"/>
            <p:cNvSpPr/>
            <p:nvPr>
              <p:custDataLst>
                <p:tags r:id="rId173"/>
              </p:custDataLst>
            </p:nvPr>
          </p:nvSpPr>
          <p:spPr>
            <a:xfrm>
              <a:off x="3708400" y="4719384"/>
              <a:ext cx="127951" cy="333588"/>
            </a:xfrm>
            <a:custGeom>
              <a:avLst/>
              <a:gdLst/>
              <a:ahLst/>
              <a:cxnLst/>
              <a:rect l="0" t="0" r="0" b="0"/>
              <a:pathLst>
                <a:path w="127951" h="333588">
                  <a:moveTo>
                    <a:pt x="0" y="49466"/>
                  </a:moveTo>
                  <a:lnTo>
                    <a:pt x="0" y="49466"/>
                  </a:lnTo>
                  <a:lnTo>
                    <a:pt x="5467" y="43999"/>
                  </a:lnTo>
                  <a:lnTo>
                    <a:pt x="5762" y="44410"/>
                  </a:lnTo>
                  <a:lnTo>
                    <a:pt x="6272" y="65516"/>
                  </a:lnTo>
                  <a:lnTo>
                    <a:pt x="1970" y="104873"/>
                  </a:lnTo>
                  <a:lnTo>
                    <a:pt x="584" y="145297"/>
                  </a:lnTo>
                  <a:lnTo>
                    <a:pt x="259" y="176489"/>
                  </a:lnTo>
                  <a:lnTo>
                    <a:pt x="115" y="212930"/>
                  </a:lnTo>
                  <a:lnTo>
                    <a:pt x="51" y="250528"/>
                  </a:lnTo>
                  <a:lnTo>
                    <a:pt x="720" y="296639"/>
                  </a:lnTo>
                  <a:lnTo>
                    <a:pt x="6089" y="333587"/>
                  </a:lnTo>
                  <a:lnTo>
                    <a:pt x="2676" y="288961"/>
                  </a:lnTo>
                  <a:lnTo>
                    <a:pt x="4247" y="255862"/>
                  </a:lnTo>
                  <a:lnTo>
                    <a:pt x="6359" y="233630"/>
                  </a:lnTo>
                  <a:lnTo>
                    <a:pt x="9179" y="208225"/>
                  </a:lnTo>
                  <a:lnTo>
                    <a:pt x="12469" y="180705"/>
                  </a:lnTo>
                  <a:lnTo>
                    <a:pt x="17485" y="153188"/>
                  </a:lnTo>
                  <a:lnTo>
                    <a:pt x="23650" y="125668"/>
                  </a:lnTo>
                  <a:lnTo>
                    <a:pt x="30583" y="98151"/>
                  </a:lnTo>
                  <a:lnTo>
                    <a:pt x="43932" y="58168"/>
                  </a:lnTo>
                  <a:lnTo>
                    <a:pt x="66377" y="13869"/>
                  </a:lnTo>
                  <a:lnTo>
                    <a:pt x="75597" y="5423"/>
                  </a:lnTo>
                  <a:lnTo>
                    <a:pt x="80031" y="3170"/>
                  </a:lnTo>
                  <a:lnTo>
                    <a:pt x="103127" y="0"/>
                  </a:lnTo>
                  <a:lnTo>
                    <a:pt x="109673" y="2379"/>
                  </a:lnTo>
                  <a:lnTo>
                    <a:pt x="114743" y="6784"/>
                  </a:lnTo>
                  <a:lnTo>
                    <a:pt x="122258" y="20619"/>
                  </a:lnTo>
                  <a:lnTo>
                    <a:pt x="127950" y="40879"/>
                  </a:lnTo>
                  <a:lnTo>
                    <a:pt x="127187" y="62112"/>
                  </a:lnTo>
                  <a:lnTo>
                    <a:pt x="121438" y="82603"/>
                  </a:lnTo>
                  <a:lnTo>
                    <a:pt x="111828" y="101117"/>
                  </a:lnTo>
                  <a:lnTo>
                    <a:pt x="98620" y="114991"/>
                  </a:lnTo>
                  <a:lnTo>
                    <a:pt x="63773" y="135394"/>
                  </a:lnTo>
                  <a:lnTo>
                    <a:pt x="39868" y="134929"/>
                  </a:lnTo>
                  <a:lnTo>
                    <a:pt x="26579" y="131841"/>
                  </a:lnTo>
                  <a:lnTo>
                    <a:pt x="17719" y="126960"/>
                  </a:lnTo>
                  <a:lnTo>
                    <a:pt x="11812" y="120885"/>
                  </a:lnTo>
                  <a:lnTo>
                    <a:pt x="0" y="100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2303"/>
            <p:cNvSpPr/>
            <p:nvPr>
              <p:custDataLst>
                <p:tags r:id="rId174"/>
              </p:custDataLst>
            </p:nvPr>
          </p:nvSpPr>
          <p:spPr>
            <a:xfrm>
              <a:off x="3871944" y="4540962"/>
              <a:ext cx="357157" cy="282586"/>
            </a:xfrm>
            <a:custGeom>
              <a:avLst/>
              <a:gdLst/>
              <a:ahLst/>
              <a:cxnLst/>
              <a:rect l="0" t="0" r="0" b="0"/>
              <a:pathLst>
                <a:path w="357157" h="282586">
                  <a:moveTo>
                    <a:pt x="33306" y="170738"/>
                  </a:moveTo>
                  <a:lnTo>
                    <a:pt x="33306" y="170738"/>
                  </a:lnTo>
                  <a:lnTo>
                    <a:pt x="38773" y="165271"/>
                  </a:lnTo>
                  <a:lnTo>
                    <a:pt x="32653" y="168020"/>
                  </a:lnTo>
                  <a:lnTo>
                    <a:pt x="18531" y="180045"/>
                  </a:lnTo>
                  <a:lnTo>
                    <a:pt x="10747" y="194865"/>
                  </a:lnTo>
                  <a:lnTo>
                    <a:pt x="0" y="233124"/>
                  </a:lnTo>
                  <a:lnTo>
                    <a:pt x="1100" y="251852"/>
                  </a:lnTo>
                  <a:lnTo>
                    <a:pt x="3368" y="260796"/>
                  </a:lnTo>
                  <a:lnTo>
                    <a:pt x="11534" y="272618"/>
                  </a:lnTo>
                  <a:lnTo>
                    <a:pt x="22218" y="279518"/>
                  </a:lnTo>
                  <a:lnTo>
                    <a:pt x="34022" y="282585"/>
                  </a:lnTo>
                  <a:lnTo>
                    <a:pt x="48206" y="280184"/>
                  </a:lnTo>
                  <a:lnTo>
                    <a:pt x="63211" y="273708"/>
                  </a:lnTo>
                  <a:lnTo>
                    <a:pt x="76936" y="263775"/>
                  </a:lnTo>
                  <a:lnTo>
                    <a:pt x="93192" y="242912"/>
                  </a:lnTo>
                  <a:lnTo>
                    <a:pt x="106870" y="207881"/>
                  </a:lnTo>
                  <a:lnTo>
                    <a:pt x="107748" y="203967"/>
                  </a:lnTo>
                  <a:lnTo>
                    <a:pt x="108334" y="202768"/>
                  </a:lnTo>
                  <a:lnTo>
                    <a:pt x="108725" y="203380"/>
                  </a:lnTo>
                  <a:lnTo>
                    <a:pt x="108985" y="205199"/>
                  </a:lnTo>
                  <a:lnTo>
                    <a:pt x="106293" y="234109"/>
                  </a:lnTo>
                  <a:lnTo>
                    <a:pt x="109489" y="246880"/>
                  </a:lnTo>
                  <a:lnTo>
                    <a:pt x="119222" y="264559"/>
                  </a:lnTo>
                  <a:lnTo>
                    <a:pt x="126994" y="271938"/>
                  </a:lnTo>
                  <a:lnTo>
                    <a:pt x="131043" y="273483"/>
                  </a:lnTo>
                  <a:lnTo>
                    <a:pt x="139304" y="273317"/>
                  </a:lnTo>
                  <a:lnTo>
                    <a:pt x="158630" y="262515"/>
                  </a:lnTo>
                  <a:lnTo>
                    <a:pt x="178860" y="242538"/>
                  </a:lnTo>
                  <a:lnTo>
                    <a:pt x="201630" y="208631"/>
                  </a:lnTo>
                  <a:lnTo>
                    <a:pt x="216067" y="173939"/>
                  </a:lnTo>
                  <a:lnTo>
                    <a:pt x="230244" y="131944"/>
                  </a:lnTo>
                  <a:lnTo>
                    <a:pt x="245952" y="85058"/>
                  </a:lnTo>
                  <a:lnTo>
                    <a:pt x="256697" y="47285"/>
                  </a:lnTo>
                  <a:lnTo>
                    <a:pt x="267241" y="357"/>
                  </a:lnTo>
                  <a:lnTo>
                    <a:pt x="267579" y="0"/>
                  </a:lnTo>
                  <a:lnTo>
                    <a:pt x="247149" y="39350"/>
                  </a:lnTo>
                  <a:lnTo>
                    <a:pt x="235591" y="71186"/>
                  </a:lnTo>
                  <a:lnTo>
                    <a:pt x="224105" y="108148"/>
                  </a:lnTo>
                  <a:lnTo>
                    <a:pt x="214296" y="145743"/>
                  </a:lnTo>
                  <a:lnTo>
                    <a:pt x="208996" y="181737"/>
                  </a:lnTo>
                  <a:lnTo>
                    <a:pt x="206012" y="228090"/>
                  </a:lnTo>
                  <a:lnTo>
                    <a:pt x="206726" y="250555"/>
                  </a:lnTo>
                  <a:lnTo>
                    <a:pt x="211746" y="265243"/>
                  </a:lnTo>
                  <a:lnTo>
                    <a:pt x="218681" y="274594"/>
                  </a:lnTo>
                  <a:lnTo>
                    <a:pt x="222506" y="278075"/>
                  </a:lnTo>
                  <a:lnTo>
                    <a:pt x="227172" y="278984"/>
                  </a:lnTo>
                  <a:lnTo>
                    <a:pt x="238002" y="276233"/>
                  </a:lnTo>
                  <a:lnTo>
                    <a:pt x="255999" y="260008"/>
                  </a:lnTo>
                  <a:lnTo>
                    <a:pt x="281749" y="219102"/>
                  </a:lnTo>
                  <a:lnTo>
                    <a:pt x="307636" y="175901"/>
                  </a:lnTo>
                  <a:lnTo>
                    <a:pt x="311443" y="167830"/>
                  </a:lnTo>
                  <a:lnTo>
                    <a:pt x="312569" y="161744"/>
                  </a:lnTo>
                  <a:lnTo>
                    <a:pt x="311909" y="156980"/>
                  </a:lnTo>
                  <a:lnTo>
                    <a:pt x="310058" y="153100"/>
                  </a:lnTo>
                  <a:lnTo>
                    <a:pt x="305296" y="152629"/>
                  </a:lnTo>
                  <a:lnTo>
                    <a:pt x="290598" y="157750"/>
                  </a:lnTo>
                  <a:lnTo>
                    <a:pt x="279832" y="168964"/>
                  </a:lnTo>
                  <a:lnTo>
                    <a:pt x="275973" y="175905"/>
                  </a:lnTo>
                  <a:lnTo>
                    <a:pt x="270542" y="205901"/>
                  </a:lnTo>
                  <a:lnTo>
                    <a:pt x="271896" y="213935"/>
                  </a:lnTo>
                  <a:lnTo>
                    <a:pt x="274916" y="219997"/>
                  </a:lnTo>
                  <a:lnTo>
                    <a:pt x="279046" y="224744"/>
                  </a:lnTo>
                  <a:lnTo>
                    <a:pt x="300568" y="228137"/>
                  </a:lnTo>
                  <a:lnTo>
                    <a:pt x="326361" y="226588"/>
                  </a:lnTo>
                  <a:lnTo>
                    <a:pt x="342529" y="221195"/>
                  </a:lnTo>
                  <a:lnTo>
                    <a:pt x="347404" y="216370"/>
                  </a:lnTo>
                  <a:lnTo>
                    <a:pt x="357156" y="189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2304"/>
            <p:cNvSpPr/>
            <p:nvPr>
              <p:custDataLst>
                <p:tags r:id="rId175"/>
              </p:custDataLst>
            </p:nvPr>
          </p:nvSpPr>
          <p:spPr>
            <a:xfrm>
              <a:off x="3982333" y="4552950"/>
              <a:ext cx="297568" cy="38101"/>
            </a:xfrm>
            <a:custGeom>
              <a:avLst/>
              <a:gdLst/>
              <a:ahLst/>
              <a:cxnLst/>
              <a:rect l="0" t="0" r="0" b="0"/>
              <a:pathLst>
                <a:path w="297568" h="38101">
                  <a:moveTo>
                    <a:pt x="5467" y="38100"/>
                  </a:moveTo>
                  <a:lnTo>
                    <a:pt x="5467" y="38100"/>
                  </a:lnTo>
                  <a:lnTo>
                    <a:pt x="0" y="32633"/>
                  </a:lnTo>
                  <a:lnTo>
                    <a:pt x="9492" y="28640"/>
                  </a:lnTo>
                  <a:lnTo>
                    <a:pt x="55467" y="20970"/>
                  </a:lnTo>
                  <a:lnTo>
                    <a:pt x="96129" y="16846"/>
                  </a:lnTo>
                  <a:lnTo>
                    <a:pt x="142422" y="12661"/>
                  </a:lnTo>
                  <a:lnTo>
                    <a:pt x="166620" y="10557"/>
                  </a:lnTo>
                  <a:lnTo>
                    <a:pt x="191925" y="8449"/>
                  </a:lnTo>
                  <a:lnTo>
                    <a:pt x="217966" y="6338"/>
                  </a:lnTo>
                  <a:lnTo>
                    <a:pt x="262189" y="2816"/>
                  </a:lnTo>
                  <a:lnTo>
                    <a:pt x="2975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8" name="SMARTInkShape-Group488"/>
          <p:cNvGrpSpPr/>
          <p:nvPr/>
        </p:nvGrpSpPr>
        <p:grpSpPr>
          <a:xfrm>
            <a:off x="4913005" y="4533900"/>
            <a:ext cx="332096" cy="349251"/>
            <a:chOff x="4913005" y="4533900"/>
            <a:chExt cx="332096" cy="349251"/>
          </a:xfrm>
        </p:grpSpPr>
        <p:sp>
          <p:nvSpPr>
            <p:cNvPr id="844" name="SMARTInkShape-2305"/>
            <p:cNvSpPr/>
            <p:nvPr>
              <p:custDataLst>
                <p:tags r:id="rId166"/>
              </p:custDataLst>
            </p:nvPr>
          </p:nvSpPr>
          <p:spPr>
            <a:xfrm>
              <a:off x="4913005" y="4533900"/>
              <a:ext cx="332096" cy="69851"/>
            </a:xfrm>
            <a:custGeom>
              <a:avLst/>
              <a:gdLst/>
              <a:ahLst/>
              <a:cxnLst/>
              <a:rect l="0" t="0" r="0" b="0"/>
              <a:pathLst>
                <a:path w="332096" h="69851">
                  <a:moveTo>
                    <a:pt x="39995" y="69850"/>
                  </a:moveTo>
                  <a:lnTo>
                    <a:pt x="39995" y="69850"/>
                  </a:lnTo>
                  <a:lnTo>
                    <a:pt x="4231" y="62011"/>
                  </a:lnTo>
                  <a:lnTo>
                    <a:pt x="111" y="59310"/>
                  </a:lnTo>
                  <a:lnTo>
                    <a:pt x="0" y="58590"/>
                  </a:lnTo>
                  <a:lnTo>
                    <a:pt x="11633" y="50692"/>
                  </a:lnTo>
                  <a:lnTo>
                    <a:pt x="45154" y="42929"/>
                  </a:lnTo>
                  <a:lnTo>
                    <a:pt x="80623" y="36483"/>
                  </a:lnTo>
                  <a:lnTo>
                    <a:pt x="124374" y="28915"/>
                  </a:lnTo>
                  <a:lnTo>
                    <a:pt x="149870" y="24921"/>
                  </a:lnTo>
                  <a:lnTo>
                    <a:pt x="176745" y="20847"/>
                  </a:lnTo>
                  <a:lnTo>
                    <a:pt x="201717" y="17426"/>
                  </a:lnTo>
                  <a:lnTo>
                    <a:pt x="248279" y="11743"/>
                  </a:lnTo>
                  <a:lnTo>
                    <a:pt x="283084" y="8747"/>
                  </a:lnTo>
                  <a:lnTo>
                    <a:pt x="314986" y="5178"/>
                  </a:lnTo>
                  <a:lnTo>
                    <a:pt x="3320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2306"/>
            <p:cNvSpPr/>
            <p:nvPr>
              <p:custDataLst>
                <p:tags r:id="rId167"/>
              </p:custDataLst>
            </p:nvPr>
          </p:nvSpPr>
          <p:spPr>
            <a:xfrm>
              <a:off x="5086350" y="4597400"/>
              <a:ext cx="6351" cy="228601"/>
            </a:xfrm>
            <a:custGeom>
              <a:avLst/>
              <a:gdLst/>
              <a:ahLst/>
              <a:cxnLst/>
              <a:rect l="0" t="0" r="0" b="0"/>
              <a:pathLst>
                <a:path w="6351" h="228601">
                  <a:moveTo>
                    <a:pt x="0" y="0"/>
                  </a:moveTo>
                  <a:lnTo>
                    <a:pt x="0" y="0"/>
                  </a:lnTo>
                  <a:lnTo>
                    <a:pt x="5467" y="47563"/>
                  </a:lnTo>
                  <a:lnTo>
                    <a:pt x="6088" y="90213"/>
                  </a:lnTo>
                  <a:lnTo>
                    <a:pt x="6272" y="135229"/>
                  </a:lnTo>
                  <a:lnTo>
                    <a:pt x="6328" y="179846"/>
                  </a:lnTo>
                  <a:lnTo>
                    <a:pt x="635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2307"/>
            <p:cNvSpPr/>
            <p:nvPr>
              <p:custDataLst>
                <p:tags r:id="rId168"/>
              </p:custDataLst>
            </p:nvPr>
          </p:nvSpPr>
          <p:spPr>
            <a:xfrm>
              <a:off x="5162550" y="4673600"/>
              <a:ext cx="68968" cy="12701"/>
            </a:xfrm>
            <a:custGeom>
              <a:avLst/>
              <a:gdLst/>
              <a:ahLst/>
              <a:cxnLst/>
              <a:rect l="0" t="0" r="0" b="0"/>
              <a:pathLst>
                <a:path w="68968" h="12701">
                  <a:moveTo>
                    <a:pt x="63500" y="12700"/>
                  </a:moveTo>
                  <a:lnTo>
                    <a:pt x="63500" y="12700"/>
                  </a:lnTo>
                  <a:lnTo>
                    <a:pt x="68967" y="12700"/>
                  </a:lnTo>
                  <a:lnTo>
                    <a:pt x="66218" y="12700"/>
                  </a:lnTo>
                  <a:lnTo>
                    <a:pt x="62826" y="10818"/>
                  </a:lnTo>
                  <a:lnTo>
                    <a:pt x="60934" y="9329"/>
                  </a:lnTo>
                  <a:lnTo>
                    <a:pt x="58832" y="5792"/>
                  </a:lnTo>
                  <a:lnTo>
                    <a:pt x="58271" y="3861"/>
                  </a:lnTo>
                  <a:lnTo>
                    <a:pt x="56486" y="2574"/>
                  </a:lnTo>
                  <a:lnTo>
                    <a:pt x="50740" y="1144"/>
                  </a:lnTo>
                  <a:lnTo>
                    <a:pt x="31189" y="931"/>
                  </a:lnTo>
                  <a:lnTo>
                    <a:pt x="17394" y="37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2308"/>
            <p:cNvSpPr/>
            <p:nvPr>
              <p:custDataLst>
                <p:tags r:id="rId169"/>
              </p:custDataLst>
            </p:nvPr>
          </p:nvSpPr>
          <p:spPr>
            <a:xfrm>
              <a:off x="5194300" y="4800600"/>
              <a:ext cx="6351" cy="82551"/>
            </a:xfrm>
            <a:custGeom>
              <a:avLst/>
              <a:gdLst/>
              <a:ahLst/>
              <a:cxnLst/>
              <a:rect l="0" t="0" r="0" b="0"/>
              <a:pathLst>
                <a:path w="6351" h="82551">
                  <a:moveTo>
                    <a:pt x="0" y="0"/>
                  </a:moveTo>
                  <a:lnTo>
                    <a:pt x="0" y="0"/>
                  </a:lnTo>
                  <a:lnTo>
                    <a:pt x="705" y="47239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1" name="SMARTInkShape-Group489"/>
          <p:cNvGrpSpPr/>
          <p:nvPr/>
        </p:nvGrpSpPr>
        <p:grpSpPr>
          <a:xfrm>
            <a:off x="5486400" y="4692650"/>
            <a:ext cx="228601" cy="79572"/>
            <a:chOff x="5486400" y="4692650"/>
            <a:chExt cx="228601" cy="79572"/>
          </a:xfrm>
        </p:grpSpPr>
        <p:sp>
          <p:nvSpPr>
            <p:cNvPr id="849" name="SMARTInkShape-2309"/>
            <p:cNvSpPr/>
            <p:nvPr>
              <p:custDataLst>
                <p:tags r:id="rId164"/>
              </p:custDataLst>
            </p:nvPr>
          </p:nvSpPr>
          <p:spPr>
            <a:xfrm>
              <a:off x="5518150" y="4749800"/>
              <a:ext cx="196851" cy="22422"/>
            </a:xfrm>
            <a:custGeom>
              <a:avLst/>
              <a:gdLst/>
              <a:ahLst/>
              <a:cxnLst/>
              <a:rect l="0" t="0" r="0" b="0"/>
              <a:pathLst>
                <a:path w="196851" h="22422">
                  <a:moveTo>
                    <a:pt x="0" y="19050"/>
                  </a:moveTo>
                  <a:lnTo>
                    <a:pt x="0" y="19050"/>
                  </a:lnTo>
                  <a:lnTo>
                    <a:pt x="3371" y="22421"/>
                  </a:lnTo>
                  <a:lnTo>
                    <a:pt x="41954" y="20447"/>
                  </a:lnTo>
                  <a:lnTo>
                    <a:pt x="87063" y="18759"/>
                  </a:lnTo>
                  <a:lnTo>
                    <a:pt x="119598" y="15863"/>
                  </a:lnTo>
                  <a:lnTo>
                    <a:pt x="166277" y="6895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2310"/>
            <p:cNvSpPr/>
            <p:nvPr>
              <p:custDataLst>
                <p:tags r:id="rId165"/>
              </p:custDataLst>
            </p:nvPr>
          </p:nvSpPr>
          <p:spPr>
            <a:xfrm>
              <a:off x="5486400" y="469265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0" y="12700"/>
                  </a:lnTo>
                  <a:lnTo>
                    <a:pt x="20722" y="10818"/>
                  </a:lnTo>
                  <a:lnTo>
                    <a:pt x="66229" y="6233"/>
                  </a:lnTo>
                  <a:lnTo>
                    <a:pt x="111077" y="1440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1" name="SMARTInkShape-Group490"/>
          <p:cNvGrpSpPr/>
          <p:nvPr/>
        </p:nvGrpSpPr>
        <p:grpSpPr>
          <a:xfrm>
            <a:off x="5984393" y="4445000"/>
            <a:ext cx="1381608" cy="450851"/>
            <a:chOff x="5984393" y="4445000"/>
            <a:chExt cx="1381608" cy="450851"/>
          </a:xfrm>
        </p:grpSpPr>
        <p:sp>
          <p:nvSpPr>
            <p:cNvPr id="852" name="SMARTInkShape-2311"/>
            <p:cNvSpPr/>
            <p:nvPr>
              <p:custDataLst>
                <p:tags r:id="rId155"/>
              </p:custDataLst>
            </p:nvPr>
          </p:nvSpPr>
          <p:spPr>
            <a:xfrm>
              <a:off x="7353300" y="4445000"/>
              <a:ext cx="12701" cy="425451"/>
            </a:xfrm>
            <a:custGeom>
              <a:avLst/>
              <a:gdLst/>
              <a:ahLst/>
              <a:cxnLst/>
              <a:rect l="0" t="0" r="0" b="0"/>
              <a:pathLst>
                <a:path w="12701" h="425451">
                  <a:moveTo>
                    <a:pt x="12700" y="0"/>
                  </a:moveTo>
                  <a:lnTo>
                    <a:pt x="12700" y="0"/>
                  </a:lnTo>
                  <a:lnTo>
                    <a:pt x="12698" y="39999"/>
                  </a:lnTo>
                  <a:lnTo>
                    <a:pt x="12698" y="71870"/>
                  </a:lnTo>
                  <a:lnTo>
                    <a:pt x="12698" y="110965"/>
                  </a:lnTo>
                  <a:lnTo>
                    <a:pt x="12698" y="156562"/>
                  </a:lnTo>
                  <a:lnTo>
                    <a:pt x="12698" y="180574"/>
                  </a:lnTo>
                  <a:lnTo>
                    <a:pt x="12698" y="205049"/>
                  </a:lnTo>
                  <a:lnTo>
                    <a:pt x="12698" y="229833"/>
                  </a:lnTo>
                  <a:lnTo>
                    <a:pt x="12698" y="254117"/>
                  </a:lnTo>
                  <a:lnTo>
                    <a:pt x="12698" y="278066"/>
                  </a:lnTo>
                  <a:lnTo>
                    <a:pt x="11288" y="322552"/>
                  </a:lnTo>
                  <a:lnTo>
                    <a:pt x="5958" y="358786"/>
                  </a:lnTo>
                  <a:lnTo>
                    <a:pt x="1765" y="400210"/>
                  </a:lnTo>
                  <a:lnTo>
                    <a:pt x="0" y="425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2312"/>
            <p:cNvSpPr/>
            <p:nvPr>
              <p:custDataLst>
                <p:tags r:id="rId156"/>
              </p:custDataLst>
            </p:nvPr>
          </p:nvSpPr>
          <p:spPr>
            <a:xfrm>
              <a:off x="7200900" y="4464050"/>
              <a:ext cx="63501" cy="95251"/>
            </a:xfrm>
            <a:custGeom>
              <a:avLst/>
              <a:gdLst/>
              <a:ahLst/>
              <a:cxnLst/>
              <a:rect l="0" t="0" r="0" b="0"/>
              <a:pathLst>
                <a:path w="63501" h="95251">
                  <a:moveTo>
                    <a:pt x="63500" y="0"/>
                  </a:moveTo>
                  <a:lnTo>
                    <a:pt x="63500" y="0"/>
                  </a:lnTo>
                  <a:lnTo>
                    <a:pt x="60129" y="3371"/>
                  </a:lnTo>
                  <a:lnTo>
                    <a:pt x="40012" y="4373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2313"/>
            <p:cNvSpPr/>
            <p:nvPr>
              <p:custDataLst>
                <p:tags r:id="rId157"/>
              </p:custDataLst>
            </p:nvPr>
          </p:nvSpPr>
          <p:spPr>
            <a:xfrm>
              <a:off x="7012908" y="4610100"/>
              <a:ext cx="130843" cy="234951"/>
            </a:xfrm>
            <a:custGeom>
              <a:avLst/>
              <a:gdLst/>
              <a:ahLst/>
              <a:cxnLst/>
              <a:rect l="0" t="0" r="0" b="0"/>
              <a:pathLst>
                <a:path w="130843" h="234951">
                  <a:moveTo>
                    <a:pt x="130842" y="0"/>
                  </a:moveTo>
                  <a:lnTo>
                    <a:pt x="130842" y="0"/>
                  </a:lnTo>
                  <a:lnTo>
                    <a:pt x="108474" y="12242"/>
                  </a:lnTo>
                  <a:lnTo>
                    <a:pt x="82975" y="38876"/>
                  </a:lnTo>
                  <a:lnTo>
                    <a:pt x="61100" y="83767"/>
                  </a:lnTo>
                  <a:lnTo>
                    <a:pt x="44080" y="125124"/>
                  </a:lnTo>
                  <a:lnTo>
                    <a:pt x="22895" y="170924"/>
                  </a:lnTo>
                  <a:lnTo>
                    <a:pt x="0" y="218475"/>
                  </a:lnTo>
                  <a:lnTo>
                    <a:pt x="488" y="225983"/>
                  </a:lnTo>
                  <a:lnTo>
                    <a:pt x="3842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2314"/>
            <p:cNvSpPr/>
            <p:nvPr>
              <p:custDataLst>
                <p:tags r:id="rId158"/>
              </p:custDataLst>
            </p:nvPr>
          </p:nvSpPr>
          <p:spPr>
            <a:xfrm>
              <a:off x="6908800" y="4616450"/>
              <a:ext cx="107951" cy="114301"/>
            </a:xfrm>
            <a:custGeom>
              <a:avLst/>
              <a:gdLst/>
              <a:ahLst/>
              <a:cxnLst/>
              <a:rect l="0" t="0" r="0" b="0"/>
              <a:pathLst>
                <a:path w="107951" h="114301">
                  <a:moveTo>
                    <a:pt x="0" y="0"/>
                  </a:moveTo>
                  <a:lnTo>
                    <a:pt x="0" y="0"/>
                  </a:lnTo>
                  <a:lnTo>
                    <a:pt x="15580" y="24418"/>
                  </a:lnTo>
                  <a:lnTo>
                    <a:pt x="58644" y="68954"/>
                  </a:lnTo>
                  <a:lnTo>
                    <a:pt x="1079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2315"/>
            <p:cNvSpPr/>
            <p:nvPr>
              <p:custDataLst>
                <p:tags r:id="rId159"/>
              </p:custDataLst>
            </p:nvPr>
          </p:nvSpPr>
          <p:spPr>
            <a:xfrm>
              <a:off x="6572250" y="4781550"/>
              <a:ext cx="139701" cy="5959"/>
            </a:xfrm>
            <a:custGeom>
              <a:avLst/>
              <a:gdLst/>
              <a:ahLst/>
              <a:cxnLst/>
              <a:rect l="0" t="0" r="0" b="0"/>
              <a:pathLst>
                <a:path w="139701" h="5959">
                  <a:moveTo>
                    <a:pt x="0" y="0"/>
                  </a:moveTo>
                  <a:lnTo>
                    <a:pt x="0" y="0"/>
                  </a:lnTo>
                  <a:lnTo>
                    <a:pt x="16621" y="4364"/>
                  </a:lnTo>
                  <a:lnTo>
                    <a:pt x="56173" y="5958"/>
                  </a:lnTo>
                  <a:lnTo>
                    <a:pt x="96842" y="4352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2316"/>
            <p:cNvSpPr/>
            <p:nvPr>
              <p:custDataLst>
                <p:tags r:id="rId160"/>
              </p:custDataLst>
            </p:nvPr>
          </p:nvSpPr>
          <p:spPr>
            <a:xfrm>
              <a:off x="6413500" y="4476750"/>
              <a:ext cx="63501" cy="88901"/>
            </a:xfrm>
            <a:custGeom>
              <a:avLst/>
              <a:gdLst/>
              <a:ahLst/>
              <a:cxnLst/>
              <a:rect l="0" t="0" r="0" b="0"/>
              <a:pathLst>
                <a:path w="63501" h="88901">
                  <a:moveTo>
                    <a:pt x="63500" y="0"/>
                  </a:moveTo>
                  <a:lnTo>
                    <a:pt x="63500" y="0"/>
                  </a:lnTo>
                  <a:lnTo>
                    <a:pt x="52656" y="6479"/>
                  </a:lnTo>
                  <a:lnTo>
                    <a:pt x="36768" y="22381"/>
                  </a:lnTo>
                  <a:lnTo>
                    <a:pt x="9546" y="68730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2317"/>
            <p:cNvSpPr/>
            <p:nvPr>
              <p:custDataLst>
                <p:tags r:id="rId161"/>
              </p:custDataLst>
            </p:nvPr>
          </p:nvSpPr>
          <p:spPr>
            <a:xfrm>
              <a:off x="6146800" y="4638479"/>
              <a:ext cx="222251" cy="257372"/>
            </a:xfrm>
            <a:custGeom>
              <a:avLst/>
              <a:gdLst/>
              <a:ahLst/>
              <a:cxnLst/>
              <a:rect l="0" t="0" r="0" b="0"/>
              <a:pathLst>
                <a:path w="222251" h="257372">
                  <a:moveTo>
                    <a:pt x="222250" y="3371"/>
                  </a:moveTo>
                  <a:lnTo>
                    <a:pt x="222250" y="3371"/>
                  </a:lnTo>
                  <a:lnTo>
                    <a:pt x="215509" y="0"/>
                  </a:lnTo>
                  <a:lnTo>
                    <a:pt x="208435" y="226"/>
                  </a:lnTo>
                  <a:lnTo>
                    <a:pt x="204574" y="1275"/>
                  </a:lnTo>
                  <a:lnTo>
                    <a:pt x="189026" y="16234"/>
                  </a:lnTo>
                  <a:lnTo>
                    <a:pt x="154668" y="62488"/>
                  </a:lnTo>
                  <a:lnTo>
                    <a:pt x="123596" y="108924"/>
                  </a:lnTo>
                  <a:lnTo>
                    <a:pt x="100085" y="141771"/>
                  </a:lnTo>
                  <a:lnTo>
                    <a:pt x="75528" y="175184"/>
                  </a:lnTo>
                  <a:lnTo>
                    <a:pt x="41664" y="218202"/>
                  </a:lnTo>
                  <a:lnTo>
                    <a:pt x="0" y="257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2318"/>
            <p:cNvSpPr/>
            <p:nvPr>
              <p:custDataLst>
                <p:tags r:id="rId162"/>
              </p:custDataLst>
            </p:nvPr>
          </p:nvSpPr>
          <p:spPr>
            <a:xfrm>
              <a:off x="6166733" y="4638192"/>
              <a:ext cx="157868" cy="206859"/>
            </a:xfrm>
            <a:custGeom>
              <a:avLst/>
              <a:gdLst/>
              <a:ahLst/>
              <a:cxnLst/>
              <a:rect l="0" t="0" r="0" b="0"/>
              <a:pathLst>
                <a:path w="157868" h="206859">
                  <a:moveTo>
                    <a:pt x="5467" y="3658"/>
                  </a:moveTo>
                  <a:lnTo>
                    <a:pt x="5467" y="3658"/>
                  </a:lnTo>
                  <a:lnTo>
                    <a:pt x="2096" y="287"/>
                  </a:lnTo>
                  <a:lnTo>
                    <a:pt x="1103" y="0"/>
                  </a:lnTo>
                  <a:lnTo>
                    <a:pt x="441" y="513"/>
                  </a:lnTo>
                  <a:lnTo>
                    <a:pt x="0" y="1562"/>
                  </a:lnTo>
                  <a:lnTo>
                    <a:pt x="2749" y="16521"/>
                  </a:lnTo>
                  <a:lnTo>
                    <a:pt x="21550" y="56999"/>
                  </a:lnTo>
                  <a:lnTo>
                    <a:pt x="48647" y="93311"/>
                  </a:lnTo>
                  <a:lnTo>
                    <a:pt x="81761" y="130175"/>
                  </a:lnTo>
                  <a:lnTo>
                    <a:pt x="117068" y="170832"/>
                  </a:lnTo>
                  <a:lnTo>
                    <a:pt x="157867" y="206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2319"/>
            <p:cNvSpPr/>
            <p:nvPr>
              <p:custDataLst>
                <p:tags r:id="rId163"/>
              </p:custDataLst>
            </p:nvPr>
          </p:nvSpPr>
          <p:spPr>
            <a:xfrm>
              <a:off x="5984393" y="4515733"/>
              <a:ext cx="41758" cy="373768"/>
            </a:xfrm>
            <a:custGeom>
              <a:avLst/>
              <a:gdLst/>
              <a:ahLst/>
              <a:cxnLst/>
              <a:rect l="0" t="0" r="0" b="0"/>
              <a:pathLst>
                <a:path w="41758" h="373768">
                  <a:moveTo>
                    <a:pt x="3657" y="5467"/>
                  </a:moveTo>
                  <a:lnTo>
                    <a:pt x="3657" y="5467"/>
                  </a:lnTo>
                  <a:lnTo>
                    <a:pt x="286" y="2096"/>
                  </a:lnTo>
                  <a:lnTo>
                    <a:pt x="0" y="1103"/>
                  </a:lnTo>
                  <a:lnTo>
                    <a:pt x="512" y="441"/>
                  </a:lnTo>
                  <a:lnTo>
                    <a:pt x="1559" y="0"/>
                  </a:lnTo>
                  <a:lnTo>
                    <a:pt x="9778" y="9492"/>
                  </a:lnTo>
                  <a:lnTo>
                    <a:pt x="15763" y="48987"/>
                  </a:lnTo>
                  <a:lnTo>
                    <a:pt x="19149" y="80548"/>
                  </a:lnTo>
                  <a:lnTo>
                    <a:pt x="23007" y="119505"/>
                  </a:lnTo>
                  <a:lnTo>
                    <a:pt x="27074" y="164100"/>
                  </a:lnTo>
                  <a:lnTo>
                    <a:pt x="29146" y="188833"/>
                  </a:lnTo>
                  <a:lnTo>
                    <a:pt x="31233" y="214495"/>
                  </a:lnTo>
                  <a:lnTo>
                    <a:pt x="33330" y="239364"/>
                  </a:lnTo>
                  <a:lnTo>
                    <a:pt x="35433" y="263704"/>
                  </a:lnTo>
                  <a:lnTo>
                    <a:pt x="38946" y="307916"/>
                  </a:lnTo>
                  <a:lnTo>
                    <a:pt x="40924" y="352374"/>
                  </a:lnTo>
                  <a:lnTo>
                    <a:pt x="41757" y="373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4" name="SMARTInkShape-Group491"/>
          <p:cNvGrpSpPr/>
          <p:nvPr/>
        </p:nvGrpSpPr>
        <p:grpSpPr>
          <a:xfrm>
            <a:off x="7862183" y="4534631"/>
            <a:ext cx="322968" cy="354870"/>
            <a:chOff x="7862183" y="4534631"/>
            <a:chExt cx="322968" cy="354870"/>
          </a:xfrm>
        </p:grpSpPr>
        <p:sp>
          <p:nvSpPr>
            <p:cNvPr id="862" name="SMARTInkShape-2320"/>
            <p:cNvSpPr/>
            <p:nvPr>
              <p:custDataLst>
                <p:tags r:id="rId153"/>
              </p:custDataLst>
            </p:nvPr>
          </p:nvSpPr>
          <p:spPr>
            <a:xfrm>
              <a:off x="7862183" y="4699000"/>
              <a:ext cx="322968" cy="151406"/>
            </a:xfrm>
            <a:custGeom>
              <a:avLst/>
              <a:gdLst/>
              <a:ahLst/>
              <a:cxnLst/>
              <a:rect l="0" t="0" r="0" b="0"/>
              <a:pathLst>
                <a:path w="322968" h="151406">
                  <a:moveTo>
                    <a:pt x="5467" y="95250"/>
                  </a:moveTo>
                  <a:lnTo>
                    <a:pt x="5467" y="95250"/>
                  </a:lnTo>
                  <a:lnTo>
                    <a:pt x="2096" y="91879"/>
                  </a:lnTo>
                  <a:lnTo>
                    <a:pt x="441" y="86461"/>
                  </a:lnTo>
                  <a:lnTo>
                    <a:pt x="0" y="83041"/>
                  </a:lnTo>
                  <a:lnTo>
                    <a:pt x="1391" y="77358"/>
                  </a:lnTo>
                  <a:lnTo>
                    <a:pt x="2749" y="74856"/>
                  </a:lnTo>
                  <a:lnTo>
                    <a:pt x="11785" y="72075"/>
                  </a:lnTo>
                  <a:lnTo>
                    <a:pt x="55112" y="65073"/>
                  </a:lnTo>
                  <a:lnTo>
                    <a:pt x="93005" y="59811"/>
                  </a:lnTo>
                  <a:lnTo>
                    <a:pt x="134366" y="57676"/>
                  </a:lnTo>
                  <a:lnTo>
                    <a:pt x="159842" y="56513"/>
                  </a:lnTo>
                  <a:lnTo>
                    <a:pt x="165330" y="53810"/>
                  </a:lnTo>
                  <a:lnTo>
                    <a:pt x="166370" y="52806"/>
                  </a:lnTo>
                  <a:lnTo>
                    <a:pt x="166357" y="52138"/>
                  </a:lnTo>
                  <a:lnTo>
                    <a:pt x="159205" y="49315"/>
                  </a:lnTo>
                  <a:lnTo>
                    <a:pt x="154526" y="47692"/>
                  </a:lnTo>
                  <a:lnTo>
                    <a:pt x="145562" y="47773"/>
                  </a:lnTo>
                  <a:lnTo>
                    <a:pt x="124941" y="53573"/>
                  </a:lnTo>
                  <a:lnTo>
                    <a:pt x="114776" y="63086"/>
                  </a:lnTo>
                  <a:lnTo>
                    <a:pt x="106965" y="76016"/>
                  </a:lnTo>
                  <a:lnTo>
                    <a:pt x="103494" y="88818"/>
                  </a:lnTo>
                  <a:lnTo>
                    <a:pt x="105714" y="101564"/>
                  </a:lnTo>
                  <a:lnTo>
                    <a:pt x="114898" y="118757"/>
                  </a:lnTo>
                  <a:lnTo>
                    <a:pt x="122541" y="126864"/>
                  </a:lnTo>
                  <a:lnTo>
                    <a:pt x="130642" y="130467"/>
                  </a:lnTo>
                  <a:lnTo>
                    <a:pt x="134778" y="130017"/>
                  </a:lnTo>
                  <a:lnTo>
                    <a:pt x="143137" y="125754"/>
                  </a:lnTo>
                  <a:lnTo>
                    <a:pt x="145931" y="122642"/>
                  </a:lnTo>
                  <a:lnTo>
                    <a:pt x="149033" y="115420"/>
                  </a:lnTo>
                  <a:lnTo>
                    <a:pt x="148531" y="105625"/>
                  </a:lnTo>
                  <a:lnTo>
                    <a:pt x="145462" y="62738"/>
                  </a:lnTo>
                  <a:lnTo>
                    <a:pt x="145911" y="31910"/>
                  </a:lnTo>
                  <a:lnTo>
                    <a:pt x="148555" y="25236"/>
                  </a:lnTo>
                  <a:lnTo>
                    <a:pt x="150248" y="23879"/>
                  </a:lnTo>
                  <a:lnTo>
                    <a:pt x="152082" y="23680"/>
                  </a:lnTo>
                  <a:lnTo>
                    <a:pt x="159916" y="24890"/>
                  </a:lnTo>
                  <a:lnTo>
                    <a:pt x="163467" y="25060"/>
                  </a:lnTo>
                  <a:lnTo>
                    <a:pt x="173056" y="30893"/>
                  </a:lnTo>
                  <a:lnTo>
                    <a:pt x="192235" y="51722"/>
                  </a:lnTo>
                  <a:lnTo>
                    <a:pt x="220630" y="93316"/>
                  </a:lnTo>
                  <a:lnTo>
                    <a:pt x="230086" y="121566"/>
                  </a:lnTo>
                  <a:lnTo>
                    <a:pt x="233963" y="151405"/>
                  </a:lnTo>
                  <a:lnTo>
                    <a:pt x="229683" y="134877"/>
                  </a:lnTo>
                  <a:lnTo>
                    <a:pt x="230416" y="103229"/>
                  </a:lnTo>
                  <a:lnTo>
                    <a:pt x="244508" y="60847"/>
                  </a:lnTo>
                  <a:lnTo>
                    <a:pt x="261050" y="36450"/>
                  </a:lnTo>
                  <a:lnTo>
                    <a:pt x="283923" y="19493"/>
                  </a:lnTo>
                  <a:lnTo>
                    <a:pt x="3229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2321"/>
            <p:cNvSpPr/>
            <p:nvPr>
              <p:custDataLst>
                <p:tags r:id="rId154"/>
              </p:custDataLst>
            </p:nvPr>
          </p:nvSpPr>
          <p:spPr>
            <a:xfrm>
              <a:off x="7937500" y="4534631"/>
              <a:ext cx="38101" cy="354870"/>
            </a:xfrm>
            <a:custGeom>
              <a:avLst/>
              <a:gdLst/>
              <a:ahLst/>
              <a:cxnLst/>
              <a:rect l="0" t="0" r="0" b="0"/>
              <a:pathLst>
                <a:path w="38101" h="354870">
                  <a:moveTo>
                    <a:pt x="38100" y="43719"/>
                  </a:moveTo>
                  <a:lnTo>
                    <a:pt x="38100" y="43719"/>
                  </a:lnTo>
                  <a:lnTo>
                    <a:pt x="38098" y="0"/>
                  </a:lnTo>
                  <a:lnTo>
                    <a:pt x="32325" y="13080"/>
                  </a:lnTo>
                  <a:lnTo>
                    <a:pt x="22905" y="47733"/>
                  </a:lnTo>
                  <a:lnTo>
                    <a:pt x="17705" y="80075"/>
                  </a:lnTo>
                  <a:lnTo>
                    <a:pt x="13043" y="117497"/>
                  </a:lnTo>
                  <a:lnTo>
                    <a:pt x="8618" y="156943"/>
                  </a:lnTo>
                  <a:lnTo>
                    <a:pt x="4301" y="195641"/>
                  </a:lnTo>
                  <a:lnTo>
                    <a:pt x="3793" y="232125"/>
                  </a:lnTo>
                  <a:lnTo>
                    <a:pt x="7473" y="278754"/>
                  </a:lnTo>
                  <a:lnTo>
                    <a:pt x="11668" y="322743"/>
                  </a:lnTo>
                  <a:lnTo>
                    <a:pt x="9023" y="343155"/>
                  </a:lnTo>
                  <a:lnTo>
                    <a:pt x="5657" y="349663"/>
                  </a:lnTo>
                  <a:lnTo>
                    <a:pt x="0" y="354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7" name="SMARTInkShape-Group492"/>
          <p:cNvGrpSpPr/>
          <p:nvPr/>
        </p:nvGrpSpPr>
        <p:grpSpPr>
          <a:xfrm>
            <a:off x="8528048" y="4572000"/>
            <a:ext cx="387353" cy="321177"/>
            <a:chOff x="8528048" y="4572000"/>
            <a:chExt cx="387353" cy="321177"/>
          </a:xfrm>
        </p:grpSpPr>
        <p:sp>
          <p:nvSpPr>
            <p:cNvPr id="865" name="SMARTInkShape-2322"/>
            <p:cNvSpPr/>
            <p:nvPr>
              <p:custDataLst>
                <p:tags r:id="rId151"/>
              </p:custDataLst>
            </p:nvPr>
          </p:nvSpPr>
          <p:spPr>
            <a:xfrm>
              <a:off x="8528048" y="4594335"/>
              <a:ext cx="387353" cy="266347"/>
            </a:xfrm>
            <a:custGeom>
              <a:avLst/>
              <a:gdLst/>
              <a:ahLst/>
              <a:cxnLst/>
              <a:rect l="0" t="0" r="0" b="0"/>
              <a:pathLst>
                <a:path w="387353" h="266347">
                  <a:moveTo>
                    <a:pt x="2" y="130065"/>
                  </a:moveTo>
                  <a:lnTo>
                    <a:pt x="2" y="130065"/>
                  </a:lnTo>
                  <a:lnTo>
                    <a:pt x="0" y="126694"/>
                  </a:lnTo>
                  <a:lnTo>
                    <a:pt x="3765" y="123157"/>
                  </a:lnTo>
                  <a:lnTo>
                    <a:pt x="45436" y="105494"/>
                  </a:lnTo>
                  <a:lnTo>
                    <a:pt x="85986" y="88888"/>
                  </a:lnTo>
                  <a:lnTo>
                    <a:pt x="132149" y="62195"/>
                  </a:lnTo>
                  <a:lnTo>
                    <a:pt x="174561" y="19554"/>
                  </a:lnTo>
                  <a:lnTo>
                    <a:pt x="188263" y="0"/>
                  </a:lnTo>
                  <a:lnTo>
                    <a:pt x="189010" y="317"/>
                  </a:lnTo>
                  <a:lnTo>
                    <a:pt x="189838" y="4430"/>
                  </a:lnTo>
                  <a:lnTo>
                    <a:pt x="184596" y="44623"/>
                  </a:lnTo>
                  <a:lnTo>
                    <a:pt x="173857" y="91422"/>
                  </a:lnTo>
                  <a:lnTo>
                    <a:pt x="163348" y="129353"/>
                  </a:lnTo>
                  <a:lnTo>
                    <a:pt x="153503" y="167850"/>
                  </a:lnTo>
                  <a:lnTo>
                    <a:pt x="144425" y="203302"/>
                  </a:lnTo>
                  <a:lnTo>
                    <a:pt x="130861" y="249163"/>
                  </a:lnTo>
                  <a:lnTo>
                    <a:pt x="127509" y="266346"/>
                  </a:lnTo>
                  <a:lnTo>
                    <a:pt x="127340" y="266075"/>
                  </a:lnTo>
                  <a:lnTo>
                    <a:pt x="127228" y="265188"/>
                  </a:lnTo>
                  <a:lnTo>
                    <a:pt x="149383" y="220194"/>
                  </a:lnTo>
                  <a:lnTo>
                    <a:pt x="160233" y="203754"/>
                  </a:lnTo>
                  <a:lnTo>
                    <a:pt x="172109" y="194566"/>
                  </a:lnTo>
                  <a:lnTo>
                    <a:pt x="178240" y="192115"/>
                  </a:lnTo>
                  <a:lnTo>
                    <a:pt x="190697" y="191274"/>
                  </a:lnTo>
                  <a:lnTo>
                    <a:pt x="202583" y="193958"/>
                  </a:lnTo>
                  <a:lnTo>
                    <a:pt x="212569" y="199855"/>
                  </a:lnTo>
                  <a:lnTo>
                    <a:pt x="229772" y="219501"/>
                  </a:lnTo>
                  <a:lnTo>
                    <a:pt x="255116" y="251516"/>
                  </a:lnTo>
                  <a:lnTo>
                    <a:pt x="261788" y="254598"/>
                  </a:lnTo>
                  <a:lnTo>
                    <a:pt x="265543" y="255421"/>
                  </a:lnTo>
                  <a:lnTo>
                    <a:pt x="273478" y="254453"/>
                  </a:lnTo>
                  <a:lnTo>
                    <a:pt x="277569" y="253207"/>
                  </a:lnTo>
                  <a:lnTo>
                    <a:pt x="293439" y="241340"/>
                  </a:lnTo>
                  <a:lnTo>
                    <a:pt x="311549" y="221047"/>
                  </a:lnTo>
                  <a:lnTo>
                    <a:pt x="329139" y="177437"/>
                  </a:lnTo>
                  <a:lnTo>
                    <a:pt x="332550" y="164525"/>
                  </a:lnTo>
                  <a:lnTo>
                    <a:pt x="331717" y="156434"/>
                  </a:lnTo>
                  <a:lnTo>
                    <a:pt x="330507" y="154700"/>
                  </a:lnTo>
                  <a:lnTo>
                    <a:pt x="328995" y="154250"/>
                  </a:lnTo>
                  <a:lnTo>
                    <a:pt x="327279" y="154655"/>
                  </a:lnTo>
                  <a:lnTo>
                    <a:pt x="318125" y="161967"/>
                  </a:lnTo>
                  <a:lnTo>
                    <a:pt x="306476" y="179812"/>
                  </a:lnTo>
                  <a:lnTo>
                    <a:pt x="300829" y="206344"/>
                  </a:lnTo>
                  <a:lnTo>
                    <a:pt x="302527" y="229807"/>
                  </a:lnTo>
                  <a:lnTo>
                    <a:pt x="307555" y="241657"/>
                  </a:lnTo>
                  <a:lnTo>
                    <a:pt x="310870" y="246793"/>
                  </a:lnTo>
                  <a:lnTo>
                    <a:pt x="320200" y="254381"/>
                  </a:lnTo>
                  <a:lnTo>
                    <a:pt x="325650" y="257392"/>
                  </a:lnTo>
                  <a:lnTo>
                    <a:pt x="339232" y="258857"/>
                  </a:lnTo>
                  <a:lnTo>
                    <a:pt x="387352" y="250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SMARTInkShape-2323"/>
            <p:cNvSpPr/>
            <p:nvPr>
              <p:custDataLst>
                <p:tags r:id="rId152"/>
              </p:custDataLst>
            </p:nvPr>
          </p:nvSpPr>
          <p:spPr>
            <a:xfrm>
              <a:off x="8574277" y="4572000"/>
              <a:ext cx="80774" cy="321177"/>
            </a:xfrm>
            <a:custGeom>
              <a:avLst/>
              <a:gdLst/>
              <a:ahLst/>
              <a:cxnLst/>
              <a:rect l="0" t="0" r="0" b="0"/>
              <a:pathLst>
                <a:path w="80774" h="321177">
                  <a:moveTo>
                    <a:pt x="42673" y="0"/>
                  </a:moveTo>
                  <a:lnTo>
                    <a:pt x="42673" y="0"/>
                  </a:lnTo>
                  <a:lnTo>
                    <a:pt x="42673" y="3371"/>
                  </a:lnTo>
                  <a:lnTo>
                    <a:pt x="28858" y="44259"/>
                  </a:lnTo>
                  <a:lnTo>
                    <a:pt x="16943" y="86256"/>
                  </a:lnTo>
                  <a:lnTo>
                    <a:pt x="9364" y="120180"/>
                  </a:lnTo>
                  <a:lnTo>
                    <a:pt x="3645" y="161129"/>
                  </a:lnTo>
                  <a:lnTo>
                    <a:pt x="633" y="199553"/>
                  </a:lnTo>
                  <a:lnTo>
                    <a:pt x="0" y="234035"/>
                  </a:lnTo>
                  <a:lnTo>
                    <a:pt x="3610" y="275836"/>
                  </a:lnTo>
                  <a:lnTo>
                    <a:pt x="9853" y="304606"/>
                  </a:lnTo>
                  <a:lnTo>
                    <a:pt x="16562" y="314827"/>
                  </a:lnTo>
                  <a:lnTo>
                    <a:pt x="26130" y="319839"/>
                  </a:lnTo>
                  <a:lnTo>
                    <a:pt x="31643" y="321176"/>
                  </a:lnTo>
                  <a:lnTo>
                    <a:pt x="56259" y="316316"/>
                  </a:lnTo>
                  <a:lnTo>
                    <a:pt x="63020" y="311772"/>
                  </a:lnTo>
                  <a:lnTo>
                    <a:pt x="80773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2" name="SMARTInkShape-Group493"/>
          <p:cNvGrpSpPr/>
          <p:nvPr/>
        </p:nvGrpSpPr>
        <p:grpSpPr>
          <a:xfrm>
            <a:off x="9188450" y="4451350"/>
            <a:ext cx="285751" cy="412751"/>
            <a:chOff x="9188450" y="4451350"/>
            <a:chExt cx="285751" cy="412751"/>
          </a:xfrm>
        </p:grpSpPr>
        <p:sp>
          <p:nvSpPr>
            <p:cNvPr id="868" name="SMARTInkShape-2324"/>
            <p:cNvSpPr/>
            <p:nvPr>
              <p:custDataLst>
                <p:tags r:id="rId147"/>
              </p:custDataLst>
            </p:nvPr>
          </p:nvSpPr>
          <p:spPr>
            <a:xfrm>
              <a:off x="9296400" y="4489692"/>
              <a:ext cx="177801" cy="196609"/>
            </a:xfrm>
            <a:custGeom>
              <a:avLst/>
              <a:gdLst/>
              <a:ahLst/>
              <a:cxnLst/>
              <a:rect l="0" t="0" r="0" b="0"/>
              <a:pathLst>
                <a:path w="177801" h="196609">
                  <a:moveTo>
                    <a:pt x="0" y="75958"/>
                  </a:moveTo>
                  <a:lnTo>
                    <a:pt x="0" y="75958"/>
                  </a:lnTo>
                  <a:lnTo>
                    <a:pt x="0" y="61652"/>
                  </a:lnTo>
                  <a:lnTo>
                    <a:pt x="5645" y="55254"/>
                  </a:lnTo>
                  <a:lnTo>
                    <a:pt x="51726" y="18613"/>
                  </a:lnTo>
                  <a:lnTo>
                    <a:pt x="74280" y="5972"/>
                  </a:lnTo>
                  <a:lnTo>
                    <a:pt x="105876" y="0"/>
                  </a:lnTo>
                  <a:lnTo>
                    <a:pt x="106568" y="1330"/>
                  </a:lnTo>
                  <a:lnTo>
                    <a:pt x="107335" y="6572"/>
                  </a:lnTo>
                  <a:lnTo>
                    <a:pt x="99080" y="49983"/>
                  </a:lnTo>
                  <a:lnTo>
                    <a:pt x="88154" y="88488"/>
                  </a:lnTo>
                  <a:lnTo>
                    <a:pt x="75192" y="136054"/>
                  </a:lnTo>
                  <a:lnTo>
                    <a:pt x="70318" y="167471"/>
                  </a:lnTo>
                  <a:lnTo>
                    <a:pt x="70869" y="168011"/>
                  </a:lnTo>
                  <a:lnTo>
                    <a:pt x="71940" y="167666"/>
                  </a:lnTo>
                  <a:lnTo>
                    <a:pt x="73360" y="166730"/>
                  </a:lnTo>
                  <a:lnTo>
                    <a:pt x="86497" y="151289"/>
                  </a:lnTo>
                  <a:lnTo>
                    <a:pt x="108729" y="135053"/>
                  </a:lnTo>
                  <a:lnTo>
                    <a:pt x="120995" y="130445"/>
                  </a:lnTo>
                  <a:lnTo>
                    <a:pt x="133503" y="129102"/>
                  </a:lnTo>
                  <a:lnTo>
                    <a:pt x="146119" y="130857"/>
                  </a:lnTo>
                  <a:lnTo>
                    <a:pt x="165121" y="142554"/>
                  </a:lnTo>
                  <a:lnTo>
                    <a:pt x="172165" y="155416"/>
                  </a:lnTo>
                  <a:lnTo>
                    <a:pt x="177800" y="196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2325"/>
            <p:cNvSpPr/>
            <p:nvPr>
              <p:custDataLst>
                <p:tags r:id="rId148"/>
              </p:custDataLst>
            </p:nvPr>
          </p:nvSpPr>
          <p:spPr>
            <a:xfrm>
              <a:off x="9322640" y="4451350"/>
              <a:ext cx="69011" cy="228710"/>
            </a:xfrm>
            <a:custGeom>
              <a:avLst/>
              <a:gdLst/>
              <a:ahLst/>
              <a:cxnLst/>
              <a:rect l="0" t="0" r="0" b="0"/>
              <a:pathLst>
                <a:path w="69011" h="228710">
                  <a:moveTo>
                    <a:pt x="69010" y="0"/>
                  </a:moveTo>
                  <a:lnTo>
                    <a:pt x="69010" y="0"/>
                  </a:lnTo>
                  <a:lnTo>
                    <a:pt x="52403" y="37576"/>
                  </a:lnTo>
                  <a:lnTo>
                    <a:pt x="36103" y="72987"/>
                  </a:lnTo>
                  <a:lnTo>
                    <a:pt x="18572" y="117895"/>
                  </a:lnTo>
                  <a:lnTo>
                    <a:pt x="5539" y="161384"/>
                  </a:lnTo>
                  <a:lnTo>
                    <a:pt x="421" y="202753"/>
                  </a:lnTo>
                  <a:lnTo>
                    <a:pt x="0" y="209252"/>
                  </a:lnTo>
                  <a:lnTo>
                    <a:pt x="3294" y="220236"/>
                  </a:lnTo>
                  <a:lnTo>
                    <a:pt x="6151" y="225141"/>
                  </a:lnTo>
                  <a:lnTo>
                    <a:pt x="9464" y="227705"/>
                  </a:lnTo>
                  <a:lnTo>
                    <a:pt x="13086" y="228709"/>
                  </a:lnTo>
                  <a:lnTo>
                    <a:pt x="16910" y="228672"/>
                  </a:lnTo>
                  <a:lnTo>
                    <a:pt x="24922" y="224869"/>
                  </a:lnTo>
                  <a:lnTo>
                    <a:pt x="29035" y="221879"/>
                  </a:lnTo>
                  <a:lnTo>
                    <a:pt x="33604" y="211032"/>
                  </a:lnTo>
                  <a:lnTo>
                    <a:pt x="3726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2326"/>
            <p:cNvSpPr/>
            <p:nvPr>
              <p:custDataLst>
                <p:tags r:id="rId149"/>
              </p:custDataLst>
            </p:nvPr>
          </p:nvSpPr>
          <p:spPr>
            <a:xfrm>
              <a:off x="9188450" y="4578350"/>
              <a:ext cx="38101" cy="56373"/>
            </a:xfrm>
            <a:custGeom>
              <a:avLst/>
              <a:gdLst/>
              <a:ahLst/>
              <a:cxnLst/>
              <a:rect l="0" t="0" r="0" b="0"/>
              <a:pathLst>
                <a:path w="38101" h="56373">
                  <a:moveTo>
                    <a:pt x="38100" y="25400"/>
                  </a:moveTo>
                  <a:lnTo>
                    <a:pt x="38100" y="25400"/>
                  </a:lnTo>
                  <a:lnTo>
                    <a:pt x="26167" y="20374"/>
                  </a:lnTo>
                  <a:lnTo>
                    <a:pt x="13999" y="19128"/>
                  </a:lnTo>
                  <a:lnTo>
                    <a:pt x="13566" y="19807"/>
                  </a:lnTo>
                  <a:lnTo>
                    <a:pt x="12871" y="29730"/>
                  </a:lnTo>
                  <a:lnTo>
                    <a:pt x="13481" y="39319"/>
                  </a:lnTo>
                  <a:lnTo>
                    <a:pt x="16104" y="48284"/>
                  </a:lnTo>
                  <a:lnTo>
                    <a:pt x="17792" y="51240"/>
                  </a:lnTo>
                  <a:lnTo>
                    <a:pt x="24259" y="56372"/>
                  </a:lnTo>
                  <a:lnTo>
                    <a:pt x="24640" y="55925"/>
                  </a:lnTo>
                  <a:lnTo>
                    <a:pt x="25061" y="53548"/>
                  </a:lnTo>
                  <a:lnTo>
                    <a:pt x="21930" y="415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SMARTInkShape-2327"/>
            <p:cNvSpPr/>
            <p:nvPr>
              <p:custDataLst>
                <p:tags r:id="rId150"/>
              </p:custDataLst>
            </p:nvPr>
          </p:nvSpPr>
          <p:spPr>
            <a:xfrm>
              <a:off x="9228017" y="4737100"/>
              <a:ext cx="11234" cy="127001"/>
            </a:xfrm>
            <a:custGeom>
              <a:avLst/>
              <a:gdLst/>
              <a:ahLst/>
              <a:cxnLst/>
              <a:rect l="0" t="0" r="0" b="0"/>
              <a:pathLst>
                <a:path w="11234" h="127001">
                  <a:moveTo>
                    <a:pt x="11233" y="0"/>
                  </a:moveTo>
                  <a:lnTo>
                    <a:pt x="11233" y="0"/>
                  </a:lnTo>
                  <a:lnTo>
                    <a:pt x="2394" y="24418"/>
                  </a:lnTo>
                  <a:lnTo>
                    <a:pt x="0" y="60745"/>
                  </a:lnTo>
                  <a:lnTo>
                    <a:pt x="4099" y="105636"/>
                  </a:lnTo>
                  <a:lnTo>
                    <a:pt x="4883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5" name="SMARTInkShape-Group494"/>
          <p:cNvGrpSpPr/>
          <p:nvPr/>
        </p:nvGrpSpPr>
        <p:grpSpPr>
          <a:xfrm>
            <a:off x="9811633" y="4598377"/>
            <a:ext cx="1372064" cy="471217"/>
            <a:chOff x="9811633" y="4598377"/>
            <a:chExt cx="1372064" cy="471217"/>
          </a:xfrm>
        </p:grpSpPr>
        <p:sp>
          <p:nvSpPr>
            <p:cNvPr id="873" name="SMARTInkShape-2328"/>
            <p:cNvSpPr/>
            <p:nvPr>
              <p:custDataLst>
                <p:tags r:id="rId135"/>
              </p:custDataLst>
            </p:nvPr>
          </p:nvSpPr>
          <p:spPr>
            <a:xfrm>
              <a:off x="10617200" y="4692650"/>
              <a:ext cx="69851" cy="1"/>
            </a:xfrm>
            <a:custGeom>
              <a:avLst/>
              <a:gdLst/>
              <a:ahLst/>
              <a:cxnLst/>
              <a:rect l="0" t="0" r="0" b="0"/>
              <a:pathLst>
                <a:path w="69851" h="1">
                  <a:moveTo>
                    <a:pt x="0" y="0"/>
                  </a:moveTo>
                  <a:lnTo>
                    <a:pt x="0" y="0"/>
                  </a:lnTo>
                  <a:lnTo>
                    <a:pt x="37350" y="0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2329"/>
            <p:cNvSpPr/>
            <p:nvPr>
              <p:custDataLst>
                <p:tags r:id="rId136"/>
              </p:custDataLst>
            </p:nvPr>
          </p:nvSpPr>
          <p:spPr>
            <a:xfrm>
              <a:off x="9811633" y="4704907"/>
              <a:ext cx="130853" cy="364687"/>
            </a:xfrm>
            <a:custGeom>
              <a:avLst/>
              <a:gdLst/>
              <a:ahLst/>
              <a:cxnLst/>
              <a:rect l="0" t="0" r="0" b="0"/>
              <a:pathLst>
                <a:path w="130853" h="364687">
                  <a:moveTo>
                    <a:pt x="5467" y="254443"/>
                  </a:moveTo>
                  <a:lnTo>
                    <a:pt x="5467" y="254443"/>
                  </a:lnTo>
                  <a:lnTo>
                    <a:pt x="0" y="298634"/>
                  </a:lnTo>
                  <a:lnTo>
                    <a:pt x="1116" y="336123"/>
                  </a:lnTo>
                  <a:lnTo>
                    <a:pt x="5296" y="364686"/>
                  </a:lnTo>
                  <a:lnTo>
                    <a:pt x="5353" y="364628"/>
                  </a:lnTo>
                  <a:lnTo>
                    <a:pt x="6122" y="361269"/>
                  </a:lnTo>
                  <a:lnTo>
                    <a:pt x="14300" y="325896"/>
                  </a:lnTo>
                  <a:lnTo>
                    <a:pt x="20210" y="293725"/>
                  </a:lnTo>
                  <a:lnTo>
                    <a:pt x="28246" y="251440"/>
                  </a:lnTo>
                  <a:lnTo>
                    <a:pt x="33353" y="226335"/>
                  </a:lnTo>
                  <a:lnTo>
                    <a:pt x="38875" y="199722"/>
                  </a:lnTo>
                  <a:lnTo>
                    <a:pt x="45378" y="173512"/>
                  </a:lnTo>
                  <a:lnTo>
                    <a:pt x="52535" y="147572"/>
                  </a:lnTo>
                  <a:lnTo>
                    <a:pt x="60128" y="121812"/>
                  </a:lnTo>
                  <a:lnTo>
                    <a:pt x="74211" y="78138"/>
                  </a:lnTo>
                  <a:lnTo>
                    <a:pt x="90277" y="31224"/>
                  </a:lnTo>
                  <a:lnTo>
                    <a:pt x="97489" y="13419"/>
                  </a:lnTo>
                  <a:lnTo>
                    <a:pt x="105397" y="3152"/>
                  </a:lnTo>
                  <a:lnTo>
                    <a:pt x="109482" y="838"/>
                  </a:lnTo>
                  <a:lnTo>
                    <a:pt x="113613" y="0"/>
                  </a:lnTo>
                  <a:lnTo>
                    <a:pt x="117783" y="148"/>
                  </a:lnTo>
                  <a:lnTo>
                    <a:pt x="121265" y="3774"/>
                  </a:lnTo>
                  <a:lnTo>
                    <a:pt x="127018" y="17211"/>
                  </a:lnTo>
                  <a:lnTo>
                    <a:pt x="130852" y="54722"/>
                  </a:lnTo>
                  <a:lnTo>
                    <a:pt x="128617" y="94842"/>
                  </a:lnTo>
                  <a:lnTo>
                    <a:pt x="120117" y="130170"/>
                  </a:lnTo>
                  <a:lnTo>
                    <a:pt x="105288" y="156238"/>
                  </a:lnTo>
                  <a:lnTo>
                    <a:pt x="97340" y="164935"/>
                  </a:lnTo>
                  <a:lnTo>
                    <a:pt x="90749" y="168801"/>
                  </a:lnTo>
                  <a:lnTo>
                    <a:pt x="83117" y="170519"/>
                  </a:lnTo>
                  <a:lnTo>
                    <a:pt x="76902" y="169401"/>
                  </a:lnTo>
                  <a:lnTo>
                    <a:pt x="68967" y="1655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SMARTInkShape-2330"/>
            <p:cNvSpPr/>
            <p:nvPr>
              <p:custDataLst>
                <p:tags r:id="rId137"/>
              </p:custDataLst>
            </p:nvPr>
          </p:nvSpPr>
          <p:spPr>
            <a:xfrm>
              <a:off x="10021029" y="4733132"/>
              <a:ext cx="69122" cy="100930"/>
            </a:xfrm>
            <a:custGeom>
              <a:avLst/>
              <a:gdLst/>
              <a:ahLst/>
              <a:cxnLst/>
              <a:rect l="0" t="0" r="0" b="0"/>
              <a:pathLst>
                <a:path w="69122" h="100930">
                  <a:moveTo>
                    <a:pt x="11971" y="29368"/>
                  </a:moveTo>
                  <a:lnTo>
                    <a:pt x="11971" y="29368"/>
                  </a:lnTo>
                  <a:lnTo>
                    <a:pt x="8601" y="25997"/>
                  </a:lnTo>
                  <a:lnTo>
                    <a:pt x="7608" y="25710"/>
                  </a:lnTo>
                  <a:lnTo>
                    <a:pt x="6945" y="26223"/>
                  </a:lnTo>
                  <a:lnTo>
                    <a:pt x="6504" y="27272"/>
                  </a:lnTo>
                  <a:lnTo>
                    <a:pt x="6915" y="27970"/>
                  </a:lnTo>
                  <a:lnTo>
                    <a:pt x="12645" y="30973"/>
                  </a:lnTo>
                  <a:lnTo>
                    <a:pt x="14536" y="32555"/>
                  </a:lnTo>
                  <a:lnTo>
                    <a:pt x="17209" y="32903"/>
                  </a:lnTo>
                  <a:lnTo>
                    <a:pt x="27712" y="30024"/>
                  </a:lnTo>
                  <a:lnTo>
                    <a:pt x="35665" y="26602"/>
                  </a:lnTo>
                  <a:lnTo>
                    <a:pt x="38348" y="23996"/>
                  </a:lnTo>
                  <a:lnTo>
                    <a:pt x="41334" y="17339"/>
                  </a:lnTo>
                  <a:lnTo>
                    <a:pt x="40779" y="9675"/>
                  </a:lnTo>
                  <a:lnTo>
                    <a:pt x="39643" y="5656"/>
                  </a:lnTo>
                  <a:lnTo>
                    <a:pt x="37473" y="2977"/>
                  </a:lnTo>
                  <a:lnTo>
                    <a:pt x="31302" y="0"/>
                  </a:lnTo>
                  <a:lnTo>
                    <a:pt x="27681" y="616"/>
                  </a:lnTo>
                  <a:lnTo>
                    <a:pt x="19894" y="5066"/>
                  </a:lnTo>
                  <a:lnTo>
                    <a:pt x="7577" y="22245"/>
                  </a:lnTo>
                  <a:lnTo>
                    <a:pt x="1732" y="45210"/>
                  </a:lnTo>
                  <a:lnTo>
                    <a:pt x="0" y="69888"/>
                  </a:lnTo>
                  <a:lnTo>
                    <a:pt x="3358" y="82890"/>
                  </a:lnTo>
                  <a:lnTo>
                    <a:pt x="9555" y="92666"/>
                  </a:lnTo>
                  <a:lnTo>
                    <a:pt x="17012" y="99364"/>
                  </a:lnTo>
                  <a:lnTo>
                    <a:pt x="28792" y="100929"/>
                  </a:lnTo>
                  <a:lnTo>
                    <a:pt x="42731" y="98567"/>
                  </a:lnTo>
                  <a:lnTo>
                    <a:pt x="69121" y="86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SMARTInkShape-2331"/>
            <p:cNvSpPr/>
            <p:nvPr>
              <p:custDataLst>
                <p:tags r:id="rId138"/>
              </p:custDataLst>
            </p:nvPr>
          </p:nvSpPr>
          <p:spPr>
            <a:xfrm>
              <a:off x="10162691" y="4679950"/>
              <a:ext cx="98910" cy="145733"/>
            </a:xfrm>
            <a:custGeom>
              <a:avLst/>
              <a:gdLst/>
              <a:ahLst/>
              <a:cxnLst/>
              <a:rect l="0" t="0" r="0" b="0"/>
              <a:pathLst>
                <a:path w="98910" h="145733">
                  <a:moveTo>
                    <a:pt x="3659" y="12700"/>
                  </a:moveTo>
                  <a:lnTo>
                    <a:pt x="3659" y="12700"/>
                  </a:lnTo>
                  <a:lnTo>
                    <a:pt x="289" y="9329"/>
                  </a:lnTo>
                  <a:lnTo>
                    <a:pt x="0" y="8336"/>
                  </a:lnTo>
                  <a:lnTo>
                    <a:pt x="515" y="7674"/>
                  </a:lnTo>
                  <a:lnTo>
                    <a:pt x="2968" y="6938"/>
                  </a:lnTo>
                  <a:lnTo>
                    <a:pt x="6409" y="6612"/>
                  </a:lnTo>
                  <a:lnTo>
                    <a:pt x="12171" y="10229"/>
                  </a:lnTo>
                  <a:lnTo>
                    <a:pt x="15684" y="13169"/>
                  </a:lnTo>
                  <a:lnTo>
                    <a:pt x="27369" y="34161"/>
                  </a:lnTo>
                  <a:lnTo>
                    <a:pt x="38185" y="76521"/>
                  </a:lnTo>
                  <a:lnTo>
                    <a:pt x="39172" y="113527"/>
                  </a:lnTo>
                  <a:lnTo>
                    <a:pt x="32780" y="141272"/>
                  </a:lnTo>
                  <a:lnTo>
                    <a:pt x="30712" y="145573"/>
                  </a:lnTo>
                  <a:lnTo>
                    <a:pt x="30160" y="145732"/>
                  </a:lnTo>
                  <a:lnTo>
                    <a:pt x="26015" y="142585"/>
                  </a:lnTo>
                  <a:lnTo>
                    <a:pt x="26060" y="133456"/>
                  </a:lnTo>
                  <a:lnTo>
                    <a:pt x="35145" y="86405"/>
                  </a:lnTo>
                  <a:lnTo>
                    <a:pt x="55660" y="43251"/>
                  </a:lnTo>
                  <a:lnTo>
                    <a:pt x="81298" y="12803"/>
                  </a:lnTo>
                  <a:lnTo>
                    <a:pt x="989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SMARTInkShape-2332"/>
            <p:cNvSpPr/>
            <p:nvPr>
              <p:custDataLst>
                <p:tags r:id="rId139"/>
              </p:custDataLst>
            </p:nvPr>
          </p:nvSpPr>
          <p:spPr>
            <a:xfrm>
              <a:off x="10299802" y="4692650"/>
              <a:ext cx="137792" cy="125082"/>
            </a:xfrm>
            <a:custGeom>
              <a:avLst/>
              <a:gdLst/>
              <a:ahLst/>
              <a:cxnLst/>
              <a:rect l="0" t="0" r="0" b="0"/>
              <a:pathLst>
                <a:path w="137792" h="125082">
                  <a:moveTo>
                    <a:pt x="18948" y="0"/>
                  </a:moveTo>
                  <a:lnTo>
                    <a:pt x="18948" y="0"/>
                  </a:lnTo>
                  <a:lnTo>
                    <a:pt x="14585" y="43738"/>
                  </a:lnTo>
                  <a:lnTo>
                    <a:pt x="9488" y="88223"/>
                  </a:lnTo>
                  <a:lnTo>
                    <a:pt x="243" y="125081"/>
                  </a:lnTo>
                  <a:lnTo>
                    <a:pt x="0" y="119689"/>
                  </a:lnTo>
                  <a:lnTo>
                    <a:pt x="5693" y="103814"/>
                  </a:lnTo>
                  <a:lnTo>
                    <a:pt x="23666" y="60168"/>
                  </a:lnTo>
                  <a:lnTo>
                    <a:pt x="41881" y="29102"/>
                  </a:lnTo>
                  <a:lnTo>
                    <a:pt x="43409" y="28574"/>
                  </a:lnTo>
                  <a:lnTo>
                    <a:pt x="45133" y="28927"/>
                  </a:lnTo>
                  <a:lnTo>
                    <a:pt x="46987" y="29868"/>
                  </a:lnTo>
                  <a:lnTo>
                    <a:pt x="52970" y="41305"/>
                  </a:lnTo>
                  <a:lnTo>
                    <a:pt x="53354" y="52224"/>
                  </a:lnTo>
                  <a:lnTo>
                    <a:pt x="50801" y="78582"/>
                  </a:lnTo>
                  <a:lnTo>
                    <a:pt x="50766" y="78494"/>
                  </a:lnTo>
                  <a:lnTo>
                    <a:pt x="50744" y="77729"/>
                  </a:lnTo>
                  <a:lnTo>
                    <a:pt x="54082" y="73282"/>
                  </a:lnTo>
                  <a:lnTo>
                    <a:pt x="97409" y="32320"/>
                  </a:lnTo>
                  <a:lnTo>
                    <a:pt x="122716" y="13205"/>
                  </a:lnTo>
                  <a:lnTo>
                    <a:pt x="126933" y="12330"/>
                  </a:lnTo>
                  <a:lnTo>
                    <a:pt x="130449" y="13159"/>
                  </a:lnTo>
                  <a:lnTo>
                    <a:pt x="133499" y="15123"/>
                  </a:lnTo>
                  <a:lnTo>
                    <a:pt x="135532" y="18548"/>
                  </a:lnTo>
                  <a:lnTo>
                    <a:pt x="137791" y="27999"/>
                  </a:lnTo>
                  <a:lnTo>
                    <a:pt x="134171" y="55677"/>
                  </a:lnTo>
                  <a:lnTo>
                    <a:pt x="120477" y="101514"/>
                  </a:lnTo>
                  <a:lnTo>
                    <a:pt x="114198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2333"/>
            <p:cNvSpPr/>
            <p:nvPr>
              <p:custDataLst>
                <p:tags r:id="rId140"/>
              </p:custDataLst>
            </p:nvPr>
          </p:nvSpPr>
          <p:spPr>
            <a:xfrm>
              <a:off x="10498710" y="4606623"/>
              <a:ext cx="206169" cy="203517"/>
            </a:xfrm>
            <a:custGeom>
              <a:avLst/>
              <a:gdLst/>
              <a:ahLst/>
              <a:cxnLst/>
              <a:rect l="0" t="0" r="0" b="0"/>
              <a:pathLst>
                <a:path w="206169" h="203517">
                  <a:moveTo>
                    <a:pt x="10540" y="92377"/>
                  </a:moveTo>
                  <a:lnTo>
                    <a:pt x="10540" y="92377"/>
                  </a:lnTo>
                  <a:lnTo>
                    <a:pt x="7170" y="92377"/>
                  </a:lnTo>
                  <a:lnTo>
                    <a:pt x="6177" y="94494"/>
                  </a:lnTo>
                  <a:lnTo>
                    <a:pt x="0" y="134304"/>
                  </a:lnTo>
                  <a:lnTo>
                    <a:pt x="149" y="166615"/>
                  </a:lnTo>
                  <a:lnTo>
                    <a:pt x="4361" y="189224"/>
                  </a:lnTo>
                  <a:lnTo>
                    <a:pt x="5718" y="190807"/>
                  </a:lnTo>
                  <a:lnTo>
                    <a:pt x="7324" y="191864"/>
                  </a:lnTo>
                  <a:lnTo>
                    <a:pt x="9806" y="191864"/>
                  </a:lnTo>
                  <a:lnTo>
                    <a:pt x="16330" y="189980"/>
                  </a:lnTo>
                  <a:lnTo>
                    <a:pt x="22049" y="184910"/>
                  </a:lnTo>
                  <a:lnTo>
                    <a:pt x="41015" y="157456"/>
                  </a:lnTo>
                  <a:lnTo>
                    <a:pt x="41440" y="158341"/>
                  </a:lnTo>
                  <a:lnTo>
                    <a:pt x="45629" y="191239"/>
                  </a:lnTo>
                  <a:lnTo>
                    <a:pt x="48042" y="194268"/>
                  </a:lnTo>
                  <a:lnTo>
                    <a:pt x="54488" y="197634"/>
                  </a:lnTo>
                  <a:lnTo>
                    <a:pt x="66051" y="199529"/>
                  </a:lnTo>
                  <a:lnTo>
                    <a:pt x="81788" y="196719"/>
                  </a:lnTo>
                  <a:lnTo>
                    <a:pt x="99853" y="184676"/>
                  </a:lnTo>
                  <a:lnTo>
                    <a:pt x="129991" y="148682"/>
                  </a:lnTo>
                  <a:lnTo>
                    <a:pt x="154745" y="101064"/>
                  </a:lnTo>
                  <a:lnTo>
                    <a:pt x="171526" y="65193"/>
                  </a:lnTo>
                  <a:lnTo>
                    <a:pt x="198111" y="17889"/>
                  </a:lnTo>
                  <a:lnTo>
                    <a:pt x="206168" y="0"/>
                  </a:lnTo>
                  <a:lnTo>
                    <a:pt x="187054" y="44305"/>
                  </a:lnTo>
                  <a:lnTo>
                    <a:pt x="174474" y="85346"/>
                  </a:lnTo>
                  <a:lnTo>
                    <a:pt x="166672" y="127374"/>
                  </a:lnTo>
                  <a:lnTo>
                    <a:pt x="163676" y="170133"/>
                  </a:lnTo>
                  <a:lnTo>
                    <a:pt x="165039" y="190675"/>
                  </a:lnTo>
                  <a:lnTo>
                    <a:pt x="168106" y="199565"/>
                  </a:lnTo>
                  <a:lnTo>
                    <a:pt x="169912" y="201936"/>
                  </a:lnTo>
                  <a:lnTo>
                    <a:pt x="171822" y="203516"/>
                  </a:lnTo>
                  <a:lnTo>
                    <a:pt x="173801" y="203158"/>
                  </a:lnTo>
                  <a:lnTo>
                    <a:pt x="177879" y="198998"/>
                  </a:lnTo>
                  <a:lnTo>
                    <a:pt x="188340" y="168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2334"/>
            <p:cNvSpPr/>
            <p:nvPr>
              <p:custDataLst>
                <p:tags r:id="rId141"/>
              </p:custDataLst>
            </p:nvPr>
          </p:nvSpPr>
          <p:spPr>
            <a:xfrm>
              <a:off x="10998200" y="46545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2335"/>
            <p:cNvSpPr/>
            <p:nvPr>
              <p:custDataLst>
                <p:tags r:id="rId142"/>
              </p:custDataLst>
            </p:nvPr>
          </p:nvSpPr>
          <p:spPr>
            <a:xfrm>
              <a:off x="10864848" y="4674483"/>
              <a:ext cx="69853" cy="11818"/>
            </a:xfrm>
            <a:custGeom>
              <a:avLst/>
              <a:gdLst/>
              <a:ahLst/>
              <a:cxnLst/>
              <a:rect l="0" t="0" r="0" b="0"/>
              <a:pathLst>
                <a:path w="69853" h="11818">
                  <a:moveTo>
                    <a:pt x="2" y="5467"/>
                  </a:moveTo>
                  <a:lnTo>
                    <a:pt x="2" y="5467"/>
                  </a:lnTo>
                  <a:lnTo>
                    <a:pt x="0" y="0"/>
                  </a:lnTo>
                  <a:lnTo>
                    <a:pt x="69852" y="11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2336"/>
            <p:cNvSpPr/>
            <p:nvPr>
              <p:custDataLst>
                <p:tags r:id="rId143"/>
              </p:custDataLst>
            </p:nvPr>
          </p:nvSpPr>
          <p:spPr>
            <a:xfrm>
              <a:off x="11099822" y="4694065"/>
              <a:ext cx="83875" cy="106536"/>
            </a:xfrm>
            <a:custGeom>
              <a:avLst/>
              <a:gdLst/>
              <a:ahLst/>
              <a:cxnLst/>
              <a:rect l="0" t="0" r="0" b="0"/>
              <a:pathLst>
                <a:path w="83875" h="106536">
                  <a:moveTo>
                    <a:pt x="6328" y="23985"/>
                  </a:moveTo>
                  <a:lnTo>
                    <a:pt x="6328" y="23985"/>
                  </a:lnTo>
                  <a:lnTo>
                    <a:pt x="4447" y="44707"/>
                  </a:lnTo>
                  <a:lnTo>
                    <a:pt x="56" y="73959"/>
                  </a:lnTo>
                  <a:lnTo>
                    <a:pt x="0" y="67799"/>
                  </a:lnTo>
                  <a:lnTo>
                    <a:pt x="3751" y="60861"/>
                  </a:lnTo>
                  <a:lnTo>
                    <a:pt x="33202" y="14703"/>
                  </a:lnTo>
                  <a:lnTo>
                    <a:pt x="43202" y="5749"/>
                  </a:lnTo>
                  <a:lnTo>
                    <a:pt x="52349" y="1769"/>
                  </a:lnTo>
                  <a:lnTo>
                    <a:pt x="61119" y="0"/>
                  </a:lnTo>
                  <a:lnTo>
                    <a:pt x="65432" y="1645"/>
                  </a:lnTo>
                  <a:lnTo>
                    <a:pt x="73990" y="9117"/>
                  </a:lnTo>
                  <a:lnTo>
                    <a:pt x="83369" y="31966"/>
                  </a:lnTo>
                  <a:lnTo>
                    <a:pt x="83874" y="61079"/>
                  </a:lnTo>
                  <a:lnTo>
                    <a:pt x="69828" y="106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SMARTInkShape-2337"/>
            <p:cNvSpPr/>
            <p:nvPr>
              <p:custDataLst>
                <p:tags r:id="rId144"/>
              </p:custDataLst>
            </p:nvPr>
          </p:nvSpPr>
          <p:spPr>
            <a:xfrm>
              <a:off x="11034288" y="4701979"/>
              <a:ext cx="43948" cy="70660"/>
            </a:xfrm>
            <a:custGeom>
              <a:avLst/>
              <a:gdLst/>
              <a:ahLst/>
              <a:cxnLst/>
              <a:rect l="0" t="0" r="0" b="0"/>
              <a:pathLst>
                <a:path w="43948" h="70660">
                  <a:moveTo>
                    <a:pt x="33762" y="3371"/>
                  </a:moveTo>
                  <a:lnTo>
                    <a:pt x="33762" y="3371"/>
                  </a:lnTo>
                  <a:lnTo>
                    <a:pt x="23649" y="0"/>
                  </a:lnTo>
                  <a:lnTo>
                    <a:pt x="19260" y="418"/>
                  </a:lnTo>
                  <a:lnTo>
                    <a:pt x="10617" y="4645"/>
                  </a:lnTo>
                  <a:lnTo>
                    <a:pt x="3955" y="13110"/>
                  </a:lnTo>
                  <a:lnTo>
                    <a:pt x="1191" y="18330"/>
                  </a:lnTo>
                  <a:lnTo>
                    <a:pt x="0" y="27894"/>
                  </a:lnTo>
                  <a:lnTo>
                    <a:pt x="2529" y="37553"/>
                  </a:lnTo>
                  <a:lnTo>
                    <a:pt x="8358" y="48902"/>
                  </a:lnTo>
                  <a:lnTo>
                    <a:pt x="22942" y="63820"/>
                  </a:lnTo>
                  <a:lnTo>
                    <a:pt x="32716" y="69043"/>
                  </a:lnTo>
                  <a:lnTo>
                    <a:pt x="40352" y="70659"/>
                  </a:lnTo>
                  <a:lnTo>
                    <a:pt x="42390" y="70102"/>
                  </a:lnTo>
                  <a:lnTo>
                    <a:pt x="43746" y="69025"/>
                  </a:lnTo>
                  <a:lnTo>
                    <a:pt x="43947" y="66897"/>
                  </a:lnTo>
                  <a:lnTo>
                    <a:pt x="40152" y="55746"/>
                  </a:lnTo>
                  <a:lnTo>
                    <a:pt x="21062" y="3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SMARTInkShape-2338"/>
            <p:cNvSpPr/>
            <p:nvPr>
              <p:custDataLst>
                <p:tags r:id="rId145"/>
              </p:custDataLst>
            </p:nvPr>
          </p:nvSpPr>
          <p:spPr>
            <a:xfrm>
              <a:off x="10979150" y="4718050"/>
              <a:ext cx="25401" cy="50801"/>
            </a:xfrm>
            <a:custGeom>
              <a:avLst/>
              <a:gdLst/>
              <a:ahLst/>
              <a:cxnLst/>
              <a:rect l="0" t="0" r="0" b="0"/>
              <a:pathLst>
                <a:path w="25401" h="50801">
                  <a:moveTo>
                    <a:pt x="25400" y="0"/>
                  </a:moveTo>
                  <a:lnTo>
                    <a:pt x="25400" y="0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2339"/>
            <p:cNvSpPr/>
            <p:nvPr>
              <p:custDataLst>
                <p:tags r:id="rId146"/>
              </p:custDataLst>
            </p:nvPr>
          </p:nvSpPr>
          <p:spPr>
            <a:xfrm>
              <a:off x="10738036" y="4598377"/>
              <a:ext cx="212828" cy="219116"/>
            </a:xfrm>
            <a:custGeom>
              <a:avLst/>
              <a:gdLst/>
              <a:ahLst/>
              <a:cxnLst/>
              <a:rect l="0" t="0" r="0" b="0"/>
              <a:pathLst>
                <a:path w="212828" h="219116">
                  <a:moveTo>
                    <a:pt x="31564" y="100623"/>
                  </a:moveTo>
                  <a:lnTo>
                    <a:pt x="31564" y="100623"/>
                  </a:lnTo>
                  <a:lnTo>
                    <a:pt x="28193" y="97252"/>
                  </a:lnTo>
                  <a:lnTo>
                    <a:pt x="24657" y="95597"/>
                  </a:lnTo>
                  <a:lnTo>
                    <a:pt x="22725" y="95156"/>
                  </a:lnTo>
                  <a:lnTo>
                    <a:pt x="20733" y="95567"/>
                  </a:lnTo>
                  <a:lnTo>
                    <a:pt x="16635" y="97905"/>
                  </a:lnTo>
                  <a:lnTo>
                    <a:pt x="6993" y="113302"/>
                  </a:lnTo>
                  <a:lnTo>
                    <a:pt x="1941" y="132368"/>
                  </a:lnTo>
                  <a:lnTo>
                    <a:pt x="0" y="163730"/>
                  </a:lnTo>
                  <a:lnTo>
                    <a:pt x="643" y="165978"/>
                  </a:lnTo>
                  <a:lnTo>
                    <a:pt x="1777" y="167476"/>
                  </a:lnTo>
                  <a:lnTo>
                    <a:pt x="3241" y="168475"/>
                  </a:lnTo>
                  <a:lnTo>
                    <a:pt x="4214" y="168435"/>
                  </a:lnTo>
                  <a:lnTo>
                    <a:pt x="4865" y="167703"/>
                  </a:lnTo>
                  <a:lnTo>
                    <a:pt x="5298" y="166510"/>
                  </a:lnTo>
                  <a:lnTo>
                    <a:pt x="16238" y="149067"/>
                  </a:lnTo>
                  <a:lnTo>
                    <a:pt x="18519" y="140224"/>
                  </a:lnTo>
                  <a:lnTo>
                    <a:pt x="19500" y="148453"/>
                  </a:lnTo>
                  <a:lnTo>
                    <a:pt x="27692" y="163148"/>
                  </a:lnTo>
                  <a:lnTo>
                    <a:pt x="33607" y="169099"/>
                  </a:lnTo>
                  <a:lnTo>
                    <a:pt x="37160" y="171674"/>
                  </a:lnTo>
                  <a:lnTo>
                    <a:pt x="55642" y="175298"/>
                  </a:lnTo>
                  <a:lnTo>
                    <a:pt x="78993" y="173000"/>
                  </a:lnTo>
                  <a:lnTo>
                    <a:pt x="122458" y="155110"/>
                  </a:lnTo>
                  <a:lnTo>
                    <a:pt x="132379" y="149648"/>
                  </a:lnTo>
                  <a:lnTo>
                    <a:pt x="159821" y="118363"/>
                  </a:lnTo>
                  <a:lnTo>
                    <a:pt x="185827" y="71072"/>
                  </a:lnTo>
                  <a:lnTo>
                    <a:pt x="204666" y="30327"/>
                  </a:lnTo>
                  <a:lnTo>
                    <a:pt x="212437" y="6025"/>
                  </a:lnTo>
                  <a:lnTo>
                    <a:pt x="212827" y="2279"/>
                  </a:lnTo>
                  <a:lnTo>
                    <a:pt x="212378" y="488"/>
                  </a:lnTo>
                  <a:lnTo>
                    <a:pt x="211373" y="0"/>
                  </a:lnTo>
                  <a:lnTo>
                    <a:pt x="206494" y="3220"/>
                  </a:lnTo>
                  <a:lnTo>
                    <a:pt x="203216" y="6054"/>
                  </a:lnTo>
                  <a:lnTo>
                    <a:pt x="187819" y="41726"/>
                  </a:lnTo>
                  <a:lnTo>
                    <a:pt x="176091" y="81447"/>
                  </a:lnTo>
                  <a:lnTo>
                    <a:pt x="168539" y="123085"/>
                  </a:lnTo>
                  <a:lnTo>
                    <a:pt x="165629" y="167593"/>
                  </a:lnTo>
                  <a:lnTo>
                    <a:pt x="168426" y="200400"/>
                  </a:lnTo>
                  <a:lnTo>
                    <a:pt x="173794" y="213991"/>
                  </a:lnTo>
                  <a:lnTo>
                    <a:pt x="176477" y="216418"/>
                  </a:lnTo>
                  <a:lnTo>
                    <a:pt x="183224" y="219115"/>
                  </a:lnTo>
                  <a:lnTo>
                    <a:pt x="186293" y="217717"/>
                  </a:lnTo>
                  <a:lnTo>
                    <a:pt x="196664" y="202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1" name="SMARTInkShape-Group495"/>
          <p:cNvGrpSpPr/>
          <p:nvPr/>
        </p:nvGrpSpPr>
        <p:grpSpPr>
          <a:xfrm>
            <a:off x="8801100" y="5125333"/>
            <a:ext cx="494157" cy="246768"/>
            <a:chOff x="8801100" y="5125333"/>
            <a:chExt cx="494157" cy="246768"/>
          </a:xfrm>
        </p:grpSpPr>
        <p:sp>
          <p:nvSpPr>
            <p:cNvPr id="886" name="SMARTInkShape-2340"/>
            <p:cNvSpPr/>
            <p:nvPr>
              <p:custDataLst>
                <p:tags r:id="rId130"/>
              </p:custDataLst>
            </p:nvPr>
          </p:nvSpPr>
          <p:spPr>
            <a:xfrm>
              <a:off x="8985250" y="5340350"/>
              <a:ext cx="95251" cy="6351"/>
            </a:xfrm>
            <a:custGeom>
              <a:avLst/>
              <a:gdLst/>
              <a:ahLst/>
              <a:cxnLst/>
              <a:rect l="0" t="0" r="0" b="0"/>
              <a:pathLst>
                <a:path w="95251" h="6351">
                  <a:moveTo>
                    <a:pt x="0" y="0"/>
                  </a:moveTo>
                  <a:lnTo>
                    <a:pt x="0" y="0"/>
                  </a:lnTo>
                  <a:lnTo>
                    <a:pt x="16619" y="4364"/>
                  </a:lnTo>
                  <a:lnTo>
                    <a:pt x="56173" y="5958"/>
                  </a:lnTo>
                  <a:lnTo>
                    <a:pt x="952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SMARTInkShape-2341"/>
            <p:cNvSpPr/>
            <p:nvPr>
              <p:custDataLst>
                <p:tags r:id="rId131"/>
              </p:custDataLst>
            </p:nvPr>
          </p:nvSpPr>
          <p:spPr>
            <a:xfrm>
              <a:off x="9283700" y="5175250"/>
              <a:ext cx="11557" cy="190501"/>
            </a:xfrm>
            <a:custGeom>
              <a:avLst/>
              <a:gdLst/>
              <a:ahLst/>
              <a:cxnLst/>
              <a:rect l="0" t="0" r="0" b="0"/>
              <a:pathLst>
                <a:path w="11557" h="190501">
                  <a:moveTo>
                    <a:pt x="0" y="0"/>
                  </a:moveTo>
                  <a:lnTo>
                    <a:pt x="0" y="0"/>
                  </a:lnTo>
                  <a:lnTo>
                    <a:pt x="3370" y="42095"/>
                  </a:lnTo>
                  <a:lnTo>
                    <a:pt x="8837" y="84126"/>
                  </a:lnTo>
                  <a:lnTo>
                    <a:pt x="11556" y="125586"/>
                  </a:lnTo>
                  <a:lnTo>
                    <a:pt x="7523" y="172736"/>
                  </a:lnTo>
                  <a:lnTo>
                    <a:pt x="635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SMARTInkShape-2342"/>
            <p:cNvSpPr/>
            <p:nvPr>
              <p:custDataLst>
                <p:tags r:id="rId132"/>
              </p:custDataLst>
            </p:nvPr>
          </p:nvSpPr>
          <p:spPr>
            <a:xfrm>
              <a:off x="8801100" y="5264150"/>
              <a:ext cx="31751" cy="107951"/>
            </a:xfrm>
            <a:custGeom>
              <a:avLst/>
              <a:gdLst/>
              <a:ahLst/>
              <a:cxnLst/>
              <a:rect l="0" t="0" r="0" b="0"/>
              <a:pathLst>
                <a:path w="31751" h="107951">
                  <a:moveTo>
                    <a:pt x="0" y="0"/>
                  </a:moveTo>
                  <a:lnTo>
                    <a:pt x="0" y="0"/>
                  </a:lnTo>
                  <a:lnTo>
                    <a:pt x="10831" y="42633"/>
                  </a:lnTo>
                  <a:lnTo>
                    <a:pt x="21199" y="86709"/>
                  </a:lnTo>
                  <a:lnTo>
                    <a:pt x="317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SMARTInkShape-2343"/>
            <p:cNvSpPr/>
            <p:nvPr>
              <p:custDataLst>
                <p:tags r:id="rId133"/>
              </p:custDataLst>
            </p:nvPr>
          </p:nvSpPr>
          <p:spPr>
            <a:xfrm>
              <a:off x="8839200" y="5125333"/>
              <a:ext cx="6351" cy="24518"/>
            </a:xfrm>
            <a:custGeom>
              <a:avLst/>
              <a:gdLst/>
              <a:ahLst/>
              <a:cxnLst/>
              <a:rect l="0" t="0" r="0" b="0"/>
              <a:pathLst>
                <a:path w="6351" h="245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49"/>
                  </a:lnTo>
                  <a:lnTo>
                    <a:pt x="6350" y="24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SMARTInkShape-2344"/>
            <p:cNvSpPr/>
            <p:nvPr>
              <p:custDataLst>
                <p:tags r:id="rId134"/>
              </p:custDataLst>
            </p:nvPr>
          </p:nvSpPr>
          <p:spPr>
            <a:xfrm>
              <a:off x="8902700" y="5270500"/>
              <a:ext cx="127001" cy="6351"/>
            </a:xfrm>
            <a:custGeom>
              <a:avLst/>
              <a:gdLst/>
              <a:ahLst/>
              <a:cxnLst/>
              <a:rect l="0" t="0" r="0" b="0"/>
              <a:pathLst>
                <a:path w="127001" h="6351">
                  <a:moveTo>
                    <a:pt x="0" y="6350"/>
                  </a:moveTo>
                  <a:lnTo>
                    <a:pt x="0" y="6350"/>
                  </a:lnTo>
                  <a:lnTo>
                    <a:pt x="0" y="2979"/>
                  </a:lnTo>
                  <a:lnTo>
                    <a:pt x="705" y="1986"/>
                  </a:lnTo>
                  <a:lnTo>
                    <a:pt x="1881" y="1324"/>
                  </a:lnTo>
                  <a:lnTo>
                    <a:pt x="3370" y="883"/>
                  </a:lnTo>
                  <a:lnTo>
                    <a:pt x="47402" y="116"/>
                  </a:lnTo>
                  <a:lnTo>
                    <a:pt x="85306" y="34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4" name="SMARTInkShape-Group496"/>
          <p:cNvGrpSpPr/>
          <p:nvPr/>
        </p:nvGrpSpPr>
        <p:grpSpPr>
          <a:xfrm>
            <a:off x="9608433" y="5144383"/>
            <a:ext cx="221368" cy="226747"/>
            <a:chOff x="9608433" y="5144383"/>
            <a:chExt cx="221368" cy="226747"/>
          </a:xfrm>
        </p:grpSpPr>
        <p:sp>
          <p:nvSpPr>
            <p:cNvPr id="892" name="SMARTInkShape-2345"/>
            <p:cNvSpPr/>
            <p:nvPr>
              <p:custDataLst>
                <p:tags r:id="rId128"/>
              </p:custDataLst>
            </p:nvPr>
          </p:nvSpPr>
          <p:spPr>
            <a:xfrm>
              <a:off x="9669001" y="5144383"/>
              <a:ext cx="127336" cy="226747"/>
            </a:xfrm>
            <a:custGeom>
              <a:avLst/>
              <a:gdLst/>
              <a:ahLst/>
              <a:cxnLst/>
              <a:rect l="0" t="0" r="0" b="0"/>
              <a:pathLst>
                <a:path w="127336" h="226747">
                  <a:moveTo>
                    <a:pt x="40149" y="5467"/>
                  </a:moveTo>
                  <a:lnTo>
                    <a:pt x="40149" y="5467"/>
                  </a:lnTo>
                  <a:lnTo>
                    <a:pt x="43519" y="5467"/>
                  </a:lnTo>
                  <a:lnTo>
                    <a:pt x="44512" y="4761"/>
                  </a:lnTo>
                  <a:lnTo>
                    <a:pt x="45175" y="3585"/>
                  </a:lnTo>
                  <a:lnTo>
                    <a:pt x="46236" y="0"/>
                  </a:lnTo>
                  <a:lnTo>
                    <a:pt x="30584" y="38156"/>
                  </a:lnTo>
                  <a:lnTo>
                    <a:pt x="18658" y="81553"/>
                  </a:lnTo>
                  <a:lnTo>
                    <a:pt x="10371" y="116188"/>
                  </a:lnTo>
                  <a:lnTo>
                    <a:pt x="3866" y="148986"/>
                  </a:lnTo>
                  <a:lnTo>
                    <a:pt x="0" y="189572"/>
                  </a:lnTo>
                  <a:lnTo>
                    <a:pt x="2549" y="208648"/>
                  </a:lnTo>
                  <a:lnTo>
                    <a:pt x="8389" y="221828"/>
                  </a:lnTo>
                  <a:lnTo>
                    <a:pt x="11918" y="225202"/>
                  </a:lnTo>
                  <a:lnTo>
                    <a:pt x="15685" y="226746"/>
                  </a:lnTo>
                  <a:lnTo>
                    <a:pt x="24336" y="226580"/>
                  </a:lnTo>
                  <a:lnTo>
                    <a:pt x="35235" y="224154"/>
                  </a:lnTo>
                  <a:lnTo>
                    <a:pt x="53275" y="212080"/>
                  </a:lnTo>
                  <a:lnTo>
                    <a:pt x="61976" y="199130"/>
                  </a:lnTo>
                  <a:lnTo>
                    <a:pt x="77273" y="159793"/>
                  </a:lnTo>
                  <a:lnTo>
                    <a:pt x="77816" y="155666"/>
                  </a:lnTo>
                  <a:lnTo>
                    <a:pt x="77254" y="154988"/>
                  </a:lnTo>
                  <a:lnTo>
                    <a:pt x="76174" y="155242"/>
                  </a:lnTo>
                  <a:lnTo>
                    <a:pt x="74749" y="156117"/>
                  </a:lnTo>
                  <a:lnTo>
                    <a:pt x="69372" y="164091"/>
                  </a:lnTo>
                  <a:lnTo>
                    <a:pt x="69129" y="175214"/>
                  </a:lnTo>
                  <a:lnTo>
                    <a:pt x="70053" y="182132"/>
                  </a:lnTo>
                  <a:lnTo>
                    <a:pt x="76721" y="193581"/>
                  </a:lnTo>
                  <a:lnTo>
                    <a:pt x="86742" y="202669"/>
                  </a:lnTo>
                  <a:lnTo>
                    <a:pt x="103578" y="211045"/>
                  </a:lnTo>
                  <a:lnTo>
                    <a:pt x="113261" y="213252"/>
                  </a:lnTo>
                  <a:lnTo>
                    <a:pt x="120386" y="212351"/>
                  </a:lnTo>
                  <a:lnTo>
                    <a:pt x="123273" y="211123"/>
                  </a:lnTo>
                  <a:lnTo>
                    <a:pt x="125199" y="208188"/>
                  </a:lnTo>
                  <a:lnTo>
                    <a:pt x="127335" y="199282"/>
                  </a:lnTo>
                  <a:lnTo>
                    <a:pt x="124525" y="188267"/>
                  </a:lnTo>
                  <a:lnTo>
                    <a:pt x="113127" y="170167"/>
                  </a:lnTo>
                  <a:lnTo>
                    <a:pt x="90996" y="145219"/>
                  </a:lnTo>
                  <a:lnTo>
                    <a:pt x="90949" y="138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SMARTInkShape-2346"/>
            <p:cNvSpPr/>
            <p:nvPr>
              <p:custDataLst>
                <p:tags r:id="rId129"/>
              </p:custDataLst>
            </p:nvPr>
          </p:nvSpPr>
          <p:spPr>
            <a:xfrm>
              <a:off x="9608433" y="5187950"/>
              <a:ext cx="221368" cy="6351"/>
            </a:xfrm>
            <a:custGeom>
              <a:avLst/>
              <a:gdLst/>
              <a:ahLst/>
              <a:cxnLst/>
              <a:rect l="0" t="0" r="0" b="0"/>
              <a:pathLst>
                <a:path w="221368" h="6351">
                  <a:moveTo>
                    <a:pt x="5467" y="6350"/>
                  </a:moveTo>
                  <a:lnTo>
                    <a:pt x="5467" y="6350"/>
                  </a:lnTo>
                  <a:lnTo>
                    <a:pt x="0" y="6350"/>
                  </a:lnTo>
                  <a:lnTo>
                    <a:pt x="15912" y="1986"/>
                  </a:lnTo>
                  <a:lnTo>
                    <a:pt x="57206" y="392"/>
                  </a:lnTo>
                  <a:lnTo>
                    <a:pt x="102877" y="116"/>
                  </a:lnTo>
                  <a:lnTo>
                    <a:pt x="150274" y="34"/>
                  </a:lnTo>
                  <a:lnTo>
                    <a:pt x="189955" y="10"/>
                  </a:lnTo>
                  <a:lnTo>
                    <a:pt x="221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8" name="SMARTInkShape-Group497"/>
          <p:cNvGrpSpPr/>
          <p:nvPr/>
        </p:nvGrpSpPr>
        <p:grpSpPr>
          <a:xfrm>
            <a:off x="10115683" y="5092700"/>
            <a:ext cx="349118" cy="366718"/>
            <a:chOff x="10115683" y="5092700"/>
            <a:chExt cx="349118" cy="366718"/>
          </a:xfrm>
        </p:grpSpPr>
        <p:sp>
          <p:nvSpPr>
            <p:cNvPr id="895" name="SMARTInkShape-2347"/>
            <p:cNvSpPr/>
            <p:nvPr>
              <p:custDataLst>
                <p:tags r:id="rId125"/>
              </p:custDataLst>
            </p:nvPr>
          </p:nvSpPr>
          <p:spPr>
            <a:xfrm>
              <a:off x="10115683" y="5168900"/>
              <a:ext cx="222118" cy="195492"/>
            </a:xfrm>
            <a:custGeom>
              <a:avLst/>
              <a:gdLst/>
              <a:ahLst/>
              <a:cxnLst/>
              <a:rect l="0" t="0" r="0" b="0"/>
              <a:pathLst>
                <a:path w="222118" h="195492">
                  <a:moveTo>
                    <a:pt x="31617" y="57150"/>
                  </a:moveTo>
                  <a:lnTo>
                    <a:pt x="31617" y="57150"/>
                  </a:lnTo>
                  <a:lnTo>
                    <a:pt x="31617" y="50408"/>
                  </a:lnTo>
                  <a:lnTo>
                    <a:pt x="33498" y="45217"/>
                  </a:lnTo>
                  <a:lnTo>
                    <a:pt x="34988" y="42845"/>
                  </a:lnTo>
                  <a:lnTo>
                    <a:pt x="35980" y="41968"/>
                  </a:lnTo>
                  <a:lnTo>
                    <a:pt x="36642" y="42090"/>
                  </a:lnTo>
                  <a:lnTo>
                    <a:pt x="37084" y="42876"/>
                  </a:lnTo>
                  <a:lnTo>
                    <a:pt x="29052" y="86406"/>
                  </a:lnTo>
                  <a:lnTo>
                    <a:pt x="20240" y="133406"/>
                  </a:lnTo>
                  <a:lnTo>
                    <a:pt x="7525" y="173630"/>
                  </a:lnTo>
                  <a:lnTo>
                    <a:pt x="316" y="195491"/>
                  </a:lnTo>
                  <a:lnTo>
                    <a:pt x="0" y="186335"/>
                  </a:lnTo>
                  <a:lnTo>
                    <a:pt x="13699" y="145649"/>
                  </a:lnTo>
                  <a:lnTo>
                    <a:pt x="27484" y="102186"/>
                  </a:lnTo>
                  <a:lnTo>
                    <a:pt x="44974" y="58500"/>
                  </a:lnTo>
                  <a:lnTo>
                    <a:pt x="63104" y="28567"/>
                  </a:lnTo>
                  <a:lnTo>
                    <a:pt x="68659" y="23280"/>
                  </a:lnTo>
                  <a:lnTo>
                    <a:pt x="71129" y="21870"/>
                  </a:lnTo>
                  <a:lnTo>
                    <a:pt x="74186" y="23752"/>
                  </a:lnTo>
                  <a:lnTo>
                    <a:pt x="81347" y="33369"/>
                  </a:lnTo>
                  <a:lnTo>
                    <a:pt x="92371" y="69020"/>
                  </a:lnTo>
                  <a:lnTo>
                    <a:pt x="99869" y="107391"/>
                  </a:lnTo>
                  <a:lnTo>
                    <a:pt x="112805" y="152995"/>
                  </a:lnTo>
                  <a:lnTo>
                    <a:pt x="118502" y="167480"/>
                  </a:lnTo>
                  <a:lnTo>
                    <a:pt x="125736" y="176271"/>
                  </a:lnTo>
                  <a:lnTo>
                    <a:pt x="128936" y="178192"/>
                  </a:lnTo>
                  <a:lnTo>
                    <a:pt x="131774" y="178767"/>
                  </a:lnTo>
                  <a:lnTo>
                    <a:pt x="134373" y="178445"/>
                  </a:lnTo>
                  <a:lnTo>
                    <a:pt x="141021" y="172442"/>
                  </a:lnTo>
                  <a:lnTo>
                    <a:pt x="152698" y="153400"/>
                  </a:lnTo>
                  <a:lnTo>
                    <a:pt x="166976" y="119770"/>
                  </a:lnTo>
                  <a:lnTo>
                    <a:pt x="184612" y="75939"/>
                  </a:lnTo>
                  <a:lnTo>
                    <a:pt x="201362" y="35435"/>
                  </a:lnTo>
                  <a:lnTo>
                    <a:pt x="213380" y="10499"/>
                  </a:lnTo>
                  <a:lnTo>
                    <a:pt x="2221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SMARTInkShape-2348"/>
            <p:cNvSpPr/>
            <p:nvPr>
              <p:custDataLst>
                <p:tags r:id="rId126"/>
              </p:custDataLst>
            </p:nvPr>
          </p:nvSpPr>
          <p:spPr>
            <a:xfrm>
              <a:off x="10433050" y="5092700"/>
              <a:ext cx="31751" cy="165101"/>
            </a:xfrm>
            <a:custGeom>
              <a:avLst/>
              <a:gdLst/>
              <a:ahLst/>
              <a:cxnLst/>
              <a:rect l="0" t="0" r="0" b="0"/>
              <a:pathLst>
                <a:path w="31751" h="165101">
                  <a:moveTo>
                    <a:pt x="31750" y="0"/>
                  </a:moveTo>
                  <a:lnTo>
                    <a:pt x="31750" y="0"/>
                  </a:lnTo>
                  <a:lnTo>
                    <a:pt x="19541" y="39999"/>
                  </a:lnTo>
                  <a:lnTo>
                    <a:pt x="11355" y="86876"/>
                  </a:lnTo>
                  <a:lnTo>
                    <a:pt x="4462" y="134239"/>
                  </a:lnTo>
                  <a:lnTo>
                    <a:pt x="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SMARTInkShape-2349"/>
            <p:cNvSpPr/>
            <p:nvPr>
              <p:custDataLst>
                <p:tags r:id="rId127"/>
              </p:custDataLst>
            </p:nvPr>
          </p:nvSpPr>
          <p:spPr>
            <a:xfrm>
              <a:off x="10363200" y="5403850"/>
              <a:ext cx="19051" cy="55568"/>
            </a:xfrm>
            <a:custGeom>
              <a:avLst/>
              <a:gdLst/>
              <a:ahLst/>
              <a:cxnLst/>
              <a:rect l="0" t="0" r="0" b="0"/>
              <a:pathLst>
                <a:path w="19051" h="55568">
                  <a:moveTo>
                    <a:pt x="19050" y="19050"/>
                  </a:moveTo>
                  <a:lnTo>
                    <a:pt x="19050" y="19050"/>
                  </a:lnTo>
                  <a:lnTo>
                    <a:pt x="10211" y="19050"/>
                  </a:lnTo>
                  <a:lnTo>
                    <a:pt x="6185" y="20932"/>
                  </a:lnTo>
                  <a:lnTo>
                    <a:pt x="4123" y="22421"/>
                  </a:lnTo>
                  <a:lnTo>
                    <a:pt x="2749" y="24825"/>
                  </a:lnTo>
                  <a:lnTo>
                    <a:pt x="1222" y="31259"/>
                  </a:lnTo>
                  <a:lnTo>
                    <a:pt x="2422" y="38823"/>
                  </a:lnTo>
                  <a:lnTo>
                    <a:pt x="7067" y="49133"/>
                  </a:lnTo>
                  <a:lnTo>
                    <a:pt x="11588" y="55567"/>
                  </a:lnTo>
                  <a:lnTo>
                    <a:pt x="11958" y="55389"/>
                  </a:lnTo>
                  <a:lnTo>
                    <a:pt x="15972" y="41431"/>
                  </a:lnTo>
                  <a:lnTo>
                    <a:pt x="15803" y="30408"/>
                  </a:lnTo>
                  <a:lnTo>
                    <a:pt x="13312" y="12827"/>
                  </a:lnTo>
                  <a:lnTo>
                    <a:pt x="11698" y="99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9" name="SMARTInkShape-Group498"/>
          <p:cNvGrpSpPr/>
          <p:nvPr/>
        </p:nvGrpSpPr>
        <p:grpSpPr>
          <a:xfrm>
            <a:off x="1393339" y="5747273"/>
            <a:ext cx="1121262" cy="427093"/>
            <a:chOff x="1393339" y="5747273"/>
            <a:chExt cx="1121262" cy="427093"/>
          </a:xfrm>
        </p:grpSpPr>
        <p:sp>
          <p:nvSpPr>
            <p:cNvPr id="899" name="SMARTInkShape-2350"/>
            <p:cNvSpPr/>
            <p:nvPr>
              <p:custDataLst>
                <p:tags r:id="rId115"/>
              </p:custDataLst>
            </p:nvPr>
          </p:nvSpPr>
          <p:spPr>
            <a:xfrm>
              <a:off x="2508250" y="579755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0"/>
                  </a:moveTo>
                  <a:lnTo>
                    <a:pt x="6350" y="0"/>
                  </a:lnTo>
                  <a:lnTo>
                    <a:pt x="2979" y="0"/>
                  </a:lnTo>
                  <a:lnTo>
                    <a:pt x="2692" y="1411"/>
                  </a:lnTo>
                  <a:lnTo>
                    <a:pt x="4247" y="1155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SMARTInkShape-2351"/>
            <p:cNvSpPr/>
            <p:nvPr>
              <p:custDataLst>
                <p:tags r:id="rId116"/>
              </p:custDataLst>
            </p:nvPr>
          </p:nvSpPr>
          <p:spPr>
            <a:xfrm>
              <a:off x="2203450" y="5880100"/>
              <a:ext cx="6351" cy="152401"/>
            </a:xfrm>
            <a:custGeom>
              <a:avLst/>
              <a:gdLst/>
              <a:ahLst/>
              <a:cxnLst/>
              <a:rect l="0" t="0" r="0" b="0"/>
              <a:pathLst>
                <a:path w="6351" h="152401">
                  <a:moveTo>
                    <a:pt x="6350" y="0"/>
                  </a:moveTo>
                  <a:lnTo>
                    <a:pt x="6350" y="0"/>
                  </a:lnTo>
                  <a:lnTo>
                    <a:pt x="5644" y="6479"/>
                  </a:lnTo>
                  <a:lnTo>
                    <a:pt x="2979" y="15580"/>
                  </a:lnTo>
                  <a:lnTo>
                    <a:pt x="5418" y="60525"/>
                  </a:lnTo>
                  <a:lnTo>
                    <a:pt x="6166" y="105246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SMARTInkShape-2352"/>
            <p:cNvSpPr/>
            <p:nvPr>
              <p:custDataLst>
                <p:tags r:id="rId117"/>
              </p:custDataLst>
            </p:nvPr>
          </p:nvSpPr>
          <p:spPr>
            <a:xfrm>
              <a:off x="2153652" y="5747273"/>
              <a:ext cx="81549" cy="220923"/>
            </a:xfrm>
            <a:custGeom>
              <a:avLst/>
              <a:gdLst/>
              <a:ahLst/>
              <a:cxnLst/>
              <a:rect l="0" t="0" r="0" b="0"/>
              <a:pathLst>
                <a:path w="81549" h="220923">
                  <a:moveTo>
                    <a:pt x="81548" y="12177"/>
                  </a:moveTo>
                  <a:lnTo>
                    <a:pt x="81548" y="12177"/>
                  </a:lnTo>
                  <a:lnTo>
                    <a:pt x="81548" y="1242"/>
                  </a:lnTo>
                  <a:lnTo>
                    <a:pt x="80842" y="654"/>
                  </a:lnTo>
                  <a:lnTo>
                    <a:pt x="78177" y="0"/>
                  </a:lnTo>
                  <a:lnTo>
                    <a:pt x="72759" y="5354"/>
                  </a:lnTo>
                  <a:lnTo>
                    <a:pt x="69339" y="9745"/>
                  </a:lnTo>
                  <a:lnTo>
                    <a:pt x="54610" y="55670"/>
                  </a:lnTo>
                  <a:lnTo>
                    <a:pt x="42992" y="98207"/>
                  </a:lnTo>
                  <a:lnTo>
                    <a:pt x="30613" y="144677"/>
                  </a:lnTo>
                  <a:lnTo>
                    <a:pt x="16126" y="184080"/>
                  </a:lnTo>
                  <a:lnTo>
                    <a:pt x="0" y="219012"/>
                  </a:lnTo>
                  <a:lnTo>
                    <a:pt x="372" y="219918"/>
                  </a:lnTo>
                  <a:lnTo>
                    <a:pt x="1325" y="220520"/>
                  </a:lnTo>
                  <a:lnTo>
                    <a:pt x="2666" y="220922"/>
                  </a:lnTo>
                  <a:lnTo>
                    <a:pt x="40466" y="212818"/>
                  </a:lnTo>
                  <a:lnTo>
                    <a:pt x="68848" y="196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SMARTInkShape-2353"/>
            <p:cNvSpPr/>
            <p:nvPr>
              <p:custDataLst>
                <p:tags r:id="rId118"/>
              </p:custDataLst>
            </p:nvPr>
          </p:nvSpPr>
          <p:spPr>
            <a:xfrm>
              <a:off x="2489200" y="59626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SMARTInkShape-2354"/>
            <p:cNvSpPr/>
            <p:nvPr>
              <p:custDataLst>
                <p:tags r:id="rId119"/>
              </p:custDataLst>
            </p:nvPr>
          </p:nvSpPr>
          <p:spPr>
            <a:xfrm>
              <a:off x="1701669" y="5870769"/>
              <a:ext cx="75645" cy="123632"/>
            </a:xfrm>
            <a:custGeom>
              <a:avLst/>
              <a:gdLst/>
              <a:ahLst/>
              <a:cxnLst/>
              <a:rect l="0" t="0" r="0" b="0"/>
              <a:pathLst>
                <a:path w="75645" h="123632">
                  <a:moveTo>
                    <a:pt x="25531" y="15681"/>
                  </a:moveTo>
                  <a:lnTo>
                    <a:pt x="25531" y="15681"/>
                  </a:lnTo>
                  <a:lnTo>
                    <a:pt x="18789" y="19052"/>
                  </a:lnTo>
                  <a:lnTo>
                    <a:pt x="16803" y="20751"/>
                  </a:lnTo>
                  <a:lnTo>
                    <a:pt x="14596" y="24520"/>
                  </a:lnTo>
                  <a:lnTo>
                    <a:pt x="15419" y="27218"/>
                  </a:lnTo>
                  <a:lnTo>
                    <a:pt x="20096" y="33979"/>
                  </a:lnTo>
                  <a:lnTo>
                    <a:pt x="30662" y="42348"/>
                  </a:lnTo>
                  <a:lnTo>
                    <a:pt x="54194" y="51787"/>
                  </a:lnTo>
                  <a:lnTo>
                    <a:pt x="57340" y="52452"/>
                  </a:lnTo>
                  <a:lnTo>
                    <a:pt x="60848" y="51484"/>
                  </a:lnTo>
                  <a:lnTo>
                    <a:pt x="68509" y="46645"/>
                  </a:lnTo>
                  <a:lnTo>
                    <a:pt x="72854" y="39791"/>
                  </a:lnTo>
                  <a:lnTo>
                    <a:pt x="75644" y="23893"/>
                  </a:lnTo>
                  <a:lnTo>
                    <a:pt x="70381" y="13686"/>
                  </a:lnTo>
                  <a:lnTo>
                    <a:pt x="61692" y="4211"/>
                  </a:lnTo>
                  <a:lnTo>
                    <a:pt x="53126" y="0"/>
                  </a:lnTo>
                  <a:lnTo>
                    <a:pt x="42734" y="10"/>
                  </a:lnTo>
                  <a:lnTo>
                    <a:pt x="31060" y="3072"/>
                  </a:lnTo>
                  <a:lnTo>
                    <a:pt x="18816" y="9137"/>
                  </a:lnTo>
                  <a:lnTo>
                    <a:pt x="8200" y="29706"/>
                  </a:lnTo>
                  <a:lnTo>
                    <a:pt x="895" y="56487"/>
                  </a:lnTo>
                  <a:lnTo>
                    <a:pt x="0" y="77796"/>
                  </a:lnTo>
                  <a:lnTo>
                    <a:pt x="6834" y="102289"/>
                  </a:lnTo>
                  <a:lnTo>
                    <a:pt x="19573" y="114381"/>
                  </a:lnTo>
                  <a:lnTo>
                    <a:pt x="27909" y="119581"/>
                  </a:lnTo>
                  <a:lnTo>
                    <a:pt x="44697" y="123478"/>
                  </a:lnTo>
                  <a:lnTo>
                    <a:pt x="69981" y="1236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SMARTInkShape-2355"/>
            <p:cNvSpPr/>
            <p:nvPr>
              <p:custDataLst>
                <p:tags r:id="rId120"/>
              </p:custDataLst>
            </p:nvPr>
          </p:nvSpPr>
          <p:spPr>
            <a:xfrm>
              <a:off x="1393339" y="5888215"/>
              <a:ext cx="67162" cy="176036"/>
            </a:xfrm>
            <a:custGeom>
              <a:avLst/>
              <a:gdLst/>
              <a:ahLst/>
              <a:cxnLst/>
              <a:rect l="0" t="0" r="0" b="0"/>
              <a:pathLst>
                <a:path w="67162" h="176036">
                  <a:moveTo>
                    <a:pt x="67161" y="10935"/>
                  </a:moveTo>
                  <a:lnTo>
                    <a:pt x="67161" y="10935"/>
                  </a:lnTo>
                  <a:lnTo>
                    <a:pt x="36387" y="884"/>
                  </a:lnTo>
                  <a:lnTo>
                    <a:pt x="29711" y="0"/>
                  </a:lnTo>
                  <a:lnTo>
                    <a:pt x="21733" y="4351"/>
                  </a:lnTo>
                  <a:lnTo>
                    <a:pt x="3462" y="22355"/>
                  </a:lnTo>
                  <a:lnTo>
                    <a:pt x="0" y="33365"/>
                  </a:lnTo>
                  <a:lnTo>
                    <a:pt x="3680" y="56887"/>
                  </a:lnTo>
                  <a:lnTo>
                    <a:pt x="26012" y="88978"/>
                  </a:lnTo>
                  <a:lnTo>
                    <a:pt x="50989" y="123232"/>
                  </a:lnTo>
                  <a:lnTo>
                    <a:pt x="60811" y="176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SMARTInkShape-2356"/>
            <p:cNvSpPr/>
            <p:nvPr>
              <p:custDataLst>
                <p:tags r:id="rId121"/>
              </p:custDataLst>
            </p:nvPr>
          </p:nvSpPr>
          <p:spPr>
            <a:xfrm>
              <a:off x="1854200" y="5833895"/>
              <a:ext cx="96548" cy="340471"/>
            </a:xfrm>
            <a:custGeom>
              <a:avLst/>
              <a:gdLst/>
              <a:ahLst/>
              <a:cxnLst/>
              <a:rect l="0" t="0" r="0" b="0"/>
              <a:pathLst>
                <a:path w="96548" h="340471">
                  <a:moveTo>
                    <a:pt x="12700" y="77955"/>
                  </a:moveTo>
                  <a:lnTo>
                    <a:pt x="12700" y="77955"/>
                  </a:lnTo>
                  <a:lnTo>
                    <a:pt x="12700" y="67020"/>
                  </a:lnTo>
                  <a:lnTo>
                    <a:pt x="9329" y="72520"/>
                  </a:lnTo>
                  <a:lnTo>
                    <a:pt x="6742" y="113657"/>
                  </a:lnTo>
                  <a:lnTo>
                    <a:pt x="4585" y="152739"/>
                  </a:lnTo>
                  <a:lnTo>
                    <a:pt x="3240" y="198185"/>
                  </a:lnTo>
                  <a:lnTo>
                    <a:pt x="5429" y="244812"/>
                  </a:lnTo>
                  <a:lnTo>
                    <a:pt x="7958" y="290613"/>
                  </a:lnTo>
                  <a:lnTo>
                    <a:pt x="12075" y="335239"/>
                  </a:lnTo>
                  <a:lnTo>
                    <a:pt x="12422" y="340470"/>
                  </a:lnTo>
                  <a:lnTo>
                    <a:pt x="12515" y="340453"/>
                  </a:lnTo>
                  <a:lnTo>
                    <a:pt x="11978" y="299648"/>
                  </a:lnTo>
                  <a:lnTo>
                    <a:pt x="9322" y="265855"/>
                  </a:lnTo>
                  <a:lnTo>
                    <a:pt x="9742" y="243439"/>
                  </a:lnTo>
                  <a:lnTo>
                    <a:pt x="11434" y="217911"/>
                  </a:lnTo>
                  <a:lnTo>
                    <a:pt x="13973" y="190309"/>
                  </a:lnTo>
                  <a:lnTo>
                    <a:pt x="16371" y="163442"/>
                  </a:lnTo>
                  <a:lnTo>
                    <a:pt x="18675" y="137063"/>
                  </a:lnTo>
                  <a:lnTo>
                    <a:pt x="20916" y="111010"/>
                  </a:lnTo>
                  <a:lnTo>
                    <a:pt x="29052" y="68892"/>
                  </a:lnTo>
                  <a:lnTo>
                    <a:pt x="43650" y="24940"/>
                  </a:lnTo>
                  <a:lnTo>
                    <a:pt x="55032" y="4156"/>
                  </a:lnTo>
                  <a:lnTo>
                    <a:pt x="57854" y="1240"/>
                  </a:lnTo>
                  <a:lnTo>
                    <a:pt x="61853" y="0"/>
                  </a:lnTo>
                  <a:lnTo>
                    <a:pt x="71940" y="505"/>
                  </a:lnTo>
                  <a:lnTo>
                    <a:pt x="76888" y="4451"/>
                  </a:lnTo>
                  <a:lnTo>
                    <a:pt x="86148" y="18239"/>
                  </a:lnTo>
                  <a:lnTo>
                    <a:pt x="95924" y="49208"/>
                  </a:lnTo>
                  <a:lnTo>
                    <a:pt x="96547" y="81823"/>
                  </a:lnTo>
                  <a:lnTo>
                    <a:pt x="85521" y="110460"/>
                  </a:lnTo>
                  <a:lnTo>
                    <a:pt x="68849" y="130077"/>
                  </a:lnTo>
                  <a:lnTo>
                    <a:pt x="50503" y="141453"/>
                  </a:lnTo>
                  <a:lnTo>
                    <a:pt x="28291" y="145924"/>
                  </a:lnTo>
                  <a:lnTo>
                    <a:pt x="0" y="14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SMARTInkShape-2357"/>
            <p:cNvSpPr/>
            <p:nvPr>
              <p:custDataLst>
                <p:tags r:id="rId122"/>
              </p:custDataLst>
            </p:nvPr>
          </p:nvSpPr>
          <p:spPr>
            <a:xfrm>
              <a:off x="1454150" y="6045200"/>
              <a:ext cx="1009258" cy="114301"/>
            </a:xfrm>
            <a:custGeom>
              <a:avLst/>
              <a:gdLst/>
              <a:ahLst/>
              <a:cxnLst/>
              <a:rect l="0" t="0" r="0" b="0"/>
              <a:pathLst>
                <a:path w="1009258" h="114301">
                  <a:moveTo>
                    <a:pt x="0" y="114300"/>
                  </a:moveTo>
                  <a:lnTo>
                    <a:pt x="0" y="114300"/>
                  </a:lnTo>
                  <a:lnTo>
                    <a:pt x="47037" y="108655"/>
                  </a:lnTo>
                  <a:lnTo>
                    <a:pt x="84274" y="104187"/>
                  </a:lnTo>
                  <a:lnTo>
                    <a:pt x="136616" y="97679"/>
                  </a:lnTo>
                  <a:lnTo>
                    <a:pt x="199028" y="89814"/>
                  </a:lnTo>
                  <a:lnTo>
                    <a:pt x="268152" y="81042"/>
                  </a:lnTo>
                  <a:lnTo>
                    <a:pt x="331168" y="73078"/>
                  </a:lnTo>
                  <a:lnTo>
                    <a:pt x="390112" y="65653"/>
                  </a:lnTo>
                  <a:lnTo>
                    <a:pt x="446341" y="58584"/>
                  </a:lnTo>
                  <a:lnTo>
                    <a:pt x="500761" y="52462"/>
                  </a:lnTo>
                  <a:lnTo>
                    <a:pt x="553974" y="46969"/>
                  </a:lnTo>
                  <a:lnTo>
                    <a:pt x="606383" y="41897"/>
                  </a:lnTo>
                  <a:lnTo>
                    <a:pt x="655433" y="37103"/>
                  </a:lnTo>
                  <a:lnTo>
                    <a:pt x="702244" y="32496"/>
                  </a:lnTo>
                  <a:lnTo>
                    <a:pt x="747563" y="28014"/>
                  </a:lnTo>
                  <a:lnTo>
                    <a:pt x="789064" y="25026"/>
                  </a:lnTo>
                  <a:lnTo>
                    <a:pt x="828021" y="23034"/>
                  </a:lnTo>
                  <a:lnTo>
                    <a:pt x="865280" y="21706"/>
                  </a:lnTo>
                  <a:lnTo>
                    <a:pt x="896470" y="20115"/>
                  </a:lnTo>
                  <a:lnTo>
                    <a:pt x="923614" y="18348"/>
                  </a:lnTo>
                  <a:lnTo>
                    <a:pt x="966473" y="15211"/>
                  </a:lnTo>
                  <a:lnTo>
                    <a:pt x="1009060" y="13031"/>
                  </a:lnTo>
                  <a:lnTo>
                    <a:pt x="1009257" y="11509"/>
                  </a:lnTo>
                  <a:lnTo>
                    <a:pt x="996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SMARTInkShape-2358"/>
            <p:cNvSpPr/>
            <p:nvPr>
              <p:custDataLst>
                <p:tags r:id="rId123"/>
              </p:custDataLst>
            </p:nvPr>
          </p:nvSpPr>
          <p:spPr>
            <a:xfrm>
              <a:off x="1572673" y="5810250"/>
              <a:ext cx="71978" cy="230968"/>
            </a:xfrm>
            <a:custGeom>
              <a:avLst/>
              <a:gdLst/>
              <a:ahLst/>
              <a:cxnLst/>
              <a:rect l="0" t="0" r="0" b="0"/>
              <a:pathLst>
                <a:path w="71978" h="230968">
                  <a:moveTo>
                    <a:pt x="27527" y="0"/>
                  </a:moveTo>
                  <a:lnTo>
                    <a:pt x="27527" y="0"/>
                  </a:lnTo>
                  <a:lnTo>
                    <a:pt x="24156" y="0"/>
                  </a:lnTo>
                  <a:lnTo>
                    <a:pt x="20620" y="3763"/>
                  </a:lnTo>
                  <a:lnTo>
                    <a:pt x="18689" y="6741"/>
                  </a:lnTo>
                  <a:lnTo>
                    <a:pt x="8428" y="52097"/>
                  </a:lnTo>
                  <a:lnTo>
                    <a:pt x="2112" y="99397"/>
                  </a:lnTo>
                  <a:lnTo>
                    <a:pt x="0" y="117064"/>
                  </a:lnTo>
                  <a:lnTo>
                    <a:pt x="2826" y="140132"/>
                  </a:lnTo>
                  <a:lnTo>
                    <a:pt x="8943" y="166799"/>
                  </a:lnTo>
                  <a:lnTo>
                    <a:pt x="24912" y="213833"/>
                  </a:lnTo>
                  <a:lnTo>
                    <a:pt x="32133" y="224400"/>
                  </a:lnTo>
                  <a:lnTo>
                    <a:pt x="39065" y="230033"/>
                  </a:lnTo>
                  <a:lnTo>
                    <a:pt x="45802" y="230967"/>
                  </a:lnTo>
                  <a:lnTo>
                    <a:pt x="52410" y="228766"/>
                  </a:lnTo>
                  <a:lnTo>
                    <a:pt x="71977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SMARTInkShape-2359"/>
            <p:cNvSpPr/>
            <p:nvPr>
              <p:custDataLst>
                <p:tags r:id="rId124"/>
              </p:custDataLst>
            </p:nvPr>
          </p:nvSpPr>
          <p:spPr>
            <a:xfrm>
              <a:off x="1518533" y="5905500"/>
              <a:ext cx="100718" cy="10008"/>
            </a:xfrm>
            <a:custGeom>
              <a:avLst/>
              <a:gdLst/>
              <a:ahLst/>
              <a:cxnLst/>
              <a:rect l="0" t="0" r="0" b="0"/>
              <a:pathLst>
                <a:path w="100718" h="10008">
                  <a:moveTo>
                    <a:pt x="5467" y="6350"/>
                  </a:moveTo>
                  <a:lnTo>
                    <a:pt x="5467" y="6350"/>
                  </a:lnTo>
                  <a:lnTo>
                    <a:pt x="2096" y="9721"/>
                  </a:lnTo>
                  <a:lnTo>
                    <a:pt x="1103" y="10007"/>
                  </a:lnTo>
                  <a:lnTo>
                    <a:pt x="441" y="9495"/>
                  </a:lnTo>
                  <a:lnTo>
                    <a:pt x="0" y="8446"/>
                  </a:lnTo>
                  <a:lnTo>
                    <a:pt x="411" y="7747"/>
                  </a:lnTo>
                  <a:lnTo>
                    <a:pt x="2750" y="6972"/>
                  </a:lnTo>
                  <a:lnTo>
                    <a:pt x="48439" y="5769"/>
                  </a:lnTo>
                  <a:lnTo>
                    <a:pt x="1007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7" name="SMARTInkShape-Group499"/>
          <p:cNvGrpSpPr/>
          <p:nvPr/>
        </p:nvGrpSpPr>
        <p:grpSpPr>
          <a:xfrm>
            <a:off x="3068438" y="5584342"/>
            <a:ext cx="1344813" cy="586828"/>
            <a:chOff x="3068438" y="5584342"/>
            <a:chExt cx="1344813" cy="586828"/>
          </a:xfrm>
        </p:grpSpPr>
        <p:sp>
          <p:nvSpPr>
            <p:cNvPr id="910" name="SMARTInkShape-2360"/>
            <p:cNvSpPr/>
            <p:nvPr>
              <p:custDataLst>
                <p:tags r:id="rId108"/>
              </p:custDataLst>
            </p:nvPr>
          </p:nvSpPr>
          <p:spPr>
            <a:xfrm>
              <a:off x="4273550" y="5861050"/>
              <a:ext cx="139701" cy="11377"/>
            </a:xfrm>
            <a:custGeom>
              <a:avLst/>
              <a:gdLst/>
              <a:ahLst/>
              <a:cxnLst/>
              <a:rect l="0" t="0" r="0" b="0"/>
              <a:pathLst>
                <a:path w="139701" h="11377">
                  <a:moveTo>
                    <a:pt x="0" y="6350"/>
                  </a:moveTo>
                  <a:lnTo>
                    <a:pt x="0" y="6350"/>
                  </a:lnTo>
                  <a:lnTo>
                    <a:pt x="45779" y="11376"/>
                  </a:lnTo>
                  <a:lnTo>
                    <a:pt x="90617" y="8162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SMARTInkShape-2361"/>
            <p:cNvSpPr/>
            <p:nvPr>
              <p:custDataLst>
                <p:tags r:id="rId109"/>
              </p:custDataLst>
            </p:nvPr>
          </p:nvSpPr>
          <p:spPr>
            <a:xfrm>
              <a:off x="3812979" y="5755746"/>
              <a:ext cx="257372" cy="116130"/>
            </a:xfrm>
            <a:custGeom>
              <a:avLst/>
              <a:gdLst/>
              <a:ahLst/>
              <a:cxnLst/>
              <a:rect l="0" t="0" r="0" b="0"/>
              <a:pathLst>
                <a:path w="257372" h="116130">
                  <a:moveTo>
                    <a:pt x="3371" y="10054"/>
                  </a:moveTo>
                  <a:lnTo>
                    <a:pt x="3371" y="10054"/>
                  </a:lnTo>
                  <a:lnTo>
                    <a:pt x="2665" y="16533"/>
                  </a:lnTo>
                  <a:lnTo>
                    <a:pt x="0" y="25634"/>
                  </a:lnTo>
                  <a:lnTo>
                    <a:pt x="2439" y="71843"/>
                  </a:lnTo>
                  <a:lnTo>
                    <a:pt x="4976" y="94684"/>
                  </a:lnTo>
                  <a:lnTo>
                    <a:pt x="10197" y="108508"/>
                  </a:lnTo>
                  <a:lnTo>
                    <a:pt x="14166" y="113783"/>
                  </a:lnTo>
                  <a:lnTo>
                    <a:pt x="18281" y="116129"/>
                  </a:lnTo>
                  <a:lnTo>
                    <a:pt x="20366" y="116048"/>
                  </a:lnTo>
                  <a:lnTo>
                    <a:pt x="24565" y="114077"/>
                  </a:lnTo>
                  <a:lnTo>
                    <a:pt x="34266" y="102258"/>
                  </a:lnTo>
                  <a:lnTo>
                    <a:pt x="42707" y="81981"/>
                  </a:lnTo>
                  <a:lnTo>
                    <a:pt x="47621" y="34848"/>
                  </a:lnTo>
                  <a:lnTo>
                    <a:pt x="47688" y="35049"/>
                  </a:lnTo>
                  <a:lnTo>
                    <a:pt x="47782" y="38705"/>
                  </a:lnTo>
                  <a:lnTo>
                    <a:pt x="65494" y="68047"/>
                  </a:lnTo>
                  <a:lnTo>
                    <a:pt x="81045" y="83133"/>
                  </a:lnTo>
                  <a:lnTo>
                    <a:pt x="109626" y="99461"/>
                  </a:lnTo>
                  <a:lnTo>
                    <a:pt x="123268" y="102706"/>
                  </a:lnTo>
                  <a:lnTo>
                    <a:pt x="142849" y="101164"/>
                  </a:lnTo>
                  <a:lnTo>
                    <a:pt x="153790" y="94291"/>
                  </a:lnTo>
                  <a:lnTo>
                    <a:pt x="168942" y="76004"/>
                  </a:lnTo>
                  <a:lnTo>
                    <a:pt x="173079" y="52956"/>
                  </a:lnTo>
                  <a:lnTo>
                    <a:pt x="169407" y="16385"/>
                  </a:lnTo>
                  <a:lnTo>
                    <a:pt x="165829" y="6283"/>
                  </a:lnTo>
                  <a:lnTo>
                    <a:pt x="163182" y="3306"/>
                  </a:lnTo>
                  <a:lnTo>
                    <a:pt x="156478" y="0"/>
                  </a:lnTo>
                  <a:lnTo>
                    <a:pt x="148794" y="411"/>
                  </a:lnTo>
                  <a:lnTo>
                    <a:pt x="144770" y="1510"/>
                  </a:lnTo>
                  <a:lnTo>
                    <a:pt x="138417" y="6491"/>
                  </a:lnTo>
                  <a:lnTo>
                    <a:pt x="133241" y="14820"/>
                  </a:lnTo>
                  <a:lnTo>
                    <a:pt x="127067" y="35377"/>
                  </a:lnTo>
                  <a:lnTo>
                    <a:pt x="125629" y="59342"/>
                  </a:lnTo>
                  <a:lnTo>
                    <a:pt x="130567" y="94382"/>
                  </a:lnTo>
                  <a:lnTo>
                    <a:pt x="133515" y="99979"/>
                  </a:lnTo>
                  <a:lnTo>
                    <a:pt x="142823" y="102937"/>
                  </a:lnTo>
                  <a:lnTo>
                    <a:pt x="149255" y="103726"/>
                  </a:lnTo>
                  <a:lnTo>
                    <a:pt x="189938" y="93164"/>
                  </a:lnTo>
                  <a:lnTo>
                    <a:pt x="237418" y="81835"/>
                  </a:lnTo>
                  <a:lnTo>
                    <a:pt x="257371" y="79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SMARTInkShape-2362"/>
            <p:cNvSpPr/>
            <p:nvPr>
              <p:custDataLst>
                <p:tags r:id="rId110"/>
              </p:custDataLst>
            </p:nvPr>
          </p:nvSpPr>
          <p:spPr>
            <a:xfrm>
              <a:off x="3781688" y="5584342"/>
              <a:ext cx="15613" cy="289409"/>
            </a:xfrm>
            <a:custGeom>
              <a:avLst/>
              <a:gdLst/>
              <a:ahLst/>
              <a:cxnLst/>
              <a:rect l="0" t="0" r="0" b="0"/>
              <a:pathLst>
                <a:path w="15613" h="289409">
                  <a:moveTo>
                    <a:pt x="15612" y="3658"/>
                  </a:moveTo>
                  <a:lnTo>
                    <a:pt x="15612" y="3658"/>
                  </a:lnTo>
                  <a:lnTo>
                    <a:pt x="15612" y="0"/>
                  </a:lnTo>
                  <a:lnTo>
                    <a:pt x="15612" y="1562"/>
                  </a:lnTo>
                  <a:lnTo>
                    <a:pt x="6884" y="31414"/>
                  </a:lnTo>
                  <a:lnTo>
                    <a:pt x="3383" y="78674"/>
                  </a:lnTo>
                  <a:lnTo>
                    <a:pt x="64" y="116962"/>
                  </a:lnTo>
                  <a:lnTo>
                    <a:pt x="0" y="155615"/>
                  </a:lnTo>
                  <a:lnTo>
                    <a:pt x="1618" y="192550"/>
                  </a:lnTo>
                  <a:lnTo>
                    <a:pt x="2528" y="238994"/>
                  </a:lnTo>
                  <a:lnTo>
                    <a:pt x="2861" y="283441"/>
                  </a:lnTo>
                  <a:lnTo>
                    <a:pt x="2912" y="289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SMARTInkShape-2363"/>
            <p:cNvSpPr/>
            <p:nvPr>
              <p:custDataLst>
                <p:tags r:id="rId111"/>
              </p:custDataLst>
            </p:nvPr>
          </p:nvSpPr>
          <p:spPr>
            <a:xfrm>
              <a:off x="3641497" y="5746650"/>
              <a:ext cx="73254" cy="143883"/>
            </a:xfrm>
            <a:custGeom>
              <a:avLst/>
              <a:gdLst/>
              <a:ahLst/>
              <a:cxnLst/>
              <a:rect l="0" t="0" r="0" b="0"/>
              <a:pathLst>
                <a:path w="73254" h="143883">
                  <a:moveTo>
                    <a:pt x="73253" y="44550"/>
                  </a:moveTo>
                  <a:lnTo>
                    <a:pt x="73253" y="44550"/>
                  </a:lnTo>
                  <a:lnTo>
                    <a:pt x="69882" y="41179"/>
                  </a:lnTo>
                  <a:lnTo>
                    <a:pt x="68227" y="37643"/>
                  </a:lnTo>
                  <a:lnTo>
                    <a:pt x="63793" y="26252"/>
                  </a:lnTo>
                  <a:lnTo>
                    <a:pt x="51054" y="6755"/>
                  </a:lnTo>
                  <a:lnTo>
                    <a:pt x="43161" y="0"/>
                  </a:lnTo>
                  <a:lnTo>
                    <a:pt x="36963" y="739"/>
                  </a:lnTo>
                  <a:lnTo>
                    <a:pt x="20670" y="9086"/>
                  </a:lnTo>
                  <a:lnTo>
                    <a:pt x="9196" y="25966"/>
                  </a:lnTo>
                  <a:lnTo>
                    <a:pt x="651" y="57388"/>
                  </a:lnTo>
                  <a:lnTo>
                    <a:pt x="0" y="85278"/>
                  </a:lnTo>
                  <a:lnTo>
                    <a:pt x="4276" y="103186"/>
                  </a:lnTo>
                  <a:lnTo>
                    <a:pt x="8024" y="109416"/>
                  </a:lnTo>
                  <a:lnTo>
                    <a:pt x="12042" y="112184"/>
                  </a:lnTo>
                  <a:lnTo>
                    <a:pt x="14101" y="112217"/>
                  </a:lnTo>
                  <a:lnTo>
                    <a:pt x="18270" y="110372"/>
                  </a:lnTo>
                  <a:lnTo>
                    <a:pt x="24585" y="101996"/>
                  </a:lnTo>
                  <a:lnTo>
                    <a:pt x="30925" y="87206"/>
                  </a:lnTo>
                  <a:lnTo>
                    <a:pt x="36477" y="57633"/>
                  </a:lnTo>
                  <a:lnTo>
                    <a:pt x="40510" y="52230"/>
                  </a:lnTo>
                  <a:lnTo>
                    <a:pt x="41062" y="55255"/>
                  </a:lnTo>
                  <a:lnTo>
                    <a:pt x="46944" y="98465"/>
                  </a:lnTo>
                  <a:lnTo>
                    <a:pt x="52743" y="129414"/>
                  </a:lnTo>
                  <a:lnTo>
                    <a:pt x="59385" y="143808"/>
                  </a:lnTo>
                  <a:lnTo>
                    <a:pt x="60480" y="143882"/>
                  </a:lnTo>
                  <a:lnTo>
                    <a:pt x="66903" y="139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SMARTInkShape-2364"/>
            <p:cNvSpPr/>
            <p:nvPr>
              <p:custDataLst>
                <p:tags r:id="rId112"/>
              </p:custDataLst>
            </p:nvPr>
          </p:nvSpPr>
          <p:spPr>
            <a:xfrm>
              <a:off x="3448050" y="5762142"/>
              <a:ext cx="114301" cy="148892"/>
            </a:xfrm>
            <a:custGeom>
              <a:avLst/>
              <a:gdLst/>
              <a:ahLst/>
              <a:cxnLst/>
              <a:rect l="0" t="0" r="0" b="0"/>
              <a:pathLst>
                <a:path w="114301" h="148892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1561"/>
                  </a:lnTo>
                  <a:lnTo>
                    <a:pt x="3763" y="4608"/>
                  </a:lnTo>
                  <a:lnTo>
                    <a:pt x="6742" y="6407"/>
                  </a:lnTo>
                  <a:lnTo>
                    <a:pt x="17677" y="22425"/>
                  </a:lnTo>
                  <a:lnTo>
                    <a:pt x="40079" y="68235"/>
                  </a:lnTo>
                  <a:lnTo>
                    <a:pt x="67994" y="113736"/>
                  </a:lnTo>
                  <a:lnTo>
                    <a:pt x="82194" y="148891"/>
                  </a:lnTo>
                  <a:lnTo>
                    <a:pt x="87599" y="109981"/>
                  </a:lnTo>
                  <a:lnTo>
                    <a:pt x="93375" y="73339"/>
                  </a:lnTo>
                  <a:lnTo>
                    <a:pt x="101648" y="30201"/>
                  </a:lnTo>
                  <a:lnTo>
                    <a:pt x="107964" y="14109"/>
                  </a:lnTo>
                  <a:lnTo>
                    <a:pt x="114300" y="3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SMARTInkShape-2365"/>
            <p:cNvSpPr/>
            <p:nvPr>
              <p:custDataLst>
                <p:tags r:id="rId113"/>
              </p:custDataLst>
            </p:nvPr>
          </p:nvSpPr>
          <p:spPr>
            <a:xfrm>
              <a:off x="3289300" y="58547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0" y="12700"/>
                  </a:lnTo>
                  <a:lnTo>
                    <a:pt x="44159" y="12700"/>
                  </a:lnTo>
                  <a:lnTo>
                    <a:pt x="87992" y="3861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SMARTInkShape-2366"/>
            <p:cNvSpPr/>
            <p:nvPr>
              <p:custDataLst>
                <p:tags r:id="rId114"/>
              </p:custDataLst>
            </p:nvPr>
          </p:nvSpPr>
          <p:spPr>
            <a:xfrm>
              <a:off x="3068438" y="5830796"/>
              <a:ext cx="102208" cy="340374"/>
            </a:xfrm>
            <a:custGeom>
              <a:avLst/>
              <a:gdLst/>
              <a:ahLst/>
              <a:cxnLst/>
              <a:rect l="0" t="0" r="0" b="0"/>
              <a:pathLst>
                <a:path w="102208" h="340374">
                  <a:moveTo>
                    <a:pt x="4962" y="42954"/>
                  </a:moveTo>
                  <a:lnTo>
                    <a:pt x="4962" y="42954"/>
                  </a:lnTo>
                  <a:lnTo>
                    <a:pt x="8333" y="86323"/>
                  </a:lnTo>
                  <a:lnTo>
                    <a:pt x="13751" y="117968"/>
                  </a:lnTo>
                  <a:lnTo>
                    <a:pt x="19452" y="154610"/>
                  </a:lnTo>
                  <a:lnTo>
                    <a:pt x="21985" y="196766"/>
                  </a:lnTo>
                  <a:lnTo>
                    <a:pt x="26874" y="237607"/>
                  </a:lnTo>
                  <a:lnTo>
                    <a:pt x="32339" y="274812"/>
                  </a:lnTo>
                  <a:lnTo>
                    <a:pt x="35416" y="316030"/>
                  </a:lnTo>
                  <a:lnTo>
                    <a:pt x="36661" y="340373"/>
                  </a:lnTo>
                  <a:lnTo>
                    <a:pt x="29798" y="302967"/>
                  </a:lnTo>
                  <a:lnTo>
                    <a:pt x="24467" y="273521"/>
                  </a:lnTo>
                  <a:lnTo>
                    <a:pt x="15041" y="232211"/>
                  </a:lnTo>
                  <a:lnTo>
                    <a:pt x="10271" y="208635"/>
                  </a:lnTo>
                  <a:lnTo>
                    <a:pt x="5679" y="183747"/>
                  </a:lnTo>
                  <a:lnTo>
                    <a:pt x="1207" y="157983"/>
                  </a:lnTo>
                  <a:lnTo>
                    <a:pt x="0" y="112421"/>
                  </a:lnTo>
                  <a:lnTo>
                    <a:pt x="4168" y="73829"/>
                  </a:lnTo>
                  <a:lnTo>
                    <a:pt x="14448" y="33679"/>
                  </a:lnTo>
                  <a:lnTo>
                    <a:pt x="22348" y="15548"/>
                  </a:lnTo>
                  <a:lnTo>
                    <a:pt x="30564" y="6078"/>
                  </a:lnTo>
                  <a:lnTo>
                    <a:pt x="38918" y="1870"/>
                  </a:lnTo>
                  <a:lnTo>
                    <a:pt x="47335" y="0"/>
                  </a:lnTo>
                  <a:lnTo>
                    <a:pt x="57661" y="4813"/>
                  </a:lnTo>
                  <a:lnTo>
                    <a:pt x="68601" y="14714"/>
                  </a:lnTo>
                  <a:lnTo>
                    <a:pt x="91485" y="55532"/>
                  </a:lnTo>
                  <a:lnTo>
                    <a:pt x="100997" y="82507"/>
                  </a:lnTo>
                  <a:lnTo>
                    <a:pt x="102207" y="97928"/>
                  </a:lnTo>
                  <a:lnTo>
                    <a:pt x="99688" y="111131"/>
                  </a:lnTo>
                  <a:lnTo>
                    <a:pt x="93864" y="121703"/>
                  </a:lnTo>
                  <a:lnTo>
                    <a:pt x="79281" y="135589"/>
                  </a:lnTo>
                  <a:lnTo>
                    <a:pt x="58184" y="145269"/>
                  </a:lnTo>
                  <a:lnTo>
                    <a:pt x="37430" y="149234"/>
                  </a:lnTo>
                  <a:lnTo>
                    <a:pt x="28094" y="148280"/>
                  </a:lnTo>
                  <a:lnTo>
                    <a:pt x="18872" y="143777"/>
                  </a:lnTo>
                  <a:lnTo>
                    <a:pt x="11312" y="1382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8" name="SMARTInkShape-2367"/>
          <p:cNvSpPr/>
          <p:nvPr>
            <p:custDataLst>
              <p:tags r:id="rId5"/>
            </p:custDataLst>
          </p:nvPr>
        </p:nvSpPr>
        <p:spPr>
          <a:xfrm>
            <a:off x="4295292" y="5759450"/>
            <a:ext cx="117959" cy="12701"/>
          </a:xfrm>
          <a:custGeom>
            <a:avLst/>
            <a:gdLst/>
            <a:ahLst/>
            <a:cxnLst/>
            <a:rect l="0" t="0" r="0" b="0"/>
            <a:pathLst>
              <a:path w="117959" h="12701">
                <a:moveTo>
                  <a:pt x="3658" y="0"/>
                </a:moveTo>
                <a:lnTo>
                  <a:pt x="3658" y="0"/>
                </a:lnTo>
                <a:lnTo>
                  <a:pt x="0" y="0"/>
                </a:lnTo>
                <a:lnTo>
                  <a:pt x="1562" y="0"/>
                </a:lnTo>
                <a:lnTo>
                  <a:pt x="20960" y="5026"/>
                </a:lnTo>
                <a:lnTo>
                  <a:pt x="64367" y="10540"/>
                </a:lnTo>
                <a:lnTo>
                  <a:pt x="109931" y="12510"/>
                </a:lnTo>
                <a:lnTo>
                  <a:pt x="117958" y="127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5" name="SMARTInkShape-Group501"/>
          <p:cNvGrpSpPr/>
          <p:nvPr/>
        </p:nvGrpSpPr>
        <p:grpSpPr>
          <a:xfrm>
            <a:off x="4781550" y="5295900"/>
            <a:ext cx="1263651" cy="983603"/>
            <a:chOff x="4781550" y="5295900"/>
            <a:chExt cx="1263651" cy="983603"/>
          </a:xfrm>
        </p:grpSpPr>
        <p:sp>
          <p:nvSpPr>
            <p:cNvPr id="919" name="SMARTInkShape-2368"/>
            <p:cNvSpPr/>
            <p:nvPr>
              <p:custDataLst>
                <p:tags r:id="rId92"/>
              </p:custDataLst>
            </p:nvPr>
          </p:nvSpPr>
          <p:spPr>
            <a:xfrm>
              <a:off x="5810250" y="5899150"/>
              <a:ext cx="234951" cy="30887"/>
            </a:xfrm>
            <a:custGeom>
              <a:avLst/>
              <a:gdLst/>
              <a:ahLst/>
              <a:cxnLst/>
              <a:rect l="0" t="0" r="0" b="0"/>
              <a:pathLst>
                <a:path w="234951" h="30887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1" y="5026"/>
                  </a:lnTo>
                  <a:lnTo>
                    <a:pt x="8789" y="5957"/>
                  </a:lnTo>
                  <a:lnTo>
                    <a:pt x="21654" y="8115"/>
                  </a:lnTo>
                  <a:lnTo>
                    <a:pt x="65191" y="21907"/>
                  </a:lnTo>
                  <a:lnTo>
                    <a:pt x="109940" y="28834"/>
                  </a:lnTo>
                  <a:lnTo>
                    <a:pt x="154479" y="30886"/>
                  </a:lnTo>
                  <a:lnTo>
                    <a:pt x="201520" y="27215"/>
                  </a:lnTo>
                  <a:lnTo>
                    <a:pt x="2349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SMARTInkShape-2369"/>
            <p:cNvSpPr/>
            <p:nvPr>
              <p:custDataLst>
                <p:tags r:id="rId93"/>
              </p:custDataLst>
            </p:nvPr>
          </p:nvSpPr>
          <p:spPr>
            <a:xfrm>
              <a:off x="5798694" y="5683251"/>
              <a:ext cx="221107" cy="6350"/>
            </a:xfrm>
            <a:custGeom>
              <a:avLst/>
              <a:gdLst/>
              <a:ahLst/>
              <a:cxnLst/>
              <a:rect l="0" t="0" r="0" b="0"/>
              <a:pathLst>
                <a:path w="221107" h="6350">
                  <a:moveTo>
                    <a:pt x="11556" y="6349"/>
                  </a:moveTo>
                  <a:lnTo>
                    <a:pt x="11556" y="6349"/>
                  </a:lnTo>
                  <a:lnTo>
                    <a:pt x="8185" y="2978"/>
                  </a:lnTo>
                  <a:lnTo>
                    <a:pt x="4649" y="1323"/>
                  </a:lnTo>
                  <a:lnTo>
                    <a:pt x="0" y="260"/>
                  </a:lnTo>
                  <a:lnTo>
                    <a:pt x="1246" y="115"/>
                  </a:lnTo>
                  <a:lnTo>
                    <a:pt x="41601" y="6"/>
                  </a:lnTo>
                  <a:lnTo>
                    <a:pt x="86546" y="1"/>
                  </a:lnTo>
                  <a:lnTo>
                    <a:pt x="119909" y="0"/>
                  </a:lnTo>
                  <a:lnTo>
                    <a:pt x="164782" y="1880"/>
                  </a:lnTo>
                  <a:lnTo>
                    <a:pt x="210240" y="5760"/>
                  </a:lnTo>
                  <a:lnTo>
                    <a:pt x="221106" y="6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SMARTInkShape-2370"/>
            <p:cNvSpPr/>
            <p:nvPr>
              <p:custDataLst>
                <p:tags r:id="rId94"/>
              </p:custDataLst>
            </p:nvPr>
          </p:nvSpPr>
          <p:spPr>
            <a:xfrm>
              <a:off x="5442211" y="5530850"/>
              <a:ext cx="23911" cy="28819"/>
            </a:xfrm>
            <a:custGeom>
              <a:avLst/>
              <a:gdLst/>
              <a:ahLst/>
              <a:cxnLst/>
              <a:rect l="0" t="0" r="0" b="0"/>
              <a:pathLst>
                <a:path w="23911" h="28819">
                  <a:moveTo>
                    <a:pt x="6089" y="12700"/>
                  </a:moveTo>
                  <a:lnTo>
                    <a:pt x="6089" y="12700"/>
                  </a:lnTo>
                  <a:lnTo>
                    <a:pt x="6089" y="9329"/>
                  </a:lnTo>
                  <a:lnTo>
                    <a:pt x="5383" y="8336"/>
                  </a:lnTo>
                  <a:lnTo>
                    <a:pt x="4208" y="7674"/>
                  </a:lnTo>
                  <a:lnTo>
                    <a:pt x="2718" y="7233"/>
                  </a:lnTo>
                  <a:lnTo>
                    <a:pt x="1725" y="7644"/>
                  </a:lnTo>
                  <a:lnTo>
                    <a:pt x="1063" y="8624"/>
                  </a:lnTo>
                  <a:lnTo>
                    <a:pt x="131" y="13374"/>
                  </a:lnTo>
                  <a:lnTo>
                    <a:pt x="0" y="15266"/>
                  </a:lnTo>
                  <a:lnTo>
                    <a:pt x="1737" y="19250"/>
                  </a:lnTo>
                  <a:lnTo>
                    <a:pt x="9205" y="28411"/>
                  </a:lnTo>
                  <a:lnTo>
                    <a:pt x="10988" y="28818"/>
                  </a:lnTo>
                  <a:lnTo>
                    <a:pt x="12884" y="28384"/>
                  </a:lnTo>
                  <a:lnTo>
                    <a:pt x="18921" y="24403"/>
                  </a:lnTo>
                  <a:lnTo>
                    <a:pt x="20993" y="22618"/>
                  </a:lnTo>
                  <a:lnTo>
                    <a:pt x="23296" y="18755"/>
                  </a:lnTo>
                  <a:lnTo>
                    <a:pt x="23910" y="16736"/>
                  </a:lnTo>
                  <a:lnTo>
                    <a:pt x="23615" y="14686"/>
                  </a:lnTo>
                  <a:lnTo>
                    <a:pt x="21404" y="10525"/>
                  </a:lnTo>
                  <a:lnTo>
                    <a:pt x="16193" y="4216"/>
                  </a:lnTo>
                  <a:lnTo>
                    <a:pt x="12226" y="1874"/>
                  </a:lnTo>
                  <a:lnTo>
                    <a:pt x="60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SMARTInkShape-2371"/>
            <p:cNvSpPr/>
            <p:nvPr>
              <p:custDataLst>
                <p:tags r:id="rId95"/>
              </p:custDataLst>
            </p:nvPr>
          </p:nvSpPr>
          <p:spPr>
            <a:xfrm>
              <a:off x="5473700" y="52959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0"/>
                  </a:lnTo>
                  <a:lnTo>
                    <a:pt x="0" y="42716"/>
                  </a:lnTo>
                  <a:lnTo>
                    <a:pt x="0" y="77569"/>
                  </a:lnTo>
                  <a:lnTo>
                    <a:pt x="0" y="118076"/>
                  </a:lnTo>
                  <a:lnTo>
                    <a:pt x="0" y="162344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SMARTInkShape-2372"/>
            <p:cNvSpPr/>
            <p:nvPr>
              <p:custDataLst>
                <p:tags r:id="rId96"/>
              </p:custDataLst>
            </p:nvPr>
          </p:nvSpPr>
          <p:spPr>
            <a:xfrm>
              <a:off x="5265033" y="5416550"/>
              <a:ext cx="132468" cy="210709"/>
            </a:xfrm>
            <a:custGeom>
              <a:avLst/>
              <a:gdLst/>
              <a:ahLst/>
              <a:cxnLst/>
              <a:rect l="0" t="0" r="0" b="0"/>
              <a:pathLst>
                <a:path w="132468" h="210709">
                  <a:moveTo>
                    <a:pt x="5467" y="88900"/>
                  </a:moveTo>
                  <a:lnTo>
                    <a:pt x="5467" y="88900"/>
                  </a:lnTo>
                  <a:lnTo>
                    <a:pt x="0" y="83433"/>
                  </a:lnTo>
                  <a:lnTo>
                    <a:pt x="12016" y="129037"/>
                  </a:lnTo>
                  <a:lnTo>
                    <a:pt x="16952" y="169737"/>
                  </a:lnTo>
                  <a:lnTo>
                    <a:pt x="18120" y="210708"/>
                  </a:lnTo>
                  <a:lnTo>
                    <a:pt x="18158" y="206408"/>
                  </a:lnTo>
                  <a:lnTo>
                    <a:pt x="9328" y="170224"/>
                  </a:lnTo>
                  <a:lnTo>
                    <a:pt x="6611" y="130714"/>
                  </a:lnTo>
                  <a:lnTo>
                    <a:pt x="6399" y="84826"/>
                  </a:lnTo>
                  <a:lnTo>
                    <a:pt x="10964" y="63076"/>
                  </a:lnTo>
                  <a:lnTo>
                    <a:pt x="11953" y="61807"/>
                  </a:lnTo>
                  <a:lnTo>
                    <a:pt x="13319" y="61666"/>
                  </a:lnTo>
                  <a:lnTo>
                    <a:pt x="14935" y="62277"/>
                  </a:lnTo>
                  <a:lnTo>
                    <a:pt x="27668" y="84242"/>
                  </a:lnTo>
                  <a:lnTo>
                    <a:pt x="51308" y="128642"/>
                  </a:lnTo>
                  <a:lnTo>
                    <a:pt x="79967" y="169330"/>
                  </a:lnTo>
                  <a:lnTo>
                    <a:pt x="81240" y="169332"/>
                  </a:lnTo>
                  <a:lnTo>
                    <a:pt x="84534" y="167451"/>
                  </a:lnTo>
                  <a:lnTo>
                    <a:pt x="86469" y="162382"/>
                  </a:lnTo>
                  <a:lnTo>
                    <a:pt x="96670" y="123765"/>
                  </a:lnTo>
                  <a:lnTo>
                    <a:pt x="111755" y="77286"/>
                  </a:lnTo>
                  <a:lnTo>
                    <a:pt x="125620" y="30421"/>
                  </a:lnTo>
                  <a:lnTo>
                    <a:pt x="131566" y="9964"/>
                  </a:lnTo>
                  <a:lnTo>
                    <a:pt x="132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SMARTInkShape-2373"/>
            <p:cNvSpPr/>
            <p:nvPr>
              <p:custDataLst>
                <p:tags r:id="rId97"/>
              </p:custDataLst>
            </p:nvPr>
          </p:nvSpPr>
          <p:spPr>
            <a:xfrm>
              <a:off x="5557544" y="6057900"/>
              <a:ext cx="11407" cy="101601"/>
            </a:xfrm>
            <a:custGeom>
              <a:avLst/>
              <a:gdLst/>
              <a:ahLst/>
              <a:cxnLst/>
              <a:rect l="0" t="0" r="0" b="0"/>
              <a:pathLst>
                <a:path w="11407" h="101601">
                  <a:moveTo>
                    <a:pt x="5056" y="0"/>
                  </a:moveTo>
                  <a:lnTo>
                    <a:pt x="5056" y="0"/>
                  </a:lnTo>
                  <a:lnTo>
                    <a:pt x="1685" y="3371"/>
                  </a:lnTo>
                  <a:lnTo>
                    <a:pt x="30" y="8789"/>
                  </a:lnTo>
                  <a:lnTo>
                    <a:pt x="0" y="16605"/>
                  </a:lnTo>
                  <a:lnTo>
                    <a:pt x="4698" y="59260"/>
                  </a:lnTo>
                  <a:lnTo>
                    <a:pt x="6831" y="79411"/>
                  </a:lnTo>
                  <a:lnTo>
                    <a:pt x="11406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SMARTInkShape-2374"/>
            <p:cNvSpPr/>
            <p:nvPr>
              <p:custDataLst>
                <p:tags r:id="rId98"/>
              </p:custDataLst>
            </p:nvPr>
          </p:nvSpPr>
          <p:spPr>
            <a:xfrm>
              <a:off x="5391150" y="6121400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0" y="0"/>
                  </a:moveTo>
                  <a:lnTo>
                    <a:pt x="0" y="0"/>
                  </a:lnTo>
                  <a:lnTo>
                    <a:pt x="44964" y="0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SMARTInkShape-2375"/>
            <p:cNvSpPr/>
            <p:nvPr>
              <p:custDataLst>
                <p:tags r:id="rId99"/>
              </p:custDataLst>
            </p:nvPr>
          </p:nvSpPr>
          <p:spPr>
            <a:xfrm>
              <a:off x="5374792" y="6064250"/>
              <a:ext cx="73509" cy="25401"/>
            </a:xfrm>
            <a:custGeom>
              <a:avLst/>
              <a:gdLst/>
              <a:ahLst/>
              <a:cxnLst/>
              <a:rect l="0" t="0" r="0" b="0"/>
              <a:pathLst>
                <a:path w="73509" h="25401">
                  <a:moveTo>
                    <a:pt x="3658" y="0"/>
                  </a:moveTo>
                  <a:lnTo>
                    <a:pt x="3658" y="0"/>
                  </a:lnTo>
                  <a:lnTo>
                    <a:pt x="287" y="3371"/>
                  </a:lnTo>
                  <a:lnTo>
                    <a:pt x="0" y="5069"/>
                  </a:lnTo>
                  <a:lnTo>
                    <a:pt x="514" y="6907"/>
                  </a:lnTo>
                  <a:lnTo>
                    <a:pt x="1562" y="8839"/>
                  </a:lnTo>
                  <a:lnTo>
                    <a:pt x="8371" y="10984"/>
                  </a:lnTo>
                  <a:lnTo>
                    <a:pt x="55368" y="19457"/>
                  </a:lnTo>
                  <a:lnTo>
                    <a:pt x="73508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SMARTInkShape-2376"/>
            <p:cNvSpPr/>
            <p:nvPr>
              <p:custDataLst>
                <p:tags r:id="rId100"/>
              </p:custDataLst>
            </p:nvPr>
          </p:nvSpPr>
          <p:spPr>
            <a:xfrm>
              <a:off x="5303133" y="6019800"/>
              <a:ext cx="11818" cy="12701"/>
            </a:xfrm>
            <a:custGeom>
              <a:avLst/>
              <a:gdLst/>
              <a:ahLst/>
              <a:cxnLst/>
              <a:rect l="0" t="0" r="0" b="0"/>
              <a:pathLst>
                <a:path w="11818" h="12701">
                  <a:moveTo>
                    <a:pt x="5467" y="12700"/>
                  </a:moveTo>
                  <a:lnTo>
                    <a:pt x="5467" y="12700"/>
                  </a:lnTo>
                  <a:lnTo>
                    <a:pt x="2096" y="12698"/>
                  </a:lnTo>
                  <a:lnTo>
                    <a:pt x="1103" y="11995"/>
                  </a:lnTo>
                  <a:lnTo>
                    <a:pt x="441" y="10818"/>
                  </a:lnTo>
                  <a:lnTo>
                    <a:pt x="0" y="9329"/>
                  </a:lnTo>
                  <a:lnTo>
                    <a:pt x="411" y="7631"/>
                  </a:lnTo>
                  <a:lnTo>
                    <a:pt x="2749" y="3861"/>
                  </a:lnTo>
                  <a:lnTo>
                    <a:pt x="4361" y="2574"/>
                  </a:lnTo>
                  <a:lnTo>
                    <a:pt x="118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SMARTInkShape-2377"/>
            <p:cNvSpPr/>
            <p:nvPr>
              <p:custDataLst>
                <p:tags r:id="rId101"/>
              </p:custDataLst>
            </p:nvPr>
          </p:nvSpPr>
          <p:spPr>
            <a:xfrm>
              <a:off x="5321300" y="6115050"/>
              <a:ext cx="19051" cy="69851"/>
            </a:xfrm>
            <a:custGeom>
              <a:avLst/>
              <a:gdLst/>
              <a:ahLst/>
              <a:cxnLst/>
              <a:rect l="0" t="0" r="0" b="0"/>
              <a:pathLst>
                <a:path w="19051" h="698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1936" y="49732"/>
                  </a:lnTo>
                  <a:lnTo>
                    <a:pt x="13179" y="59812"/>
                  </a:lnTo>
                  <a:lnTo>
                    <a:pt x="190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SMARTInkShape-2378"/>
            <p:cNvSpPr/>
            <p:nvPr>
              <p:custDataLst>
                <p:tags r:id="rId102"/>
              </p:custDataLst>
            </p:nvPr>
          </p:nvSpPr>
          <p:spPr>
            <a:xfrm>
              <a:off x="5257770" y="5677162"/>
              <a:ext cx="374681" cy="323589"/>
            </a:xfrm>
            <a:custGeom>
              <a:avLst/>
              <a:gdLst/>
              <a:ahLst/>
              <a:cxnLst/>
              <a:rect l="0" t="0" r="0" b="0"/>
              <a:pathLst>
                <a:path w="374681" h="323589">
                  <a:moveTo>
                    <a:pt x="266730" y="6088"/>
                  </a:moveTo>
                  <a:lnTo>
                    <a:pt x="266730" y="6088"/>
                  </a:lnTo>
                  <a:lnTo>
                    <a:pt x="272197" y="6088"/>
                  </a:lnTo>
                  <a:lnTo>
                    <a:pt x="279146" y="0"/>
                  </a:lnTo>
                  <a:lnTo>
                    <a:pt x="279346" y="3187"/>
                  </a:lnTo>
                  <a:lnTo>
                    <a:pt x="278668" y="4152"/>
                  </a:lnTo>
                  <a:lnTo>
                    <a:pt x="277511" y="4798"/>
                  </a:lnTo>
                  <a:lnTo>
                    <a:pt x="276034" y="5228"/>
                  </a:lnTo>
                  <a:lnTo>
                    <a:pt x="272511" y="9469"/>
                  </a:lnTo>
                  <a:lnTo>
                    <a:pt x="270584" y="12575"/>
                  </a:lnTo>
                  <a:lnTo>
                    <a:pt x="262798" y="17908"/>
                  </a:lnTo>
                  <a:lnTo>
                    <a:pt x="221377" y="33292"/>
                  </a:lnTo>
                  <a:lnTo>
                    <a:pt x="178122" y="52149"/>
                  </a:lnTo>
                  <a:lnTo>
                    <a:pt x="136445" y="73436"/>
                  </a:lnTo>
                  <a:lnTo>
                    <a:pt x="96188" y="94247"/>
                  </a:lnTo>
                  <a:lnTo>
                    <a:pt x="51845" y="114466"/>
                  </a:lnTo>
                  <a:lnTo>
                    <a:pt x="29187" y="124982"/>
                  </a:lnTo>
                  <a:lnTo>
                    <a:pt x="29346" y="126274"/>
                  </a:lnTo>
                  <a:lnTo>
                    <a:pt x="33285" y="129589"/>
                  </a:lnTo>
                  <a:lnTo>
                    <a:pt x="73057" y="141619"/>
                  </a:lnTo>
                  <a:lnTo>
                    <a:pt x="111141" y="149329"/>
                  </a:lnTo>
                  <a:lnTo>
                    <a:pt x="156409" y="151768"/>
                  </a:lnTo>
                  <a:lnTo>
                    <a:pt x="170386" y="152028"/>
                  </a:lnTo>
                  <a:lnTo>
                    <a:pt x="172867" y="152771"/>
                  </a:lnTo>
                  <a:lnTo>
                    <a:pt x="174522" y="153971"/>
                  </a:lnTo>
                  <a:lnTo>
                    <a:pt x="177177" y="157595"/>
                  </a:lnTo>
                  <a:lnTo>
                    <a:pt x="174265" y="164966"/>
                  </a:lnTo>
                  <a:lnTo>
                    <a:pt x="167073" y="170303"/>
                  </a:lnTo>
                  <a:lnTo>
                    <a:pt x="132993" y="187573"/>
                  </a:lnTo>
                  <a:lnTo>
                    <a:pt x="90220" y="219167"/>
                  </a:lnTo>
                  <a:lnTo>
                    <a:pt x="49062" y="259842"/>
                  </a:lnTo>
                  <a:lnTo>
                    <a:pt x="3669" y="306620"/>
                  </a:lnTo>
                  <a:lnTo>
                    <a:pt x="0" y="312519"/>
                  </a:lnTo>
                  <a:lnTo>
                    <a:pt x="10" y="314092"/>
                  </a:lnTo>
                  <a:lnTo>
                    <a:pt x="1902" y="317720"/>
                  </a:lnTo>
                  <a:lnTo>
                    <a:pt x="3395" y="319677"/>
                  </a:lnTo>
                  <a:lnTo>
                    <a:pt x="12579" y="321850"/>
                  </a:lnTo>
                  <a:lnTo>
                    <a:pt x="48213" y="319873"/>
                  </a:lnTo>
                  <a:lnTo>
                    <a:pt x="87056" y="318019"/>
                  </a:lnTo>
                  <a:lnTo>
                    <a:pt x="119142" y="315703"/>
                  </a:lnTo>
                  <a:lnTo>
                    <a:pt x="155980" y="313028"/>
                  </a:lnTo>
                  <a:lnTo>
                    <a:pt x="198223" y="311839"/>
                  </a:lnTo>
                  <a:lnTo>
                    <a:pt x="240985" y="311311"/>
                  </a:lnTo>
                  <a:lnTo>
                    <a:pt x="280688" y="311781"/>
                  </a:lnTo>
                  <a:lnTo>
                    <a:pt x="324723" y="316013"/>
                  </a:lnTo>
                  <a:lnTo>
                    <a:pt x="374680" y="323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SMARTInkShape-2379"/>
            <p:cNvSpPr/>
            <p:nvPr>
              <p:custDataLst>
                <p:tags r:id="rId103"/>
              </p:custDataLst>
            </p:nvPr>
          </p:nvSpPr>
          <p:spPr>
            <a:xfrm>
              <a:off x="5054623" y="6223000"/>
              <a:ext cx="24939" cy="56503"/>
            </a:xfrm>
            <a:custGeom>
              <a:avLst/>
              <a:gdLst/>
              <a:ahLst/>
              <a:cxnLst/>
              <a:rect l="0" t="0" r="0" b="0"/>
              <a:pathLst>
                <a:path w="24939" h="56503">
                  <a:moveTo>
                    <a:pt x="6327" y="25400"/>
                  </a:moveTo>
                  <a:lnTo>
                    <a:pt x="6327" y="25400"/>
                  </a:lnTo>
                  <a:lnTo>
                    <a:pt x="6327" y="19933"/>
                  </a:lnTo>
                  <a:lnTo>
                    <a:pt x="860" y="24595"/>
                  </a:lnTo>
                  <a:lnTo>
                    <a:pt x="0" y="49765"/>
                  </a:lnTo>
                  <a:lnTo>
                    <a:pt x="697" y="52228"/>
                  </a:lnTo>
                  <a:lnTo>
                    <a:pt x="1868" y="53868"/>
                  </a:lnTo>
                  <a:lnTo>
                    <a:pt x="3354" y="54962"/>
                  </a:lnTo>
                  <a:lnTo>
                    <a:pt x="12188" y="56502"/>
                  </a:lnTo>
                  <a:lnTo>
                    <a:pt x="15173" y="55307"/>
                  </a:lnTo>
                  <a:lnTo>
                    <a:pt x="20371" y="50216"/>
                  </a:lnTo>
                  <a:lnTo>
                    <a:pt x="23152" y="43249"/>
                  </a:lnTo>
                  <a:lnTo>
                    <a:pt x="24938" y="30650"/>
                  </a:lnTo>
                  <a:lnTo>
                    <a:pt x="19872" y="11555"/>
                  </a:lnTo>
                  <a:lnTo>
                    <a:pt x="18884" y="9820"/>
                  </a:lnTo>
                  <a:lnTo>
                    <a:pt x="17521" y="8663"/>
                  </a:lnTo>
                  <a:lnTo>
                    <a:pt x="14124" y="6672"/>
                  </a:lnTo>
                  <a:lnTo>
                    <a:pt x="63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SMARTInkShape-2380"/>
            <p:cNvSpPr/>
            <p:nvPr>
              <p:custDataLst>
                <p:tags r:id="rId104"/>
              </p:custDataLst>
            </p:nvPr>
          </p:nvSpPr>
          <p:spPr>
            <a:xfrm>
              <a:off x="4877062" y="5632734"/>
              <a:ext cx="37839" cy="209267"/>
            </a:xfrm>
            <a:custGeom>
              <a:avLst/>
              <a:gdLst/>
              <a:ahLst/>
              <a:cxnLst/>
              <a:rect l="0" t="0" r="0" b="0"/>
              <a:pathLst>
                <a:path w="37839" h="209267">
                  <a:moveTo>
                    <a:pt x="6088" y="12416"/>
                  </a:moveTo>
                  <a:lnTo>
                    <a:pt x="6088" y="12416"/>
                  </a:lnTo>
                  <a:lnTo>
                    <a:pt x="621" y="6949"/>
                  </a:lnTo>
                  <a:lnTo>
                    <a:pt x="0" y="2956"/>
                  </a:lnTo>
                  <a:lnTo>
                    <a:pt x="618" y="1876"/>
                  </a:lnTo>
                  <a:lnTo>
                    <a:pt x="1736" y="1157"/>
                  </a:lnTo>
                  <a:lnTo>
                    <a:pt x="5228" y="0"/>
                  </a:lnTo>
                  <a:lnTo>
                    <a:pt x="11693" y="12028"/>
                  </a:lnTo>
                  <a:lnTo>
                    <a:pt x="20527" y="37309"/>
                  </a:lnTo>
                  <a:lnTo>
                    <a:pt x="23772" y="72003"/>
                  </a:lnTo>
                  <a:lnTo>
                    <a:pt x="24733" y="113248"/>
                  </a:lnTo>
                  <a:lnTo>
                    <a:pt x="25724" y="154632"/>
                  </a:lnTo>
                  <a:lnTo>
                    <a:pt x="35252" y="201240"/>
                  </a:lnTo>
                  <a:lnTo>
                    <a:pt x="37838" y="209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SMARTInkShape-2381"/>
            <p:cNvSpPr/>
            <p:nvPr>
              <p:custDataLst>
                <p:tags r:id="rId105"/>
              </p:custDataLst>
            </p:nvPr>
          </p:nvSpPr>
          <p:spPr>
            <a:xfrm>
              <a:off x="4797229" y="5899150"/>
              <a:ext cx="212922" cy="36593"/>
            </a:xfrm>
            <a:custGeom>
              <a:avLst/>
              <a:gdLst/>
              <a:ahLst/>
              <a:cxnLst/>
              <a:rect l="0" t="0" r="0" b="0"/>
              <a:pathLst>
                <a:path w="212922" h="36593">
                  <a:moveTo>
                    <a:pt x="3371" y="0"/>
                  </a:moveTo>
                  <a:lnTo>
                    <a:pt x="3371" y="0"/>
                  </a:lnTo>
                  <a:lnTo>
                    <a:pt x="0" y="3371"/>
                  </a:lnTo>
                  <a:lnTo>
                    <a:pt x="418" y="4364"/>
                  </a:lnTo>
                  <a:lnTo>
                    <a:pt x="44043" y="21062"/>
                  </a:lnTo>
                  <a:lnTo>
                    <a:pt x="82587" y="33010"/>
                  </a:lnTo>
                  <a:lnTo>
                    <a:pt x="125307" y="36592"/>
                  </a:lnTo>
                  <a:lnTo>
                    <a:pt x="166970" y="34282"/>
                  </a:lnTo>
                  <a:lnTo>
                    <a:pt x="212921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SMARTInkShape-2382"/>
            <p:cNvSpPr/>
            <p:nvPr>
              <p:custDataLst>
                <p:tags r:id="rId106"/>
              </p:custDataLst>
            </p:nvPr>
          </p:nvSpPr>
          <p:spPr>
            <a:xfrm>
              <a:off x="5062296" y="5962650"/>
              <a:ext cx="11355" cy="203201"/>
            </a:xfrm>
            <a:custGeom>
              <a:avLst/>
              <a:gdLst/>
              <a:ahLst/>
              <a:cxnLst/>
              <a:rect l="0" t="0" r="0" b="0"/>
              <a:pathLst>
                <a:path w="11355" h="203201">
                  <a:moveTo>
                    <a:pt x="11354" y="0"/>
                  </a:moveTo>
                  <a:lnTo>
                    <a:pt x="11354" y="0"/>
                  </a:lnTo>
                  <a:lnTo>
                    <a:pt x="7983" y="3371"/>
                  </a:lnTo>
                  <a:lnTo>
                    <a:pt x="814" y="49514"/>
                  </a:lnTo>
                  <a:lnTo>
                    <a:pt x="0" y="84756"/>
                  </a:lnTo>
                  <a:lnTo>
                    <a:pt x="3208" y="124753"/>
                  </a:lnTo>
                  <a:lnTo>
                    <a:pt x="6531" y="166825"/>
                  </a:lnTo>
                  <a:lnTo>
                    <a:pt x="11354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SMARTInkShape-2383"/>
            <p:cNvSpPr/>
            <p:nvPr>
              <p:custDataLst>
                <p:tags r:id="rId107"/>
              </p:custDataLst>
            </p:nvPr>
          </p:nvSpPr>
          <p:spPr>
            <a:xfrm>
              <a:off x="4781550" y="5996361"/>
              <a:ext cx="177801" cy="237130"/>
            </a:xfrm>
            <a:custGeom>
              <a:avLst/>
              <a:gdLst/>
              <a:ahLst/>
              <a:cxnLst/>
              <a:rect l="0" t="0" r="0" b="0"/>
              <a:pathLst>
                <a:path w="177801" h="237130">
                  <a:moveTo>
                    <a:pt x="0" y="99639"/>
                  </a:moveTo>
                  <a:lnTo>
                    <a:pt x="0" y="99639"/>
                  </a:lnTo>
                  <a:lnTo>
                    <a:pt x="0" y="93551"/>
                  </a:lnTo>
                  <a:lnTo>
                    <a:pt x="3371" y="96738"/>
                  </a:lnTo>
                  <a:lnTo>
                    <a:pt x="11245" y="142102"/>
                  </a:lnTo>
                  <a:lnTo>
                    <a:pt x="17299" y="182632"/>
                  </a:lnTo>
                  <a:lnTo>
                    <a:pt x="20777" y="228150"/>
                  </a:lnTo>
                  <a:lnTo>
                    <a:pt x="24487" y="237129"/>
                  </a:lnTo>
                  <a:lnTo>
                    <a:pt x="24792" y="236454"/>
                  </a:lnTo>
                  <a:lnTo>
                    <a:pt x="25129" y="231942"/>
                  </a:lnTo>
                  <a:lnTo>
                    <a:pt x="16538" y="187106"/>
                  </a:lnTo>
                  <a:lnTo>
                    <a:pt x="10466" y="139901"/>
                  </a:lnTo>
                  <a:lnTo>
                    <a:pt x="8179" y="106009"/>
                  </a:lnTo>
                  <a:lnTo>
                    <a:pt x="8773" y="62721"/>
                  </a:lnTo>
                  <a:lnTo>
                    <a:pt x="13418" y="37665"/>
                  </a:lnTo>
                  <a:lnTo>
                    <a:pt x="15296" y="32923"/>
                  </a:lnTo>
                  <a:lnTo>
                    <a:pt x="17252" y="30467"/>
                  </a:lnTo>
                  <a:lnTo>
                    <a:pt x="19263" y="29536"/>
                  </a:lnTo>
                  <a:lnTo>
                    <a:pt x="21308" y="29620"/>
                  </a:lnTo>
                  <a:lnTo>
                    <a:pt x="34301" y="39852"/>
                  </a:lnTo>
                  <a:lnTo>
                    <a:pt x="58810" y="82193"/>
                  </a:lnTo>
                  <a:lnTo>
                    <a:pt x="79507" y="123239"/>
                  </a:lnTo>
                  <a:lnTo>
                    <a:pt x="103359" y="168974"/>
                  </a:lnTo>
                  <a:lnTo>
                    <a:pt x="128476" y="216516"/>
                  </a:lnTo>
                  <a:lnTo>
                    <a:pt x="131906" y="223640"/>
                  </a:lnTo>
                  <a:lnTo>
                    <a:pt x="133093" y="224640"/>
                  </a:lnTo>
                  <a:lnTo>
                    <a:pt x="136293" y="225750"/>
                  </a:lnTo>
                  <a:lnTo>
                    <a:pt x="138135" y="224635"/>
                  </a:lnTo>
                  <a:lnTo>
                    <a:pt x="142061" y="219634"/>
                  </a:lnTo>
                  <a:lnTo>
                    <a:pt x="148239" y="205514"/>
                  </a:lnTo>
                  <a:lnTo>
                    <a:pt x="151578" y="159384"/>
                  </a:lnTo>
                  <a:lnTo>
                    <a:pt x="152035" y="123840"/>
                  </a:lnTo>
                  <a:lnTo>
                    <a:pt x="154119" y="90169"/>
                  </a:lnTo>
                  <a:lnTo>
                    <a:pt x="159259" y="49091"/>
                  </a:lnTo>
                  <a:lnTo>
                    <a:pt x="170634" y="2452"/>
                  </a:lnTo>
                  <a:lnTo>
                    <a:pt x="171087" y="0"/>
                  </a:lnTo>
                  <a:lnTo>
                    <a:pt x="171208" y="52"/>
                  </a:lnTo>
                  <a:lnTo>
                    <a:pt x="172084" y="4201"/>
                  </a:lnTo>
                  <a:lnTo>
                    <a:pt x="177800" y="17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6" name="SMARTInkShape-2384"/>
          <p:cNvSpPr/>
          <p:nvPr>
            <p:custDataLst>
              <p:tags r:id="rId6"/>
            </p:custDataLst>
          </p:nvPr>
        </p:nvSpPr>
        <p:spPr>
          <a:xfrm>
            <a:off x="5918200" y="5670550"/>
            <a:ext cx="19051" cy="266701"/>
          </a:xfrm>
          <a:custGeom>
            <a:avLst/>
            <a:gdLst/>
            <a:ahLst/>
            <a:cxnLst/>
            <a:rect l="0" t="0" r="0" b="0"/>
            <a:pathLst>
              <a:path w="19051" h="266701">
                <a:moveTo>
                  <a:pt x="0" y="0"/>
                </a:moveTo>
                <a:lnTo>
                  <a:pt x="0" y="0"/>
                </a:lnTo>
                <a:lnTo>
                  <a:pt x="705" y="22782"/>
                </a:lnTo>
                <a:lnTo>
                  <a:pt x="5467" y="64776"/>
                </a:lnTo>
                <a:lnTo>
                  <a:pt x="9460" y="108720"/>
                </a:lnTo>
                <a:lnTo>
                  <a:pt x="11259" y="140983"/>
                </a:lnTo>
                <a:lnTo>
                  <a:pt x="12059" y="173432"/>
                </a:lnTo>
                <a:lnTo>
                  <a:pt x="12510" y="217350"/>
                </a:lnTo>
                <a:lnTo>
                  <a:pt x="14544" y="252901"/>
                </a:lnTo>
                <a:lnTo>
                  <a:pt x="19050" y="2667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2" name="SMARTInkShape-Group503"/>
          <p:cNvGrpSpPr/>
          <p:nvPr/>
        </p:nvGrpSpPr>
        <p:grpSpPr>
          <a:xfrm>
            <a:off x="6192527" y="5581912"/>
            <a:ext cx="427593" cy="447628"/>
            <a:chOff x="6192527" y="5581912"/>
            <a:chExt cx="427593" cy="447628"/>
          </a:xfrm>
        </p:grpSpPr>
        <p:sp>
          <p:nvSpPr>
            <p:cNvPr id="937" name="SMARTInkShape-2385"/>
            <p:cNvSpPr/>
            <p:nvPr>
              <p:custDataLst>
                <p:tags r:id="rId87"/>
              </p:custDataLst>
            </p:nvPr>
          </p:nvSpPr>
          <p:spPr>
            <a:xfrm>
              <a:off x="6192527" y="5581912"/>
              <a:ext cx="106674" cy="447628"/>
            </a:xfrm>
            <a:custGeom>
              <a:avLst/>
              <a:gdLst/>
              <a:ahLst/>
              <a:cxnLst/>
              <a:rect l="0" t="0" r="0" b="0"/>
              <a:pathLst>
                <a:path w="106674" h="447628">
                  <a:moveTo>
                    <a:pt x="106673" y="6088"/>
                  </a:moveTo>
                  <a:lnTo>
                    <a:pt x="106673" y="6088"/>
                  </a:lnTo>
                  <a:lnTo>
                    <a:pt x="106671" y="2717"/>
                  </a:lnTo>
                  <a:lnTo>
                    <a:pt x="105968" y="1724"/>
                  </a:lnTo>
                  <a:lnTo>
                    <a:pt x="104791" y="1062"/>
                  </a:lnTo>
                  <a:lnTo>
                    <a:pt x="101206" y="0"/>
                  </a:lnTo>
                  <a:lnTo>
                    <a:pt x="82724" y="8599"/>
                  </a:lnTo>
                  <a:lnTo>
                    <a:pt x="56892" y="32663"/>
                  </a:lnTo>
                  <a:lnTo>
                    <a:pt x="30673" y="74419"/>
                  </a:lnTo>
                  <a:lnTo>
                    <a:pt x="13364" y="121114"/>
                  </a:lnTo>
                  <a:lnTo>
                    <a:pt x="5230" y="160927"/>
                  </a:lnTo>
                  <a:lnTo>
                    <a:pt x="1615" y="206843"/>
                  </a:lnTo>
                  <a:lnTo>
                    <a:pt x="9" y="253593"/>
                  </a:lnTo>
                  <a:lnTo>
                    <a:pt x="0" y="298124"/>
                  </a:lnTo>
                  <a:lnTo>
                    <a:pt x="2346" y="336730"/>
                  </a:lnTo>
                  <a:lnTo>
                    <a:pt x="9506" y="370820"/>
                  </a:lnTo>
                  <a:lnTo>
                    <a:pt x="23554" y="410255"/>
                  </a:lnTo>
                  <a:lnTo>
                    <a:pt x="40944" y="439172"/>
                  </a:lnTo>
                  <a:lnTo>
                    <a:pt x="53236" y="445514"/>
                  </a:lnTo>
                  <a:lnTo>
                    <a:pt x="67400" y="447627"/>
                  </a:lnTo>
                  <a:lnTo>
                    <a:pt x="93973" y="444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SMARTInkShape-2386"/>
            <p:cNvSpPr/>
            <p:nvPr>
              <p:custDataLst>
                <p:tags r:id="rId88"/>
              </p:custDataLst>
            </p:nvPr>
          </p:nvSpPr>
          <p:spPr>
            <a:xfrm>
              <a:off x="6599055" y="5782070"/>
              <a:ext cx="21065" cy="33309"/>
            </a:xfrm>
            <a:custGeom>
              <a:avLst/>
              <a:gdLst/>
              <a:ahLst/>
              <a:cxnLst/>
              <a:rect l="0" t="0" r="0" b="0"/>
              <a:pathLst>
                <a:path w="21065" h="33309">
                  <a:moveTo>
                    <a:pt x="17645" y="15480"/>
                  </a:moveTo>
                  <a:lnTo>
                    <a:pt x="17645" y="15480"/>
                  </a:lnTo>
                  <a:lnTo>
                    <a:pt x="3340" y="15480"/>
                  </a:lnTo>
                  <a:lnTo>
                    <a:pt x="1759" y="16185"/>
                  </a:lnTo>
                  <a:lnTo>
                    <a:pt x="702" y="17361"/>
                  </a:lnTo>
                  <a:lnTo>
                    <a:pt x="0" y="18851"/>
                  </a:lnTo>
                  <a:lnTo>
                    <a:pt x="238" y="20549"/>
                  </a:lnTo>
                  <a:lnTo>
                    <a:pt x="2382" y="24319"/>
                  </a:lnTo>
                  <a:lnTo>
                    <a:pt x="7556" y="30407"/>
                  </a:lnTo>
                  <a:lnTo>
                    <a:pt x="11514" y="32697"/>
                  </a:lnTo>
                  <a:lnTo>
                    <a:pt x="13558" y="33308"/>
                  </a:lnTo>
                  <a:lnTo>
                    <a:pt x="14920" y="33010"/>
                  </a:lnTo>
                  <a:lnTo>
                    <a:pt x="15828" y="32106"/>
                  </a:lnTo>
                  <a:lnTo>
                    <a:pt x="20657" y="22213"/>
                  </a:lnTo>
                  <a:lnTo>
                    <a:pt x="21064" y="19263"/>
                  </a:lnTo>
                  <a:lnTo>
                    <a:pt x="19634" y="14105"/>
                  </a:lnTo>
                  <a:lnTo>
                    <a:pt x="11000" y="2878"/>
                  </a:lnTo>
                  <a:lnTo>
                    <a:pt x="8981" y="729"/>
                  </a:lnTo>
                  <a:lnTo>
                    <a:pt x="7636" y="0"/>
                  </a:lnTo>
                  <a:lnTo>
                    <a:pt x="6739" y="222"/>
                  </a:lnTo>
                  <a:lnTo>
                    <a:pt x="4945" y="2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SMARTInkShape-2387"/>
            <p:cNvSpPr/>
            <p:nvPr>
              <p:custDataLst>
                <p:tags r:id="rId89"/>
              </p:custDataLst>
            </p:nvPr>
          </p:nvSpPr>
          <p:spPr>
            <a:xfrm>
              <a:off x="6346199" y="5702300"/>
              <a:ext cx="238752" cy="50801"/>
            </a:xfrm>
            <a:custGeom>
              <a:avLst/>
              <a:gdLst/>
              <a:ahLst/>
              <a:cxnLst/>
              <a:rect l="0" t="0" r="0" b="0"/>
              <a:pathLst>
                <a:path w="238752" h="50801">
                  <a:moveTo>
                    <a:pt x="29201" y="50800"/>
                  </a:moveTo>
                  <a:lnTo>
                    <a:pt x="29201" y="50800"/>
                  </a:lnTo>
                  <a:lnTo>
                    <a:pt x="0" y="33156"/>
                  </a:lnTo>
                  <a:lnTo>
                    <a:pt x="562" y="31981"/>
                  </a:lnTo>
                  <a:lnTo>
                    <a:pt x="4947" y="28796"/>
                  </a:lnTo>
                  <a:lnTo>
                    <a:pt x="42740" y="18940"/>
                  </a:lnTo>
                  <a:lnTo>
                    <a:pt x="84012" y="14549"/>
                  </a:lnTo>
                  <a:lnTo>
                    <a:pt x="128227" y="13248"/>
                  </a:lnTo>
                  <a:lnTo>
                    <a:pt x="166257" y="10981"/>
                  </a:lnTo>
                  <a:lnTo>
                    <a:pt x="209919" y="2596"/>
                  </a:lnTo>
                  <a:lnTo>
                    <a:pt x="2387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SMARTInkShape-2388"/>
            <p:cNvSpPr/>
            <p:nvPr>
              <p:custDataLst>
                <p:tags r:id="rId90"/>
              </p:custDataLst>
            </p:nvPr>
          </p:nvSpPr>
          <p:spPr>
            <a:xfrm>
              <a:off x="6606691" y="5924550"/>
              <a:ext cx="10010" cy="76201"/>
            </a:xfrm>
            <a:custGeom>
              <a:avLst/>
              <a:gdLst/>
              <a:ahLst/>
              <a:cxnLst/>
              <a:rect l="0" t="0" r="0" b="0"/>
              <a:pathLst>
                <a:path w="10010" h="76201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1411"/>
                  </a:lnTo>
                  <a:lnTo>
                    <a:pt x="3537" y="44138"/>
                  </a:lnTo>
                  <a:lnTo>
                    <a:pt x="4327" y="58547"/>
                  </a:lnTo>
                  <a:lnTo>
                    <a:pt x="10009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SMARTInkShape-2389"/>
            <p:cNvSpPr/>
            <p:nvPr>
              <p:custDataLst>
                <p:tags r:id="rId91"/>
              </p:custDataLst>
            </p:nvPr>
          </p:nvSpPr>
          <p:spPr>
            <a:xfrm>
              <a:off x="6489962" y="5715262"/>
              <a:ext cx="12439" cy="224493"/>
            </a:xfrm>
            <a:custGeom>
              <a:avLst/>
              <a:gdLst/>
              <a:ahLst/>
              <a:cxnLst/>
              <a:rect l="0" t="0" r="0" b="0"/>
              <a:pathLst>
                <a:path w="12439" h="224493">
                  <a:moveTo>
                    <a:pt x="12438" y="6088"/>
                  </a:moveTo>
                  <a:lnTo>
                    <a:pt x="12438" y="6088"/>
                  </a:lnTo>
                  <a:lnTo>
                    <a:pt x="12438" y="0"/>
                  </a:lnTo>
                  <a:lnTo>
                    <a:pt x="8074" y="16409"/>
                  </a:lnTo>
                  <a:lnTo>
                    <a:pt x="6479" y="54040"/>
                  </a:lnTo>
                  <a:lnTo>
                    <a:pt x="6204" y="91557"/>
                  </a:lnTo>
                  <a:lnTo>
                    <a:pt x="6122" y="133952"/>
                  </a:lnTo>
                  <a:lnTo>
                    <a:pt x="4217" y="174031"/>
                  </a:lnTo>
                  <a:lnTo>
                    <a:pt x="131" y="221271"/>
                  </a:lnTo>
                  <a:lnTo>
                    <a:pt x="0" y="223627"/>
                  </a:lnTo>
                  <a:lnTo>
                    <a:pt x="618" y="224492"/>
                  </a:lnTo>
                  <a:lnTo>
                    <a:pt x="1736" y="224362"/>
                  </a:lnTo>
                  <a:lnTo>
                    <a:pt x="6088" y="221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0" name="SMARTInkShape-Group504"/>
          <p:cNvGrpSpPr/>
          <p:nvPr/>
        </p:nvGrpSpPr>
        <p:grpSpPr>
          <a:xfrm>
            <a:off x="6872105" y="5670550"/>
            <a:ext cx="1122546" cy="396614"/>
            <a:chOff x="6872105" y="5670550"/>
            <a:chExt cx="1122546" cy="396614"/>
          </a:xfrm>
        </p:grpSpPr>
        <p:sp>
          <p:nvSpPr>
            <p:cNvPr id="943" name="SMARTInkShape-2390"/>
            <p:cNvSpPr/>
            <p:nvPr>
              <p:custDataLst>
                <p:tags r:id="rId80"/>
              </p:custDataLst>
            </p:nvPr>
          </p:nvSpPr>
          <p:spPr>
            <a:xfrm>
              <a:off x="7981950" y="60452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0"/>
                  </a:moveTo>
                  <a:lnTo>
                    <a:pt x="1270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SMARTInkShape-2391"/>
            <p:cNvSpPr/>
            <p:nvPr>
              <p:custDataLst>
                <p:tags r:id="rId81"/>
              </p:custDataLst>
            </p:nvPr>
          </p:nvSpPr>
          <p:spPr>
            <a:xfrm>
              <a:off x="7791450" y="5670550"/>
              <a:ext cx="83053" cy="382959"/>
            </a:xfrm>
            <a:custGeom>
              <a:avLst/>
              <a:gdLst/>
              <a:ahLst/>
              <a:cxnLst/>
              <a:rect l="0" t="0" r="0" b="0"/>
              <a:pathLst>
                <a:path w="83053" h="382959">
                  <a:moveTo>
                    <a:pt x="25400" y="0"/>
                  </a:moveTo>
                  <a:lnTo>
                    <a:pt x="25400" y="0"/>
                  </a:lnTo>
                  <a:lnTo>
                    <a:pt x="25400" y="3371"/>
                  </a:lnTo>
                  <a:lnTo>
                    <a:pt x="36950" y="38296"/>
                  </a:lnTo>
                  <a:lnTo>
                    <a:pt x="49819" y="69231"/>
                  </a:lnTo>
                  <a:lnTo>
                    <a:pt x="61182" y="109793"/>
                  </a:lnTo>
                  <a:lnTo>
                    <a:pt x="70937" y="155335"/>
                  </a:lnTo>
                  <a:lnTo>
                    <a:pt x="79976" y="201447"/>
                  </a:lnTo>
                  <a:lnTo>
                    <a:pt x="83052" y="244049"/>
                  </a:lnTo>
                  <a:lnTo>
                    <a:pt x="80656" y="282034"/>
                  </a:lnTo>
                  <a:lnTo>
                    <a:pt x="67407" y="325806"/>
                  </a:lnTo>
                  <a:lnTo>
                    <a:pt x="49370" y="356572"/>
                  </a:lnTo>
                  <a:lnTo>
                    <a:pt x="27877" y="377290"/>
                  </a:lnTo>
                  <a:lnTo>
                    <a:pt x="16858" y="382878"/>
                  </a:lnTo>
                  <a:lnTo>
                    <a:pt x="12649" y="382958"/>
                  </a:lnTo>
                  <a:lnTo>
                    <a:pt x="9139" y="381600"/>
                  </a:lnTo>
                  <a:lnTo>
                    <a:pt x="0" y="374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SMARTInkShape-2392"/>
            <p:cNvSpPr/>
            <p:nvPr>
              <p:custDataLst>
                <p:tags r:id="rId82"/>
              </p:custDataLst>
            </p:nvPr>
          </p:nvSpPr>
          <p:spPr>
            <a:xfrm>
              <a:off x="7681719" y="5902430"/>
              <a:ext cx="48773" cy="153806"/>
            </a:xfrm>
            <a:custGeom>
              <a:avLst/>
              <a:gdLst/>
              <a:ahLst/>
              <a:cxnLst/>
              <a:rect l="0" t="0" r="0" b="0"/>
              <a:pathLst>
                <a:path w="48773" h="153806">
                  <a:moveTo>
                    <a:pt x="46231" y="9420"/>
                  </a:moveTo>
                  <a:lnTo>
                    <a:pt x="46231" y="9420"/>
                  </a:lnTo>
                  <a:lnTo>
                    <a:pt x="37392" y="581"/>
                  </a:lnTo>
                  <a:lnTo>
                    <a:pt x="34694" y="0"/>
                  </a:lnTo>
                  <a:lnTo>
                    <a:pt x="27934" y="1235"/>
                  </a:lnTo>
                  <a:lnTo>
                    <a:pt x="12800" y="12142"/>
                  </a:lnTo>
                  <a:lnTo>
                    <a:pt x="4654" y="20261"/>
                  </a:lnTo>
                  <a:lnTo>
                    <a:pt x="0" y="27408"/>
                  </a:lnTo>
                  <a:lnTo>
                    <a:pt x="1224" y="40934"/>
                  </a:lnTo>
                  <a:lnTo>
                    <a:pt x="7178" y="56588"/>
                  </a:lnTo>
                  <a:lnTo>
                    <a:pt x="37758" y="103568"/>
                  </a:lnTo>
                  <a:lnTo>
                    <a:pt x="48772" y="131206"/>
                  </a:lnTo>
                  <a:lnTo>
                    <a:pt x="47832" y="140217"/>
                  </a:lnTo>
                  <a:lnTo>
                    <a:pt x="45061" y="147045"/>
                  </a:lnTo>
                  <a:lnTo>
                    <a:pt x="43334" y="149853"/>
                  </a:lnTo>
                  <a:lnTo>
                    <a:pt x="39534" y="152974"/>
                  </a:lnTo>
                  <a:lnTo>
                    <a:pt x="37533" y="153805"/>
                  </a:lnTo>
                  <a:lnTo>
                    <a:pt x="35493" y="153655"/>
                  </a:lnTo>
                  <a:lnTo>
                    <a:pt x="31345" y="151605"/>
                  </a:lnTo>
                  <a:lnTo>
                    <a:pt x="29031" y="144579"/>
                  </a:lnTo>
                  <a:lnTo>
                    <a:pt x="27181" y="130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SMARTInkShape-2393"/>
            <p:cNvSpPr/>
            <p:nvPr>
              <p:custDataLst>
                <p:tags r:id="rId83"/>
              </p:custDataLst>
            </p:nvPr>
          </p:nvSpPr>
          <p:spPr>
            <a:xfrm>
              <a:off x="7569200" y="5829300"/>
              <a:ext cx="68356" cy="237864"/>
            </a:xfrm>
            <a:custGeom>
              <a:avLst/>
              <a:gdLst/>
              <a:ahLst/>
              <a:cxnLst/>
              <a:rect l="0" t="0" r="0" b="0"/>
              <a:pathLst>
                <a:path w="68356" h="237864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10540" y="20983"/>
                  </a:lnTo>
                  <a:lnTo>
                    <a:pt x="14154" y="62131"/>
                  </a:lnTo>
                  <a:lnTo>
                    <a:pt x="17600" y="103074"/>
                  </a:lnTo>
                  <a:lnTo>
                    <a:pt x="16739" y="146487"/>
                  </a:lnTo>
                  <a:lnTo>
                    <a:pt x="13897" y="188749"/>
                  </a:lnTo>
                  <a:lnTo>
                    <a:pt x="12805" y="235153"/>
                  </a:lnTo>
                  <a:lnTo>
                    <a:pt x="12770" y="237202"/>
                  </a:lnTo>
                  <a:lnTo>
                    <a:pt x="13452" y="237863"/>
                  </a:lnTo>
                  <a:lnTo>
                    <a:pt x="14612" y="237597"/>
                  </a:lnTo>
                  <a:lnTo>
                    <a:pt x="16090" y="236715"/>
                  </a:lnTo>
                  <a:lnTo>
                    <a:pt x="17735" y="231971"/>
                  </a:lnTo>
                  <a:lnTo>
                    <a:pt x="19876" y="223749"/>
                  </a:lnTo>
                  <a:lnTo>
                    <a:pt x="36296" y="185785"/>
                  </a:lnTo>
                  <a:lnTo>
                    <a:pt x="43414" y="178292"/>
                  </a:lnTo>
                  <a:lnTo>
                    <a:pt x="49397" y="174491"/>
                  </a:lnTo>
                  <a:lnTo>
                    <a:pt x="55618" y="172050"/>
                  </a:lnTo>
                  <a:lnTo>
                    <a:pt x="58351" y="173598"/>
                  </a:lnTo>
                  <a:lnTo>
                    <a:pt x="65853" y="180341"/>
                  </a:lnTo>
                  <a:lnTo>
                    <a:pt x="68073" y="188102"/>
                  </a:lnTo>
                  <a:lnTo>
                    <a:pt x="68355" y="197195"/>
                  </a:lnTo>
                  <a:lnTo>
                    <a:pt x="66128" y="203589"/>
                  </a:lnTo>
                  <a:lnTo>
                    <a:pt x="54893" y="217865"/>
                  </a:lnTo>
                  <a:lnTo>
                    <a:pt x="37810" y="225748"/>
                  </a:lnTo>
                  <a:lnTo>
                    <a:pt x="31386" y="227332"/>
                  </a:lnTo>
                  <a:lnTo>
                    <a:pt x="29390" y="227048"/>
                  </a:lnTo>
                  <a:lnTo>
                    <a:pt x="28060" y="226155"/>
                  </a:lnTo>
                  <a:lnTo>
                    <a:pt x="2540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SMARTInkShape-2394"/>
            <p:cNvSpPr/>
            <p:nvPr>
              <p:custDataLst>
                <p:tags r:id="rId84"/>
              </p:custDataLst>
            </p:nvPr>
          </p:nvSpPr>
          <p:spPr>
            <a:xfrm>
              <a:off x="7452264" y="5943600"/>
              <a:ext cx="43497" cy="76765"/>
            </a:xfrm>
            <a:custGeom>
              <a:avLst/>
              <a:gdLst/>
              <a:ahLst/>
              <a:cxnLst/>
              <a:rect l="0" t="0" r="0" b="0"/>
              <a:pathLst>
                <a:path w="43497" h="76765">
                  <a:moveTo>
                    <a:pt x="15336" y="6350"/>
                  </a:moveTo>
                  <a:lnTo>
                    <a:pt x="15336" y="6350"/>
                  </a:lnTo>
                  <a:lnTo>
                    <a:pt x="11965" y="6350"/>
                  </a:lnTo>
                  <a:lnTo>
                    <a:pt x="8428" y="10113"/>
                  </a:lnTo>
                  <a:lnTo>
                    <a:pt x="409" y="27398"/>
                  </a:lnTo>
                  <a:lnTo>
                    <a:pt x="0" y="38988"/>
                  </a:lnTo>
                  <a:lnTo>
                    <a:pt x="3700" y="64897"/>
                  </a:lnTo>
                  <a:lnTo>
                    <a:pt x="9223" y="73764"/>
                  </a:lnTo>
                  <a:lnTo>
                    <a:pt x="12672" y="75986"/>
                  </a:lnTo>
                  <a:lnTo>
                    <a:pt x="16382" y="76764"/>
                  </a:lnTo>
                  <a:lnTo>
                    <a:pt x="23562" y="75745"/>
                  </a:lnTo>
                  <a:lnTo>
                    <a:pt x="29105" y="72940"/>
                  </a:lnTo>
                  <a:lnTo>
                    <a:pt x="36193" y="64023"/>
                  </a:lnTo>
                  <a:lnTo>
                    <a:pt x="42760" y="52445"/>
                  </a:lnTo>
                  <a:lnTo>
                    <a:pt x="43496" y="49074"/>
                  </a:lnTo>
                  <a:lnTo>
                    <a:pt x="43282" y="46122"/>
                  </a:lnTo>
                  <a:lnTo>
                    <a:pt x="41162" y="40960"/>
                  </a:lnTo>
                  <a:lnTo>
                    <a:pt x="32047" y="22990"/>
                  </a:lnTo>
                  <a:lnTo>
                    <a:pt x="280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SMARTInkShape-2395"/>
            <p:cNvSpPr/>
            <p:nvPr>
              <p:custDataLst>
                <p:tags r:id="rId85"/>
              </p:custDataLst>
            </p:nvPr>
          </p:nvSpPr>
          <p:spPr>
            <a:xfrm>
              <a:off x="7240405" y="5696274"/>
              <a:ext cx="235636" cy="69527"/>
            </a:xfrm>
            <a:custGeom>
              <a:avLst/>
              <a:gdLst/>
              <a:ahLst/>
              <a:cxnLst/>
              <a:rect l="0" t="0" r="0" b="0"/>
              <a:pathLst>
                <a:path w="235636" h="69527">
                  <a:moveTo>
                    <a:pt x="17645" y="69526"/>
                  </a:moveTo>
                  <a:lnTo>
                    <a:pt x="17645" y="69526"/>
                  </a:lnTo>
                  <a:lnTo>
                    <a:pt x="1759" y="52933"/>
                  </a:lnTo>
                  <a:lnTo>
                    <a:pt x="0" y="48511"/>
                  </a:lnTo>
                  <a:lnTo>
                    <a:pt x="237" y="46343"/>
                  </a:lnTo>
                  <a:lnTo>
                    <a:pt x="2382" y="42054"/>
                  </a:lnTo>
                  <a:lnTo>
                    <a:pt x="42907" y="29551"/>
                  </a:lnTo>
                  <a:lnTo>
                    <a:pt x="84867" y="18170"/>
                  </a:lnTo>
                  <a:lnTo>
                    <a:pt x="117371" y="11423"/>
                  </a:lnTo>
                  <a:lnTo>
                    <a:pt x="152985" y="8425"/>
                  </a:lnTo>
                  <a:lnTo>
                    <a:pt x="198622" y="3366"/>
                  </a:lnTo>
                  <a:lnTo>
                    <a:pt x="235622" y="0"/>
                  </a:lnTo>
                  <a:lnTo>
                    <a:pt x="235635" y="1303"/>
                  </a:lnTo>
                  <a:lnTo>
                    <a:pt x="227195" y="12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SMARTInkShape-2396"/>
            <p:cNvSpPr/>
            <p:nvPr>
              <p:custDataLst>
                <p:tags r:id="rId86"/>
              </p:custDataLst>
            </p:nvPr>
          </p:nvSpPr>
          <p:spPr>
            <a:xfrm>
              <a:off x="6872105" y="5715000"/>
              <a:ext cx="182382" cy="209551"/>
            </a:xfrm>
            <a:custGeom>
              <a:avLst/>
              <a:gdLst/>
              <a:ahLst/>
              <a:cxnLst/>
              <a:rect l="0" t="0" r="0" b="0"/>
              <a:pathLst>
                <a:path w="182382" h="209551">
                  <a:moveTo>
                    <a:pt x="17645" y="0"/>
                  </a:moveTo>
                  <a:lnTo>
                    <a:pt x="17645" y="0"/>
                  </a:lnTo>
                  <a:lnTo>
                    <a:pt x="0" y="0"/>
                  </a:lnTo>
                  <a:lnTo>
                    <a:pt x="1102" y="3763"/>
                  </a:lnTo>
                  <a:lnTo>
                    <a:pt x="2382" y="6742"/>
                  </a:lnTo>
                  <a:lnTo>
                    <a:pt x="34606" y="33225"/>
                  </a:lnTo>
                  <a:lnTo>
                    <a:pt x="81984" y="63694"/>
                  </a:lnTo>
                  <a:lnTo>
                    <a:pt x="128396" y="89501"/>
                  </a:lnTo>
                  <a:lnTo>
                    <a:pt x="167616" y="105514"/>
                  </a:lnTo>
                  <a:lnTo>
                    <a:pt x="176542" y="112355"/>
                  </a:lnTo>
                  <a:lnTo>
                    <a:pt x="178610" y="113002"/>
                  </a:lnTo>
                  <a:lnTo>
                    <a:pt x="179988" y="114141"/>
                  </a:lnTo>
                  <a:lnTo>
                    <a:pt x="182381" y="119654"/>
                  </a:lnTo>
                  <a:lnTo>
                    <a:pt x="181797" y="119986"/>
                  </a:lnTo>
                  <a:lnTo>
                    <a:pt x="177246" y="120562"/>
                  </a:lnTo>
                  <a:lnTo>
                    <a:pt x="171493" y="124996"/>
                  </a:lnTo>
                  <a:lnTo>
                    <a:pt x="164907" y="127818"/>
                  </a:lnTo>
                  <a:lnTo>
                    <a:pt x="124303" y="152696"/>
                  </a:lnTo>
                  <a:lnTo>
                    <a:pt x="98215" y="169390"/>
                  </a:lnTo>
                  <a:lnTo>
                    <a:pt x="87300" y="182051"/>
                  </a:lnTo>
                  <a:lnTo>
                    <a:pt x="82968" y="191367"/>
                  </a:lnTo>
                  <a:lnTo>
                    <a:pt x="81147" y="209352"/>
                  </a:lnTo>
                  <a:lnTo>
                    <a:pt x="81145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1" name="SMARTInkShape-2397"/>
          <p:cNvSpPr/>
          <p:nvPr>
            <p:custDataLst>
              <p:tags r:id="rId7"/>
            </p:custDataLst>
          </p:nvPr>
        </p:nvSpPr>
        <p:spPr>
          <a:xfrm>
            <a:off x="7354179" y="5709533"/>
            <a:ext cx="18172" cy="246768"/>
          </a:xfrm>
          <a:custGeom>
            <a:avLst/>
            <a:gdLst/>
            <a:ahLst/>
            <a:cxnLst/>
            <a:rect l="0" t="0" r="0" b="0"/>
            <a:pathLst>
              <a:path w="18172" h="246768">
                <a:moveTo>
                  <a:pt x="5471" y="5467"/>
                </a:moveTo>
                <a:lnTo>
                  <a:pt x="5471" y="5467"/>
                </a:lnTo>
                <a:lnTo>
                  <a:pt x="5471" y="0"/>
                </a:lnTo>
                <a:lnTo>
                  <a:pt x="2100" y="2749"/>
                </a:lnTo>
                <a:lnTo>
                  <a:pt x="3" y="18146"/>
                </a:lnTo>
                <a:lnTo>
                  <a:pt x="0" y="60182"/>
                </a:lnTo>
                <a:lnTo>
                  <a:pt x="3536" y="105248"/>
                </a:lnTo>
                <a:lnTo>
                  <a:pt x="4611" y="137774"/>
                </a:lnTo>
                <a:lnTo>
                  <a:pt x="8586" y="181076"/>
                </a:lnTo>
                <a:lnTo>
                  <a:pt x="15546" y="225742"/>
                </a:lnTo>
                <a:lnTo>
                  <a:pt x="18171" y="2467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5" name="SMARTInkShape-Group506"/>
          <p:cNvGrpSpPr/>
          <p:nvPr/>
        </p:nvGrpSpPr>
        <p:grpSpPr>
          <a:xfrm>
            <a:off x="8122532" y="5765800"/>
            <a:ext cx="348364" cy="387351"/>
            <a:chOff x="8122532" y="5765800"/>
            <a:chExt cx="348364" cy="387351"/>
          </a:xfrm>
        </p:grpSpPr>
        <p:sp>
          <p:nvSpPr>
            <p:cNvPr id="952" name="SMARTInkShape-2398"/>
            <p:cNvSpPr/>
            <p:nvPr>
              <p:custDataLst>
                <p:tags r:id="rId77"/>
              </p:custDataLst>
            </p:nvPr>
          </p:nvSpPr>
          <p:spPr>
            <a:xfrm>
              <a:off x="8317071" y="5765800"/>
              <a:ext cx="153825" cy="387351"/>
            </a:xfrm>
            <a:custGeom>
              <a:avLst/>
              <a:gdLst/>
              <a:ahLst/>
              <a:cxnLst/>
              <a:rect l="0" t="0" r="0" b="0"/>
              <a:pathLst>
                <a:path w="153825" h="387351">
                  <a:moveTo>
                    <a:pt x="14129" y="0"/>
                  </a:moveTo>
                  <a:lnTo>
                    <a:pt x="14129" y="0"/>
                  </a:lnTo>
                  <a:lnTo>
                    <a:pt x="8353" y="5069"/>
                  </a:lnTo>
                  <a:lnTo>
                    <a:pt x="1919" y="8838"/>
                  </a:lnTo>
                  <a:lnTo>
                    <a:pt x="345" y="10832"/>
                  </a:lnTo>
                  <a:lnTo>
                    <a:pt x="0" y="12865"/>
                  </a:lnTo>
                  <a:lnTo>
                    <a:pt x="4519" y="31312"/>
                  </a:lnTo>
                  <a:lnTo>
                    <a:pt x="16927" y="50671"/>
                  </a:lnTo>
                  <a:lnTo>
                    <a:pt x="61313" y="92259"/>
                  </a:lnTo>
                  <a:lnTo>
                    <a:pt x="104808" y="133088"/>
                  </a:lnTo>
                  <a:lnTo>
                    <a:pt x="145919" y="178284"/>
                  </a:lnTo>
                  <a:lnTo>
                    <a:pt x="150313" y="183424"/>
                  </a:lnTo>
                  <a:lnTo>
                    <a:pt x="152266" y="188061"/>
                  </a:lnTo>
                  <a:lnTo>
                    <a:pt x="153818" y="197479"/>
                  </a:lnTo>
                  <a:lnTo>
                    <a:pt x="153824" y="200188"/>
                  </a:lnTo>
                  <a:lnTo>
                    <a:pt x="151945" y="203743"/>
                  </a:lnTo>
                  <a:lnTo>
                    <a:pt x="108050" y="250827"/>
                  </a:lnTo>
                  <a:lnTo>
                    <a:pt x="78621" y="290610"/>
                  </a:lnTo>
                  <a:lnTo>
                    <a:pt x="65615" y="321919"/>
                  </a:lnTo>
                  <a:lnTo>
                    <a:pt x="64034" y="350169"/>
                  </a:lnTo>
                  <a:lnTo>
                    <a:pt x="70175" y="365886"/>
                  </a:lnTo>
                  <a:lnTo>
                    <a:pt x="83979" y="38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SMARTInkShape-2399"/>
            <p:cNvSpPr/>
            <p:nvPr>
              <p:custDataLst>
                <p:tags r:id="rId78"/>
              </p:custDataLst>
            </p:nvPr>
          </p:nvSpPr>
          <p:spPr>
            <a:xfrm>
              <a:off x="8166508" y="6000750"/>
              <a:ext cx="280180" cy="12699"/>
            </a:xfrm>
            <a:custGeom>
              <a:avLst/>
              <a:gdLst/>
              <a:ahLst/>
              <a:cxnLst/>
              <a:rect l="0" t="0" r="0" b="0"/>
              <a:pathLst>
                <a:path w="280180" h="12699">
                  <a:moveTo>
                    <a:pt x="31342" y="0"/>
                  </a:moveTo>
                  <a:lnTo>
                    <a:pt x="31342" y="0"/>
                  </a:lnTo>
                  <a:lnTo>
                    <a:pt x="8988" y="5762"/>
                  </a:lnTo>
                  <a:lnTo>
                    <a:pt x="0" y="6327"/>
                  </a:lnTo>
                  <a:lnTo>
                    <a:pt x="3084" y="6343"/>
                  </a:lnTo>
                  <a:lnTo>
                    <a:pt x="4037" y="7052"/>
                  </a:lnTo>
                  <a:lnTo>
                    <a:pt x="5095" y="9719"/>
                  </a:lnTo>
                  <a:lnTo>
                    <a:pt x="4672" y="10713"/>
                  </a:lnTo>
                  <a:lnTo>
                    <a:pt x="3683" y="11375"/>
                  </a:lnTo>
                  <a:lnTo>
                    <a:pt x="400" y="12438"/>
                  </a:lnTo>
                  <a:lnTo>
                    <a:pt x="44770" y="12695"/>
                  </a:lnTo>
                  <a:lnTo>
                    <a:pt x="89021" y="12698"/>
                  </a:lnTo>
                  <a:lnTo>
                    <a:pt x="126356" y="12698"/>
                  </a:lnTo>
                  <a:lnTo>
                    <a:pt x="166469" y="10818"/>
                  </a:lnTo>
                  <a:lnTo>
                    <a:pt x="204993" y="8336"/>
                  </a:lnTo>
                  <a:lnTo>
                    <a:pt x="247659" y="7644"/>
                  </a:lnTo>
                  <a:lnTo>
                    <a:pt x="269786" y="10182"/>
                  </a:lnTo>
                  <a:lnTo>
                    <a:pt x="277958" y="8524"/>
                  </a:lnTo>
                  <a:lnTo>
                    <a:pt x="279714" y="7093"/>
                  </a:lnTo>
                  <a:lnTo>
                    <a:pt x="280179" y="5434"/>
                  </a:lnTo>
                  <a:lnTo>
                    <a:pt x="2789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SMARTInkShape-2400"/>
            <p:cNvSpPr/>
            <p:nvPr>
              <p:custDataLst>
                <p:tags r:id="rId79"/>
              </p:custDataLst>
            </p:nvPr>
          </p:nvSpPr>
          <p:spPr>
            <a:xfrm>
              <a:off x="8122532" y="5924550"/>
              <a:ext cx="272169" cy="5468"/>
            </a:xfrm>
            <a:custGeom>
              <a:avLst/>
              <a:gdLst/>
              <a:ahLst/>
              <a:cxnLst/>
              <a:rect l="0" t="0" r="0" b="0"/>
              <a:pathLst>
                <a:path w="272169" h="5468">
                  <a:moveTo>
                    <a:pt x="5468" y="0"/>
                  </a:moveTo>
                  <a:lnTo>
                    <a:pt x="5468" y="0"/>
                  </a:lnTo>
                  <a:lnTo>
                    <a:pt x="0" y="0"/>
                  </a:lnTo>
                  <a:lnTo>
                    <a:pt x="34498" y="705"/>
                  </a:lnTo>
                  <a:lnTo>
                    <a:pt x="80156" y="4364"/>
                  </a:lnTo>
                  <a:lnTo>
                    <a:pt x="115568" y="5467"/>
                  </a:lnTo>
                  <a:lnTo>
                    <a:pt x="154355" y="4076"/>
                  </a:lnTo>
                  <a:lnTo>
                    <a:pt x="192289" y="1812"/>
                  </a:lnTo>
                  <a:lnTo>
                    <a:pt x="235330" y="536"/>
                  </a:lnTo>
                  <a:lnTo>
                    <a:pt x="2721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2" name="SMARTInkShape-Group507"/>
          <p:cNvGrpSpPr/>
          <p:nvPr/>
        </p:nvGrpSpPr>
        <p:grpSpPr>
          <a:xfrm>
            <a:off x="8725783" y="5730829"/>
            <a:ext cx="685637" cy="490786"/>
            <a:chOff x="8725783" y="5730829"/>
            <a:chExt cx="685637" cy="490786"/>
          </a:xfrm>
        </p:grpSpPr>
        <p:sp>
          <p:nvSpPr>
            <p:cNvPr id="956" name="SMARTInkShape-2401"/>
            <p:cNvSpPr/>
            <p:nvPr>
              <p:custDataLst>
                <p:tags r:id="rId71"/>
              </p:custDataLst>
            </p:nvPr>
          </p:nvSpPr>
          <p:spPr>
            <a:xfrm>
              <a:off x="9269032" y="5816600"/>
              <a:ext cx="135319" cy="38101"/>
            </a:xfrm>
            <a:custGeom>
              <a:avLst/>
              <a:gdLst/>
              <a:ahLst/>
              <a:cxnLst/>
              <a:rect l="0" t="0" r="0" b="0"/>
              <a:pathLst>
                <a:path w="135319" h="38101">
                  <a:moveTo>
                    <a:pt x="21018" y="38100"/>
                  </a:moveTo>
                  <a:lnTo>
                    <a:pt x="21018" y="38100"/>
                  </a:lnTo>
                  <a:lnTo>
                    <a:pt x="10905" y="34729"/>
                  </a:lnTo>
                  <a:lnTo>
                    <a:pt x="4060" y="29311"/>
                  </a:lnTo>
                  <a:lnTo>
                    <a:pt x="1245" y="25891"/>
                  </a:lnTo>
                  <a:lnTo>
                    <a:pt x="74" y="22904"/>
                  </a:lnTo>
                  <a:lnTo>
                    <a:pt x="0" y="20209"/>
                  </a:lnTo>
                  <a:lnTo>
                    <a:pt x="656" y="17706"/>
                  </a:lnTo>
                  <a:lnTo>
                    <a:pt x="5147" y="13043"/>
                  </a:lnTo>
                  <a:lnTo>
                    <a:pt x="8321" y="10812"/>
                  </a:lnTo>
                  <a:lnTo>
                    <a:pt x="44537" y="7232"/>
                  </a:lnTo>
                  <a:lnTo>
                    <a:pt x="83647" y="5905"/>
                  </a:lnTo>
                  <a:lnTo>
                    <a:pt x="1353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SMARTInkShape-2402"/>
            <p:cNvSpPr/>
            <p:nvPr>
              <p:custDataLst>
                <p:tags r:id="rId72"/>
              </p:custDataLst>
            </p:nvPr>
          </p:nvSpPr>
          <p:spPr>
            <a:xfrm>
              <a:off x="9067800" y="5730829"/>
              <a:ext cx="343620" cy="268076"/>
            </a:xfrm>
            <a:custGeom>
              <a:avLst/>
              <a:gdLst/>
              <a:ahLst/>
              <a:cxnLst/>
              <a:rect l="0" t="0" r="0" b="0"/>
              <a:pathLst>
                <a:path w="343620" h="268076">
                  <a:moveTo>
                    <a:pt x="0" y="193721"/>
                  </a:moveTo>
                  <a:lnTo>
                    <a:pt x="0" y="193721"/>
                  </a:lnTo>
                  <a:lnTo>
                    <a:pt x="38876" y="193721"/>
                  </a:lnTo>
                  <a:lnTo>
                    <a:pt x="57380" y="186980"/>
                  </a:lnTo>
                  <a:lnTo>
                    <a:pt x="69525" y="179416"/>
                  </a:lnTo>
                  <a:lnTo>
                    <a:pt x="71751" y="176422"/>
                  </a:lnTo>
                  <a:lnTo>
                    <a:pt x="74224" y="169335"/>
                  </a:lnTo>
                  <a:lnTo>
                    <a:pt x="75614" y="157411"/>
                  </a:lnTo>
                  <a:lnTo>
                    <a:pt x="74058" y="151007"/>
                  </a:lnTo>
                  <a:lnTo>
                    <a:pt x="72655" y="148312"/>
                  </a:lnTo>
                  <a:lnTo>
                    <a:pt x="69604" y="147220"/>
                  </a:lnTo>
                  <a:lnTo>
                    <a:pt x="60568" y="147889"/>
                  </a:lnTo>
                  <a:lnTo>
                    <a:pt x="51377" y="152419"/>
                  </a:lnTo>
                  <a:lnTo>
                    <a:pt x="46951" y="155603"/>
                  </a:lnTo>
                  <a:lnTo>
                    <a:pt x="40153" y="174192"/>
                  </a:lnTo>
                  <a:lnTo>
                    <a:pt x="36895" y="198448"/>
                  </a:lnTo>
                  <a:lnTo>
                    <a:pt x="40150" y="218635"/>
                  </a:lnTo>
                  <a:lnTo>
                    <a:pt x="49917" y="239124"/>
                  </a:lnTo>
                  <a:lnTo>
                    <a:pt x="61749" y="250761"/>
                  </a:lnTo>
                  <a:lnTo>
                    <a:pt x="70014" y="254350"/>
                  </a:lnTo>
                  <a:lnTo>
                    <a:pt x="74193" y="255307"/>
                  </a:lnTo>
                  <a:lnTo>
                    <a:pt x="82597" y="254488"/>
                  </a:lnTo>
                  <a:lnTo>
                    <a:pt x="91039" y="251067"/>
                  </a:lnTo>
                  <a:lnTo>
                    <a:pt x="99494" y="244843"/>
                  </a:lnTo>
                  <a:lnTo>
                    <a:pt x="128255" y="203403"/>
                  </a:lnTo>
                  <a:lnTo>
                    <a:pt x="152118" y="157258"/>
                  </a:lnTo>
                  <a:lnTo>
                    <a:pt x="158746" y="149275"/>
                  </a:lnTo>
                  <a:lnTo>
                    <a:pt x="158748" y="149273"/>
                  </a:lnTo>
                  <a:lnTo>
                    <a:pt x="152974" y="144202"/>
                  </a:lnTo>
                  <a:lnTo>
                    <a:pt x="146540" y="140432"/>
                  </a:lnTo>
                  <a:lnTo>
                    <a:pt x="143554" y="139850"/>
                  </a:lnTo>
                  <a:lnTo>
                    <a:pt x="140859" y="140168"/>
                  </a:lnTo>
                  <a:lnTo>
                    <a:pt x="138355" y="141086"/>
                  </a:lnTo>
                  <a:lnTo>
                    <a:pt x="128089" y="149119"/>
                  </a:lnTo>
                  <a:lnTo>
                    <a:pt x="123958" y="156494"/>
                  </a:lnTo>
                  <a:lnTo>
                    <a:pt x="121630" y="174224"/>
                  </a:lnTo>
                  <a:lnTo>
                    <a:pt x="124213" y="208450"/>
                  </a:lnTo>
                  <a:lnTo>
                    <a:pt x="129545" y="233912"/>
                  </a:lnTo>
                  <a:lnTo>
                    <a:pt x="137303" y="247096"/>
                  </a:lnTo>
                  <a:lnTo>
                    <a:pt x="156160" y="263688"/>
                  </a:lnTo>
                  <a:lnTo>
                    <a:pt x="166771" y="267151"/>
                  </a:lnTo>
                  <a:lnTo>
                    <a:pt x="172564" y="268075"/>
                  </a:lnTo>
                  <a:lnTo>
                    <a:pt x="184645" y="265338"/>
                  </a:lnTo>
                  <a:lnTo>
                    <a:pt x="197070" y="258711"/>
                  </a:lnTo>
                  <a:lnTo>
                    <a:pt x="215965" y="241670"/>
                  </a:lnTo>
                  <a:lnTo>
                    <a:pt x="243194" y="199377"/>
                  </a:lnTo>
                  <a:lnTo>
                    <a:pt x="259075" y="167307"/>
                  </a:lnTo>
                  <a:lnTo>
                    <a:pt x="275541" y="127183"/>
                  </a:lnTo>
                  <a:lnTo>
                    <a:pt x="290385" y="89125"/>
                  </a:lnTo>
                  <a:lnTo>
                    <a:pt x="306878" y="41609"/>
                  </a:lnTo>
                  <a:lnTo>
                    <a:pt x="319760" y="3912"/>
                  </a:lnTo>
                  <a:lnTo>
                    <a:pt x="319711" y="1565"/>
                  </a:lnTo>
                  <a:lnTo>
                    <a:pt x="318974" y="0"/>
                  </a:lnTo>
                  <a:lnTo>
                    <a:pt x="317778" y="368"/>
                  </a:lnTo>
                  <a:lnTo>
                    <a:pt x="314566" y="4540"/>
                  </a:lnTo>
                  <a:lnTo>
                    <a:pt x="301685" y="39701"/>
                  </a:lnTo>
                  <a:lnTo>
                    <a:pt x="289687" y="82155"/>
                  </a:lnTo>
                  <a:lnTo>
                    <a:pt x="281387" y="121323"/>
                  </a:lnTo>
                  <a:lnTo>
                    <a:pt x="276754" y="158956"/>
                  </a:lnTo>
                  <a:lnTo>
                    <a:pt x="277909" y="206233"/>
                  </a:lnTo>
                  <a:lnTo>
                    <a:pt x="289787" y="253276"/>
                  </a:lnTo>
                  <a:lnTo>
                    <a:pt x="294130" y="262052"/>
                  </a:lnTo>
                  <a:lnTo>
                    <a:pt x="296980" y="264676"/>
                  </a:lnTo>
                  <a:lnTo>
                    <a:pt x="303911" y="267589"/>
                  </a:lnTo>
                  <a:lnTo>
                    <a:pt x="311696" y="267003"/>
                  </a:lnTo>
                  <a:lnTo>
                    <a:pt x="319859" y="263685"/>
                  </a:lnTo>
                  <a:lnTo>
                    <a:pt x="328191" y="257508"/>
                  </a:lnTo>
                  <a:lnTo>
                    <a:pt x="340814" y="239353"/>
                  </a:lnTo>
                  <a:lnTo>
                    <a:pt x="343619" y="225996"/>
                  </a:lnTo>
                  <a:lnTo>
                    <a:pt x="342900" y="206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SMARTInkShape-2403"/>
            <p:cNvSpPr/>
            <p:nvPr>
              <p:custDataLst>
                <p:tags r:id="rId73"/>
              </p:custDataLst>
            </p:nvPr>
          </p:nvSpPr>
          <p:spPr>
            <a:xfrm>
              <a:off x="9018765" y="5823833"/>
              <a:ext cx="10936" cy="11818"/>
            </a:xfrm>
            <a:custGeom>
              <a:avLst/>
              <a:gdLst/>
              <a:ahLst/>
              <a:cxnLst/>
              <a:rect l="0" t="0" r="0" b="0"/>
              <a:pathLst>
                <a:path w="10936" h="11818">
                  <a:moveTo>
                    <a:pt x="10935" y="5467"/>
                  </a:moveTo>
                  <a:lnTo>
                    <a:pt x="10935" y="5467"/>
                  </a:lnTo>
                  <a:lnTo>
                    <a:pt x="0" y="0"/>
                  </a:lnTo>
                  <a:lnTo>
                    <a:pt x="117" y="1116"/>
                  </a:lnTo>
                  <a:lnTo>
                    <a:pt x="4585" y="11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SMARTInkShape-2404"/>
            <p:cNvSpPr/>
            <p:nvPr>
              <p:custDataLst>
                <p:tags r:id="rId74"/>
              </p:custDataLst>
            </p:nvPr>
          </p:nvSpPr>
          <p:spPr>
            <a:xfrm>
              <a:off x="9029700" y="5934768"/>
              <a:ext cx="37541" cy="286847"/>
            </a:xfrm>
            <a:custGeom>
              <a:avLst/>
              <a:gdLst/>
              <a:ahLst/>
              <a:cxnLst/>
              <a:rect l="0" t="0" r="0" b="0"/>
              <a:pathLst>
                <a:path w="37541" h="286847">
                  <a:moveTo>
                    <a:pt x="0" y="15182"/>
                  </a:moveTo>
                  <a:lnTo>
                    <a:pt x="0" y="15182"/>
                  </a:lnTo>
                  <a:lnTo>
                    <a:pt x="0" y="0"/>
                  </a:lnTo>
                  <a:lnTo>
                    <a:pt x="0" y="908"/>
                  </a:lnTo>
                  <a:lnTo>
                    <a:pt x="11933" y="26760"/>
                  </a:lnTo>
                  <a:lnTo>
                    <a:pt x="21015" y="71640"/>
                  </a:lnTo>
                  <a:lnTo>
                    <a:pt x="27474" y="116970"/>
                  </a:lnTo>
                  <a:lnTo>
                    <a:pt x="31731" y="149556"/>
                  </a:lnTo>
                  <a:lnTo>
                    <a:pt x="36213" y="195873"/>
                  </a:lnTo>
                  <a:lnTo>
                    <a:pt x="37540" y="234524"/>
                  </a:lnTo>
                  <a:lnTo>
                    <a:pt x="37321" y="277710"/>
                  </a:lnTo>
                  <a:lnTo>
                    <a:pt x="36169" y="281218"/>
                  </a:lnTo>
                  <a:lnTo>
                    <a:pt x="32622" y="286846"/>
                  </a:lnTo>
                  <a:lnTo>
                    <a:pt x="28639" y="277708"/>
                  </a:lnTo>
                  <a:lnTo>
                    <a:pt x="19050" y="224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SMARTInkShape-2405"/>
            <p:cNvSpPr/>
            <p:nvPr>
              <p:custDataLst>
                <p:tags r:id="rId75"/>
              </p:custDataLst>
            </p:nvPr>
          </p:nvSpPr>
          <p:spPr>
            <a:xfrm>
              <a:off x="8877300" y="5960363"/>
              <a:ext cx="120651" cy="105353"/>
            </a:xfrm>
            <a:custGeom>
              <a:avLst/>
              <a:gdLst/>
              <a:ahLst/>
              <a:cxnLst/>
              <a:rect l="0" t="0" r="0" b="0"/>
              <a:pathLst>
                <a:path w="120651" h="105353">
                  <a:moveTo>
                    <a:pt x="0" y="53087"/>
                  </a:moveTo>
                  <a:lnTo>
                    <a:pt x="0" y="53087"/>
                  </a:lnTo>
                  <a:lnTo>
                    <a:pt x="16604" y="52382"/>
                  </a:lnTo>
                  <a:lnTo>
                    <a:pt x="41594" y="44248"/>
                  </a:lnTo>
                  <a:lnTo>
                    <a:pt x="48589" y="38339"/>
                  </a:lnTo>
                  <a:lnTo>
                    <a:pt x="51443" y="34789"/>
                  </a:lnTo>
                  <a:lnTo>
                    <a:pt x="52732" y="21435"/>
                  </a:lnTo>
                  <a:lnTo>
                    <a:pt x="52088" y="12936"/>
                  </a:lnTo>
                  <a:lnTo>
                    <a:pt x="50247" y="7270"/>
                  </a:lnTo>
                  <a:lnTo>
                    <a:pt x="47609" y="3492"/>
                  </a:lnTo>
                  <a:lnTo>
                    <a:pt x="44440" y="974"/>
                  </a:lnTo>
                  <a:lnTo>
                    <a:pt x="40915" y="0"/>
                  </a:lnTo>
                  <a:lnTo>
                    <a:pt x="33236" y="800"/>
                  </a:lnTo>
                  <a:lnTo>
                    <a:pt x="25119" y="7271"/>
                  </a:lnTo>
                  <a:lnTo>
                    <a:pt x="17514" y="17907"/>
                  </a:lnTo>
                  <a:lnTo>
                    <a:pt x="11782" y="32042"/>
                  </a:lnTo>
                  <a:lnTo>
                    <a:pt x="10645" y="45849"/>
                  </a:lnTo>
                  <a:lnTo>
                    <a:pt x="21417" y="91135"/>
                  </a:lnTo>
                  <a:lnTo>
                    <a:pt x="24861" y="96091"/>
                  </a:lnTo>
                  <a:lnTo>
                    <a:pt x="34333" y="103479"/>
                  </a:lnTo>
                  <a:lnTo>
                    <a:pt x="47478" y="105352"/>
                  </a:lnTo>
                  <a:lnTo>
                    <a:pt x="88609" y="97108"/>
                  </a:lnTo>
                  <a:lnTo>
                    <a:pt x="110873" y="88984"/>
                  </a:lnTo>
                  <a:lnTo>
                    <a:pt x="116304" y="84798"/>
                  </a:lnTo>
                  <a:lnTo>
                    <a:pt x="120650" y="784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SMARTInkShape-2406"/>
            <p:cNvSpPr/>
            <p:nvPr>
              <p:custDataLst>
                <p:tags r:id="rId76"/>
              </p:custDataLst>
            </p:nvPr>
          </p:nvSpPr>
          <p:spPr>
            <a:xfrm>
              <a:off x="8725783" y="5803404"/>
              <a:ext cx="132468" cy="306192"/>
            </a:xfrm>
            <a:custGeom>
              <a:avLst/>
              <a:gdLst/>
              <a:ahLst/>
              <a:cxnLst/>
              <a:rect l="0" t="0" r="0" b="0"/>
              <a:pathLst>
                <a:path w="132468" h="306192">
                  <a:moveTo>
                    <a:pt x="5467" y="95746"/>
                  </a:moveTo>
                  <a:lnTo>
                    <a:pt x="5467" y="95746"/>
                  </a:lnTo>
                  <a:lnTo>
                    <a:pt x="0" y="90279"/>
                  </a:lnTo>
                  <a:lnTo>
                    <a:pt x="410" y="89984"/>
                  </a:lnTo>
                  <a:lnTo>
                    <a:pt x="2749" y="89658"/>
                  </a:lnTo>
                  <a:lnTo>
                    <a:pt x="2376" y="97038"/>
                  </a:lnTo>
                  <a:lnTo>
                    <a:pt x="1272" y="110432"/>
                  </a:lnTo>
                  <a:lnTo>
                    <a:pt x="6313" y="153419"/>
                  </a:lnTo>
                  <a:lnTo>
                    <a:pt x="12067" y="199382"/>
                  </a:lnTo>
                  <a:lnTo>
                    <a:pt x="14478" y="244986"/>
                  </a:lnTo>
                  <a:lnTo>
                    <a:pt x="12343" y="288209"/>
                  </a:lnTo>
                  <a:lnTo>
                    <a:pt x="11886" y="306191"/>
                  </a:lnTo>
                  <a:lnTo>
                    <a:pt x="11863" y="305893"/>
                  </a:lnTo>
                  <a:lnTo>
                    <a:pt x="2983" y="277559"/>
                  </a:lnTo>
                  <a:lnTo>
                    <a:pt x="262" y="232087"/>
                  </a:lnTo>
                  <a:lnTo>
                    <a:pt x="1508" y="192090"/>
                  </a:lnTo>
                  <a:lnTo>
                    <a:pt x="5117" y="148444"/>
                  </a:lnTo>
                  <a:lnTo>
                    <a:pt x="11426" y="103175"/>
                  </a:lnTo>
                  <a:lnTo>
                    <a:pt x="20815" y="66592"/>
                  </a:lnTo>
                  <a:lnTo>
                    <a:pt x="38001" y="27841"/>
                  </a:lnTo>
                  <a:lnTo>
                    <a:pt x="50267" y="11945"/>
                  </a:lnTo>
                  <a:lnTo>
                    <a:pt x="62771" y="2526"/>
                  </a:lnTo>
                  <a:lnTo>
                    <a:pt x="68363" y="439"/>
                  </a:lnTo>
                  <a:lnTo>
                    <a:pt x="78341" y="0"/>
                  </a:lnTo>
                  <a:lnTo>
                    <a:pt x="89360" y="7803"/>
                  </a:lnTo>
                  <a:lnTo>
                    <a:pt x="100608" y="21382"/>
                  </a:lnTo>
                  <a:lnTo>
                    <a:pt x="113463" y="48860"/>
                  </a:lnTo>
                  <a:lnTo>
                    <a:pt x="117194" y="79345"/>
                  </a:lnTo>
                  <a:lnTo>
                    <a:pt x="115566" y="100216"/>
                  </a:lnTo>
                  <a:lnTo>
                    <a:pt x="103939" y="128428"/>
                  </a:lnTo>
                  <a:lnTo>
                    <a:pt x="87091" y="147920"/>
                  </a:lnTo>
                  <a:lnTo>
                    <a:pt x="65321" y="159261"/>
                  </a:lnTo>
                  <a:lnTo>
                    <a:pt x="53000" y="160900"/>
                  </a:lnTo>
                  <a:lnTo>
                    <a:pt x="27015" y="159310"/>
                  </a:lnTo>
                  <a:lnTo>
                    <a:pt x="28687" y="159275"/>
                  </a:lnTo>
                  <a:lnTo>
                    <a:pt x="61833" y="198222"/>
                  </a:lnTo>
                  <a:lnTo>
                    <a:pt x="91625" y="239460"/>
                  </a:lnTo>
                  <a:lnTo>
                    <a:pt x="120949" y="275201"/>
                  </a:lnTo>
                  <a:lnTo>
                    <a:pt x="132467" y="298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7" name="SMARTInkShape-Group508"/>
          <p:cNvGrpSpPr/>
          <p:nvPr/>
        </p:nvGrpSpPr>
        <p:grpSpPr>
          <a:xfrm>
            <a:off x="9705779" y="5698929"/>
            <a:ext cx="257372" cy="358972"/>
            <a:chOff x="9705779" y="5698929"/>
            <a:chExt cx="257372" cy="358972"/>
          </a:xfrm>
        </p:grpSpPr>
        <p:sp>
          <p:nvSpPr>
            <p:cNvPr id="963" name="SMARTInkShape-2407"/>
            <p:cNvSpPr/>
            <p:nvPr>
              <p:custDataLst>
                <p:tags r:id="rId67"/>
              </p:custDataLst>
            </p:nvPr>
          </p:nvSpPr>
          <p:spPr>
            <a:xfrm>
              <a:off x="9755365" y="5899150"/>
              <a:ext cx="207786" cy="69851"/>
            </a:xfrm>
            <a:custGeom>
              <a:avLst/>
              <a:gdLst/>
              <a:ahLst/>
              <a:cxnLst/>
              <a:rect l="0" t="0" r="0" b="0"/>
              <a:pathLst>
                <a:path w="207786" h="69851">
                  <a:moveTo>
                    <a:pt x="10935" y="69850"/>
                  </a:moveTo>
                  <a:lnTo>
                    <a:pt x="10935" y="69850"/>
                  </a:lnTo>
                  <a:lnTo>
                    <a:pt x="2207" y="60416"/>
                  </a:lnTo>
                  <a:lnTo>
                    <a:pt x="0" y="55545"/>
                  </a:lnTo>
                  <a:lnTo>
                    <a:pt x="117" y="53258"/>
                  </a:lnTo>
                  <a:lnTo>
                    <a:pt x="2129" y="48835"/>
                  </a:lnTo>
                  <a:lnTo>
                    <a:pt x="10599" y="42377"/>
                  </a:lnTo>
                  <a:lnTo>
                    <a:pt x="47088" y="28806"/>
                  </a:lnTo>
                  <a:lnTo>
                    <a:pt x="87654" y="17394"/>
                  </a:lnTo>
                  <a:lnTo>
                    <a:pt x="133699" y="9936"/>
                  </a:lnTo>
                  <a:lnTo>
                    <a:pt x="172664" y="6707"/>
                  </a:lnTo>
                  <a:lnTo>
                    <a:pt x="2077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SMARTInkShape-2408"/>
            <p:cNvSpPr/>
            <p:nvPr>
              <p:custDataLst>
                <p:tags r:id="rId68"/>
              </p:custDataLst>
            </p:nvPr>
          </p:nvSpPr>
          <p:spPr>
            <a:xfrm>
              <a:off x="9825401" y="5698929"/>
              <a:ext cx="48850" cy="358972"/>
            </a:xfrm>
            <a:custGeom>
              <a:avLst/>
              <a:gdLst/>
              <a:ahLst/>
              <a:cxnLst/>
              <a:rect l="0" t="0" r="0" b="0"/>
              <a:pathLst>
                <a:path w="48850" h="358972">
                  <a:moveTo>
                    <a:pt x="48849" y="3371"/>
                  </a:moveTo>
                  <a:lnTo>
                    <a:pt x="48849" y="3371"/>
                  </a:lnTo>
                  <a:lnTo>
                    <a:pt x="42106" y="0"/>
                  </a:lnTo>
                  <a:lnTo>
                    <a:pt x="35035" y="227"/>
                  </a:lnTo>
                  <a:lnTo>
                    <a:pt x="31172" y="1275"/>
                  </a:lnTo>
                  <a:lnTo>
                    <a:pt x="15625" y="16234"/>
                  </a:lnTo>
                  <a:lnTo>
                    <a:pt x="4353" y="41911"/>
                  </a:lnTo>
                  <a:lnTo>
                    <a:pt x="0" y="87969"/>
                  </a:lnTo>
                  <a:lnTo>
                    <a:pt x="3487" y="130193"/>
                  </a:lnTo>
                  <a:lnTo>
                    <a:pt x="8283" y="177434"/>
                  </a:lnTo>
                  <a:lnTo>
                    <a:pt x="10722" y="223023"/>
                  </a:lnTo>
                  <a:lnTo>
                    <a:pt x="14895" y="267812"/>
                  </a:lnTo>
                  <a:lnTo>
                    <a:pt x="15741" y="309540"/>
                  </a:lnTo>
                  <a:lnTo>
                    <a:pt x="10063" y="342151"/>
                  </a:lnTo>
                  <a:lnTo>
                    <a:pt x="4399" y="358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SMARTInkShape-2409"/>
            <p:cNvSpPr/>
            <p:nvPr>
              <p:custDataLst>
                <p:tags r:id="rId69"/>
              </p:custDataLst>
            </p:nvPr>
          </p:nvSpPr>
          <p:spPr>
            <a:xfrm>
              <a:off x="9709150" y="58420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SMARTInkShape-2410"/>
            <p:cNvSpPr/>
            <p:nvPr>
              <p:custDataLst>
                <p:tags r:id="rId70"/>
              </p:custDataLst>
            </p:nvPr>
          </p:nvSpPr>
          <p:spPr>
            <a:xfrm>
              <a:off x="9705779" y="5899150"/>
              <a:ext cx="9722" cy="101601"/>
            </a:xfrm>
            <a:custGeom>
              <a:avLst/>
              <a:gdLst/>
              <a:ahLst/>
              <a:cxnLst/>
              <a:rect l="0" t="0" r="0" b="0"/>
              <a:pathLst>
                <a:path w="9722" h="101601">
                  <a:moveTo>
                    <a:pt x="3371" y="0"/>
                  </a:moveTo>
                  <a:lnTo>
                    <a:pt x="3371" y="0"/>
                  </a:lnTo>
                  <a:lnTo>
                    <a:pt x="2666" y="6479"/>
                  </a:lnTo>
                  <a:lnTo>
                    <a:pt x="0" y="15580"/>
                  </a:lnTo>
                  <a:lnTo>
                    <a:pt x="4322" y="57381"/>
                  </a:lnTo>
                  <a:lnTo>
                    <a:pt x="9721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4" name="SMARTInkShape-Group509"/>
          <p:cNvGrpSpPr/>
          <p:nvPr/>
        </p:nvGrpSpPr>
        <p:grpSpPr>
          <a:xfrm>
            <a:off x="10312709" y="5743092"/>
            <a:ext cx="761692" cy="456586"/>
            <a:chOff x="10312709" y="5743092"/>
            <a:chExt cx="761692" cy="456586"/>
          </a:xfrm>
        </p:grpSpPr>
        <p:sp>
          <p:nvSpPr>
            <p:cNvPr id="968" name="SMARTInkShape-2411"/>
            <p:cNvSpPr/>
            <p:nvPr>
              <p:custDataLst>
                <p:tags r:id="rId61"/>
              </p:custDataLst>
            </p:nvPr>
          </p:nvSpPr>
          <p:spPr>
            <a:xfrm>
              <a:off x="10867730" y="5838144"/>
              <a:ext cx="206671" cy="107040"/>
            </a:xfrm>
            <a:custGeom>
              <a:avLst/>
              <a:gdLst/>
              <a:ahLst/>
              <a:cxnLst/>
              <a:rect l="0" t="0" r="0" b="0"/>
              <a:pathLst>
                <a:path w="206671" h="107040">
                  <a:moveTo>
                    <a:pt x="16170" y="10206"/>
                  </a:moveTo>
                  <a:lnTo>
                    <a:pt x="16170" y="10206"/>
                  </a:lnTo>
                  <a:lnTo>
                    <a:pt x="12799" y="10206"/>
                  </a:lnTo>
                  <a:lnTo>
                    <a:pt x="11807" y="10911"/>
                  </a:lnTo>
                  <a:lnTo>
                    <a:pt x="11144" y="12087"/>
                  </a:lnTo>
                  <a:lnTo>
                    <a:pt x="2015" y="54103"/>
                  </a:lnTo>
                  <a:lnTo>
                    <a:pt x="0" y="66405"/>
                  </a:lnTo>
                  <a:lnTo>
                    <a:pt x="6244" y="93606"/>
                  </a:lnTo>
                  <a:lnTo>
                    <a:pt x="12131" y="105315"/>
                  </a:lnTo>
                  <a:lnTo>
                    <a:pt x="14889" y="106773"/>
                  </a:lnTo>
                  <a:lnTo>
                    <a:pt x="18139" y="107039"/>
                  </a:lnTo>
                  <a:lnTo>
                    <a:pt x="21715" y="106512"/>
                  </a:lnTo>
                  <a:lnTo>
                    <a:pt x="29451" y="102162"/>
                  </a:lnTo>
                  <a:lnTo>
                    <a:pt x="37596" y="94114"/>
                  </a:lnTo>
                  <a:lnTo>
                    <a:pt x="60077" y="50329"/>
                  </a:lnTo>
                  <a:lnTo>
                    <a:pt x="65608" y="38514"/>
                  </a:lnTo>
                  <a:lnTo>
                    <a:pt x="65355" y="38250"/>
                  </a:lnTo>
                  <a:lnTo>
                    <a:pt x="63196" y="39838"/>
                  </a:lnTo>
                  <a:lnTo>
                    <a:pt x="61764" y="42897"/>
                  </a:lnTo>
                  <a:lnTo>
                    <a:pt x="60846" y="53979"/>
                  </a:lnTo>
                  <a:lnTo>
                    <a:pt x="64059" y="65667"/>
                  </a:lnTo>
                  <a:lnTo>
                    <a:pt x="72849" y="78066"/>
                  </a:lnTo>
                  <a:lnTo>
                    <a:pt x="78519" y="82699"/>
                  </a:lnTo>
                  <a:lnTo>
                    <a:pt x="85680" y="85308"/>
                  </a:lnTo>
                  <a:lnTo>
                    <a:pt x="87909" y="85673"/>
                  </a:lnTo>
                  <a:lnTo>
                    <a:pt x="97790" y="82817"/>
                  </a:lnTo>
                  <a:lnTo>
                    <a:pt x="113026" y="74132"/>
                  </a:lnTo>
                  <a:lnTo>
                    <a:pt x="121071" y="64722"/>
                  </a:lnTo>
                  <a:lnTo>
                    <a:pt x="137959" y="31602"/>
                  </a:lnTo>
                  <a:lnTo>
                    <a:pt x="140854" y="20656"/>
                  </a:lnTo>
                  <a:lnTo>
                    <a:pt x="140259" y="11087"/>
                  </a:lnTo>
                  <a:lnTo>
                    <a:pt x="137642" y="3542"/>
                  </a:lnTo>
                  <a:lnTo>
                    <a:pt x="135957" y="1530"/>
                  </a:lnTo>
                  <a:lnTo>
                    <a:pt x="134129" y="189"/>
                  </a:lnTo>
                  <a:lnTo>
                    <a:pt x="131497" y="0"/>
                  </a:lnTo>
                  <a:lnTo>
                    <a:pt x="124812" y="1672"/>
                  </a:lnTo>
                  <a:lnTo>
                    <a:pt x="117135" y="8530"/>
                  </a:lnTo>
                  <a:lnTo>
                    <a:pt x="113114" y="13321"/>
                  </a:lnTo>
                  <a:lnTo>
                    <a:pt x="111844" y="20750"/>
                  </a:lnTo>
                  <a:lnTo>
                    <a:pt x="116799" y="49313"/>
                  </a:lnTo>
                  <a:lnTo>
                    <a:pt x="127204" y="70712"/>
                  </a:lnTo>
                  <a:lnTo>
                    <a:pt x="135131" y="78960"/>
                  </a:lnTo>
                  <a:lnTo>
                    <a:pt x="147124" y="83097"/>
                  </a:lnTo>
                  <a:lnTo>
                    <a:pt x="193830" y="86212"/>
                  </a:lnTo>
                  <a:lnTo>
                    <a:pt x="206670" y="86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SMARTInkShape-2412"/>
            <p:cNvSpPr/>
            <p:nvPr>
              <p:custDataLst>
                <p:tags r:id="rId62"/>
              </p:custDataLst>
            </p:nvPr>
          </p:nvSpPr>
          <p:spPr>
            <a:xfrm>
              <a:off x="10827338" y="5743092"/>
              <a:ext cx="31163" cy="219559"/>
            </a:xfrm>
            <a:custGeom>
              <a:avLst/>
              <a:gdLst/>
              <a:ahLst/>
              <a:cxnLst/>
              <a:rect l="0" t="0" r="0" b="0"/>
              <a:pathLst>
                <a:path w="31163" h="219559">
                  <a:moveTo>
                    <a:pt x="31162" y="3658"/>
                  </a:moveTo>
                  <a:lnTo>
                    <a:pt x="31162" y="3658"/>
                  </a:lnTo>
                  <a:lnTo>
                    <a:pt x="31162" y="287"/>
                  </a:lnTo>
                  <a:lnTo>
                    <a:pt x="30457" y="0"/>
                  </a:lnTo>
                  <a:lnTo>
                    <a:pt x="27791" y="1561"/>
                  </a:lnTo>
                  <a:lnTo>
                    <a:pt x="15966" y="29298"/>
                  </a:lnTo>
                  <a:lnTo>
                    <a:pt x="6105" y="76691"/>
                  </a:lnTo>
                  <a:lnTo>
                    <a:pt x="1394" y="118901"/>
                  </a:lnTo>
                  <a:lnTo>
                    <a:pt x="0" y="160806"/>
                  </a:lnTo>
                  <a:lnTo>
                    <a:pt x="3854" y="208373"/>
                  </a:lnTo>
                  <a:lnTo>
                    <a:pt x="5762" y="219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SMARTInkShape-2413"/>
            <p:cNvSpPr/>
            <p:nvPr>
              <p:custDataLst>
                <p:tags r:id="rId63"/>
              </p:custDataLst>
            </p:nvPr>
          </p:nvSpPr>
          <p:spPr>
            <a:xfrm>
              <a:off x="10712659" y="5848712"/>
              <a:ext cx="82342" cy="111288"/>
            </a:xfrm>
            <a:custGeom>
              <a:avLst/>
              <a:gdLst/>
              <a:ahLst/>
              <a:cxnLst/>
              <a:rect l="0" t="0" r="0" b="0"/>
              <a:pathLst>
                <a:path w="82342" h="111288">
                  <a:moveTo>
                    <a:pt x="50591" y="18688"/>
                  </a:moveTo>
                  <a:lnTo>
                    <a:pt x="50591" y="18688"/>
                  </a:lnTo>
                  <a:lnTo>
                    <a:pt x="50591" y="15317"/>
                  </a:lnTo>
                  <a:lnTo>
                    <a:pt x="48710" y="11781"/>
                  </a:lnTo>
                  <a:lnTo>
                    <a:pt x="39034" y="859"/>
                  </a:lnTo>
                  <a:lnTo>
                    <a:pt x="36517" y="179"/>
                  </a:lnTo>
                  <a:lnTo>
                    <a:pt x="34858" y="0"/>
                  </a:lnTo>
                  <a:lnTo>
                    <a:pt x="33048" y="1289"/>
                  </a:lnTo>
                  <a:lnTo>
                    <a:pt x="19625" y="24088"/>
                  </a:lnTo>
                  <a:lnTo>
                    <a:pt x="3378" y="66715"/>
                  </a:lnTo>
                  <a:lnTo>
                    <a:pt x="0" y="98195"/>
                  </a:lnTo>
                  <a:lnTo>
                    <a:pt x="1341" y="97798"/>
                  </a:lnTo>
                  <a:lnTo>
                    <a:pt x="17486" y="83295"/>
                  </a:lnTo>
                  <a:lnTo>
                    <a:pt x="32397" y="58444"/>
                  </a:lnTo>
                  <a:lnTo>
                    <a:pt x="43753" y="19310"/>
                  </a:lnTo>
                  <a:lnTo>
                    <a:pt x="44145" y="13715"/>
                  </a:lnTo>
                  <a:lnTo>
                    <a:pt x="49262" y="61039"/>
                  </a:lnTo>
                  <a:lnTo>
                    <a:pt x="52356" y="99171"/>
                  </a:lnTo>
                  <a:lnTo>
                    <a:pt x="56036" y="111022"/>
                  </a:lnTo>
                  <a:lnTo>
                    <a:pt x="57043" y="111287"/>
                  </a:lnTo>
                  <a:lnTo>
                    <a:pt x="82341" y="94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SMARTInkShape-2414"/>
            <p:cNvSpPr/>
            <p:nvPr>
              <p:custDataLst>
                <p:tags r:id="rId64"/>
              </p:custDataLst>
            </p:nvPr>
          </p:nvSpPr>
          <p:spPr>
            <a:xfrm>
              <a:off x="10604500" y="5867400"/>
              <a:ext cx="88901" cy="126044"/>
            </a:xfrm>
            <a:custGeom>
              <a:avLst/>
              <a:gdLst/>
              <a:ahLst/>
              <a:cxnLst/>
              <a:rect l="0" t="0" r="0" b="0"/>
              <a:pathLst>
                <a:path w="88901" h="126044">
                  <a:moveTo>
                    <a:pt x="0" y="6350"/>
                  </a:moveTo>
                  <a:lnTo>
                    <a:pt x="0" y="6350"/>
                  </a:lnTo>
                  <a:lnTo>
                    <a:pt x="6741" y="13091"/>
                  </a:lnTo>
                  <a:lnTo>
                    <a:pt x="10052" y="22047"/>
                  </a:lnTo>
                  <a:lnTo>
                    <a:pt x="12467" y="66202"/>
                  </a:lnTo>
                  <a:lnTo>
                    <a:pt x="16026" y="99625"/>
                  </a:lnTo>
                  <a:lnTo>
                    <a:pt x="23678" y="125564"/>
                  </a:lnTo>
                  <a:lnTo>
                    <a:pt x="24252" y="126043"/>
                  </a:lnTo>
                  <a:lnTo>
                    <a:pt x="26773" y="122812"/>
                  </a:lnTo>
                  <a:lnTo>
                    <a:pt x="52506" y="78170"/>
                  </a:lnTo>
                  <a:lnTo>
                    <a:pt x="70840" y="34170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SMARTInkShape-2415"/>
            <p:cNvSpPr/>
            <p:nvPr>
              <p:custDataLst>
                <p:tags r:id="rId65"/>
              </p:custDataLst>
            </p:nvPr>
          </p:nvSpPr>
          <p:spPr>
            <a:xfrm>
              <a:off x="10496550" y="5930900"/>
              <a:ext cx="95251" cy="12701"/>
            </a:xfrm>
            <a:custGeom>
              <a:avLst/>
              <a:gdLst/>
              <a:ahLst/>
              <a:cxnLst/>
              <a:rect l="0" t="0" r="0" b="0"/>
              <a:pathLst>
                <a:path w="95251" h="12701">
                  <a:moveTo>
                    <a:pt x="0" y="12700"/>
                  </a:moveTo>
                  <a:lnTo>
                    <a:pt x="0" y="12700"/>
                  </a:lnTo>
                  <a:lnTo>
                    <a:pt x="0" y="7233"/>
                  </a:lnTo>
                  <a:lnTo>
                    <a:pt x="47530" y="905"/>
                  </a:lnTo>
                  <a:lnTo>
                    <a:pt x="80237" y="3264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SMARTInkShape-2416"/>
            <p:cNvSpPr/>
            <p:nvPr>
              <p:custDataLst>
                <p:tags r:id="rId66"/>
              </p:custDataLst>
            </p:nvPr>
          </p:nvSpPr>
          <p:spPr>
            <a:xfrm>
              <a:off x="10312709" y="5886042"/>
              <a:ext cx="150761" cy="313636"/>
            </a:xfrm>
            <a:custGeom>
              <a:avLst/>
              <a:gdLst/>
              <a:ahLst/>
              <a:cxnLst/>
              <a:rect l="0" t="0" r="0" b="0"/>
              <a:pathLst>
                <a:path w="150761" h="313636">
                  <a:moveTo>
                    <a:pt x="12391" y="89308"/>
                  </a:moveTo>
                  <a:lnTo>
                    <a:pt x="12391" y="89308"/>
                  </a:lnTo>
                  <a:lnTo>
                    <a:pt x="9020" y="89306"/>
                  </a:lnTo>
                  <a:lnTo>
                    <a:pt x="8028" y="90719"/>
                  </a:lnTo>
                  <a:lnTo>
                    <a:pt x="2931" y="113727"/>
                  </a:lnTo>
                  <a:lnTo>
                    <a:pt x="4022" y="160435"/>
                  </a:lnTo>
                  <a:lnTo>
                    <a:pt x="5144" y="195945"/>
                  </a:lnTo>
                  <a:lnTo>
                    <a:pt x="4935" y="229129"/>
                  </a:lnTo>
                  <a:lnTo>
                    <a:pt x="2264" y="269495"/>
                  </a:lnTo>
                  <a:lnTo>
                    <a:pt x="3204" y="299408"/>
                  </a:lnTo>
                  <a:lnTo>
                    <a:pt x="155" y="313615"/>
                  </a:lnTo>
                  <a:lnTo>
                    <a:pt x="0" y="313635"/>
                  </a:lnTo>
                  <a:lnTo>
                    <a:pt x="408" y="271946"/>
                  </a:lnTo>
                  <a:lnTo>
                    <a:pt x="3067" y="241741"/>
                  </a:lnTo>
                  <a:lnTo>
                    <a:pt x="8482" y="203387"/>
                  </a:lnTo>
                  <a:lnTo>
                    <a:pt x="17002" y="161176"/>
                  </a:lnTo>
                  <a:lnTo>
                    <a:pt x="30198" y="118897"/>
                  </a:lnTo>
                  <a:lnTo>
                    <a:pt x="43588" y="84114"/>
                  </a:lnTo>
                  <a:lnTo>
                    <a:pt x="63026" y="44496"/>
                  </a:lnTo>
                  <a:lnTo>
                    <a:pt x="80310" y="20526"/>
                  </a:lnTo>
                  <a:lnTo>
                    <a:pt x="102163" y="2735"/>
                  </a:lnTo>
                  <a:lnTo>
                    <a:pt x="108222" y="549"/>
                  </a:lnTo>
                  <a:lnTo>
                    <a:pt x="120599" y="0"/>
                  </a:lnTo>
                  <a:lnTo>
                    <a:pt x="126158" y="2957"/>
                  </a:lnTo>
                  <a:lnTo>
                    <a:pt x="140722" y="20606"/>
                  </a:lnTo>
                  <a:lnTo>
                    <a:pt x="149625" y="35726"/>
                  </a:lnTo>
                  <a:lnTo>
                    <a:pt x="150760" y="53734"/>
                  </a:lnTo>
                  <a:lnTo>
                    <a:pt x="139990" y="90670"/>
                  </a:lnTo>
                  <a:lnTo>
                    <a:pt x="128603" y="104260"/>
                  </a:lnTo>
                  <a:lnTo>
                    <a:pt x="91557" y="127853"/>
                  </a:lnTo>
                  <a:lnTo>
                    <a:pt x="52068" y="141346"/>
                  </a:lnTo>
                  <a:lnTo>
                    <a:pt x="37791" y="140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8" name="SMARTInkShape-Group510"/>
          <p:cNvGrpSpPr/>
          <p:nvPr/>
        </p:nvGrpSpPr>
        <p:grpSpPr>
          <a:xfrm>
            <a:off x="11287817" y="5772150"/>
            <a:ext cx="542234" cy="241301"/>
            <a:chOff x="11287817" y="5772150"/>
            <a:chExt cx="542234" cy="241301"/>
          </a:xfrm>
        </p:grpSpPr>
        <p:sp>
          <p:nvSpPr>
            <p:cNvPr id="975" name="SMARTInkShape-2417"/>
            <p:cNvSpPr/>
            <p:nvPr>
              <p:custDataLst>
                <p:tags r:id="rId58"/>
              </p:custDataLst>
            </p:nvPr>
          </p:nvSpPr>
          <p:spPr>
            <a:xfrm>
              <a:off x="11660005" y="5816600"/>
              <a:ext cx="170046" cy="171451"/>
            </a:xfrm>
            <a:custGeom>
              <a:avLst/>
              <a:gdLst/>
              <a:ahLst/>
              <a:cxnLst/>
              <a:rect l="0" t="0" r="0" b="0"/>
              <a:pathLst>
                <a:path w="170046" h="171451">
                  <a:moveTo>
                    <a:pt x="163695" y="0"/>
                  </a:moveTo>
                  <a:lnTo>
                    <a:pt x="163695" y="0"/>
                  </a:lnTo>
                  <a:lnTo>
                    <a:pt x="163695" y="3371"/>
                  </a:lnTo>
                  <a:lnTo>
                    <a:pt x="148949" y="45779"/>
                  </a:lnTo>
                  <a:lnTo>
                    <a:pt x="137689" y="66481"/>
                  </a:lnTo>
                  <a:lnTo>
                    <a:pt x="116340" y="90573"/>
                  </a:lnTo>
                  <a:lnTo>
                    <a:pt x="105254" y="99285"/>
                  </a:lnTo>
                  <a:lnTo>
                    <a:pt x="91392" y="104100"/>
                  </a:lnTo>
                  <a:lnTo>
                    <a:pt x="59494" y="107189"/>
                  </a:lnTo>
                  <a:lnTo>
                    <a:pt x="44711" y="103849"/>
                  </a:lnTo>
                  <a:lnTo>
                    <a:pt x="26371" y="94035"/>
                  </a:lnTo>
                  <a:lnTo>
                    <a:pt x="10901" y="81448"/>
                  </a:lnTo>
                  <a:lnTo>
                    <a:pt x="3337" y="64271"/>
                  </a:lnTo>
                  <a:lnTo>
                    <a:pt x="0" y="51420"/>
                  </a:lnTo>
                  <a:lnTo>
                    <a:pt x="238" y="48391"/>
                  </a:lnTo>
                  <a:lnTo>
                    <a:pt x="4185" y="36223"/>
                  </a:lnTo>
                  <a:lnTo>
                    <a:pt x="5850" y="34731"/>
                  </a:lnTo>
                  <a:lnTo>
                    <a:pt x="11462" y="33076"/>
                  </a:lnTo>
                  <a:lnTo>
                    <a:pt x="31632" y="37081"/>
                  </a:lnTo>
                  <a:lnTo>
                    <a:pt x="49069" y="43363"/>
                  </a:lnTo>
                  <a:lnTo>
                    <a:pt x="86128" y="71668"/>
                  </a:lnTo>
                  <a:lnTo>
                    <a:pt x="119066" y="113955"/>
                  </a:lnTo>
                  <a:lnTo>
                    <a:pt x="154250" y="158933"/>
                  </a:lnTo>
                  <a:lnTo>
                    <a:pt x="170045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SMARTInkShape-2418"/>
            <p:cNvSpPr/>
            <p:nvPr>
              <p:custDataLst>
                <p:tags r:id="rId59"/>
              </p:custDataLst>
            </p:nvPr>
          </p:nvSpPr>
          <p:spPr>
            <a:xfrm>
              <a:off x="11296650" y="5969000"/>
              <a:ext cx="152401" cy="44451"/>
            </a:xfrm>
            <a:custGeom>
              <a:avLst/>
              <a:gdLst/>
              <a:ahLst/>
              <a:cxnLst/>
              <a:rect l="0" t="0" r="0" b="0"/>
              <a:pathLst>
                <a:path w="152401" h="4445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8789" y="5026"/>
                  </a:lnTo>
                  <a:lnTo>
                    <a:pt x="19772" y="7840"/>
                  </a:lnTo>
                  <a:lnTo>
                    <a:pt x="60210" y="26088"/>
                  </a:lnTo>
                  <a:lnTo>
                    <a:pt x="100088" y="39098"/>
                  </a:lnTo>
                  <a:lnTo>
                    <a:pt x="145459" y="44136"/>
                  </a:lnTo>
                  <a:lnTo>
                    <a:pt x="15240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SMARTInkShape-2419"/>
            <p:cNvSpPr/>
            <p:nvPr>
              <p:custDataLst>
                <p:tags r:id="rId60"/>
              </p:custDataLst>
            </p:nvPr>
          </p:nvSpPr>
          <p:spPr>
            <a:xfrm>
              <a:off x="11287817" y="5772150"/>
              <a:ext cx="167584" cy="177801"/>
            </a:xfrm>
            <a:custGeom>
              <a:avLst/>
              <a:gdLst/>
              <a:ahLst/>
              <a:cxnLst/>
              <a:rect l="0" t="0" r="0" b="0"/>
              <a:pathLst>
                <a:path w="167584" h="177801">
                  <a:moveTo>
                    <a:pt x="142183" y="0"/>
                  </a:moveTo>
                  <a:lnTo>
                    <a:pt x="142183" y="0"/>
                  </a:lnTo>
                  <a:lnTo>
                    <a:pt x="153739" y="0"/>
                  </a:lnTo>
                  <a:lnTo>
                    <a:pt x="154543" y="6742"/>
                  </a:lnTo>
                  <a:lnTo>
                    <a:pt x="148041" y="21048"/>
                  </a:lnTo>
                  <a:lnTo>
                    <a:pt x="107342" y="55229"/>
                  </a:lnTo>
                  <a:lnTo>
                    <a:pt x="65856" y="86765"/>
                  </a:lnTo>
                  <a:lnTo>
                    <a:pt x="18918" y="118408"/>
                  </a:lnTo>
                  <a:lnTo>
                    <a:pt x="8451" y="124454"/>
                  </a:lnTo>
                  <a:lnTo>
                    <a:pt x="880" y="126245"/>
                  </a:lnTo>
                  <a:lnTo>
                    <a:pt x="0" y="127203"/>
                  </a:lnTo>
                  <a:lnTo>
                    <a:pt x="123" y="128546"/>
                  </a:lnTo>
                  <a:lnTo>
                    <a:pt x="11181" y="147374"/>
                  </a:lnTo>
                  <a:lnTo>
                    <a:pt x="24110" y="154282"/>
                  </a:lnTo>
                  <a:lnTo>
                    <a:pt x="69317" y="165070"/>
                  </a:lnTo>
                  <a:lnTo>
                    <a:pt x="105071" y="171440"/>
                  </a:lnTo>
                  <a:lnTo>
                    <a:pt x="151093" y="176962"/>
                  </a:lnTo>
                  <a:lnTo>
                    <a:pt x="167583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9" name="SMARTInkShape-2420"/>
          <p:cNvSpPr/>
          <p:nvPr>
            <p:custDataLst>
              <p:tags r:id="rId8"/>
            </p:custDataLst>
          </p:nvPr>
        </p:nvSpPr>
        <p:spPr>
          <a:xfrm>
            <a:off x="7894815" y="1767992"/>
            <a:ext cx="190991" cy="702159"/>
          </a:xfrm>
          <a:custGeom>
            <a:avLst/>
            <a:gdLst/>
            <a:ahLst/>
            <a:cxnLst/>
            <a:rect l="0" t="0" r="0" b="0"/>
            <a:pathLst>
              <a:path w="190991" h="702159">
                <a:moveTo>
                  <a:pt x="10935" y="3658"/>
                </a:moveTo>
                <a:lnTo>
                  <a:pt x="10935" y="3658"/>
                </a:lnTo>
                <a:lnTo>
                  <a:pt x="4193" y="3658"/>
                </a:lnTo>
                <a:lnTo>
                  <a:pt x="2208" y="2952"/>
                </a:lnTo>
                <a:lnTo>
                  <a:pt x="883" y="1776"/>
                </a:lnTo>
                <a:lnTo>
                  <a:pt x="0" y="287"/>
                </a:lnTo>
                <a:lnTo>
                  <a:pt x="117" y="0"/>
                </a:lnTo>
                <a:lnTo>
                  <a:pt x="9137" y="4608"/>
                </a:lnTo>
                <a:lnTo>
                  <a:pt x="51438" y="16483"/>
                </a:lnTo>
                <a:lnTo>
                  <a:pt x="72445" y="28643"/>
                </a:lnTo>
                <a:lnTo>
                  <a:pt x="100734" y="58098"/>
                </a:lnTo>
                <a:lnTo>
                  <a:pt x="116878" y="103749"/>
                </a:lnTo>
                <a:lnTo>
                  <a:pt x="117758" y="139160"/>
                </a:lnTo>
                <a:lnTo>
                  <a:pt x="113445" y="175359"/>
                </a:lnTo>
                <a:lnTo>
                  <a:pt x="106824" y="210262"/>
                </a:lnTo>
                <a:lnTo>
                  <a:pt x="99178" y="244589"/>
                </a:lnTo>
                <a:lnTo>
                  <a:pt x="88820" y="291886"/>
                </a:lnTo>
                <a:lnTo>
                  <a:pt x="83165" y="332711"/>
                </a:lnTo>
                <a:lnTo>
                  <a:pt x="83372" y="369736"/>
                </a:lnTo>
                <a:lnTo>
                  <a:pt x="87579" y="391432"/>
                </a:lnTo>
                <a:lnTo>
                  <a:pt x="107527" y="432118"/>
                </a:lnTo>
                <a:lnTo>
                  <a:pt x="127514" y="468100"/>
                </a:lnTo>
                <a:lnTo>
                  <a:pt x="151310" y="505572"/>
                </a:lnTo>
                <a:lnTo>
                  <a:pt x="174354" y="543486"/>
                </a:lnTo>
                <a:lnTo>
                  <a:pt x="185872" y="568137"/>
                </a:lnTo>
                <a:lnTo>
                  <a:pt x="190990" y="590852"/>
                </a:lnTo>
                <a:lnTo>
                  <a:pt x="187129" y="626845"/>
                </a:lnTo>
                <a:lnTo>
                  <a:pt x="176968" y="646108"/>
                </a:lnTo>
                <a:lnTo>
                  <a:pt x="144076" y="679092"/>
                </a:lnTo>
                <a:lnTo>
                  <a:pt x="117333" y="694226"/>
                </a:lnTo>
                <a:lnTo>
                  <a:pt x="68085" y="70215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8" name="SMARTInkShape-Group512"/>
          <p:cNvGrpSpPr/>
          <p:nvPr/>
        </p:nvGrpSpPr>
        <p:grpSpPr>
          <a:xfrm>
            <a:off x="8502650" y="1657175"/>
            <a:ext cx="1117601" cy="444676"/>
            <a:chOff x="8502650" y="1657175"/>
            <a:chExt cx="1117601" cy="444676"/>
          </a:xfrm>
        </p:grpSpPr>
        <p:sp>
          <p:nvSpPr>
            <p:cNvPr id="980" name="SMARTInkShape-2421"/>
            <p:cNvSpPr/>
            <p:nvPr>
              <p:custDataLst>
                <p:tags r:id="rId50"/>
              </p:custDataLst>
            </p:nvPr>
          </p:nvSpPr>
          <p:spPr>
            <a:xfrm>
              <a:off x="9107744" y="1657175"/>
              <a:ext cx="512507" cy="335199"/>
            </a:xfrm>
            <a:custGeom>
              <a:avLst/>
              <a:gdLst/>
              <a:ahLst/>
              <a:cxnLst/>
              <a:rect l="0" t="0" r="0" b="0"/>
              <a:pathLst>
                <a:path w="512507" h="335199">
                  <a:moveTo>
                    <a:pt x="36256" y="254175"/>
                  </a:moveTo>
                  <a:lnTo>
                    <a:pt x="36256" y="254175"/>
                  </a:lnTo>
                  <a:lnTo>
                    <a:pt x="32885" y="254175"/>
                  </a:lnTo>
                  <a:lnTo>
                    <a:pt x="32597" y="253469"/>
                  </a:lnTo>
                  <a:lnTo>
                    <a:pt x="34160" y="250804"/>
                  </a:lnTo>
                  <a:lnTo>
                    <a:pt x="39005" y="245337"/>
                  </a:lnTo>
                  <a:lnTo>
                    <a:pt x="41006" y="239428"/>
                  </a:lnTo>
                  <a:lnTo>
                    <a:pt x="42511" y="217189"/>
                  </a:lnTo>
                  <a:lnTo>
                    <a:pt x="40681" y="211161"/>
                  </a:lnTo>
                  <a:lnTo>
                    <a:pt x="39205" y="208566"/>
                  </a:lnTo>
                  <a:lnTo>
                    <a:pt x="36813" y="207541"/>
                  </a:lnTo>
                  <a:lnTo>
                    <a:pt x="30387" y="208284"/>
                  </a:lnTo>
                  <a:lnTo>
                    <a:pt x="15467" y="219411"/>
                  </a:lnTo>
                  <a:lnTo>
                    <a:pt x="7497" y="232139"/>
                  </a:lnTo>
                  <a:lnTo>
                    <a:pt x="2307" y="247909"/>
                  </a:lnTo>
                  <a:lnTo>
                    <a:pt x="0" y="266677"/>
                  </a:lnTo>
                  <a:lnTo>
                    <a:pt x="5445" y="293706"/>
                  </a:lnTo>
                  <a:lnTo>
                    <a:pt x="19366" y="316217"/>
                  </a:lnTo>
                  <a:lnTo>
                    <a:pt x="34628" y="325964"/>
                  </a:lnTo>
                  <a:lnTo>
                    <a:pt x="53876" y="331237"/>
                  </a:lnTo>
                  <a:lnTo>
                    <a:pt x="76543" y="331228"/>
                  </a:lnTo>
                  <a:lnTo>
                    <a:pt x="109733" y="320515"/>
                  </a:lnTo>
                  <a:lnTo>
                    <a:pt x="151847" y="292156"/>
                  </a:lnTo>
                  <a:lnTo>
                    <a:pt x="182432" y="257078"/>
                  </a:lnTo>
                  <a:lnTo>
                    <a:pt x="188711" y="244882"/>
                  </a:lnTo>
                  <a:lnTo>
                    <a:pt x="189398" y="241629"/>
                  </a:lnTo>
                  <a:lnTo>
                    <a:pt x="189151" y="239461"/>
                  </a:lnTo>
                  <a:lnTo>
                    <a:pt x="187575" y="240132"/>
                  </a:lnTo>
                  <a:lnTo>
                    <a:pt x="164282" y="268762"/>
                  </a:lnTo>
                  <a:lnTo>
                    <a:pt x="151253" y="297695"/>
                  </a:lnTo>
                  <a:lnTo>
                    <a:pt x="146293" y="321868"/>
                  </a:lnTo>
                  <a:lnTo>
                    <a:pt x="147009" y="326820"/>
                  </a:lnTo>
                  <a:lnTo>
                    <a:pt x="148897" y="330122"/>
                  </a:lnTo>
                  <a:lnTo>
                    <a:pt x="151567" y="332323"/>
                  </a:lnTo>
                  <a:lnTo>
                    <a:pt x="154758" y="333085"/>
                  </a:lnTo>
                  <a:lnTo>
                    <a:pt x="162068" y="332050"/>
                  </a:lnTo>
                  <a:lnTo>
                    <a:pt x="177485" y="317387"/>
                  </a:lnTo>
                  <a:lnTo>
                    <a:pt x="195883" y="282784"/>
                  </a:lnTo>
                  <a:lnTo>
                    <a:pt x="206009" y="252986"/>
                  </a:lnTo>
                  <a:lnTo>
                    <a:pt x="205868" y="252677"/>
                  </a:lnTo>
                  <a:lnTo>
                    <a:pt x="203833" y="256096"/>
                  </a:lnTo>
                  <a:lnTo>
                    <a:pt x="201573" y="292118"/>
                  </a:lnTo>
                  <a:lnTo>
                    <a:pt x="205215" y="303024"/>
                  </a:lnTo>
                  <a:lnTo>
                    <a:pt x="219052" y="321523"/>
                  </a:lnTo>
                  <a:lnTo>
                    <a:pt x="232739" y="328322"/>
                  </a:lnTo>
                  <a:lnTo>
                    <a:pt x="241329" y="331123"/>
                  </a:lnTo>
                  <a:lnTo>
                    <a:pt x="258397" y="330472"/>
                  </a:lnTo>
                  <a:lnTo>
                    <a:pt x="299093" y="315185"/>
                  </a:lnTo>
                  <a:lnTo>
                    <a:pt x="338814" y="294516"/>
                  </a:lnTo>
                  <a:lnTo>
                    <a:pt x="371749" y="260405"/>
                  </a:lnTo>
                  <a:lnTo>
                    <a:pt x="396613" y="221252"/>
                  </a:lnTo>
                  <a:lnTo>
                    <a:pt x="401025" y="208733"/>
                  </a:lnTo>
                  <a:lnTo>
                    <a:pt x="400791" y="205536"/>
                  </a:lnTo>
                  <a:lnTo>
                    <a:pt x="399225" y="204110"/>
                  </a:lnTo>
                  <a:lnTo>
                    <a:pt x="396770" y="203865"/>
                  </a:lnTo>
                  <a:lnTo>
                    <a:pt x="371842" y="219386"/>
                  </a:lnTo>
                  <a:lnTo>
                    <a:pt x="345159" y="242378"/>
                  </a:lnTo>
                  <a:lnTo>
                    <a:pt x="316466" y="283594"/>
                  </a:lnTo>
                  <a:lnTo>
                    <a:pt x="305433" y="301822"/>
                  </a:lnTo>
                  <a:lnTo>
                    <a:pt x="299927" y="325129"/>
                  </a:lnTo>
                  <a:lnTo>
                    <a:pt x="300231" y="328994"/>
                  </a:lnTo>
                  <a:lnTo>
                    <a:pt x="301140" y="331571"/>
                  </a:lnTo>
                  <a:lnTo>
                    <a:pt x="303861" y="333289"/>
                  </a:lnTo>
                  <a:lnTo>
                    <a:pt x="312528" y="335198"/>
                  </a:lnTo>
                  <a:lnTo>
                    <a:pt x="325320" y="330402"/>
                  </a:lnTo>
                  <a:lnTo>
                    <a:pt x="359898" y="306705"/>
                  </a:lnTo>
                  <a:lnTo>
                    <a:pt x="390303" y="272954"/>
                  </a:lnTo>
                  <a:lnTo>
                    <a:pt x="409276" y="236415"/>
                  </a:lnTo>
                  <a:lnTo>
                    <a:pt x="426410" y="190543"/>
                  </a:lnTo>
                  <a:lnTo>
                    <a:pt x="433941" y="164481"/>
                  </a:lnTo>
                  <a:lnTo>
                    <a:pt x="441079" y="137229"/>
                  </a:lnTo>
                  <a:lnTo>
                    <a:pt x="446543" y="112005"/>
                  </a:lnTo>
                  <a:lnTo>
                    <a:pt x="454496" y="65164"/>
                  </a:lnTo>
                  <a:lnTo>
                    <a:pt x="459570" y="22724"/>
                  </a:lnTo>
                  <a:lnTo>
                    <a:pt x="461071" y="3485"/>
                  </a:lnTo>
                  <a:lnTo>
                    <a:pt x="460577" y="970"/>
                  </a:lnTo>
                  <a:lnTo>
                    <a:pt x="459544" y="0"/>
                  </a:lnTo>
                  <a:lnTo>
                    <a:pt x="458149" y="58"/>
                  </a:lnTo>
                  <a:lnTo>
                    <a:pt x="449442" y="20366"/>
                  </a:lnTo>
                  <a:lnTo>
                    <a:pt x="441908" y="51012"/>
                  </a:lnTo>
                  <a:lnTo>
                    <a:pt x="435973" y="91208"/>
                  </a:lnTo>
                  <a:lnTo>
                    <a:pt x="435687" y="137295"/>
                  </a:lnTo>
                  <a:lnTo>
                    <a:pt x="441674" y="184119"/>
                  </a:lnTo>
                  <a:lnTo>
                    <a:pt x="452098" y="227978"/>
                  </a:lnTo>
                  <a:lnTo>
                    <a:pt x="466138" y="263934"/>
                  </a:lnTo>
                  <a:lnTo>
                    <a:pt x="499688" y="309228"/>
                  </a:lnTo>
                  <a:lnTo>
                    <a:pt x="512506" y="324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SMARTInkShape-2422"/>
            <p:cNvSpPr/>
            <p:nvPr>
              <p:custDataLst>
                <p:tags r:id="rId51"/>
              </p:custDataLst>
            </p:nvPr>
          </p:nvSpPr>
          <p:spPr>
            <a:xfrm>
              <a:off x="8904415" y="1885950"/>
              <a:ext cx="118936" cy="30607"/>
            </a:xfrm>
            <a:custGeom>
              <a:avLst/>
              <a:gdLst/>
              <a:ahLst/>
              <a:cxnLst/>
              <a:rect l="0" t="0" r="0" b="0"/>
              <a:pathLst>
                <a:path w="118936" h="30607">
                  <a:moveTo>
                    <a:pt x="42735" y="19050"/>
                  </a:moveTo>
                  <a:lnTo>
                    <a:pt x="42735" y="19050"/>
                  </a:lnTo>
                  <a:lnTo>
                    <a:pt x="23868" y="19756"/>
                  </a:lnTo>
                  <a:lnTo>
                    <a:pt x="10256" y="24119"/>
                  </a:lnTo>
                  <a:lnTo>
                    <a:pt x="0" y="30606"/>
                  </a:lnTo>
                  <a:lnTo>
                    <a:pt x="43903" y="19440"/>
                  </a:lnTo>
                  <a:lnTo>
                    <a:pt x="87922" y="7955"/>
                  </a:lnTo>
                  <a:lnTo>
                    <a:pt x="11893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SMARTInkShape-2423"/>
            <p:cNvSpPr/>
            <p:nvPr>
              <p:custDataLst>
                <p:tags r:id="rId52"/>
              </p:custDataLst>
            </p:nvPr>
          </p:nvSpPr>
          <p:spPr>
            <a:xfrm>
              <a:off x="8922374" y="1746250"/>
              <a:ext cx="56527" cy="273532"/>
            </a:xfrm>
            <a:custGeom>
              <a:avLst/>
              <a:gdLst/>
              <a:ahLst/>
              <a:cxnLst/>
              <a:rect l="0" t="0" r="0" b="0"/>
              <a:pathLst>
                <a:path w="56527" h="273532">
                  <a:moveTo>
                    <a:pt x="18426" y="0"/>
                  </a:moveTo>
                  <a:lnTo>
                    <a:pt x="18426" y="0"/>
                  </a:lnTo>
                  <a:lnTo>
                    <a:pt x="8992" y="36192"/>
                  </a:lnTo>
                  <a:lnTo>
                    <a:pt x="2541" y="81593"/>
                  </a:lnTo>
                  <a:lnTo>
                    <a:pt x="781" y="116697"/>
                  </a:lnTo>
                  <a:lnTo>
                    <a:pt x="0" y="153465"/>
                  </a:lnTo>
                  <a:lnTo>
                    <a:pt x="359" y="189562"/>
                  </a:lnTo>
                  <a:lnTo>
                    <a:pt x="4527" y="234829"/>
                  </a:lnTo>
                  <a:lnTo>
                    <a:pt x="10937" y="261490"/>
                  </a:lnTo>
                  <a:lnTo>
                    <a:pt x="17684" y="270970"/>
                  </a:lnTo>
                  <a:lnTo>
                    <a:pt x="22165" y="273074"/>
                  </a:lnTo>
                  <a:lnTo>
                    <a:pt x="32788" y="273531"/>
                  </a:lnTo>
                  <a:lnTo>
                    <a:pt x="37878" y="269843"/>
                  </a:lnTo>
                  <a:lnTo>
                    <a:pt x="56526" y="241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SMARTInkShape-2424"/>
            <p:cNvSpPr/>
            <p:nvPr>
              <p:custDataLst>
                <p:tags r:id="rId53"/>
              </p:custDataLst>
            </p:nvPr>
          </p:nvSpPr>
          <p:spPr>
            <a:xfrm>
              <a:off x="8777260" y="1926154"/>
              <a:ext cx="70110" cy="118547"/>
            </a:xfrm>
            <a:custGeom>
              <a:avLst/>
              <a:gdLst/>
              <a:ahLst/>
              <a:cxnLst/>
              <a:rect l="0" t="0" r="0" b="0"/>
              <a:pathLst>
                <a:path w="70110" h="118547">
                  <a:moveTo>
                    <a:pt x="23840" y="23296"/>
                  </a:moveTo>
                  <a:lnTo>
                    <a:pt x="23840" y="23296"/>
                  </a:lnTo>
                  <a:lnTo>
                    <a:pt x="27210" y="23296"/>
                  </a:lnTo>
                  <a:lnTo>
                    <a:pt x="28203" y="22590"/>
                  </a:lnTo>
                  <a:lnTo>
                    <a:pt x="28865" y="21414"/>
                  </a:lnTo>
                  <a:lnTo>
                    <a:pt x="29927" y="14458"/>
                  </a:lnTo>
                  <a:lnTo>
                    <a:pt x="30112" y="4998"/>
                  </a:lnTo>
                  <a:lnTo>
                    <a:pt x="28729" y="2631"/>
                  </a:lnTo>
                  <a:lnTo>
                    <a:pt x="26393" y="1053"/>
                  </a:lnTo>
                  <a:lnTo>
                    <a:pt x="23425" y="0"/>
                  </a:lnTo>
                  <a:lnTo>
                    <a:pt x="16364" y="713"/>
                  </a:lnTo>
                  <a:lnTo>
                    <a:pt x="12507" y="1891"/>
                  </a:lnTo>
                  <a:lnTo>
                    <a:pt x="6338" y="6962"/>
                  </a:lnTo>
                  <a:lnTo>
                    <a:pt x="1950" y="13214"/>
                  </a:lnTo>
                  <a:lnTo>
                    <a:pt x="0" y="18345"/>
                  </a:lnTo>
                  <a:lnTo>
                    <a:pt x="1014" y="24858"/>
                  </a:lnTo>
                  <a:lnTo>
                    <a:pt x="7415" y="40538"/>
                  </a:lnTo>
                  <a:lnTo>
                    <a:pt x="13246" y="46952"/>
                  </a:lnTo>
                  <a:lnTo>
                    <a:pt x="33288" y="59050"/>
                  </a:lnTo>
                  <a:lnTo>
                    <a:pt x="58977" y="69832"/>
                  </a:lnTo>
                  <a:lnTo>
                    <a:pt x="66033" y="75964"/>
                  </a:lnTo>
                  <a:lnTo>
                    <a:pt x="68902" y="79575"/>
                  </a:lnTo>
                  <a:lnTo>
                    <a:pt x="70109" y="83393"/>
                  </a:lnTo>
                  <a:lnTo>
                    <a:pt x="69570" y="91398"/>
                  </a:lnTo>
                  <a:lnTo>
                    <a:pt x="63214" y="99660"/>
                  </a:lnTo>
                  <a:lnTo>
                    <a:pt x="53335" y="107330"/>
                  </a:lnTo>
                  <a:lnTo>
                    <a:pt x="36575" y="114909"/>
                  </a:lnTo>
                  <a:lnTo>
                    <a:pt x="17490" y="1185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SMARTInkShape-2425"/>
            <p:cNvSpPr/>
            <p:nvPr>
              <p:custDataLst>
                <p:tags r:id="rId54"/>
              </p:custDataLst>
            </p:nvPr>
          </p:nvSpPr>
          <p:spPr>
            <a:xfrm>
              <a:off x="8807450" y="18859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SMARTInkShape-2426"/>
            <p:cNvSpPr/>
            <p:nvPr>
              <p:custDataLst>
                <p:tags r:id="rId55"/>
              </p:custDataLst>
            </p:nvPr>
          </p:nvSpPr>
          <p:spPr>
            <a:xfrm>
              <a:off x="8572500" y="1971356"/>
              <a:ext cx="107951" cy="121812"/>
            </a:xfrm>
            <a:custGeom>
              <a:avLst/>
              <a:gdLst/>
              <a:ahLst/>
              <a:cxnLst/>
              <a:rect l="0" t="0" r="0" b="0"/>
              <a:pathLst>
                <a:path w="107951" h="121812">
                  <a:moveTo>
                    <a:pt x="0" y="9844"/>
                  </a:moveTo>
                  <a:lnTo>
                    <a:pt x="0" y="9844"/>
                  </a:lnTo>
                  <a:lnTo>
                    <a:pt x="3370" y="9844"/>
                  </a:lnTo>
                  <a:lnTo>
                    <a:pt x="4363" y="10550"/>
                  </a:lnTo>
                  <a:lnTo>
                    <a:pt x="5025" y="11725"/>
                  </a:lnTo>
                  <a:lnTo>
                    <a:pt x="21253" y="54808"/>
                  </a:lnTo>
                  <a:lnTo>
                    <a:pt x="28239" y="84865"/>
                  </a:lnTo>
                  <a:lnTo>
                    <a:pt x="25551" y="121811"/>
                  </a:lnTo>
                  <a:lnTo>
                    <a:pt x="22073" y="113340"/>
                  </a:lnTo>
                  <a:lnTo>
                    <a:pt x="20352" y="79964"/>
                  </a:lnTo>
                  <a:lnTo>
                    <a:pt x="26075" y="34801"/>
                  </a:lnTo>
                  <a:lnTo>
                    <a:pt x="30639" y="19525"/>
                  </a:lnTo>
                  <a:lnTo>
                    <a:pt x="40436" y="4402"/>
                  </a:lnTo>
                  <a:lnTo>
                    <a:pt x="45723" y="370"/>
                  </a:lnTo>
                  <a:lnTo>
                    <a:pt x="48826" y="0"/>
                  </a:lnTo>
                  <a:lnTo>
                    <a:pt x="56038" y="1471"/>
                  </a:lnTo>
                  <a:lnTo>
                    <a:pt x="63945" y="10121"/>
                  </a:lnTo>
                  <a:lnTo>
                    <a:pt x="89089" y="48111"/>
                  </a:lnTo>
                  <a:lnTo>
                    <a:pt x="107950" y="98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SMARTInkShape-2427"/>
            <p:cNvSpPr/>
            <p:nvPr>
              <p:custDataLst>
                <p:tags r:id="rId56"/>
              </p:custDataLst>
            </p:nvPr>
          </p:nvSpPr>
          <p:spPr>
            <a:xfrm>
              <a:off x="8502650" y="194945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19050" y="25400"/>
                  </a:moveTo>
                  <a:lnTo>
                    <a:pt x="19050" y="25400"/>
                  </a:lnTo>
                  <a:lnTo>
                    <a:pt x="10322" y="1596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SMARTInkShape-2428"/>
            <p:cNvSpPr/>
            <p:nvPr>
              <p:custDataLst>
                <p:tags r:id="rId57"/>
              </p:custDataLst>
            </p:nvPr>
          </p:nvSpPr>
          <p:spPr>
            <a:xfrm>
              <a:off x="8515350" y="2032000"/>
              <a:ext cx="25401" cy="69851"/>
            </a:xfrm>
            <a:custGeom>
              <a:avLst/>
              <a:gdLst/>
              <a:ahLst/>
              <a:cxnLst/>
              <a:rect l="0" t="0" r="0" b="0"/>
              <a:pathLst>
                <a:path w="25401" h="69851">
                  <a:moveTo>
                    <a:pt x="0" y="0"/>
                  </a:moveTo>
                  <a:lnTo>
                    <a:pt x="0" y="0"/>
                  </a:lnTo>
                  <a:lnTo>
                    <a:pt x="1881" y="12552"/>
                  </a:lnTo>
                  <a:lnTo>
                    <a:pt x="20394" y="59238"/>
                  </a:lnTo>
                  <a:lnTo>
                    <a:pt x="25400" y="698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3" name="SMARTInkShape-Group513"/>
          <p:cNvGrpSpPr/>
          <p:nvPr/>
        </p:nvGrpSpPr>
        <p:grpSpPr>
          <a:xfrm>
            <a:off x="9855200" y="1717500"/>
            <a:ext cx="749301" cy="327201"/>
            <a:chOff x="9855200" y="1717500"/>
            <a:chExt cx="749301" cy="327201"/>
          </a:xfrm>
        </p:grpSpPr>
        <p:sp>
          <p:nvSpPr>
            <p:cNvPr id="989" name="SMARTInkShape-2429"/>
            <p:cNvSpPr/>
            <p:nvPr>
              <p:custDataLst>
                <p:tags r:id="rId46"/>
              </p:custDataLst>
            </p:nvPr>
          </p:nvSpPr>
          <p:spPr>
            <a:xfrm>
              <a:off x="10248900" y="1717500"/>
              <a:ext cx="355601" cy="232543"/>
            </a:xfrm>
            <a:custGeom>
              <a:avLst/>
              <a:gdLst/>
              <a:ahLst/>
              <a:cxnLst/>
              <a:rect l="0" t="0" r="0" b="0"/>
              <a:pathLst>
                <a:path w="355601" h="232543">
                  <a:moveTo>
                    <a:pt x="0" y="162100"/>
                  </a:moveTo>
                  <a:lnTo>
                    <a:pt x="0" y="162100"/>
                  </a:lnTo>
                  <a:lnTo>
                    <a:pt x="30190" y="131911"/>
                  </a:lnTo>
                  <a:lnTo>
                    <a:pt x="29174" y="134807"/>
                  </a:lnTo>
                  <a:lnTo>
                    <a:pt x="22775" y="154905"/>
                  </a:lnTo>
                  <a:lnTo>
                    <a:pt x="19541" y="197441"/>
                  </a:lnTo>
                  <a:lnTo>
                    <a:pt x="19376" y="204711"/>
                  </a:lnTo>
                  <a:lnTo>
                    <a:pt x="22959" y="216551"/>
                  </a:lnTo>
                  <a:lnTo>
                    <a:pt x="25889" y="221684"/>
                  </a:lnTo>
                  <a:lnTo>
                    <a:pt x="29254" y="224400"/>
                  </a:lnTo>
                  <a:lnTo>
                    <a:pt x="32907" y="225506"/>
                  </a:lnTo>
                  <a:lnTo>
                    <a:pt x="36757" y="225537"/>
                  </a:lnTo>
                  <a:lnTo>
                    <a:pt x="44793" y="221809"/>
                  </a:lnTo>
                  <a:lnTo>
                    <a:pt x="53067" y="214743"/>
                  </a:lnTo>
                  <a:lnTo>
                    <a:pt x="74102" y="183536"/>
                  </a:lnTo>
                  <a:lnTo>
                    <a:pt x="81809" y="158840"/>
                  </a:lnTo>
                  <a:lnTo>
                    <a:pt x="82761" y="159221"/>
                  </a:lnTo>
                  <a:lnTo>
                    <a:pt x="85703" y="163407"/>
                  </a:lnTo>
                  <a:lnTo>
                    <a:pt x="95359" y="199989"/>
                  </a:lnTo>
                  <a:lnTo>
                    <a:pt x="102590" y="209043"/>
                  </a:lnTo>
                  <a:lnTo>
                    <a:pt x="106493" y="212446"/>
                  </a:lnTo>
                  <a:lnTo>
                    <a:pt x="116474" y="216226"/>
                  </a:lnTo>
                  <a:lnTo>
                    <a:pt x="122100" y="217234"/>
                  </a:lnTo>
                  <a:lnTo>
                    <a:pt x="133993" y="214591"/>
                  </a:lnTo>
                  <a:lnTo>
                    <a:pt x="147042" y="207302"/>
                  </a:lnTo>
                  <a:lnTo>
                    <a:pt x="168843" y="186625"/>
                  </a:lnTo>
                  <a:lnTo>
                    <a:pt x="191446" y="140865"/>
                  </a:lnTo>
                  <a:lnTo>
                    <a:pt x="202917" y="106801"/>
                  </a:lnTo>
                  <a:lnTo>
                    <a:pt x="212716" y="68143"/>
                  </a:lnTo>
                  <a:lnTo>
                    <a:pt x="222796" y="23567"/>
                  </a:lnTo>
                  <a:lnTo>
                    <a:pt x="224139" y="6926"/>
                  </a:lnTo>
                  <a:lnTo>
                    <a:pt x="223510" y="1501"/>
                  </a:lnTo>
                  <a:lnTo>
                    <a:pt x="221677" y="0"/>
                  </a:lnTo>
                  <a:lnTo>
                    <a:pt x="219047" y="1117"/>
                  </a:lnTo>
                  <a:lnTo>
                    <a:pt x="215881" y="3978"/>
                  </a:lnTo>
                  <a:lnTo>
                    <a:pt x="201313" y="28230"/>
                  </a:lnTo>
                  <a:lnTo>
                    <a:pt x="186961" y="72340"/>
                  </a:lnTo>
                  <a:lnTo>
                    <a:pt x="178109" y="107390"/>
                  </a:lnTo>
                  <a:lnTo>
                    <a:pt x="171589" y="142018"/>
                  </a:lnTo>
                  <a:lnTo>
                    <a:pt x="171041" y="171519"/>
                  </a:lnTo>
                  <a:lnTo>
                    <a:pt x="176913" y="194979"/>
                  </a:lnTo>
                  <a:lnTo>
                    <a:pt x="186578" y="213402"/>
                  </a:lnTo>
                  <a:lnTo>
                    <a:pt x="197931" y="226293"/>
                  </a:lnTo>
                  <a:lnTo>
                    <a:pt x="204624" y="228884"/>
                  </a:lnTo>
                  <a:lnTo>
                    <a:pt x="219592" y="228000"/>
                  </a:lnTo>
                  <a:lnTo>
                    <a:pt x="243883" y="216198"/>
                  </a:lnTo>
                  <a:lnTo>
                    <a:pt x="262213" y="195925"/>
                  </a:lnTo>
                  <a:lnTo>
                    <a:pt x="286403" y="150465"/>
                  </a:lnTo>
                  <a:lnTo>
                    <a:pt x="287687" y="139055"/>
                  </a:lnTo>
                  <a:lnTo>
                    <a:pt x="287041" y="134036"/>
                  </a:lnTo>
                  <a:lnTo>
                    <a:pt x="285200" y="130691"/>
                  </a:lnTo>
                  <a:lnTo>
                    <a:pt x="282560" y="128461"/>
                  </a:lnTo>
                  <a:lnTo>
                    <a:pt x="279390" y="126974"/>
                  </a:lnTo>
                  <a:lnTo>
                    <a:pt x="275161" y="127394"/>
                  </a:lnTo>
                  <a:lnTo>
                    <a:pt x="264815" y="131623"/>
                  </a:lnTo>
                  <a:lnTo>
                    <a:pt x="247090" y="145309"/>
                  </a:lnTo>
                  <a:lnTo>
                    <a:pt x="238465" y="160517"/>
                  </a:lnTo>
                  <a:lnTo>
                    <a:pt x="231523" y="188912"/>
                  </a:lnTo>
                  <a:lnTo>
                    <a:pt x="230549" y="199025"/>
                  </a:lnTo>
                  <a:lnTo>
                    <a:pt x="232016" y="207178"/>
                  </a:lnTo>
                  <a:lnTo>
                    <a:pt x="239288" y="219999"/>
                  </a:lnTo>
                  <a:lnTo>
                    <a:pt x="251460" y="228520"/>
                  </a:lnTo>
                  <a:lnTo>
                    <a:pt x="258657" y="231780"/>
                  </a:lnTo>
                  <a:lnTo>
                    <a:pt x="265574" y="232542"/>
                  </a:lnTo>
                  <a:lnTo>
                    <a:pt x="278898" y="229626"/>
                  </a:lnTo>
                  <a:lnTo>
                    <a:pt x="298301" y="216680"/>
                  </a:lnTo>
                  <a:lnTo>
                    <a:pt x="314085" y="189325"/>
                  </a:lnTo>
                  <a:lnTo>
                    <a:pt x="324327" y="144296"/>
                  </a:lnTo>
                  <a:lnTo>
                    <a:pt x="329471" y="107150"/>
                  </a:lnTo>
                  <a:lnTo>
                    <a:pt x="333404" y="70650"/>
                  </a:lnTo>
                  <a:lnTo>
                    <a:pt x="334048" y="27880"/>
                  </a:lnTo>
                  <a:lnTo>
                    <a:pt x="332765" y="23937"/>
                  </a:lnTo>
                  <a:lnTo>
                    <a:pt x="331207" y="22013"/>
                  </a:lnTo>
                  <a:lnTo>
                    <a:pt x="329459" y="21437"/>
                  </a:lnTo>
                  <a:lnTo>
                    <a:pt x="327589" y="21758"/>
                  </a:lnTo>
                  <a:lnTo>
                    <a:pt x="326343" y="24088"/>
                  </a:lnTo>
                  <a:lnTo>
                    <a:pt x="320808" y="62342"/>
                  </a:lnTo>
                  <a:lnTo>
                    <a:pt x="318477" y="105888"/>
                  </a:lnTo>
                  <a:lnTo>
                    <a:pt x="324532" y="151167"/>
                  </a:lnTo>
                  <a:lnTo>
                    <a:pt x="342005" y="192492"/>
                  </a:lnTo>
                  <a:lnTo>
                    <a:pt x="355600" y="219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SMARTInkShape-2430"/>
            <p:cNvSpPr/>
            <p:nvPr>
              <p:custDataLst>
                <p:tags r:id="rId47"/>
              </p:custDataLst>
            </p:nvPr>
          </p:nvSpPr>
          <p:spPr>
            <a:xfrm>
              <a:off x="10142955" y="1857798"/>
              <a:ext cx="80546" cy="91681"/>
            </a:xfrm>
            <a:custGeom>
              <a:avLst/>
              <a:gdLst/>
              <a:ahLst/>
              <a:cxnLst/>
              <a:rect l="0" t="0" r="0" b="0"/>
              <a:pathLst>
                <a:path w="80546" h="91681">
                  <a:moveTo>
                    <a:pt x="80545" y="9102"/>
                  </a:moveTo>
                  <a:lnTo>
                    <a:pt x="80545" y="9102"/>
                  </a:lnTo>
                  <a:lnTo>
                    <a:pt x="80545" y="5731"/>
                  </a:lnTo>
                  <a:lnTo>
                    <a:pt x="76782" y="2194"/>
                  </a:lnTo>
                  <a:lnTo>
                    <a:pt x="73802" y="264"/>
                  </a:lnTo>
                  <a:lnTo>
                    <a:pt x="62967" y="0"/>
                  </a:lnTo>
                  <a:lnTo>
                    <a:pt x="56127" y="917"/>
                  </a:lnTo>
                  <a:lnTo>
                    <a:pt x="42881" y="7581"/>
                  </a:lnTo>
                  <a:lnTo>
                    <a:pt x="17129" y="29106"/>
                  </a:lnTo>
                  <a:lnTo>
                    <a:pt x="4763" y="50855"/>
                  </a:lnTo>
                  <a:lnTo>
                    <a:pt x="0" y="71803"/>
                  </a:lnTo>
                  <a:lnTo>
                    <a:pt x="2649" y="83066"/>
                  </a:lnTo>
                  <a:lnTo>
                    <a:pt x="5331" y="88044"/>
                  </a:lnTo>
                  <a:lnTo>
                    <a:pt x="9235" y="90658"/>
                  </a:lnTo>
                  <a:lnTo>
                    <a:pt x="19219" y="91680"/>
                  </a:lnTo>
                  <a:lnTo>
                    <a:pt x="36738" y="84918"/>
                  </a:lnTo>
                  <a:lnTo>
                    <a:pt x="51966" y="70607"/>
                  </a:lnTo>
                  <a:lnTo>
                    <a:pt x="62041" y="52961"/>
                  </a:lnTo>
                  <a:lnTo>
                    <a:pt x="61504" y="36826"/>
                  </a:lnTo>
                  <a:lnTo>
                    <a:pt x="56560" y="20718"/>
                  </a:lnTo>
                  <a:lnTo>
                    <a:pt x="49659" y="11207"/>
                  </a:lnTo>
                  <a:lnTo>
                    <a:pt x="45841" y="9094"/>
                  </a:lnTo>
                  <a:lnTo>
                    <a:pt x="41888" y="8392"/>
                  </a:lnTo>
                  <a:lnTo>
                    <a:pt x="29745" y="9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SMARTInkShape-2431"/>
            <p:cNvSpPr/>
            <p:nvPr>
              <p:custDataLst>
                <p:tags r:id="rId48"/>
              </p:custDataLst>
            </p:nvPr>
          </p:nvSpPr>
          <p:spPr>
            <a:xfrm>
              <a:off x="10009593" y="1833374"/>
              <a:ext cx="93258" cy="147827"/>
            </a:xfrm>
            <a:custGeom>
              <a:avLst/>
              <a:gdLst/>
              <a:ahLst/>
              <a:cxnLst/>
              <a:rect l="0" t="0" r="0" b="0"/>
              <a:pathLst>
                <a:path w="93258" h="147827">
                  <a:moveTo>
                    <a:pt x="93257" y="14476"/>
                  </a:moveTo>
                  <a:lnTo>
                    <a:pt x="93257" y="14476"/>
                  </a:lnTo>
                  <a:lnTo>
                    <a:pt x="84418" y="170"/>
                  </a:lnTo>
                  <a:lnTo>
                    <a:pt x="81014" y="0"/>
                  </a:lnTo>
                  <a:lnTo>
                    <a:pt x="66111" y="6502"/>
                  </a:lnTo>
                  <a:lnTo>
                    <a:pt x="48289" y="18777"/>
                  </a:lnTo>
                  <a:lnTo>
                    <a:pt x="23305" y="51257"/>
                  </a:lnTo>
                  <a:lnTo>
                    <a:pt x="4728" y="94649"/>
                  </a:lnTo>
                  <a:lnTo>
                    <a:pt x="0" y="119840"/>
                  </a:lnTo>
                  <a:lnTo>
                    <a:pt x="1452" y="126346"/>
                  </a:lnTo>
                  <a:lnTo>
                    <a:pt x="8710" y="137339"/>
                  </a:lnTo>
                  <a:lnTo>
                    <a:pt x="20873" y="143165"/>
                  </a:lnTo>
                  <a:lnTo>
                    <a:pt x="42457" y="1478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SMARTInkShape-2432"/>
            <p:cNvSpPr/>
            <p:nvPr>
              <p:custDataLst>
                <p:tags r:id="rId49"/>
              </p:custDataLst>
            </p:nvPr>
          </p:nvSpPr>
          <p:spPr>
            <a:xfrm>
              <a:off x="9855200" y="1955800"/>
              <a:ext cx="57151" cy="88901"/>
            </a:xfrm>
            <a:custGeom>
              <a:avLst/>
              <a:gdLst/>
              <a:ahLst/>
              <a:cxnLst/>
              <a:rect l="0" t="0" r="0" b="0"/>
              <a:pathLst>
                <a:path w="57151" h="88901">
                  <a:moveTo>
                    <a:pt x="57150" y="0"/>
                  </a:moveTo>
                  <a:lnTo>
                    <a:pt x="57150" y="0"/>
                  </a:lnTo>
                  <a:lnTo>
                    <a:pt x="26053" y="46996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2" name="SMARTInkShape-Group514"/>
          <p:cNvGrpSpPr/>
          <p:nvPr/>
        </p:nvGrpSpPr>
        <p:grpSpPr>
          <a:xfrm>
            <a:off x="8557810" y="2262895"/>
            <a:ext cx="865591" cy="332916"/>
            <a:chOff x="8557810" y="2262895"/>
            <a:chExt cx="865591" cy="332916"/>
          </a:xfrm>
        </p:grpSpPr>
        <p:sp>
          <p:nvSpPr>
            <p:cNvPr id="994" name="SMARTInkShape-2433"/>
            <p:cNvSpPr/>
            <p:nvPr>
              <p:custDataLst>
                <p:tags r:id="rId38"/>
              </p:custDataLst>
            </p:nvPr>
          </p:nvSpPr>
          <p:spPr>
            <a:xfrm>
              <a:off x="9328150" y="2376567"/>
              <a:ext cx="95251" cy="126614"/>
            </a:xfrm>
            <a:custGeom>
              <a:avLst/>
              <a:gdLst/>
              <a:ahLst/>
              <a:cxnLst/>
              <a:rect l="0" t="0" r="0" b="0"/>
              <a:pathLst>
                <a:path w="95251" h="126614">
                  <a:moveTo>
                    <a:pt x="0" y="23733"/>
                  </a:moveTo>
                  <a:lnTo>
                    <a:pt x="0" y="23733"/>
                  </a:lnTo>
                  <a:lnTo>
                    <a:pt x="705" y="9936"/>
                  </a:lnTo>
                  <a:lnTo>
                    <a:pt x="5467" y="0"/>
                  </a:lnTo>
                  <a:lnTo>
                    <a:pt x="9721" y="956"/>
                  </a:lnTo>
                  <a:lnTo>
                    <a:pt x="12831" y="2198"/>
                  </a:lnTo>
                  <a:lnTo>
                    <a:pt x="33031" y="20106"/>
                  </a:lnTo>
                  <a:lnTo>
                    <a:pt x="49768" y="42806"/>
                  </a:lnTo>
                  <a:lnTo>
                    <a:pt x="64923" y="88656"/>
                  </a:lnTo>
                  <a:lnTo>
                    <a:pt x="65019" y="111173"/>
                  </a:lnTo>
                  <a:lnTo>
                    <a:pt x="62293" y="120921"/>
                  </a:lnTo>
                  <a:lnTo>
                    <a:pt x="60579" y="124508"/>
                  </a:lnTo>
                  <a:lnTo>
                    <a:pt x="58729" y="126194"/>
                  </a:lnTo>
                  <a:lnTo>
                    <a:pt x="56793" y="126613"/>
                  </a:lnTo>
                  <a:lnTo>
                    <a:pt x="54796" y="126186"/>
                  </a:lnTo>
                  <a:lnTo>
                    <a:pt x="50694" y="120068"/>
                  </a:lnTo>
                  <a:lnTo>
                    <a:pt x="48613" y="115473"/>
                  </a:lnTo>
                  <a:lnTo>
                    <a:pt x="50024" y="67930"/>
                  </a:lnTo>
                  <a:lnTo>
                    <a:pt x="50282" y="57431"/>
                  </a:lnTo>
                  <a:lnTo>
                    <a:pt x="56214" y="42002"/>
                  </a:lnTo>
                  <a:lnTo>
                    <a:pt x="66611" y="30442"/>
                  </a:lnTo>
                  <a:lnTo>
                    <a:pt x="95250" y="110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SMARTInkShape-2434"/>
            <p:cNvSpPr/>
            <p:nvPr>
              <p:custDataLst>
                <p:tags r:id="rId39"/>
              </p:custDataLst>
            </p:nvPr>
          </p:nvSpPr>
          <p:spPr>
            <a:xfrm>
              <a:off x="9108142" y="2262895"/>
              <a:ext cx="196028" cy="254721"/>
            </a:xfrm>
            <a:custGeom>
              <a:avLst/>
              <a:gdLst/>
              <a:ahLst/>
              <a:cxnLst/>
              <a:rect l="0" t="0" r="0" b="0"/>
              <a:pathLst>
                <a:path w="196028" h="254721">
                  <a:moveTo>
                    <a:pt x="67608" y="156455"/>
                  </a:moveTo>
                  <a:lnTo>
                    <a:pt x="67608" y="156455"/>
                  </a:lnTo>
                  <a:lnTo>
                    <a:pt x="77734" y="145624"/>
                  </a:lnTo>
                  <a:lnTo>
                    <a:pt x="79164" y="141528"/>
                  </a:lnTo>
                  <a:lnTo>
                    <a:pt x="78134" y="139448"/>
                  </a:lnTo>
                  <a:lnTo>
                    <a:pt x="73229" y="135256"/>
                  </a:lnTo>
                  <a:lnTo>
                    <a:pt x="64461" y="134803"/>
                  </a:lnTo>
                  <a:lnTo>
                    <a:pt x="59160" y="135670"/>
                  </a:lnTo>
                  <a:lnTo>
                    <a:pt x="41586" y="147004"/>
                  </a:lnTo>
                  <a:lnTo>
                    <a:pt x="19602" y="170510"/>
                  </a:lnTo>
                  <a:lnTo>
                    <a:pt x="5327" y="199817"/>
                  </a:lnTo>
                  <a:lnTo>
                    <a:pt x="0" y="227472"/>
                  </a:lnTo>
                  <a:lnTo>
                    <a:pt x="2518" y="241170"/>
                  </a:lnTo>
                  <a:lnTo>
                    <a:pt x="5165" y="246798"/>
                  </a:lnTo>
                  <a:lnTo>
                    <a:pt x="9046" y="250551"/>
                  </a:lnTo>
                  <a:lnTo>
                    <a:pt x="19001" y="254720"/>
                  </a:lnTo>
                  <a:lnTo>
                    <a:pt x="23917" y="253715"/>
                  </a:lnTo>
                  <a:lnTo>
                    <a:pt x="38279" y="242188"/>
                  </a:lnTo>
                  <a:lnTo>
                    <a:pt x="67927" y="206446"/>
                  </a:lnTo>
                  <a:lnTo>
                    <a:pt x="80010" y="166642"/>
                  </a:lnTo>
                  <a:lnTo>
                    <a:pt x="85585" y="127821"/>
                  </a:lnTo>
                  <a:lnTo>
                    <a:pt x="89004" y="84462"/>
                  </a:lnTo>
                  <a:lnTo>
                    <a:pt x="88171" y="44025"/>
                  </a:lnTo>
                  <a:lnTo>
                    <a:pt x="86252" y="3928"/>
                  </a:lnTo>
                  <a:lnTo>
                    <a:pt x="84975" y="1148"/>
                  </a:lnTo>
                  <a:lnTo>
                    <a:pt x="83419" y="0"/>
                  </a:lnTo>
                  <a:lnTo>
                    <a:pt x="81676" y="2057"/>
                  </a:lnTo>
                  <a:lnTo>
                    <a:pt x="75853" y="20553"/>
                  </a:lnTo>
                  <a:lnTo>
                    <a:pt x="69658" y="57078"/>
                  </a:lnTo>
                  <a:lnTo>
                    <a:pt x="64766" y="103334"/>
                  </a:lnTo>
                  <a:lnTo>
                    <a:pt x="67863" y="150672"/>
                  </a:lnTo>
                  <a:lnTo>
                    <a:pt x="78110" y="187275"/>
                  </a:lnTo>
                  <a:lnTo>
                    <a:pt x="88504" y="207077"/>
                  </a:lnTo>
                  <a:lnTo>
                    <a:pt x="103941" y="219641"/>
                  </a:lnTo>
                  <a:lnTo>
                    <a:pt x="121857" y="226165"/>
                  </a:lnTo>
                  <a:lnTo>
                    <a:pt x="139226" y="226713"/>
                  </a:lnTo>
                  <a:lnTo>
                    <a:pt x="154472" y="218960"/>
                  </a:lnTo>
                  <a:lnTo>
                    <a:pt x="181505" y="190987"/>
                  </a:lnTo>
                  <a:lnTo>
                    <a:pt x="194096" y="163238"/>
                  </a:lnTo>
                  <a:lnTo>
                    <a:pt x="196027" y="148651"/>
                  </a:lnTo>
                  <a:lnTo>
                    <a:pt x="195554" y="142786"/>
                  </a:lnTo>
                  <a:lnTo>
                    <a:pt x="193827" y="139581"/>
                  </a:lnTo>
                  <a:lnTo>
                    <a:pt x="191265" y="138150"/>
                  </a:lnTo>
                  <a:lnTo>
                    <a:pt x="188146" y="137902"/>
                  </a:lnTo>
                  <a:lnTo>
                    <a:pt x="179035" y="145152"/>
                  </a:lnTo>
                  <a:lnTo>
                    <a:pt x="155940" y="172802"/>
                  </a:lnTo>
                  <a:lnTo>
                    <a:pt x="144034" y="200496"/>
                  </a:lnTo>
                  <a:lnTo>
                    <a:pt x="139405" y="224302"/>
                  </a:lnTo>
                  <a:lnTo>
                    <a:pt x="141406" y="241391"/>
                  </a:lnTo>
                  <a:lnTo>
                    <a:pt x="144323" y="244123"/>
                  </a:lnTo>
                  <a:lnTo>
                    <a:pt x="148382" y="245239"/>
                  </a:lnTo>
                  <a:lnTo>
                    <a:pt x="153209" y="245278"/>
                  </a:lnTo>
                  <a:lnTo>
                    <a:pt x="181908" y="2326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SMARTInkShape-2435"/>
            <p:cNvSpPr/>
            <p:nvPr>
              <p:custDataLst>
                <p:tags r:id="rId40"/>
              </p:custDataLst>
            </p:nvPr>
          </p:nvSpPr>
          <p:spPr>
            <a:xfrm>
              <a:off x="9061448" y="2368550"/>
              <a:ext cx="3" cy="107951"/>
            </a:xfrm>
            <a:custGeom>
              <a:avLst/>
              <a:gdLst/>
              <a:ahLst/>
              <a:cxnLst/>
              <a:rect l="0" t="0" r="0" b="0"/>
              <a:pathLst>
                <a:path w="3" h="107951">
                  <a:moveTo>
                    <a:pt x="2" y="107950"/>
                  </a:moveTo>
                  <a:lnTo>
                    <a:pt x="2" y="107950"/>
                  </a:lnTo>
                  <a:lnTo>
                    <a:pt x="0" y="71758"/>
                  </a:lnTo>
                  <a:lnTo>
                    <a:pt x="0" y="31296"/>
                  </a:lnTo>
                  <a:lnTo>
                    <a:pt x="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SMARTInkShape-2436"/>
            <p:cNvSpPr/>
            <p:nvPr>
              <p:custDataLst>
                <p:tags r:id="rId41"/>
              </p:custDataLst>
            </p:nvPr>
          </p:nvSpPr>
          <p:spPr>
            <a:xfrm>
              <a:off x="9067800" y="245745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12700" y="0"/>
                  </a:moveTo>
                  <a:lnTo>
                    <a:pt x="12700" y="0"/>
                  </a:lnTo>
                  <a:lnTo>
                    <a:pt x="11288" y="3615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SMARTInkShape-2437"/>
            <p:cNvSpPr/>
            <p:nvPr>
              <p:custDataLst>
                <p:tags r:id="rId42"/>
              </p:custDataLst>
            </p:nvPr>
          </p:nvSpPr>
          <p:spPr>
            <a:xfrm>
              <a:off x="8949732" y="2429138"/>
              <a:ext cx="80027" cy="106593"/>
            </a:xfrm>
            <a:custGeom>
              <a:avLst/>
              <a:gdLst/>
              <a:ahLst/>
              <a:cxnLst/>
              <a:rect l="0" t="0" r="0" b="0"/>
              <a:pathLst>
                <a:path w="80027" h="106593">
                  <a:moveTo>
                    <a:pt x="73618" y="15612"/>
                  </a:moveTo>
                  <a:lnTo>
                    <a:pt x="73618" y="15612"/>
                  </a:lnTo>
                  <a:lnTo>
                    <a:pt x="70247" y="8870"/>
                  </a:lnTo>
                  <a:lnTo>
                    <a:pt x="67842" y="6884"/>
                  </a:lnTo>
                  <a:lnTo>
                    <a:pt x="49853" y="64"/>
                  </a:lnTo>
                  <a:lnTo>
                    <a:pt x="39772" y="0"/>
                  </a:lnTo>
                  <a:lnTo>
                    <a:pt x="28942" y="3029"/>
                  </a:lnTo>
                  <a:lnTo>
                    <a:pt x="6133" y="20418"/>
                  </a:lnTo>
                  <a:lnTo>
                    <a:pt x="1291" y="28567"/>
                  </a:lnTo>
                  <a:lnTo>
                    <a:pt x="0" y="32715"/>
                  </a:lnTo>
                  <a:lnTo>
                    <a:pt x="550" y="36892"/>
                  </a:lnTo>
                  <a:lnTo>
                    <a:pt x="4925" y="45295"/>
                  </a:lnTo>
                  <a:lnTo>
                    <a:pt x="18692" y="57960"/>
                  </a:lnTo>
                  <a:lnTo>
                    <a:pt x="32038" y="62656"/>
                  </a:lnTo>
                  <a:lnTo>
                    <a:pt x="71431" y="72990"/>
                  </a:lnTo>
                  <a:lnTo>
                    <a:pt x="76393" y="75031"/>
                  </a:lnTo>
                  <a:lnTo>
                    <a:pt x="78997" y="77802"/>
                  </a:lnTo>
                  <a:lnTo>
                    <a:pt x="80026" y="81061"/>
                  </a:lnTo>
                  <a:lnTo>
                    <a:pt x="80008" y="84645"/>
                  </a:lnTo>
                  <a:lnTo>
                    <a:pt x="74340" y="92389"/>
                  </a:lnTo>
                  <a:lnTo>
                    <a:pt x="64767" y="99830"/>
                  </a:lnTo>
                  <a:lnTo>
                    <a:pt x="53456" y="105488"/>
                  </a:lnTo>
                  <a:lnTo>
                    <a:pt x="41373" y="106592"/>
                  </a:lnTo>
                  <a:lnTo>
                    <a:pt x="22818" y="1045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SMARTInkShape-2438"/>
            <p:cNvSpPr/>
            <p:nvPr>
              <p:custDataLst>
                <p:tags r:id="rId43"/>
              </p:custDataLst>
            </p:nvPr>
          </p:nvSpPr>
          <p:spPr>
            <a:xfrm>
              <a:off x="8826500" y="2447442"/>
              <a:ext cx="88901" cy="96818"/>
            </a:xfrm>
            <a:custGeom>
              <a:avLst/>
              <a:gdLst/>
              <a:ahLst/>
              <a:cxnLst/>
              <a:rect l="0" t="0" r="0" b="0"/>
              <a:pathLst>
                <a:path w="88901" h="96818">
                  <a:moveTo>
                    <a:pt x="0" y="3658"/>
                  </a:moveTo>
                  <a:lnTo>
                    <a:pt x="0" y="3658"/>
                  </a:lnTo>
                  <a:lnTo>
                    <a:pt x="3370" y="287"/>
                  </a:lnTo>
                  <a:lnTo>
                    <a:pt x="5776" y="0"/>
                  </a:lnTo>
                  <a:lnTo>
                    <a:pt x="12209" y="1562"/>
                  </a:lnTo>
                  <a:lnTo>
                    <a:pt x="14489" y="4377"/>
                  </a:lnTo>
                  <a:lnTo>
                    <a:pt x="23013" y="41098"/>
                  </a:lnTo>
                  <a:lnTo>
                    <a:pt x="24485" y="84089"/>
                  </a:lnTo>
                  <a:lnTo>
                    <a:pt x="19903" y="96817"/>
                  </a:lnTo>
                  <a:lnTo>
                    <a:pt x="19618" y="96103"/>
                  </a:lnTo>
                  <a:lnTo>
                    <a:pt x="19804" y="66984"/>
                  </a:lnTo>
                  <a:lnTo>
                    <a:pt x="29179" y="20390"/>
                  </a:lnTo>
                  <a:lnTo>
                    <a:pt x="30607" y="11565"/>
                  </a:lnTo>
                  <a:lnTo>
                    <a:pt x="33105" y="8224"/>
                  </a:lnTo>
                  <a:lnTo>
                    <a:pt x="41525" y="2630"/>
                  </a:lnTo>
                  <a:lnTo>
                    <a:pt x="46027" y="1561"/>
                  </a:lnTo>
                  <a:lnTo>
                    <a:pt x="54791" y="2256"/>
                  </a:lnTo>
                  <a:lnTo>
                    <a:pt x="63392" y="8679"/>
                  </a:lnTo>
                  <a:lnTo>
                    <a:pt x="71212" y="19295"/>
                  </a:lnTo>
                  <a:lnTo>
                    <a:pt x="85827" y="64074"/>
                  </a:lnTo>
                  <a:lnTo>
                    <a:pt x="88900" y="862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SMARTInkShape-2439"/>
            <p:cNvSpPr/>
            <p:nvPr>
              <p:custDataLst>
                <p:tags r:id="rId44"/>
              </p:custDataLst>
            </p:nvPr>
          </p:nvSpPr>
          <p:spPr>
            <a:xfrm>
              <a:off x="8704341" y="2476500"/>
              <a:ext cx="66792" cy="87928"/>
            </a:xfrm>
            <a:custGeom>
              <a:avLst/>
              <a:gdLst/>
              <a:ahLst/>
              <a:cxnLst/>
              <a:rect l="0" t="0" r="0" b="0"/>
              <a:pathLst>
                <a:path w="66792" h="87928">
                  <a:moveTo>
                    <a:pt x="58659" y="25400"/>
                  </a:moveTo>
                  <a:lnTo>
                    <a:pt x="58659" y="25400"/>
                  </a:lnTo>
                  <a:lnTo>
                    <a:pt x="62029" y="18658"/>
                  </a:lnTo>
                  <a:lnTo>
                    <a:pt x="62315" y="15966"/>
                  </a:lnTo>
                  <a:lnTo>
                    <a:pt x="60753" y="11094"/>
                  </a:lnTo>
                  <a:lnTo>
                    <a:pt x="57940" y="10219"/>
                  </a:lnTo>
                  <a:lnTo>
                    <a:pt x="49167" y="11127"/>
                  </a:lnTo>
                  <a:lnTo>
                    <a:pt x="32326" y="18976"/>
                  </a:lnTo>
                  <a:lnTo>
                    <a:pt x="13932" y="36980"/>
                  </a:lnTo>
                  <a:lnTo>
                    <a:pt x="1818" y="56818"/>
                  </a:lnTo>
                  <a:lnTo>
                    <a:pt x="0" y="67821"/>
                  </a:lnTo>
                  <a:lnTo>
                    <a:pt x="2944" y="81949"/>
                  </a:lnTo>
                  <a:lnTo>
                    <a:pt x="4582" y="86383"/>
                  </a:lnTo>
                  <a:lnTo>
                    <a:pt x="7791" y="87927"/>
                  </a:lnTo>
                  <a:lnTo>
                    <a:pt x="12047" y="87546"/>
                  </a:lnTo>
                  <a:lnTo>
                    <a:pt x="37457" y="76795"/>
                  </a:lnTo>
                  <a:lnTo>
                    <a:pt x="49471" y="65411"/>
                  </a:lnTo>
                  <a:lnTo>
                    <a:pt x="65311" y="38477"/>
                  </a:lnTo>
                  <a:lnTo>
                    <a:pt x="66791" y="25568"/>
                  </a:lnTo>
                  <a:lnTo>
                    <a:pt x="66196" y="19162"/>
                  </a:lnTo>
                  <a:lnTo>
                    <a:pt x="64390" y="14185"/>
                  </a:lnTo>
                  <a:lnTo>
                    <a:pt x="5230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SMARTInkShape-2440"/>
            <p:cNvSpPr/>
            <p:nvPr>
              <p:custDataLst>
                <p:tags r:id="rId45"/>
              </p:custDataLst>
            </p:nvPr>
          </p:nvSpPr>
          <p:spPr>
            <a:xfrm>
              <a:off x="8557810" y="2457450"/>
              <a:ext cx="128991" cy="138361"/>
            </a:xfrm>
            <a:custGeom>
              <a:avLst/>
              <a:gdLst/>
              <a:ahLst/>
              <a:cxnLst/>
              <a:rect l="0" t="0" r="0" b="0"/>
              <a:pathLst>
                <a:path w="128991" h="138361">
                  <a:moveTo>
                    <a:pt x="65490" y="0"/>
                  </a:moveTo>
                  <a:lnTo>
                    <a:pt x="65490" y="0"/>
                  </a:lnTo>
                  <a:lnTo>
                    <a:pt x="43828" y="705"/>
                  </a:lnTo>
                  <a:lnTo>
                    <a:pt x="35636" y="3371"/>
                  </a:lnTo>
                  <a:lnTo>
                    <a:pt x="23091" y="15580"/>
                  </a:lnTo>
                  <a:lnTo>
                    <a:pt x="6916" y="53878"/>
                  </a:lnTo>
                  <a:lnTo>
                    <a:pt x="0" y="88401"/>
                  </a:lnTo>
                  <a:lnTo>
                    <a:pt x="635" y="107963"/>
                  </a:lnTo>
                  <a:lnTo>
                    <a:pt x="7032" y="124184"/>
                  </a:lnTo>
                  <a:lnTo>
                    <a:pt x="11703" y="131472"/>
                  </a:lnTo>
                  <a:lnTo>
                    <a:pt x="18342" y="135626"/>
                  </a:lnTo>
                  <a:lnTo>
                    <a:pt x="35128" y="138360"/>
                  </a:lnTo>
                  <a:lnTo>
                    <a:pt x="67783" y="129190"/>
                  </a:lnTo>
                  <a:lnTo>
                    <a:pt x="112510" y="104881"/>
                  </a:lnTo>
                  <a:lnTo>
                    <a:pt x="128990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9" name="SMARTInkShape-Group515"/>
          <p:cNvGrpSpPr/>
          <p:nvPr/>
        </p:nvGrpSpPr>
        <p:grpSpPr>
          <a:xfrm>
            <a:off x="9696100" y="2218842"/>
            <a:ext cx="444851" cy="283118"/>
            <a:chOff x="9696100" y="2218842"/>
            <a:chExt cx="444851" cy="283118"/>
          </a:xfrm>
        </p:grpSpPr>
        <p:sp>
          <p:nvSpPr>
            <p:cNvPr id="1003" name="SMARTInkShape-2441"/>
            <p:cNvSpPr/>
            <p:nvPr>
              <p:custDataLst>
                <p:tags r:id="rId32"/>
              </p:custDataLst>
            </p:nvPr>
          </p:nvSpPr>
          <p:spPr>
            <a:xfrm>
              <a:off x="10028370" y="2224216"/>
              <a:ext cx="112581" cy="230127"/>
            </a:xfrm>
            <a:custGeom>
              <a:avLst/>
              <a:gdLst/>
              <a:ahLst/>
              <a:cxnLst/>
              <a:rect l="0" t="0" r="0" b="0"/>
              <a:pathLst>
                <a:path w="112581" h="230127">
                  <a:moveTo>
                    <a:pt x="112580" y="42734"/>
                  </a:moveTo>
                  <a:lnTo>
                    <a:pt x="112580" y="42734"/>
                  </a:lnTo>
                  <a:lnTo>
                    <a:pt x="112578" y="14123"/>
                  </a:lnTo>
                  <a:lnTo>
                    <a:pt x="110463" y="10254"/>
                  </a:lnTo>
                  <a:lnTo>
                    <a:pt x="102467" y="4074"/>
                  </a:lnTo>
                  <a:lnTo>
                    <a:pt x="86066" y="0"/>
                  </a:lnTo>
                  <a:lnTo>
                    <a:pt x="73985" y="4691"/>
                  </a:lnTo>
                  <a:lnTo>
                    <a:pt x="67799" y="8905"/>
                  </a:lnTo>
                  <a:lnTo>
                    <a:pt x="52352" y="31692"/>
                  </a:lnTo>
                  <a:lnTo>
                    <a:pt x="45580" y="70899"/>
                  </a:lnTo>
                  <a:lnTo>
                    <a:pt x="43576" y="118263"/>
                  </a:lnTo>
                  <a:lnTo>
                    <a:pt x="49722" y="164675"/>
                  </a:lnTo>
                  <a:lnTo>
                    <a:pt x="63030" y="207984"/>
                  </a:lnTo>
                  <a:lnTo>
                    <a:pt x="67458" y="229630"/>
                  </a:lnTo>
                  <a:lnTo>
                    <a:pt x="66272" y="230126"/>
                  </a:lnTo>
                  <a:lnTo>
                    <a:pt x="61189" y="228795"/>
                  </a:lnTo>
                  <a:lnTo>
                    <a:pt x="14171" y="185524"/>
                  </a:lnTo>
                  <a:lnTo>
                    <a:pt x="2152" y="172879"/>
                  </a:lnTo>
                  <a:lnTo>
                    <a:pt x="0" y="168074"/>
                  </a:lnTo>
                  <a:lnTo>
                    <a:pt x="837" y="165805"/>
                  </a:lnTo>
                  <a:lnTo>
                    <a:pt x="5531" y="161403"/>
                  </a:lnTo>
                  <a:lnTo>
                    <a:pt x="50442" y="150702"/>
                  </a:lnTo>
                  <a:lnTo>
                    <a:pt x="93530" y="1443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SMARTInkShape-2442"/>
            <p:cNvSpPr/>
            <p:nvPr>
              <p:custDataLst>
                <p:tags r:id="rId33"/>
              </p:custDataLst>
            </p:nvPr>
          </p:nvSpPr>
          <p:spPr>
            <a:xfrm>
              <a:off x="9906263" y="2374900"/>
              <a:ext cx="50538" cy="44451"/>
            </a:xfrm>
            <a:custGeom>
              <a:avLst/>
              <a:gdLst/>
              <a:ahLst/>
              <a:cxnLst/>
              <a:rect l="0" t="0" r="0" b="0"/>
              <a:pathLst>
                <a:path w="50538" h="44451">
                  <a:moveTo>
                    <a:pt x="6087" y="44450"/>
                  </a:moveTo>
                  <a:lnTo>
                    <a:pt x="6087" y="44450"/>
                  </a:lnTo>
                  <a:lnTo>
                    <a:pt x="1061" y="32516"/>
                  </a:lnTo>
                  <a:lnTo>
                    <a:pt x="0" y="23435"/>
                  </a:lnTo>
                  <a:lnTo>
                    <a:pt x="2028" y="21268"/>
                  </a:lnTo>
                  <a:lnTo>
                    <a:pt x="5053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SMARTInkShape-2443"/>
            <p:cNvSpPr/>
            <p:nvPr>
              <p:custDataLst>
                <p:tags r:id="rId34"/>
              </p:custDataLst>
            </p:nvPr>
          </p:nvSpPr>
          <p:spPr>
            <a:xfrm>
              <a:off x="9947577" y="2218842"/>
              <a:ext cx="85424" cy="270359"/>
            </a:xfrm>
            <a:custGeom>
              <a:avLst/>
              <a:gdLst/>
              <a:ahLst/>
              <a:cxnLst/>
              <a:rect l="0" t="0" r="0" b="0"/>
              <a:pathLst>
                <a:path w="85424" h="270359">
                  <a:moveTo>
                    <a:pt x="85423" y="3658"/>
                  </a:moveTo>
                  <a:lnTo>
                    <a:pt x="85423" y="3658"/>
                  </a:lnTo>
                  <a:lnTo>
                    <a:pt x="82053" y="287"/>
                  </a:lnTo>
                  <a:lnTo>
                    <a:pt x="79647" y="0"/>
                  </a:lnTo>
                  <a:lnTo>
                    <a:pt x="73214" y="1562"/>
                  </a:lnTo>
                  <a:lnTo>
                    <a:pt x="58287" y="13150"/>
                  </a:lnTo>
                  <a:lnTo>
                    <a:pt x="23018" y="57868"/>
                  </a:lnTo>
                  <a:lnTo>
                    <a:pt x="11825" y="82785"/>
                  </a:lnTo>
                  <a:lnTo>
                    <a:pt x="4820" y="127841"/>
                  </a:lnTo>
                  <a:lnTo>
                    <a:pt x="0" y="172078"/>
                  </a:lnTo>
                  <a:lnTo>
                    <a:pt x="2413" y="210899"/>
                  </a:lnTo>
                  <a:lnTo>
                    <a:pt x="11557" y="255542"/>
                  </a:lnTo>
                  <a:lnTo>
                    <a:pt x="15573" y="2703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SMARTInkShape-2444"/>
            <p:cNvSpPr/>
            <p:nvPr>
              <p:custDataLst>
                <p:tags r:id="rId35"/>
              </p:custDataLst>
            </p:nvPr>
          </p:nvSpPr>
          <p:spPr>
            <a:xfrm>
              <a:off x="9886950" y="23050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SMARTInkShape-2445"/>
            <p:cNvSpPr/>
            <p:nvPr>
              <p:custDataLst>
                <p:tags r:id="rId36"/>
              </p:custDataLst>
            </p:nvPr>
          </p:nvSpPr>
          <p:spPr>
            <a:xfrm>
              <a:off x="9880600" y="242570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0" y="0"/>
                  </a:moveTo>
                  <a:lnTo>
                    <a:pt x="0" y="0"/>
                  </a:lnTo>
                  <a:lnTo>
                    <a:pt x="3371" y="6742"/>
                  </a:lnTo>
                  <a:lnTo>
                    <a:pt x="6350" y="38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SMARTInkShape-2446"/>
            <p:cNvSpPr/>
            <p:nvPr>
              <p:custDataLst>
                <p:tags r:id="rId37"/>
              </p:custDataLst>
            </p:nvPr>
          </p:nvSpPr>
          <p:spPr>
            <a:xfrm>
              <a:off x="9696100" y="2248145"/>
              <a:ext cx="122671" cy="253815"/>
            </a:xfrm>
            <a:custGeom>
              <a:avLst/>
              <a:gdLst/>
              <a:ahLst/>
              <a:cxnLst/>
              <a:rect l="0" t="0" r="0" b="0"/>
              <a:pathLst>
                <a:path w="122671" h="253815">
                  <a:moveTo>
                    <a:pt x="89250" y="158505"/>
                  </a:moveTo>
                  <a:lnTo>
                    <a:pt x="89250" y="158505"/>
                  </a:lnTo>
                  <a:lnTo>
                    <a:pt x="71574" y="140828"/>
                  </a:lnTo>
                  <a:lnTo>
                    <a:pt x="66176" y="138959"/>
                  </a:lnTo>
                  <a:lnTo>
                    <a:pt x="52654" y="138764"/>
                  </a:lnTo>
                  <a:lnTo>
                    <a:pt x="39117" y="144793"/>
                  </a:lnTo>
                  <a:lnTo>
                    <a:pt x="26752" y="155233"/>
                  </a:lnTo>
                  <a:lnTo>
                    <a:pt x="7315" y="186813"/>
                  </a:lnTo>
                  <a:lnTo>
                    <a:pt x="624" y="205658"/>
                  </a:lnTo>
                  <a:lnTo>
                    <a:pt x="0" y="223442"/>
                  </a:lnTo>
                  <a:lnTo>
                    <a:pt x="3958" y="236990"/>
                  </a:lnTo>
                  <a:lnTo>
                    <a:pt x="6988" y="242578"/>
                  </a:lnTo>
                  <a:lnTo>
                    <a:pt x="17883" y="250669"/>
                  </a:lnTo>
                  <a:lnTo>
                    <a:pt x="24737" y="253814"/>
                  </a:lnTo>
                  <a:lnTo>
                    <a:pt x="39880" y="253546"/>
                  </a:lnTo>
                  <a:lnTo>
                    <a:pt x="56019" y="248018"/>
                  </a:lnTo>
                  <a:lnTo>
                    <a:pt x="80267" y="232300"/>
                  </a:lnTo>
                  <a:lnTo>
                    <a:pt x="94429" y="217879"/>
                  </a:lnTo>
                  <a:lnTo>
                    <a:pt x="110932" y="180409"/>
                  </a:lnTo>
                  <a:lnTo>
                    <a:pt x="118406" y="144016"/>
                  </a:lnTo>
                  <a:lnTo>
                    <a:pt x="122670" y="101971"/>
                  </a:lnTo>
                  <a:lnTo>
                    <a:pt x="122212" y="57414"/>
                  </a:lnTo>
                  <a:lnTo>
                    <a:pt x="114617" y="15663"/>
                  </a:lnTo>
                  <a:lnTo>
                    <a:pt x="110394" y="8244"/>
                  </a:lnTo>
                  <a:lnTo>
                    <a:pt x="105463" y="3297"/>
                  </a:lnTo>
                  <a:lnTo>
                    <a:pt x="100059" y="0"/>
                  </a:lnTo>
                  <a:lnTo>
                    <a:pt x="93632" y="624"/>
                  </a:lnTo>
                  <a:lnTo>
                    <a:pt x="78971" y="8843"/>
                  </a:lnTo>
                  <a:lnTo>
                    <a:pt x="66806" y="27548"/>
                  </a:lnTo>
                  <a:lnTo>
                    <a:pt x="58108" y="53735"/>
                  </a:lnTo>
                  <a:lnTo>
                    <a:pt x="54242" y="86540"/>
                  </a:lnTo>
                  <a:lnTo>
                    <a:pt x="54405" y="122287"/>
                  </a:lnTo>
                  <a:lnTo>
                    <a:pt x="58242" y="157225"/>
                  </a:lnTo>
                  <a:lnTo>
                    <a:pt x="72300" y="199283"/>
                  </a:lnTo>
                  <a:lnTo>
                    <a:pt x="95600" y="2410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3" name="SMARTInkShape-Group516"/>
          <p:cNvGrpSpPr/>
          <p:nvPr/>
        </p:nvGrpSpPr>
        <p:grpSpPr>
          <a:xfrm>
            <a:off x="10388600" y="2297765"/>
            <a:ext cx="234951" cy="125555"/>
            <a:chOff x="10388600" y="2297765"/>
            <a:chExt cx="234951" cy="125555"/>
          </a:xfrm>
        </p:grpSpPr>
        <p:sp>
          <p:nvSpPr>
            <p:cNvPr id="1010" name="SMARTInkShape-2447"/>
            <p:cNvSpPr/>
            <p:nvPr>
              <p:custDataLst>
                <p:tags r:id="rId29"/>
              </p:custDataLst>
            </p:nvPr>
          </p:nvSpPr>
          <p:spPr>
            <a:xfrm>
              <a:off x="10483850" y="2297765"/>
              <a:ext cx="139701" cy="125555"/>
            </a:xfrm>
            <a:custGeom>
              <a:avLst/>
              <a:gdLst/>
              <a:ahLst/>
              <a:cxnLst/>
              <a:rect l="0" t="0" r="0" b="0"/>
              <a:pathLst>
                <a:path w="139701" h="125555">
                  <a:moveTo>
                    <a:pt x="0" y="13635"/>
                  </a:moveTo>
                  <a:lnTo>
                    <a:pt x="0" y="13635"/>
                  </a:lnTo>
                  <a:lnTo>
                    <a:pt x="5467" y="52359"/>
                  </a:lnTo>
                  <a:lnTo>
                    <a:pt x="11259" y="95988"/>
                  </a:lnTo>
                  <a:lnTo>
                    <a:pt x="14155" y="115882"/>
                  </a:lnTo>
                  <a:lnTo>
                    <a:pt x="18083" y="125554"/>
                  </a:lnTo>
                  <a:lnTo>
                    <a:pt x="13896" y="105017"/>
                  </a:lnTo>
                  <a:lnTo>
                    <a:pt x="16308" y="67512"/>
                  </a:lnTo>
                  <a:lnTo>
                    <a:pt x="24281" y="22866"/>
                  </a:lnTo>
                  <a:lnTo>
                    <a:pt x="31018" y="11153"/>
                  </a:lnTo>
                  <a:lnTo>
                    <a:pt x="42742" y="591"/>
                  </a:lnTo>
                  <a:lnTo>
                    <a:pt x="48251" y="0"/>
                  </a:lnTo>
                  <a:lnTo>
                    <a:pt x="61897" y="3107"/>
                  </a:lnTo>
                  <a:lnTo>
                    <a:pt x="85445" y="19531"/>
                  </a:lnTo>
                  <a:lnTo>
                    <a:pt x="117274" y="55434"/>
                  </a:lnTo>
                  <a:lnTo>
                    <a:pt x="132430" y="84659"/>
                  </a:lnTo>
                  <a:lnTo>
                    <a:pt x="139700" y="1152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SMARTInkShape-2448"/>
            <p:cNvSpPr/>
            <p:nvPr>
              <p:custDataLst>
                <p:tags r:id="rId30"/>
              </p:custDataLst>
            </p:nvPr>
          </p:nvSpPr>
          <p:spPr>
            <a:xfrm>
              <a:off x="10388600" y="23050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SMARTInkShape-2449"/>
            <p:cNvSpPr/>
            <p:nvPr>
              <p:custDataLst>
                <p:tags r:id="rId31"/>
              </p:custDataLst>
            </p:nvPr>
          </p:nvSpPr>
          <p:spPr>
            <a:xfrm>
              <a:off x="10426700" y="2368550"/>
              <a:ext cx="1" cy="44451"/>
            </a:xfrm>
            <a:custGeom>
              <a:avLst/>
              <a:gdLst/>
              <a:ahLst/>
              <a:cxnLst/>
              <a:rect l="0" t="0" r="0" b="0"/>
              <a:pathLst>
                <a:path w="1" h="44451">
                  <a:moveTo>
                    <a:pt x="0" y="0"/>
                  </a:moveTo>
                  <a:lnTo>
                    <a:pt x="0" y="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6" name="SMARTInkShape-Group517"/>
          <p:cNvGrpSpPr/>
          <p:nvPr/>
        </p:nvGrpSpPr>
        <p:grpSpPr>
          <a:xfrm>
            <a:off x="8846433" y="2584450"/>
            <a:ext cx="1681868" cy="333623"/>
            <a:chOff x="8846433" y="2584450"/>
            <a:chExt cx="1681868" cy="333623"/>
          </a:xfrm>
        </p:grpSpPr>
        <p:sp>
          <p:nvSpPr>
            <p:cNvPr id="1014" name="SMARTInkShape-2450"/>
            <p:cNvSpPr/>
            <p:nvPr>
              <p:custDataLst>
                <p:tags r:id="rId17"/>
              </p:custDataLst>
            </p:nvPr>
          </p:nvSpPr>
          <p:spPr>
            <a:xfrm>
              <a:off x="10521950" y="27686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SMARTInkShape-2451"/>
            <p:cNvSpPr/>
            <p:nvPr>
              <p:custDataLst>
                <p:tags r:id="rId18"/>
              </p:custDataLst>
            </p:nvPr>
          </p:nvSpPr>
          <p:spPr>
            <a:xfrm>
              <a:off x="10339769" y="2686389"/>
              <a:ext cx="86932" cy="109355"/>
            </a:xfrm>
            <a:custGeom>
              <a:avLst/>
              <a:gdLst/>
              <a:ahLst/>
              <a:cxnLst/>
              <a:rect l="0" t="0" r="0" b="0"/>
              <a:pathLst>
                <a:path w="86932" h="109355">
                  <a:moveTo>
                    <a:pt x="86931" y="12361"/>
                  </a:moveTo>
                  <a:lnTo>
                    <a:pt x="86931" y="12361"/>
                  </a:lnTo>
                  <a:lnTo>
                    <a:pt x="78092" y="3523"/>
                  </a:lnTo>
                  <a:lnTo>
                    <a:pt x="70303" y="1377"/>
                  </a:lnTo>
                  <a:lnTo>
                    <a:pt x="51427" y="0"/>
                  </a:lnTo>
                  <a:lnTo>
                    <a:pt x="35019" y="6504"/>
                  </a:lnTo>
                  <a:lnTo>
                    <a:pt x="16750" y="20738"/>
                  </a:lnTo>
                  <a:lnTo>
                    <a:pt x="7997" y="34193"/>
                  </a:lnTo>
                  <a:lnTo>
                    <a:pt x="2461" y="49581"/>
                  </a:lnTo>
                  <a:lnTo>
                    <a:pt x="0" y="65827"/>
                  </a:lnTo>
                  <a:lnTo>
                    <a:pt x="8310" y="84337"/>
                  </a:lnTo>
                  <a:lnTo>
                    <a:pt x="15469" y="94212"/>
                  </a:lnTo>
                  <a:lnTo>
                    <a:pt x="30944" y="105184"/>
                  </a:lnTo>
                  <a:lnTo>
                    <a:pt x="47936" y="109354"/>
                  </a:lnTo>
                  <a:lnTo>
                    <a:pt x="86931" y="1076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6" name="SMARTInkShape-2452"/>
            <p:cNvSpPr/>
            <p:nvPr>
              <p:custDataLst>
                <p:tags r:id="rId19"/>
              </p:custDataLst>
            </p:nvPr>
          </p:nvSpPr>
          <p:spPr>
            <a:xfrm>
              <a:off x="10192633" y="2705100"/>
              <a:ext cx="132468" cy="12701"/>
            </a:xfrm>
            <a:custGeom>
              <a:avLst/>
              <a:gdLst/>
              <a:ahLst/>
              <a:cxnLst/>
              <a:rect l="0" t="0" r="0" b="0"/>
              <a:pathLst>
                <a:path w="13246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42507" y="7630"/>
                  </a:lnTo>
                  <a:lnTo>
                    <a:pt x="77590" y="2574"/>
                  </a:lnTo>
                  <a:lnTo>
                    <a:pt x="1324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SMARTInkShape-2453"/>
            <p:cNvSpPr/>
            <p:nvPr>
              <p:custDataLst>
                <p:tags r:id="rId20"/>
              </p:custDataLst>
            </p:nvPr>
          </p:nvSpPr>
          <p:spPr>
            <a:xfrm>
              <a:off x="10233787" y="2584450"/>
              <a:ext cx="53214" cy="244905"/>
            </a:xfrm>
            <a:custGeom>
              <a:avLst/>
              <a:gdLst/>
              <a:ahLst/>
              <a:cxnLst/>
              <a:rect l="0" t="0" r="0" b="0"/>
              <a:pathLst>
                <a:path w="53214" h="244905">
                  <a:moveTo>
                    <a:pt x="53213" y="0"/>
                  </a:moveTo>
                  <a:lnTo>
                    <a:pt x="53213" y="0"/>
                  </a:lnTo>
                  <a:lnTo>
                    <a:pt x="53213" y="3371"/>
                  </a:lnTo>
                  <a:lnTo>
                    <a:pt x="35536" y="42716"/>
                  </a:lnTo>
                  <a:lnTo>
                    <a:pt x="19989" y="84310"/>
                  </a:lnTo>
                  <a:lnTo>
                    <a:pt x="11872" y="117904"/>
                  </a:lnTo>
                  <a:lnTo>
                    <a:pt x="5913" y="152591"/>
                  </a:lnTo>
                  <a:lnTo>
                    <a:pt x="0" y="197769"/>
                  </a:lnTo>
                  <a:lnTo>
                    <a:pt x="2088" y="227853"/>
                  </a:lnTo>
                  <a:lnTo>
                    <a:pt x="5325" y="238381"/>
                  </a:lnTo>
                  <a:lnTo>
                    <a:pt x="7885" y="241471"/>
                  </a:lnTo>
                  <a:lnTo>
                    <a:pt x="14486" y="244904"/>
                  </a:lnTo>
                  <a:lnTo>
                    <a:pt x="18223" y="243702"/>
                  </a:lnTo>
                  <a:lnTo>
                    <a:pt x="34163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SMARTInkShape-2454"/>
            <p:cNvSpPr/>
            <p:nvPr>
              <p:custDataLst>
                <p:tags r:id="rId21"/>
              </p:custDataLst>
            </p:nvPr>
          </p:nvSpPr>
          <p:spPr>
            <a:xfrm>
              <a:off x="10039350" y="2722221"/>
              <a:ext cx="146051" cy="111587"/>
            </a:xfrm>
            <a:custGeom>
              <a:avLst/>
              <a:gdLst/>
              <a:ahLst/>
              <a:cxnLst/>
              <a:rect l="0" t="0" r="0" b="0"/>
              <a:pathLst>
                <a:path w="146051" h="111587">
                  <a:moveTo>
                    <a:pt x="0" y="59079"/>
                  </a:moveTo>
                  <a:lnTo>
                    <a:pt x="0" y="59079"/>
                  </a:lnTo>
                  <a:lnTo>
                    <a:pt x="3370" y="55708"/>
                  </a:lnTo>
                  <a:lnTo>
                    <a:pt x="43739" y="36297"/>
                  </a:lnTo>
                  <a:lnTo>
                    <a:pt x="91011" y="4149"/>
                  </a:lnTo>
                  <a:lnTo>
                    <a:pt x="96189" y="94"/>
                  </a:lnTo>
                  <a:lnTo>
                    <a:pt x="96581" y="0"/>
                  </a:lnTo>
                  <a:lnTo>
                    <a:pt x="96137" y="643"/>
                  </a:lnTo>
                  <a:lnTo>
                    <a:pt x="51978" y="39417"/>
                  </a:lnTo>
                  <a:lnTo>
                    <a:pt x="29354" y="63758"/>
                  </a:lnTo>
                  <a:lnTo>
                    <a:pt x="20573" y="80444"/>
                  </a:lnTo>
                  <a:lnTo>
                    <a:pt x="18080" y="93504"/>
                  </a:lnTo>
                  <a:lnTo>
                    <a:pt x="18404" y="98963"/>
                  </a:lnTo>
                  <a:lnTo>
                    <a:pt x="21441" y="103307"/>
                  </a:lnTo>
                  <a:lnTo>
                    <a:pt x="32342" y="110015"/>
                  </a:lnTo>
                  <a:lnTo>
                    <a:pt x="48477" y="111586"/>
                  </a:lnTo>
                  <a:lnTo>
                    <a:pt x="90950" y="106845"/>
                  </a:lnTo>
                  <a:lnTo>
                    <a:pt x="146050" y="844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9" name="SMARTInkShape-2455"/>
            <p:cNvSpPr/>
            <p:nvPr>
              <p:custDataLst>
                <p:tags r:id="rId22"/>
              </p:custDataLst>
            </p:nvPr>
          </p:nvSpPr>
          <p:spPr>
            <a:xfrm>
              <a:off x="9899650" y="28448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8345" y="6481"/>
                  </a:lnTo>
                  <a:lnTo>
                    <a:pt x="13274" y="20265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SMARTInkShape-2456"/>
            <p:cNvSpPr/>
            <p:nvPr>
              <p:custDataLst>
                <p:tags r:id="rId23"/>
              </p:custDataLst>
            </p:nvPr>
          </p:nvSpPr>
          <p:spPr>
            <a:xfrm>
              <a:off x="9766300" y="2714444"/>
              <a:ext cx="59897" cy="162107"/>
            </a:xfrm>
            <a:custGeom>
              <a:avLst/>
              <a:gdLst/>
              <a:ahLst/>
              <a:cxnLst/>
              <a:rect l="0" t="0" r="0" b="0"/>
              <a:pathLst>
                <a:path w="59897" h="162107">
                  <a:moveTo>
                    <a:pt x="50800" y="35106"/>
                  </a:moveTo>
                  <a:lnTo>
                    <a:pt x="50800" y="35106"/>
                  </a:lnTo>
                  <a:lnTo>
                    <a:pt x="48919" y="14384"/>
                  </a:lnTo>
                  <a:lnTo>
                    <a:pt x="47429" y="8591"/>
                  </a:lnTo>
                  <a:lnTo>
                    <a:pt x="45024" y="4730"/>
                  </a:lnTo>
                  <a:lnTo>
                    <a:pt x="42011" y="2155"/>
                  </a:lnTo>
                  <a:lnTo>
                    <a:pt x="38591" y="439"/>
                  </a:lnTo>
                  <a:lnTo>
                    <a:pt x="34898" y="0"/>
                  </a:lnTo>
                  <a:lnTo>
                    <a:pt x="27035" y="1394"/>
                  </a:lnTo>
                  <a:lnTo>
                    <a:pt x="18836" y="8128"/>
                  </a:lnTo>
                  <a:lnTo>
                    <a:pt x="14674" y="12887"/>
                  </a:lnTo>
                  <a:lnTo>
                    <a:pt x="10048" y="25702"/>
                  </a:lnTo>
                  <a:lnTo>
                    <a:pt x="8698" y="40099"/>
                  </a:lnTo>
                  <a:lnTo>
                    <a:pt x="10452" y="53553"/>
                  </a:lnTo>
                  <a:lnTo>
                    <a:pt x="18776" y="73027"/>
                  </a:lnTo>
                  <a:lnTo>
                    <a:pt x="33551" y="88832"/>
                  </a:lnTo>
                  <a:lnTo>
                    <a:pt x="55389" y="107520"/>
                  </a:lnTo>
                  <a:lnTo>
                    <a:pt x="59896" y="118795"/>
                  </a:lnTo>
                  <a:lnTo>
                    <a:pt x="58135" y="130863"/>
                  </a:lnTo>
                  <a:lnTo>
                    <a:pt x="55690" y="137044"/>
                  </a:lnTo>
                  <a:lnTo>
                    <a:pt x="51236" y="141870"/>
                  </a:lnTo>
                  <a:lnTo>
                    <a:pt x="31486" y="152033"/>
                  </a:lnTo>
                  <a:lnTo>
                    <a:pt x="0" y="1621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SMARTInkShape-2457"/>
            <p:cNvSpPr/>
            <p:nvPr>
              <p:custDataLst>
                <p:tags r:id="rId24"/>
              </p:custDataLst>
            </p:nvPr>
          </p:nvSpPr>
          <p:spPr>
            <a:xfrm>
              <a:off x="9661041" y="2745284"/>
              <a:ext cx="54460" cy="88948"/>
            </a:xfrm>
            <a:custGeom>
              <a:avLst/>
              <a:gdLst/>
              <a:ahLst/>
              <a:cxnLst/>
              <a:rect l="0" t="0" r="0" b="0"/>
              <a:pathLst>
                <a:path w="54460" h="88948">
                  <a:moveTo>
                    <a:pt x="3659" y="10616"/>
                  </a:moveTo>
                  <a:lnTo>
                    <a:pt x="3659" y="10616"/>
                  </a:lnTo>
                  <a:lnTo>
                    <a:pt x="3659" y="56395"/>
                  </a:lnTo>
                  <a:lnTo>
                    <a:pt x="3659" y="87895"/>
                  </a:lnTo>
                  <a:lnTo>
                    <a:pt x="2954" y="88947"/>
                  </a:lnTo>
                  <a:lnTo>
                    <a:pt x="1778" y="88942"/>
                  </a:lnTo>
                  <a:lnTo>
                    <a:pt x="288" y="88233"/>
                  </a:lnTo>
                  <a:lnTo>
                    <a:pt x="0" y="86350"/>
                  </a:lnTo>
                  <a:lnTo>
                    <a:pt x="6844" y="39322"/>
                  </a:lnTo>
                  <a:lnTo>
                    <a:pt x="15816" y="17946"/>
                  </a:lnTo>
                  <a:lnTo>
                    <a:pt x="23407" y="8464"/>
                  </a:lnTo>
                  <a:lnTo>
                    <a:pt x="30781" y="2604"/>
                  </a:lnTo>
                  <a:lnTo>
                    <a:pt x="36410" y="0"/>
                  </a:lnTo>
                  <a:lnTo>
                    <a:pt x="38898" y="1422"/>
                  </a:lnTo>
                  <a:lnTo>
                    <a:pt x="43545" y="8646"/>
                  </a:lnTo>
                  <a:lnTo>
                    <a:pt x="47507" y="48526"/>
                  </a:lnTo>
                  <a:lnTo>
                    <a:pt x="48074" y="86924"/>
                  </a:lnTo>
                  <a:lnTo>
                    <a:pt x="48790" y="88299"/>
                  </a:lnTo>
                  <a:lnTo>
                    <a:pt x="49973" y="88510"/>
                  </a:lnTo>
                  <a:lnTo>
                    <a:pt x="54459" y="868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SMARTInkShape-2458"/>
            <p:cNvSpPr/>
            <p:nvPr>
              <p:custDataLst>
                <p:tags r:id="rId25"/>
              </p:custDataLst>
            </p:nvPr>
          </p:nvSpPr>
          <p:spPr>
            <a:xfrm>
              <a:off x="9484250" y="2738954"/>
              <a:ext cx="123301" cy="100287"/>
            </a:xfrm>
            <a:custGeom>
              <a:avLst/>
              <a:gdLst/>
              <a:ahLst/>
              <a:cxnLst/>
              <a:rect l="0" t="0" r="0" b="0"/>
              <a:pathLst>
                <a:path w="123301" h="100287">
                  <a:moveTo>
                    <a:pt x="104250" y="23296"/>
                  </a:moveTo>
                  <a:lnTo>
                    <a:pt x="104250" y="23296"/>
                  </a:lnTo>
                  <a:lnTo>
                    <a:pt x="104250" y="14458"/>
                  </a:lnTo>
                  <a:lnTo>
                    <a:pt x="98605" y="8549"/>
                  </a:lnTo>
                  <a:lnTo>
                    <a:pt x="94137" y="4998"/>
                  </a:lnTo>
                  <a:lnTo>
                    <a:pt x="83528" y="1053"/>
                  </a:lnTo>
                  <a:lnTo>
                    <a:pt x="77736" y="0"/>
                  </a:lnTo>
                  <a:lnTo>
                    <a:pt x="63773" y="4476"/>
                  </a:lnTo>
                  <a:lnTo>
                    <a:pt x="48160" y="14931"/>
                  </a:lnTo>
                  <a:lnTo>
                    <a:pt x="10114" y="60408"/>
                  </a:lnTo>
                  <a:lnTo>
                    <a:pt x="395" y="84622"/>
                  </a:lnTo>
                  <a:lnTo>
                    <a:pt x="0" y="94767"/>
                  </a:lnTo>
                  <a:lnTo>
                    <a:pt x="883" y="98460"/>
                  </a:lnTo>
                  <a:lnTo>
                    <a:pt x="4294" y="100216"/>
                  </a:lnTo>
                  <a:lnTo>
                    <a:pt x="15608" y="100286"/>
                  </a:lnTo>
                  <a:lnTo>
                    <a:pt x="28165" y="94203"/>
                  </a:lnTo>
                  <a:lnTo>
                    <a:pt x="56844" y="69679"/>
                  </a:lnTo>
                  <a:lnTo>
                    <a:pt x="88179" y="28492"/>
                  </a:lnTo>
                  <a:lnTo>
                    <a:pt x="93107" y="25605"/>
                  </a:lnTo>
                  <a:lnTo>
                    <a:pt x="94704" y="26952"/>
                  </a:lnTo>
                  <a:lnTo>
                    <a:pt x="102739" y="61981"/>
                  </a:lnTo>
                  <a:lnTo>
                    <a:pt x="105683" y="78738"/>
                  </a:lnTo>
                  <a:lnTo>
                    <a:pt x="107322" y="83541"/>
                  </a:lnTo>
                  <a:lnTo>
                    <a:pt x="109826" y="86742"/>
                  </a:lnTo>
                  <a:lnTo>
                    <a:pt x="123300" y="931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SMARTInkShape-2459"/>
            <p:cNvSpPr/>
            <p:nvPr>
              <p:custDataLst>
                <p:tags r:id="rId26"/>
              </p:custDataLst>
            </p:nvPr>
          </p:nvSpPr>
          <p:spPr>
            <a:xfrm>
              <a:off x="9423400" y="2698750"/>
              <a:ext cx="12685" cy="149834"/>
            </a:xfrm>
            <a:custGeom>
              <a:avLst/>
              <a:gdLst/>
              <a:ahLst/>
              <a:cxnLst/>
              <a:rect l="0" t="0" r="0" b="0"/>
              <a:pathLst>
                <a:path w="12685" h="149834">
                  <a:moveTo>
                    <a:pt x="6350" y="95250"/>
                  </a:moveTo>
                  <a:lnTo>
                    <a:pt x="6350" y="95250"/>
                  </a:lnTo>
                  <a:lnTo>
                    <a:pt x="7055" y="121276"/>
                  </a:lnTo>
                  <a:lnTo>
                    <a:pt x="12437" y="149833"/>
                  </a:lnTo>
                  <a:lnTo>
                    <a:pt x="12684" y="113262"/>
                  </a:lnTo>
                  <a:lnTo>
                    <a:pt x="11991" y="71346"/>
                  </a:lnTo>
                  <a:lnTo>
                    <a:pt x="8334" y="30860"/>
                  </a:lnTo>
                  <a:lnTo>
                    <a:pt x="6232" y="9771"/>
                  </a:lnTo>
                  <a:lnTo>
                    <a:pt x="4859" y="651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2460"/>
            <p:cNvSpPr/>
            <p:nvPr>
              <p:custDataLst>
                <p:tags r:id="rId27"/>
              </p:custDataLst>
            </p:nvPr>
          </p:nvSpPr>
          <p:spPr>
            <a:xfrm>
              <a:off x="9107749" y="2638084"/>
              <a:ext cx="226752" cy="244817"/>
            </a:xfrm>
            <a:custGeom>
              <a:avLst/>
              <a:gdLst/>
              <a:ahLst/>
              <a:cxnLst/>
              <a:rect l="0" t="0" r="0" b="0"/>
              <a:pathLst>
                <a:path w="226752" h="244817">
                  <a:moveTo>
                    <a:pt x="10851" y="168616"/>
                  </a:moveTo>
                  <a:lnTo>
                    <a:pt x="10851" y="168616"/>
                  </a:lnTo>
                  <a:lnTo>
                    <a:pt x="19690" y="177454"/>
                  </a:lnTo>
                  <a:lnTo>
                    <a:pt x="22388" y="178036"/>
                  </a:lnTo>
                  <a:lnTo>
                    <a:pt x="29148" y="176801"/>
                  </a:lnTo>
                  <a:lnTo>
                    <a:pt x="37518" y="172139"/>
                  </a:lnTo>
                  <a:lnTo>
                    <a:pt x="44465" y="162918"/>
                  </a:lnTo>
                  <a:lnTo>
                    <a:pt x="45076" y="153384"/>
                  </a:lnTo>
                  <a:lnTo>
                    <a:pt x="39718" y="133387"/>
                  </a:lnTo>
                  <a:lnTo>
                    <a:pt x="37151" y="130313"/>
                  </a:lnTo>
                  <a:lnTo>
                    <a:pt x="30536" y="126898"/>
                  </a:lnTo>
                  <a:lnTo>
                    <a:pt x="26091" y="128104"/>
                  </a:lnTo>
                  <a:lnTo>
                    <a:pt x="15508" y="135089"/>
                  </a:lnTo>
                  <a:lnTo>
                    <a:pt x="7511" y="147130"/>
                  </a:lnTo>
                  <a:lnTo>
                    <a:pt x="2310" y="161889"/>
                  </a:lnTo>
                  <a:lnTo>
                    <a:pt x="0" y="177856"/>
                  </a:lnTo>
                  <a:lnTo>
                    <a:pt x="5440" y="206083"/>
                  </a:lnTo>
                  <a:lnTo>
                    <a:pt x="15971" y="222662"/>
                  </a:lnTo>
                  <a:lnTo>
                    <a:pt x="22730" y="230047"/>
                  </a:lnTo>
                  <a:lnTo>
                    <a:pt x="39652" y="238252"/>
                  </a:lnTo>
                  <a:lnTo>
                    <a:pt x="58928" y="240488"/>
                  </a:lnTo>
                  <a:lnTo>
                    <a:pt x="89615" y="233107"/>
                  </a:lnTo>
                  <a:lnTo>
                    <a:pt x="120344" y="217123"/>
                  </a:lnTo>
                  <a:lnTo>
                    <a:pt x="161642" y="178618"/>
                  </a:lnTo>
                  <a:lnTo>
                    <a:pt x="175081" y="156998"/>
                  </a:lnTo>
                  <a:lnTo>
                    <a:pt x="177212" y="147460"/>
                  </a:lnTo>
                  <a:lnTo>
                    <a:pt x="176791" y="143929"/>
                  </a:lnTo>
                  <a:lnTo>
                    <a:pt x="175099" y="142280"/>
                  </a:lnTo>
                  <a:lnTo>
                    <a:pt x="172561" y="141886"/>
                  </a:lnTo>
                  <a:lnTo>
                    <a:pt x="169458" y="142330"/>
                  </a:lnTo>
                  <a:lnTo>
                    <a:pt x="154976" y="153066"/>
                  </a:lnTo>
                  <a:lnTo>
                    <a:pt x="137283" y="176395"/>
                  </a:lnTo>
                  <a:lnTo>
                    <a:pt x="122003" y="212392"/>
                  </a:lnTo>
                  <a:lnTo>
                    <a:pt x="120937" y="221789"/>
                  </a:lnTo>
                  <a:lnTo>
                    <a:pt x="122341" y="228759"/>
                  </a:lnTo>
                  <a:lnTo>
                    <a:pt x="125394" y="234111"/>
                  </a:lnTo>
                  <a:lnTo>
                    <a:pt x="129545" y="236974"/>
                  </a:lnTo>
                  <a:lnTo>
                    <a:pt x="139804" y="238273"/>
                  </a:lnTo>
                  <a:lnTo>
                    <a:pt x="160850" y="228296"/>
                  </a:lnTo>
                  <a:lnTo>
                    <a:pt x="181589" y="211934"/>
                  </a:lnTo>
                  <a:lnTo>
                    <a:pt x="201140" y="183568"/>
                  </a:lnTo>
                  <a:lnTo>
                    <a:pt x="210226" y="141610"/>
                  </a:lnTo>
                  <a:lnTo>
                    <a:pt x="210470" y="102285"/>
                  </a:lnTo>
                  <a:lnTo>
                    <a:pt x="208932" y="60819"/>
                  </a:lnTo>
                  <a:lnTo>
                    <a:pt x="207360" y="17202"/>
                  </a:lnTo>
                  <a:lnTo>
                    <a:pt x="204492" y="3014"/>
                  </a:lnTo>
                  <a:lnTo>
                    <a:pt x="202035" y="359"/>
                  </a:lnTo>
                  <a:lnTo>
                    <a:pt x="198984" y="0"/>
                  </a:lnTo>
                  <a:lnTo>
                    <a:pt x="195538" y="1172"/>
                  </a:lnTo>
                  <a:lnTo>
                    <a:pt x="187948" y="11882"/>
                  </a:lnTo>
                  <a:lnTo>
                    <a:pt x="180577" y="31223"/>
                  </a:lnTo>
                  <a:lnTo>
                    <a:pt x="173873" y="77812"/>
                  </a:lnTo>
                  <a:lnTo>
                    <a:pt x="174558" y="113442"/>
                  </a:lnTo>
                  <a:lnTo>
                    <a:pt x="179093" y="146681"/>
                  </a:lnTo>
                  <a:lnTo>
                    <a:pt x="191462" y="189398"/>
                  </a:lnTo>
                  <a:lnTo>
                    <a:pt x="208534" y="220635"/>
                  </a:lnTo>
                  <a:lnTo>
                    <a:pt x="226751" y="2448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2461"/>
            <p:cNvSpPr/>
            <p:nvPr>
              <p:custDataLst>
                <p:tags r:id="rId28"/>
              </p:custDataLst>
            </p:nvPr>
          </p:nvSpPr>
          <p:spPr>
            <a:xfrm>
              <a:off x="8846433" y="2773175"/>
              <a:ext cx="189618" cy="144898"/>
            </a:xfrm>
            <a:custGeom>
              <a:avLst/>
              <a:gdLst/>
              <a:ahLst/>
              <a:cxnLst/>
              <a:rect l="0" t="0" r="0" b="0"/>
              <a:pathLst>
                <a:path w="189618" h="144898">
                  <a:moveTo>
                    <a:pt x="5467" y="27175"/>
                  </a:moveTo>
                  <a:lnTo>
                    <a:pt x="5467" y="27175"/>
                  </a:lnTo>
                  <a:lnTo>
                    <a:pt x="2096" y="27175"/>
                  </a:lnTo>
                  <a:lnTo>
                    <a:pt x="1104" y="29292"/>
                  </a:lnTo>
                  <a:lnTo>
                    <a:pt x="0" y="37288"/>
                  </a:lnTo>
                  <a:lnTo>
                    <a:pt x="6141" y="79585"/>
                  </a:lnTo>
                  <a:lnTo>
                    <a:pt x="11069" y="124623"/>
                  </a:lnTo>
                  <a:lnTo>
                    <a:pt x="11720" y="144491"/>
                  </a:lnTo>
                  <a:lnTo>
                    <a:pt x="12456" y="144897"/>
                  </a:lnTo>
                  <a:lnTo>
                    <a:pt x="13655" y="144462"/>
                  </a:lnTo>
                  <a:lnTo>
                    <a:pt x="15159" y="143466"/>
                  </a:lnTo>
                  <a:lnTo>
                    <a:pt x="20645" y="131952"/>
                  </a:lnTo>
                  <a:lnTo>
                    <a:pt x="32796" y="90405"/>
                  </a:lnTo>
                  <a:lnTo>
                    <a:pt x="48181" y="43193"/>
                  </a:lnTo>
                  <a:lnTo>
                    <a:pt x="56437" y="28885"/>
                  </a:lnTo>
                  <a:lnTo>
                    <a:pt x="60613" y="24082"/>
                  </a:lnTo>
                  <a:lnTo>
                    <a:pt x="64103" y="22290"/>
                  </a:lnTo>
                  <a:lnTo>
                    <a:pt x="67135" y="22507"/>
                  </a:lnTo>
                  <a:lnTo>
                    <a:pt x="69862" y="24063"/>
                  </a:lnTo>
                  <a:lnTo>
                    <a:pt x="74774" y="31436"/>
                  </a:lnTo>
                  <a:lnTo>
                    <a:pt x="83387" y="45606"/>
                  </a:lnTo>
                  <a:lnTo>
                    <a:pt x="91114" y="56860"/>
                  </a:lnTo>
                  <a:lnTo>
                    <a:pt x="93724" y="63613"/>
                  </a:lnTo>
                  <a:lnTo>
                    <a:pt x="94645" y="62756"/>
                  </a:lnTo>
                  <a:lnTo>
                    <a:pt x="101191" y="49360"/>
                  </a:lnTo>
                  <a:lnTo>
                    <a:pt x="112648" y="26540"/>
                  </a:lnTo>
                  <a:lnTo>
                    <a:pt x="128501" y="7424"/>
                  </a:lnTo>
                  <a:lnTo>
                    <a:pt x="136818" y="1228"/>
                  </a:lnTo>
                  <a:lnTo>
                    <a:pt x="141012" y="0"/>
                  </a:lnTo>
                  <a:lnTo>
                    <a:pt x="149436" y="516"/>
                  </a:lnTo>
                  <a:lnTo>
                    <a:pt x="165482" y="11515"/>
                  </a:lnTo>
                  <a:lnTo>
                    <a:pt x="173715" y="24213"/>
                  </a:lnTo>
                  <a:lnTo>
                    <a:pt x="179022" y="39970"/>
                  </a:lnTo>
                  <a:lnTo>
                    <a:pt x="187257" y="84313"/>
                  </a:lnTo>
                  <a:lnTo>
                    <a:pt x="189617" y="103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1" name="SMARTInkShape-Group518"/>
          <p:cNvGrpSpPr/>
          <p:nvPr/>
        </p:nvGrpSpPr>
        <p:grpSpPr>
          <a:xfrm>
            <a:off x="11347450" y="6127748"/>
            <a:ext cx="533401" cy="311153"/>
            <a:chOff x="11347450" y="6127748"/>
            <a:chExt cx="533401" cy="311153"/>
          </a:xfrm>
        </p:grpSpPr>
        <p:sp>
          <p:nvSpPr>
            <p:cNvPr id="1027" name="SMARTInkShape-2462"/>
            <p:cNvSpPr/>
            <p:nvPr>
              <p:custDataLst>
                <p:tags r:id="rId13"/>
              </p:custDataLst>
            </p:nvPr>
          </p:nvSpPr>
          <p:spPr>
            <a:xfrm>
              <a:off x="11449155" y="6255489"/>
              <a:ext cx="187299" cy="183412"/>
            </a:xfrm>
            <a:custGeom>
              <a:avLst/>
              <a:gdLst/>
              <a:ahLst/>
              <a:cxnLst/>
              <a:rect l="0" t="0" r="0" b="0"/>
              <a:pathLst>
                <a:path w="187299" h="183412">
                  <a:moveTo>
                    <a:pt x="31645" y="43711"/>
                  </a:moveTo>
                  <a:lnTo>
                    <a:pt x="31645" y="43711"/>
                  </a:lnTo>
                  <a:lnTo>
                    <a:pt x="40484" y="52550"/>
                  </a:lnTo>
                  <a:lnTo>
                    <a:pt x="42476" y="53131"/>
                  </a:lnTo>
                  <a:lnTo>
                    <a:pt x="44510" y="52813"/>
                  </a:lnTo>
                  <a:lnTo>
                    <a:pt x="49358" y="49873"/>
                  </a:lnTo>
                  <a:lnTo>
                    <a:pt x="59315" y="40284"/>
                  </a:lnTo>
                  <a:lnTo>
                    <a:pt x="71602" y="20255"/>
                  </a:lnTo>
                  <a:lnTo>
                    <a:pt x="72394" y="16079"/>
                  </a:lnTo>
                  <a:lnTo>
                    <a:pt x="71392" y="7677"/>
                  </a:lnTo>
                  <a:lnTo>
                    <a:pt x="68726" y="4871"/>
                  </a:lnTo>
                  <a:lnTo>
                    <a:pt x="60118" y="1755"/>
                  </a:lnTo>
                  <a:lnTo>
                    <a:pt x="43375" y="0"/>
                  </a:lnTo>
                  <a:lnTo>
                    <a:pt x="28378" y="2850"/>
                  </a:lnTo>
                  <a:lnTo>
                    <a:pt x="17494" y="13792"/>
                  </a:lnTo>
                  <a:lnTo>
                    <a:pt x="7011" y="30414"/>
                  </a:lnTo>
                  <a:lnTo>
                    <a:pt x="0" y="49561"/>
                  </a:lnTo>
                  <a:lnTo>
                    <a:pt x="177" y="67947"/>
                  </a:lnTo>
                  <a:lnTo>
                    <a:pt x="5664" y="84116"/>
                  </a:lnTo>
                  <a:lnTo>
                    <a:pt x="15159" y="96006"/>
                  </a:lnTo>
                  <a:lnTo>
                    <a:pt x="32405" y="107262"/>
                  </a:lnTo>
                  <a:lnTo>
                    <a:pt x="50921" y="111695"/>
                  </a:lnTo>
                  <a:lnTo>
                    <a:pt x="57196" y="110202"/>
                  </a:lnTo>
                  <a:lnTo>
                    <a:pt x="88814" y="90253"/>
                  </a:lnTo>
                  <a:lnTo>
                    <a:pt x="97740" y="79918"/>
                  </a:lnTo>
                  <a:lnTo>
                    <a:pt x="104852" y="65963"/>
                  </a:lnTo>
                  <a:lnTo>
                    <a:pt x="107254" y="58298"/>
                  </a:lnTo>
                  <a:lnTo>
                    <a:pt x="100928" y="63712"/>
                  </a:lnTo>
                  <a:lnTo>
                    <a:pt x="91217" y="83253"/>
                  </a:lnTo>
                  <a:lnTo>
                    <a:pt x="84388" y="107495"/>
                  </a:lnTo>
                  <a:lnTo>
                    <a:pt x="84014" y="117921"/>
                  </a:lnTo>
                  <a:lnTo>
                    <a:pt x="84901" y="120700"/>
                  </a:lnTo>
                  <a:lnTo>
                    <a:pt x="88025" y="125163"/>
                  </a:lnTo>
                  <a:lnTo>
                    <a:pt x="93713" y="110130"/>
                  </a:lnTo>
                  <a:lnTo>
                    <a:pt x="107072" y="65872"/>
                  </a:lnTo>
                  <a:lnTo>
                    <a:pt x="118564" y="33585"/>
                  </a:lnTo>
                  <a:lnTo>
                    <a:pt x="125779" y="22513"/>
                  </a:lnTo>
                  <a:lnTo>
                    <a:pt x="130384" y="19702"/>
                  </a:lnTo>
                  <a:lnTo>
                    <a:pt x="141147" y="18458"/>
                  </a:lnTo>
                  <a:lnTo>
                    <a:pt x="155734" y="21726"/>
                  </a:lnTo>
                  <a:lnTo>
                    <a:pt x="168994" y="27162"/>
                  </a:lnTo>
                  <a:lnTo>
                    <a:pt x="181859" y="39983"/>
                  </a:lnTo>
                  <a:lnTo>
                    <a:pt x="186601" y="56871"/>
                  </a:lnTo>
                  <a:lnTo>
                    <a:pt x="187298" y="78489"/>
                  </a:lnTo>
                  <a:lnTo>
                    <a:pt x="178129" y="124977"/>
                  </a:lnTo>
                  <a:lnTo>
                    <a:pt x="167875" y="171118"/>
                  </a:lnTo>
                  <a:lnTo>
                    <a:pt x="164995" y="1834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SMARTInkShape-2463"/>
            <p:cNvSpPr/>
            <p:nvPr>
              <p:custDataLst>
                <p:tags r:id="rId14"/>
              </p:custDataLst>
            </p:nvPr>
          </p:nvSpPr>
          <p:spPr>
            <a:xfrm>
              <a:off x="11347450" y="6242573"/>
              <a:ext cx="127001" cy="117798"/>
            </a:xfrm>
            <a:custGeom>
              <a:avLst/>
              <a:gdLst/>
              <a:ahLst/>
              <a:cxnLst/>
              <a:rect l="0" t="0" r="0" b="0"/>
              <a:pathLst>
                <a:path w="127001" h="117798">
                  <a:moveTo>
                    <a:pt x="0" y="12177"/>
                  </a:moveTo>
                  <a:lnTo>
                    <a:pt x="0" y="12177"/>
                  </a:lnTo>
                  <a:lnTo>
                    <a:pt x="0" y="5436"/>
                  </a:lnTo>
                  <a:lnTo>
                    <a:pt x="705" y="3448"/>
                  </a:lnTo>
                  <a:lnTo>
                    <a:pt x="1881" y="2126"/>
                  </a:lnTo>
                  <a:lnTo>
                    <a:pt x="5069" y="654"/>
                  </a:lnTo>
                  <a:lnTo>
                    <a:pt x="8839" y="0"/>
                  </a:lnTo>
                  <a:lnTo>
                    <a:pt x="12865" y="1591"/>
                  </a:lnTo>
                  <a:lnTo>
                    <a:pt x="14927" y="3004"/>
                  </a:lnTo>
                  <a:lnTo>
                    <a:pt x="17218" y="12098"/>
                  </a:lnTo>
                  <a:lnTo>
                    <a:pt x="22035" y="59059"/>
                  </a:lnTo>
                  <a:lnTo>
                    <a:pt x="21813" y="87215"/>
                  </a:lnTo>
                  <a:lnTo>
                    <a:pt x="26221" y="107788"/>
                  </a:lnTo>
                  <a:lnTo>
                    <a:pt x="30656" y="117690"/>
                  </a:lnTo>
                  <a:lnTo>
                    <a:pt x="31728" y="117797"/>
                  </a:lnTo>
                  <a:lnTo>
                    <a:pt x="34797" y="116033"/>
                  </a:lnTo>
                  <a:lnTo>
                    <a:pt x="70400" y="76345"/>
                  </a:lnTo>
                  <a:lnTo>
                    <a:pt x="93474" y="49286"/>
                  </a:lnTo>
                  <a:lnTo>
                    <a:pt x="127000" y="248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2464"/>
            <p:cNvSpPr/>
            <p:nvPr>
              <p:custDataLst>
                <p:tags r:id="rId15"/>
              </p:custDataLst>
            </p:nvPr>
          </p:nvSpPr>
          <p:spPr>
            <a:xfrm>
              <a:off x="11563465" y="6159500"/>
              <a:ext cx="317386" cy="23918"/>
            </a:xfrm>
            <a:custGeom>
              <a:avLst/>
              <a:gdLst/>
              <a:ahLst/>
              <a:cxnLst/>
              <a:rect l="0" t="0" r="0" b="0"/>
              <a:pathLst>
                <a:path w="317386" h="23918">
                  <a:moveTo>
                    <a:pt x="25285" y="0"/>
                  </a:moveTo>
                  <a:lnTo>
                    <a:pt x="25285" y="0"/>
                  </a:lnTo>
                  <a:lnTo>
                    <a:pt x="30753" y="0"/>
                  </a:lnTo>
                  <a:lnTo>
                    <a:pt x="0" y="0"/>
                  </a:lnTo>
                  <a:lnTo>
                    <a:pt x="3290" y="3371"/>
                  </a:lnTo>
                  <a:lnTo>
                    <a:pt x="38892" y="15195"/>
                  </a:lnTo>
                  <a:lnTo>
                    <a:pt x="72491" y="20394"/>
                  </a:lnTo>
                  <a:lnTo>
                    <a:pt x="94857" y="22062"/>
                  </a:lnTo>
                  <a:lnTo>
                    <a:pt x="120347" y="23175"/>
                  </a:lnTo>
                  <a:lnTo>
                    <a:pt x="147928" y="23917"/>
                  </a:lnTo>
                  <a:lnTo>
                    <a:pt x="174074" y="23706"/>
                  </a:lnTo>
                  <a:lnTo>
                    <a:pt x="199268" y="22859"/>
                  </a:lnTo>
                  <a:lnTo>
                    <a:pt x="243721" y="20743"/>
                  </a:lnTo>
                  <a:lnTo>
                    <a:pt x="286463" y="18140"/>
                  </a:lnTo>
                  <a:lnTo>
                    <a:pt x="317385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SMARTInkShape-2465"/>
            <p:cNvSpPr/>
            <p:nvPr>
              <p:custDataLst>
                <p:tags r:id="rId16"/>
              </p:custDataLst>
            </p:nvPr>
          </p:nvSpPr>
          <p:spPr>
            <a:xfrm>
              <a:off x="11544300" y="6127748"/>
              <a:ext cx="285751" cy="12703"/>
            </a:xfrm>
            <a:custGeom>
              <a:avLst/>
              <a:gdLst/>
              <a:ahLst/>
              <a:cxnLst/>
              <a:rect l="0" t="0" r="0" b="0"/>
              <a:pathLst>
                <a:path w="285751" h="12703">
                  <a:moveTo>
                    <a:pt x="0" y="2"/>
                  </a:moveTo>
                  <a:lnTo>
                    <a:pt x="0" y="2"/>
                  </a:lnTo>
                  <a:lnTo>
                    <a:pt x="41114" y="0"/>
                  </a:lnTo>
                  <a:lnTo>
                    <a:pt x="71186" y="707"/>
                  </a:lnTo>
                  <a:lnTo>
                    <a:pt x="108071" y="3373"/>
                  </a:lnTo>
                  <a:lnTo>
                    <a:pt x="149867" y="6909"/>
                  </a:lnTo>
                  <a:lnTo>
                    <a:pt x="192196" y="10128"/>
                  </a:lnTo>
                  <a:lnTo>
                    <a:pt x="229825" y="11558"/>
                  </a:lnTo>
                  <a:lnTo>
                    <a:pt x="285750" y="127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5" name="SMARTInkShape-Group519"/>
          <p:cNvGrpSpPr/>
          <p:nvPr/>
        </p:nvGrpSpPr>
        <p:grpSpPr>
          <a:xfrm>
            <a:off x="11106920" y="6210300"/>
            <a:ext cx="189731" cy="328826"/>
            <a:chOff x="11106920" y="6210300"/>
            <a:chExt cx="189731" cy="328826"/>
          </a:xfrm>
        </p:grpSpPr>
        <p:sp>
          <p:nvSpPr>
            <p:cNvPr id="1032" name="SMARTInkShape-2466"/>
            <p:cNvSpPr/>
            <p:nvPr>
              <p:custDataLst>
                <p:tags r:id="rId10"/>
              </p:custDataLst>
            </p:nvPr>
          </p:nvSpPr>
          <p:spPr>
            <a:xfrm>
              <a:off x="11291183" y="6210300"/>
              <a:ext cx="5468" cy="6351"/>
            </a:xfrm>
            <a:custGeom>
              <a:avLst/>
              <a:gdLst/>
              <a:ahLst/>
              <a:cxnLst/>
              <a:rect l="0" t="0" r="0" b="0"/>
              <a:pathLst>
                <a:path w="5468" h="6351">
                  <a:moveTo>
                    <a:pt x="5467" y="6350"/>
                  </a:moveTo>
                  <a:lnTo>
                    <a:pt x="5467" y="6350"/>
                  </a:lnTo>
                  <a:lnTo>
                    <a:pt x="0" y="883"/>
                  </a:lnTo>
                  <a:lnTo>
                    <a:pt x="410" y="588"/>
                  </a:lnTo>
                  <a:lnTo>
                    <a:pt x="54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SMARTInkShape-2467"/>
            <p:cNvSpPr/>
            <p:nvPr>
              <p:custDataLst>
                <p:tags r:id="rId11"/>
              </p:custDataLst>
            </p:nvPr>
          </p:nvSpPr>
          <p:spPr>
            <a:xfrm>
              <a:off x="11290300" y="6286500"/>
              <a:ext cx="6351" cy="95251"/>
            </a:xfrm>
            <a:custGeom>
              <a:avLst/>
              <a:gdLst/>
              <a:ahLst/>
              <a:cxnLst/>
              <a:rect l="0" t="0" r="0" b="0"/>
              <a:pathLst>
                <a:path w="6351" h="95251">
                  <a:moveTo>
                    <a:pt x="6350" y="0"/>
                  </a:moveTo>
                  <a:lnTo>
                    <a:pt x="6350" y="0"/>
                  </a:lnTo>
                  <a:lnTo>
                    <a:pt x="6350" y="41427"/>
                  </a:lnTo>
                  <a:lnTo>
                    <a:pt x="5645" y="7990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SMARTInkShape-2468"/>
            <p:cNvSpPr/>
            <p:nvPr>
              <p:custDataLst>
                <p:tags r:id="rId12"/>
              </p:custDataLst>
            </p:nvPr>
          </p:nvSpPr>
          <p:spPr>
            <a:xfrm>
              <a:off x="11106920" y="6250591"/>
              <a:ext cx="93454" cy="288535"/>
            </a:xfrm>
            <a:custGeom>
              <a:avLst/>
              <a:gdLst/>
              <a:ahLst/>
              <a:cxnLst/>
              <a:rect l="0" t="0" r="0" b="0"/>
              <a:pathLst>
                <a:path w="93454" h="288535">
                  <a:moveTo>
                    <a:pt x="88130" y="42259"/>
                  </a:moveTo>
                  <a:lnTo>
                    <a:pt x="88130" y="42259"/>
                  </a:lnTo>
                  <a:lnTo>
                    <a:pt x="91501" y="35518"/>
                  </a:lnTo>
                  <a:lnTo>
                    <a:pt x="91274" y="28444"/>
                  </a:lnTo>
                  <a:lnTo>
                    <a:pt x="88822" y="21303"/>
                  </a:lnTo>
                  <a:lnTo>
                    <a:pt x="79618" y="9087"/>
                  </a:lnTo>
                  <a:lnTo>
                    <a:pt x="76104" y="5328"/>
                  </a:lnTo>
                  <a:lnTo>
                    <a:pt x="66558" y="1151"/>
                  </a:lnTo>
                  <a:lnTo>
                    <a:pt x="55260" y="0"/>
                  </a:lnTo>
                  <a:lnTo>
                    <a:pt x="24483" y="6843"/>
                  </a:lnTo>
                  <a:lnTo>
                    <a:pt x="11864" y="16406"/>
                  </a:lnTo>
                  <a:lnTo>
                    <a:pt x="5534" y="22907"/>
                  </a:lnTo>
                  <a:lnTo>
                    <a:pt x="2023" y="30063"/>
                  </a:lnTo>
                  <a:lnTo>
                    <a:pt x="0" y="45540"/>
                  </a:lnTo>
                  <a:lnTo>
                    <a:pt x="2830" y="66749"/>
                  </a:lnTo>
                  <a:lnTo>
                    <a:pt x="14878" y="86440"/>
                  </a:lnTo>
                  <a:lnTo>
                    <a:pt x="28482" y="98936"/>
                  </a:lnTo>
                  <a:lnTo>
                    <a:pt x="39044" y="102727"/>
                  </a:lnTo>
                  <a:lnTo>
                    <a:pt x="44821" y="103737"/>
                  </a:lnTo>
                  <a:lnTo>
                    <a:pt x="50085" y="102294"/>
                  </a:lnTo>
                  <a:lnTo>
                    <a:pt x="59697" y="95048"/>
                  </a:lnTo>
                  <a:lnTo>
                    <a:pt x="76661" y="73148"/>
                  </a:lnTo>
                  <a:lnTo>
                    <a:pt x="85656" y="52201"/>
                  </a:lnTo>
                  <a:lnTo>
                    <a:pt x="86478" y="48887"/>
                  </a:lnTo>
                  <a:lnTo>
                    <a:pt x="87736" y="46678"/>
                  </a:lnTo>
                  <a:lnTo>
                    <a:pt x="89280" y="45205"/>
                  </a:lnTo>
                  <a:lnTo>
                    <a:pt x="93453" y="42840"/>
                  </a:lnTo>
                  <a:lnTo>
                    <a:pt x="93089" y="42647"/>
                  </a:lnTo>
                  <a:lnTo>
                    <a:pt x="90805" y="42431"/>
                  </a:lnTo>
                  <a:lnTo>
                    <a:pt x="89913" y="43784"/>
                  </a:lnTo>
                  <a:lnTo>
                    <a:pt x="88483" y="59860"/>
                  </a:lnTo>
                  <a:lnTo>
                    <a:pt x="88881" y="104419"/>
                  </a:lnTo>
                  <a:lnTo>
                    <a:pt x="91803" y="143854"/>
                  </a:lnTo>
                  <a:lnTo>
                    <a:pt x="88827" y="186112"/>
                  </a:lnTo>
                  <a:lnTo>
                    <a:pt x="82770" y="225052"/>
                  </a:lnTo>
                  <a:lnTo>
                    <a:pt x="71647" y="257835"/>
                  </a:lnTo>
                  <a:lnTo>
                    <a:pt x="56671" y="279465"/>
                  </a:lnTo>
                  <a:lnTo>
                    <a:pt x="49922" y="285267"/>
                  </a:lnTo>
                  <a:lnTo>
                    <a:pt x="44575" y="287846"/>
                  </a:lnTo>
                  <a:lnTo>
                    <a:pt x="42158" y="288534"/>
                  </a:lnTo>
                  <a:lnTo>
                    <a:pt x="39138" y="287580"/>
                  </a:lnTo>
                  <a:lnTo>
                    <a:pt x="32019" y="282759"/>
                  </a:lnTo>
                  <a:lnTo>
                    <a:pt x="20078" y="265369"/>
                  </a:lnTo>
                  <a:lnTo>
                    <a:pt x="17433" y="250310"/>
                  </a:lnTo>
                  <a:lnTo>
                    <a:pt x="21483" y="221017"/>
                  </a:lnTo>
                  <a:lnTo>
                    <a:pt x="37181" y="197922"/>
                  </a:lnTo>
                  <a:lnTo>
                    <a:pt x="75430" y="1629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6" name="SMARTInkShape-2469"/>
          <p:cNvSpPr/>
          <p:nvPr>
            <p:custDataLst>
              <p:tags r:id="rId9"/>
            </p:custDataLst>
          </p:nvPr>
        </p:nvSpPr>
        <p:spPr>
          <a:xfrm>
            <a:off x="10096709" y="5391181"/>
            <a:ext cx="1919962" cy="1225272"/>
          </a:xfrm>
          <a:custGeom>
            <a:avLst/>
            <a:gdLst/>
            <a:ahLst/>
            <a:cxnLst/>
            <a:rect l="0" t="0" r="0" b="0"/>
            <a:pathLst>
              <a:path w="1919962" h="1225272">
                <a:moveTo>
                  <a:pt x="1288841" y="95219"/>
                </a:moveTo>
                <a:lnTo>
                  <a:pt x="1288841" y="95219"/>
                </a:lnTo>
                <a:lnTo>
                  <a:pt x="1280002" y="77543"/>
                </a:lnTo>
                <a:lnTo>
                  <a:pt x="1261695" y="61205"/>
                </a:lnTo>
                <a:lnTo>
                  <a:pt x="1243169" y="49314"/>
                </a:lnTo>
                <a:lnTo>
                  <a:pt x="1200363" y="32947"/>
                </a:lnTo>
                <a:lnTo>
                  <a:pt x="1163063" y="20872"/>
                </a:lnTo>
                <a:lnTo>
                  <a:pt x="1120733" y="15099"/>
                </a:lnTo>
                <a:lnTo>
                  <a:pt x="1085950" y="11868"/>
                </a:lnTo>
                <a:lnTo>
                  <a:pt x="1047680" y="8079"/>
                </a:lnTo>
                <a:lnTo>
                  <a:pt x="1009501" y="4044"/>
                </a:lnTo>
                <a:lnTo>
                  <a:pt x="969486" y="1781"/>
                </a:lnTo>
                <a:lnTo>
                  <a:pt x="928890" y="774"/>
                </a:lnTo>
                <a:lnTo>
                  <a:pt x="889680" y="326"/>
                </a:lnTo>
                <a:lnTo>
                  <a:pt x="851086" y="128"/>
                </a:lnTo>
                <a:lnTo>
                  <a:pt x="812767" y="40"/>
                </a:lnTo>
                <a:lnTo>
                  <a:pt x="774569" y="0"/>
                </a:lnTo>
                <a:lnTo>
                  <a:pt x="734545" y="1864"/>
                </a:lnTo>
                <a:lnTo>
                  <a:pt x="693942" y="6456"/>
                </a:lnTo>
                <a:lnTo>
                  <a:pt x="654730" y="15552"/>
                </a:lnTo>
                <a:lnTo>
                  <a:pt x="616136" y="24769"/>
                </a:lnTo>
                <a:lnTo>
                  <a:pt x="578524" y="34275"/>
                </a:lnTo>
                <a:lnTo>
                  <a:pt x="542990" y="45555"/>
                </a:lnTo>
                <a:lnTo>
                  <a:pt x="510265" y="55742"/>
                </a:lnTo>
                <a:lnTo>
                  <a:pt x="465954" y="73174"/>
                </a:lnTo>
                <a:lnTo>
                  <a:pt x="424133" y="96213"/>
                </a:lnTo>
                <a:lnTo>
                  <a:pt x="382344" y="122794"/>
                </a:lnTo>
                <a:lnTo>
                  <a:pt x="343151" y="151132"/>
                </a:lnTo>
                <a:lnTo>
                  <a:pt x="306609" y="181165"/>
                </a:lnTo>
                <a:lnTo>
                  <a:pt x="259285" y="225868"/>
                </a:lnTo>
                <a:lnTo>
                  <a:pt x="218417" y="258029"/>
                </a:lnTo>
                <a:lnTo>
                  <a:pt x="181768" y="289901"/>
                </a:lnTo>
                <a:lnTo>
                  <a:pt x="145198" y="325058"/>
                </a:lnTo>
                <a:lnTo>
                  <a:pt x="114292" y="365657"/>
                </a:lnTo>
                <a:lnTo>
                  <a:pt x="83889" y="408967"/>
                </a:lnTo>
                <a:lnTo>
                  <a:pt x="55909" y="449707"/>
                </a:lnTo>
                <a:lnTo>
                  <a:pt x="33118" y="488590"/>
                </a:lnTo>
                <a:lnTo>
                  <a:pt x="19700" y="526921"/>
                </a:lnTo>
                <a:lnTo>
                  <a:pt x="7886" y="568460"/>
                </a:lnTo>
                <a:lnTo>
                  <a:pt x="2189" y="615420"/>
                </a:lnTo>
                <a:lnTo>
                  <a:pt x="501" y="661711"/>
                </a:lnTo>
                <a:lnTo>
                  <a:pt x="0" y="706706"/>
                </a:lnTo>
                <a:lnTo>
                  <a:pt x="3224" y="747947"/>
                </a:lnTo>
                <a:lnTo>
                  <a:pt x="15390" y="786978"/>
                </a:lnTo>
                <a:lnTo>
                  <a:pt x="32401" y="828723"/>
                </a:lnTo>
                <a:lnTo>
                  <a:pt x="57587" y="865631"/>
                </a:lnTo>
                <a:lnTo>
                  <a:pt x="87393" y="902279"/>
                </a:lnTo>
                <a:lnTo>
                  <a:pt x="130481" y="948225"/>
                </a:lnTo>
                <a:lnTo>
                  <a:pt x="171549" y="983432"/>
                </a:lnTo>
                <a:lnTo>
                  <a:pt x="219154" y="1012365"/>
                </a:lnTo>
                <a:lnTo>
                  <a:pt x="252272" y="1030124"/>
                </a:lnTo>
                <a:lnTo>
                  <a:pt x="285805" y="1047425"/>
                </a:lnTo>
                <a:lnTo>
                  <a:pt x="320230" y="1064522"/>
                </a:lnTo>
                <a:lnTo>
                  <a:pt x="356697" y="1081529"/>
                </a:lnTo>
                <a:lnTo>
                  <a:pt x="392191" y="1096611"/>
                </a:lnTo>
                <a:lnTo>
                  <a:pt x="427483" y="1110371"/>
                </a:lnTo>
                <a:lnTo>
                  <a:pt x="464337" y="1123542"/>
                </a:lnTo>
                <a:lnTo>
                  <a:pt x="503764" y="1134570"/>
                </a:lnTo>
                <a:lnTo>
                  <a:pt x="546217" y="1143469"/>
                </a:lnTo>
                <a:lnTo>
                  <a:pt x="593308" y="1149776"/>
                </a:lnTo>
                <a:lnTo>
                  <a:pt x="640579" y="1156812"/>
                </a:lnTo>
                <a:lnTo>
                  <a:pt x="664050" y="1160665"/>
                </a:lnTo>
                <a:lnTo>
                  <a:pt x="689574" y="1164644"/>
                </a:lnTo>
                <a:lnTo>
                  <a:pt x="716469" y="1168709"/>
                </a:lnTo>
                <a:lnTo>
                  <a:pt x="744276" y="1172828"/>
                </a:lnTo>
                <a:lnTo>
                  <a:pt x="770575" y="1176280"/>
                </a:lnTo>
                <a:lnTo>
                  <a:pt x="795869" y="1179288"/>
                </a:lnTo>
                <a:lnTo>
                  <a:pt x="820494" y="1181998"/>
                </a:lnTo>
                <a:lnTo>
                  <a:pt x="844670" y="1185215"/>
                </a:lnTo>
                <a:lnTo>
                  <a:pt x="892230" y="1192555"/>
                </a:lnTo>
                <a:lnTo>
                  <a:pt x="937356" y="1198638"/>
                </a:lnTo>
                <a:lnTo>
                  <a:pt x="982343" y="1203694"/>
                </a:lnTo>
                <a:lnTo>
                  <a:pt x="1006194" y="1206030"/>
                </a:lnTo>
                <a:lnTo>
                  <a:pt x="1030558" y="1208294"/>
                </a:lnTo>
                <a:lnTo>
                  <a:pt x="1076447" y="1210807"/>
                </a:lnTo>
                <a:lnTo>
                  <a:pt x="1119655" y="1213336"/>
                </a:lnTo>
                <a:lnTo>
                  <a:pt x="1160025" y="1219164"/>
                </a:lnTo>
                <a:lnTo>
                  <a:pt x="1199133" y="1222694"/>
                </a:lnTo>
                <a:lnTo>
                  <a:pt x="1236977" y="1224263"/>
                </a:lnTo>
                <a:lnTo>
                  <a:pt x="1272610" y="1224961"/>
                </a:lnTo>
                <a:lnTo>
                  <a:pt x="1311026" y="1225271"/>
                </a:lnTo>
                <a:lnTo>
                  <a:pt x="1350205" y="1224703"/>
                </a:lnTo>
                <a:lnTo>
                  <a:pt x="1386433" y="1222098"/>
                </a:lnTo>
                <a:lnTo>
                  <a:pt x="1423230" y="1218590"/>
                </a:lnTo>
                <a:lnTo>
                  <a:pt x="1460754" y="1215383"/>
                </a:lnTo>
                <a:lnTo>
                  <a:pt x="1498598" y="1213958"/>
                </a:lnTo>
                <a:lnTo>
                  <a:pt x="1536583" y="1209563"/>
                </a:lnTo>
                <a:lnTo>
                  <a:pt x="1574631" y="1202905"/>
                </a:lnTo>
                <a:lnTo>
                  <a:pt x="1612709" y="1195242"/>
                </a:lnTo>
                <a:lnTo>
                  <a:pt x="1647035" y="1185252"/>
                </a:lnTo>
                <a:lnTo>
                  <a:pt x="1679461" y="1173050"/>
                </a:lnTo>
                <a:lnTo>
                  <a:pt x="1712687" y="1158219"/>
                </a:lnTo>
                <a:lnTo>
                  <a:pt x="1756388" y="1130633"/>
                </a:lnTo>
                <a:lnTo>
                  <a:pt x="1796143" y="1100116"/>
                </a:lnTo>
                <a:lnTo>
                  <a:pt x="1831364" y="1061990"/>
                </a:lnTo>
                <a:lnTo>
                  <a:pt x="1860771" y="1022785"/>
                </a:lnTo>
                <a:lnTo>
                  <a:pt x="1883985" y="980986"/>
                </a:lnTo>
                <a:lnTo>
                  <a:pt x="1900901" y="940692"/>
                </a:lnTo>
                <a:lnTo>
                  <a:pt x="1911477" y="895200"/>
                </a:lnTo>
                <a:lnTo>
                  <a:pt x="1916700" y="862575"/>
                </a:lnTo>
                <a:lnTo>
                  <a:pt x="1919961" y="828556"/>
                </a:lnTo>
                <a:lnTo>
                  <a:pt x="1919058" y="792269"/>
                </a:lnTo>
                <a:lnTo>
                  <a:pt x="1916306" y="758737"/>
                </a:lnTo>
                <a:lnTo>
                  <a:pt x="1910791" y="712093"/>
                </a:lnTo>
                <a:lnTo>
                  <a:pt x="1902804" y="665111"/>
                </a:lnTo>
                <a:lnTo>
                  <a:pt x="1896148" y="632137"/>
                </a:lnTo>
                <a:lnTo>
                  <a:pt x="1890837" y="598669"/>
                </a:lnTo>
                <a:lnTo>
                  <a:pt x="1884242" y="564978"/>
                </a:lnTo>
                <a:lnTo>
                  <a:pt x="1876609" y="531190"/>
                </a:lnTo>
                <a:lnTo>
                  <a:pt x="1868513" y="497357"/>
                </a:lnTo>
                <a:lnTo>
                  <a:pt x="1860210" y="463505"/>
                </a:lnTo>
                <a:lnTo>
                  <a:pt x="1851111" y="429647"/>
                </a:lnTo>
                <a:lnTo>
                  <a:pt x="1840010" y="395782"/>
                </a:lnTo>
                <a:lnTo>
                  <a:pt x="1826141" y="361918"/>
                </a:lnTo>
                <a:lnTo>
                  <a:pt x="1810569" y="328052"/>
                </a:lnTo>
                <a:lnTo>
                  <a:pt x="1794240" y="294186"/>
                </a:lnTo>
                <a:lnTo>
                  <a:pt x="1769181" y="246757"/>
                </a:lnTo>
                <a:lnTo>
                  <a:pt x="1740513" y="204795"/>
                </a:lnTo>
                <a:lnTo>
                  <a:pt x="1706304" y="165551"/>
                </a:lnTo>
                <a:lnTo>
                  <a:pt x="1665985" y="127112"/>
                </a:lnTo>
                <a:lnTo>
                  <a:pt x="1622759" y="92282"/>
                </a:lnTo>
                <a:lnTo>
                  <a:pt x="1589651" y="74158"/>
                </a:lnTo>
                <a:lnTo>
                  <a:pt x="1553766" y="59753"/>
                </a:lnTo>
                <a:lnTo>
                  <a:pt x="1516653" y="48647"/>
                </a:lnTo>
                <a:lnTo>
                  <a:pt x="1480870" y="39007"/>
                </a:lnTo>
                <a:lnTo>
                  <a:pt x="1446155" y="30725"/>
                </a:lnTo>
                <a:lnTo>
                  <a:pt x="1411912" y="24692"/>
                </a:lnTo>
                <a:lnTo>
                  <a:pt x="1379759" y="19659"/>
                </a:lnTo>
                <a:lnTo>
                  <a:pt x="1335769" y="16621"/>
                </a:lnTo>
                <a:lnTo>
                  <a:pt x="1294046" y="18309"/>
                </a:lnTo>
                <a:lnTo>
                  <a:pt x="1248519" y="22571"/>
                </a:lnTo>
                <a:lnTo>
                  <a:pt x="1214474" y="29064"/>
                </a:lnTo>
                <a:lnTo>
                  <a:pt x="1175827" y="36654"/>
                </a:lnTo>
                <a:lnTo>
                  <a:pt x="1137014" y="44731"/>
                </a:lnTo>
                <a:lnTo>
                  <a:pt x="1099300" y="53024"/>
                </a:lnTo>
                <a:lnTo>
                  <a:pt x="1051979" y="64215"/>
                </a:lnTo>
                <a:lnTo>
                  <a:pt x="1028491" y="698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16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SMARTInkShape-Group521"/>
          <p:cNvGrpSpPr/>
          <p:nvPr/>
        </p:nvGrpSpPr>
        <p:grpSpPr>
          <a:xfrm>
            <a:off x="9620562" y="6318666"/>
            <a:ext cx="221939" cy="418685"/>
            <a:chOff x="9620562" y="6318666"/>
            <a:chExt cx="221939" cy="418685"/>
          </a:xfrm>
        </p:grpSpPr>
        <p:sp>
          <p:nvSpPr>
            <p:cNvPr id="316" name="SMARTInkShape-2470"/>
            <p:cNvSpPr/>
            <p:nvPr>
              <p:custDataLst>
                <p:tags r:id="rId223"/>
              </p:custDataLst>
            </p:nvPr>
          </p:nvSpPr>
          <p:spPr>
            <a:xfrm>
              <a:off x="9620562" y="6496426"/>
              <a:ext cx="133039" cy="152025"/>
            </a:xfrm>
            <a:custGeom>
              <a:avLst/>
              <a:gdLst/>
              <a:ahLst/>
              <a:cxnLst/>
              <a:rect l="0" t="0" r="0" b="0"/>
              <a:pathLst>
                <a:path w="133039" h="152025">
                  <a:moveTo>
                    <a:pt x="88588" y="31374"/>
                  </a:moveTo>
                  <a:lnTo>
                    <a:pt x="88588" y="31374"/>
                  </a:lnTo>
                  <a:lnTo>
                    <a:pt x="83562" y="19441"/>
                  </a:lnTo>
                  <a:lnTo>
                    <a:pt x="82242" y="0"/>
                  </a:lnTo>
                  <a:lnTo>
                    <a:pt x="82240" y="3106"/>
                  </a:lnTo>
                  <a:lnTo>
                    <a:pt x="78867" y="11867"/>
                  </a:lnTo>
                  <a:lnTo>
                    <a:pt x="53006" y="53429"/>
                  </a:lnTo>
                  <a:lnTo>
                    <a:pt x="23869" y="100047"/>
                  </a:lnTo>
                  <a:lnTo>
                    <a:pt x="10290" y="116958"/>
                  </a:lnTo>
                  <a:lnTo>
                    <a:pt x="6592" y="127601"/>
                  </a:lnTo>
                  <a:lnTo>
                    <a:pt x="4998" y="129392"/>
                  </a:lnTo>
                  <a:lnTo>
                    <a:pt x="3227" y="130586"/>
                  </a:lnTo>
                  <a:lnTo>
                    <a:pt x="2047" y="132087"/>
                  </a:lnTo>
                  <a:lnTo>
                    <a:pt x="0" y="138231"/>
                  </a:lnTo>
                  <a:lnTo>
                    <a:pt x="6522" y="142371"/>
                  </a:lnTo>
                  <a:lnTo>
                    <a:pt x="20763" y="148066"/>
                  </a:lnTo>
                  <a:lnTo>
                    <a:pt x="64570" y="151502"/>
                  </a:lnTo>
                  <a:lnTo>
                    <a:pt x="109806" y="151954"/>
                  </a:lnTo>
                  <a:lnTo>
                    <a:pt x="133038" y="1520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471"/>
            <p:cNvSpPr/>
            <p:nvPr>
              <p:custDataLst>
                <p:tags r:id="rId224"/>
              </p:custDataLst>
            </p:nvPr>
          </p:nvSpPr>
          <p:spPr>
            <a:xfrm>
              <a:off x="9823450" y="6318666"/>
              <a:ext cx="19051" cy="158335"/>
            </a:xfrm>
            <a:custGeom>
              <a:avLst/>
              <a:gdLst/>
              <a:ahLst/>
              <a:cxnLst/>
              <a:rect l="0" t="0" r="0" b="0"/>
              <a:pathLst>
                <a:path w="19051" h="158335">
                  <a:moveTo>
                    <a:pt x="0" y="18634"/>
                  </a:moveTo>
                  <a:lnTo>
                    <a:pt x="0" y="18634"/>
                  </a:lnTo>
                  <a:lnTo>
                    <a:pt x="3371" y="11893"/>
                  </a:lnTo>
                  <a:lnTo>
                    <a:pt x="8789" y="6701"/>
                  </a:lnTo>
                  <a:lnTo>
                    <a:pt x="18449" y="0"/>
                  </a:lnTo>
                  <a:lnTo>
                    <a:pt x="18872" y="6449"/>
                  </a:lnTo>
                  <a:lnTo>
                    <a:pt x="14000" y="47934"/>
                  </a:lnTo>
                  <a:lnTo>
                    <a:pt x="12957" y="92234"/>
                  </a:lnTo>
                  <a:lnTo>
                    <a:pt x="14615" y="134901"/>
                  </a:lnTo>
                  <a:lnTo>
                    <a:pt x="19050" y="1583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472"/>
            <p:cNvSpPr/>
            <p:nvPr>
              <p:custDataLst>
                <p:tags r:id="rId225"/>
              </p:custDataLst>
            </p:nvPr>
          </p:nvSpPr>
          <p:spPr>
            <a:xfrm>
              <a:off x="9697265" y="6553200"/>
              <a:ext cx="18236" cy="184151"/>
            </a:xfrm>
            <a:custGeom>
              <a:avLst/>
              <a:gdLst/>
              <a:ahLst/>
              <a:cxnLst/>
              <a:rect l="0" t="0" r="0" b="0"/>
              <a:pathLst>
                <a:path w="18236" h="184151">
                  <a:moveTo>
                    <a:pt x="18235" y="0"/>
                  </a:moveTo>
                  <a:lnTo>
                    <a:pt x="18235" y="0"/>
                  </a:lnTo>
                  <a:lnTo>
                    <a:pt x="14864" y="3370"/>
                  </a:lnTo>
                  <a:lnTo>
                    <a:pt x="9396" y="15580"/>
                  </a:lnTo>
                  <a:lnTo>
                    <a:pt x="1934" y="58947"/>
                  </a:lnTo>
                  <a:lnTo>
                    <a:pt x="0" y="99937"/>
                  </a:lnTo>
                  <a:lnTo>
                    <a:pt x="837" y="138502"/>
                  </a:lnTo>
                  <a:lnTo>
                    <a:pt x="11885" y="184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2" name="SMARTInkShape-Group522"/>
          <p:cNvGrpSpPr/>
          <p:nvPr/>
        </p:nvGrpSpPr>
        <p:grpSpPr>
          <a:xfrm>
            <a:off x="9842595" y="6046160"/>
            <a:ext cx="139606" cy="246691"/>
            <a:chOff x="9842595" y="6046160"/>
            <a:chExt cx="139606" cy="246691"/>
          </a:xfrm>
        </p:grpSpPr>
        <p:sp>
          <p:nvSpPr>
            <p:cNvPr id="320" name="SMARTInkShape-2473"/>
            <p:cNvSpPr/>
            <p:nvPr>
              <p:custDataLst>
                <p:tags r:id="rId221"/>
              </p:custDataLst>
            </p:nvPr>
          </p:nvSpPr>
          <p:spPr>
            <a:xfrm>
              <a:off x="9918700" y="6127750"/>
              <a:ext cx="19051" cy="165101"/>
            </a:xfrm>
            <a:custGeom>
              <a:avLst/>
              <a:gdLst/>
              <a:ahLst/>
              <a:cxnLst/>
              <a:rect l="0" t="0" r="0" b="0"/>
              <a:pathLst>
                <a:path w="19051" h="165101">
                  <a:moveTo>
                    <a:pt x="0" y="0"/>
                  </a:moveTo>
                  <a:lnTo>
                    <a:pt x="0" y="0"/>
                  </a:lnTo>
                  <a:lnTo>
                    <a:pt x="3371" y="44812"/>
                  </a:lnTo>
                  <a:lnTo>
                    <a:pt x="6467" y="90226"/>
                  </a:lnTo>
                  <a:lnTo>
                    <a:pt x="13141" y="136199"/>
                  </a:lnTo>
                  <a:lnTo>
                    <a:pt x="19050" y="165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474"/>
            <p:cNvSpPr/>
            <p:nvPr>
              <p:custDataLst>
                <p:tags r:id="rId222"/>
              </p:custDataLst>
            </p:nvPr>
          </p:nvSpPr>
          <p:spPr>
            <a:xfrm>
              <a:off x="9842595" y="6046160"/>
              <a:ext cx="139606" cy="157259"/>
            </a:xfrm>
            <a:custGeom>
              <a:avLst/>
              <a:gdLst/>
              <a:ahLst/>
              <a:cxnLst/>
              <a:rect l="0" t="0" r="0" b="0"/>
              <a:pathLst>
                <a:path w="139606" h="157259">
                  <a:moveTo>
                    <a:pt x="38005" y="11740"/>
                  </a:moveTo>
                  <a:lnTo>
                    <a:pt x="38005" y="11740"/>
                  </a:lnTo>
                  <a:lnTo>
                    <a:pt x="38005" y="0"/>
                  </a:lnTo>
                  <a:lnTo>
                    <a:pt x="41376" y="6067"/>
                  </a:lnTo>
                  <a:lnTo>
                    <a:pt x="41149" y="14863"/>
                  </a:lnTo>
                  <a:lnTo>
                    <a:pt x="29493" y="58903"/>
                  </a:lnTo>
                  <a:lnTo>
                    <a:pt x="14294" y="99059"/>
                  </a:lnTo>
                  <a:lnTo>
                    <a:pt x="2361" y="145200"/>
                  </a:lnTo>
                  <a:lnTo>
                    <a:pt x="0" y="157258"/>
                  </a:lnTo>
                  <a:lnTo>
                    <a:pt x="16545" y="156980"/>
                  </a:lnTo>
                  <a:lnTo>
                    <a:pt x="62365" y="148937"/>
                  </a:lnTo>
                  <a:lnTo>
                    <a:pt x="105557" y="145597"/>
                  </a:lnTo>
                  <a:lnTo>
                    <a:pt x="139605" y="145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3" name="SMARTInkShape-2475"/>
          <p:cNvSpPr/>
          <p:nvPr>
            <p:custDataLst>
              <p:tags r:id="rId1"/>
            </p:custDataLst>
          </p:nvPr>
        </p:nvSpPr>
        <p:spPr>
          <a:xfrm>
            <a:off x="9861550" y="5797573"/>
            <a:ext cx="196851" cy="184128"/>
          </a:xfrm>
          <a:custGeom>
            <a:avLst/>
            <a:gdLst/>
            <a:ahLst/>
            <a:cxnLst/>
            <a:rect l="0" t="0" r="0" b="0"/>
            <a:pathLst>
              <a:path w="196851" h="184128">
                <a:moveTo>
                  <a:pt x="196850" y="6327"/>
                </a:moveTo>
                <a:lnTo>
                  <a:pt x="196850" y="6327"/>
                </a:lnTo>
                <a:lnTo>
                  <a:pt x="188011" y="6325"/>
                </a:lnTo>
                <a:lnTo>
                  <a:pt x="151663" y="368"/>
                </a:lnTo>
                <a:lnTo>
                  <a:pt x="104535" y="0"/>
                </a:lnTo>
                <a:lnTo>
                  <a:pt x="69462" y="5051"/>
                </a:lnTo>
                <a:lnTo>
                  <a:pt x="53396" y="11533"/>
                </a:lnTo>
                <a:lnTo>
                  <a:pt x="52531" y="13326"/>
                </a:lnTo>
                <a:lnTo>
                  <a:pt x="45803" y="57769"/>
                </a:lnTo>
                <a:lnTo>
                  <a:pt x="44457" y="88627"/>
                </a:lnTo>
                <a:lnTo>
                  <a:pt x="47822" y="85432"/>
                </a:lnTo>
                <a:lnTo>
                  <a:pt x="53240" y="83818"/>
                </a:lnTo>
                <a:lnTo>
                  <a:pt x="64222" y="81028"/>
                </a:lnTo>
                <a:lnTo>
                  <a:pt x="76414" y="77614"/>
                </a:lnTo>
                <a:lnTo>
                  <a:pt x="84761" y="77521"/>
                </a:lnTo>
                <a:lnTo>
                  <a:pt x="112423" y="84053"/>
                </a:lnTo>
                <a:lnTo>
                  <a:pt x="115166" y="85661"/>
                </a:lnTo>
                <a:lnTo>
                  <a:pt x="122396" y="94666"/>
                </a:lnTo>
                <a:lnTo>
                  <a:pt x="130454" y="114715"/>
                </a:lnTo>
                <a:lnTo>
                  <a:pt x="133236" y="141357"/>
                </a:lnTo>
                <a:lnTo>
                  <a:pt x="131157" y="143619"/>
                </a:lnTo>
                <a:lnTo>
                  <a:pt x="123203" y="148014"/>
                </a:lnTo>
                <a:lnTo>
                  <a:pt x="79728" y="155364"/>
                </a:lnTo>
                <a:lnTo>
                  <a:pt x="36313" y="161804"/>
                </a:lnTo>
                <a:lnTo>
                  <a:pt x="13758" y="170205"/>
                </a:lnTo>
                <a:lnTo>
                  <a:pt x="0" y="18412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SMARTInkShape-2476"/>
          <p:cNvSpPr/>
          <p:nvPr>
            <p:custDataLst>
              <p:tags r:id="rId2"/>
            </p:custDataLst>
          </p:nvPr>
        </p:nvSpPr>
        <p:spPr>
          <a:xfrm>
            <a:off x="10039350" y="5481194"/>
            <a:ext cx="6329" cy="233807"/>
          </a:xfrm>
          <a:custGeom>
            <a:avLst/>
            <a:gdLst/>
            <a:ahLst/>
            <a:cxnLst/>
            <a:rect l="0" t="0" r="0" b="0"/>
            <a:pathLst>
              <a:path w="6329" h="233807">
                <a:moveTo>
                  <a:pt x="0" y="11556"/>
                </a:moveTo>
                <a:lnTo>
                  <a:pt x="0" y="11556"/>
                </a:lnTo>
                <a:lnTo>
                  <a:pt x="0" y="0"/>
                </a:lnTo>
                <a:lnTo>
                  <a:pt x="1881" y="11558"/>
                </a:lnTo>
                <a:lnTo>
                  <a:pt x="5467" y="47069"/>
                </a:lnTo>
                <a:lnTo>
                  <a:pt x="6088" y="89263"/>
                </a:lnTo>
                <a:lnTo>
                  <a:pt x="6272" y="134142"/>
                </a:lnTo>
                <a:lnTo>
                  <a:pt x="6328" y="175348"/>
                </a:lnTo>
                <a:lnTo>
                  <a:pt x="1321" y="220524"/>
                </a:lnTo>
                <a:lnTo>
                  <a:pt x="0" y="2338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SMARTInkShape-2477"/>
          <p:cNvSpPr/>
          <p:nvPr>
            <p:custDataLst>
              <p:tags r:id="rId3"/>
            </p:custDataLst>
          </p:nvPr>
        </p:nvSpPr>
        <p:spPr>
          <a:xfrm>
            <a:off x="10001250" y="5149852"/>
            <a:ext cx="231240" cy="177196"/>
          </a:xfrm>
          <a:custGeom>
            <a:avLst/>
            <a:gdLst/>
            <a:ahLst/>
            <a:cxnLst/>
            <a:rect l="0" t="0" r="0" b="0"/>
            <a:pathLst>
              <a:path w="231240" h="177196">
                <a:moveTo>
                  <a:pt x="63500" y="19048"/>
                </a:moveTo>
                <a:lnTo>
                  <a:pt x="63500" y="19048"/>
                </a:lnTo>
                <a:lnTo>
                  <a:pt x="63498" y="15677"/>
                </a:lnTo>
                <a:lnTo>
                  <a:pt x="64205" y="14684"/>
                </a:lnTo>
                <a:lnTo>
                  <a:pt x="65381" y="14022"/>
                </a:lnTo>
                <a:lnTo>
                  <a:pt x="69980" y="13286"/>
                </a:lnTo>
                <a:lnTo>
                  <a:pt x="108650" y="12749"/>
                </a:lnTo>
                <a:lnTo>
                  <a:pt x="153793" y="14589"/>
                </a:lnTo>
                <a:lnTo>
                  <a:pt x="200103" y="14796"/>
                </a:lnTo>
                <a:lnTo>
                  <a:pt x="231239" y="12882"/>
                </a:lnTo>
                <a:lnTo>
                  <a:pt x="189301" y="5798"/>
                </a:lnTo>
                <a:lnTo>
                  <a:pt x="148007" y="762"/>
                </a:lnTo>
                <a:lnTo>
                  <a:pt x="103834" y="65"/>
                </a:lnTo>
                <a:lnTo>
                  <a:pt x="89523" y="0"/>
                </a:lnTo>
                <a:lnTo>
                  <a:pt x="89084" y="6741"/>
                </a:lnTo>
                <a:lnTo>
                  <a:pt x="94993" y="51234"/>
                </a:lnTo>
                <a:lnTo>
                  <a:pt x="101577" y="88669"/>
                </a:lnTo>
                <a:lnTo>
                  <a:pt x="101591" y="85459"/>
                </a:lnTo>
                <a:lnTo>
                  <a:pt x="105359" y="81960"/>
                </a:lnTo>
                <a:lnTo>
                  <a:pt x="108340" y="80038"/>
                </a:lnTo>
                <a:lnTo>
                  <a:pt x="111737" y="79464"/>
                </a:lnTo>
                <a:lnTo>
                  <a:pt x="134824" y="85373"/>
                </a:lnTo>
                <a:lnTo>
                  <a:pt x="153972" y="93978"/>
                </a:lnTo>
                <a:lnTo>
                  <a:pt x="187263" y="120820"/>
                </a:lnTo>
                <a:lnTo>
                  <a:pt x="194010" y="131517"/>
                </a:lnTo>
                <a:lnTo>
                  <a:pt x="194956" y="134244"/>
                </a:lnTo>
                <a:lnTo>
                  <a:pt x="194125" y="141037"/>
                </a:lnTo>
                <a:lnTo>
                  <a:pt x="190701" y="148760"/>
                </a:lnTo>
                <a:lnTo>
                  <a:pt x="184475" y="156896"/>
                </a:lnTo>
                <a:lnTo>
                  <a:pt x="173241" y="163334"/>
                </a:lnTo>
                <a:lnTo>
                  <a:pt x="133455" y="174743"/>
                </a:lnTo>
                <a:lnTo>
                  <a:pt x="87667" y="177195"/>
                </a:lnTo>
                <a:lnTo>
                  <a:pt x="41228" y="174308"/>
                </a:lnTo>
                <a:lnTo>
                  <a:pt x="0" y="17144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2" name="SMARTInkShape-Group526"/>
          <p:cNvGrpSpPr/>
          <p:nvPr/>
        </p:nvGrpSpPr>
        <p:grpSpPr>
          <a:xfrm>
            <a:off x="10026650" y="4641850"/>
            <a:ext cx="546101" cy="381001"/>
            <a:chOff x="10026650" y="4641850"/>
            <a:chExt cx="546101" cy="381001"/>
          </a:xfrm>
        </p:grpSpPr>
        <p:sp>
          <p:nvSpPr>
            <p:cNvPr id="326" name="SMARTInkShape-2478"/>
            <p:cNvSpPr/>
            <p:nvPr>
              <p:custDataLst>
                <p:tags r:id="rId215"/>
              </p:custDataLst>
            </p:nvPr>
          </p:nvSpPr>
          <p:spPr>
            <a:xfrm>
              <a:off x="10129133" y="4663592"/>
              <a:ext cx="37218" cy="238609"/>
            </a:xfrm>
            <a:custGeom>
              <a:avLst/>
              <a:gdLst/>
              <a:ahLst/>
              <a:cxnLst/>
              <a:rect l="0" t="0" r="0" b="0"/>
              <a:pathLst>
                <a:path w="37218" h="238609">
                  <a:moveTo>
                    <a:pt x="5467" y="3658"/>
                  </a:moveTo>
                  <a:lnTo>
                    <a:pt x="5467" y="3658"/>
                  </a:lnTo>
                  <a:lnTo>
                    <a:pt x="2096" y="287"/>
                  </a:lnTo>
                  <a:lnTo>
                    <a:pt x="1104" y="0"/>
                  </a:lnTo>
                  <a:lnTo>
                    <a:pt x="440" y="513"/>
                  </a:lnTo>
                  <a:lnTo>
                    <a:pt x="0" y="1562"/>
                  </a:lnTo>
                  <a:lnTo>
                    <a:pt x="8032" y="40102"/>
                  </a:lnTo>
                  <a:lnTo>
                    <a:pt x="14066" y="78270"/>
                  </a:lnTo>
                  <a:lnTo>
                    <a:pt x="23695" y="124229"/>
                  </a:lnTo>
                  <a:lnTo>
                    <a:pt x="27677" y="158845"/>
                  </a:lnTo>
                  <a:lnTo>
                    <a:pt x="31806" y="204626"/>
                  </a:lnTo>
                  <a:lnTo>
                    <a:pt x="37217" y="2386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2479"/>
            <p:cNvSpPr/>
            <p:nvPr>
              <p:custDataLst>
                <p:tags r:id="rId216"/>
              </p:custDataLst>
            </p:nvPr>
          </p:nvSpPr>
          <p:spPr>
            <a:xfrm>
              <a:off x="10027533" y="4641850"/>
              <a:ext cx="354718" cy="101601"/>
            </a:xfrm>
            <a:custGeom>
              <a:avLst/>
              <a:gdLst/>
              <a:ahLst/>
              <a:cxnLst/>
              <a:rect l="0" t="0" r="0" b="0"/>
              <a:pathLst>
                <a:path w="354718" h="101601">
                  <a:moveTo>
                    <a:pt x="5467" y="101600"/>
                  </a:moveTo>
                  <a:lnTo>
                    <a:pt x="5467" y="101600"/>
                  </a:lnTo>
                  <a:lnTo>
                    <a:pt x="441" y="89666"/>
                  </a:lnTo>
                  <a:lnTo>
                    <a:pt x="0" y="87294"/>
                  </a:lnTo>
                  <a:lnTo>
                    <a:pt x="1821" y="84302"/>
                  </a:lnTo>
                  <a:lnTo>
                    <a:pt x="9492" y="77214"/>
                  </a:lnTo>
                  <a:lnTo>
                    <a:pt x="45934" y="58548"/>
                  </a:lnTo>
                  <a:lnTo>
                    <a:pt x="86718" y="43190"/>
                  </a:lnTo>
                  <a:lnTo>
                    <a:pt x="110434" y="35143"/>
                  </a:lnTo>
                  <a:lnTo>
                    <a:pt x="136829" y="28367"/>
                  </a:lnTo>
                  <a:lnTo>
                    <a:pt x="165008" y="22439"/>
                  </a:lnTo>
                  <a:lnTo>
                    <a:pt x="194377" y="17076"/>
                  </a:lnTo>
                  <a:lnTo>
                    <a:pt x="221014" y="12795"/>
                  </a:lnTo>
                  <a:lnTo>
                    <a:pt x="245827" y="9235"/>
                  </a:lnTo>
                  <a:lnTo>
                    <a:pt x="289387" y="4105"/>
                  </a:lnTo>
                  <a:lnTo>
                    <a:pt x="333479" y="1216"/>
                  </a:lnTo>
                  <a:lnTo>
                    <a:pt x="3547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2480"/>
            <p:cNvSpPr/>
            <p:nvPr>
              <p:custDataLst>
                <p:tags r:id="rId217"/>
              </p:custDataLst>
            </p:nvPr>
          </p:nvSpPr>
          <p:spPr>
            <a:xfrm>
              <a:off x="10363200" y="484505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6350" y="0"/>
                  </a:moveTo>
                  <a:lnTo>
                    <a:pt x="6350" y="0"/>
                  </a:lnTo>
                  <a:lnTo>
                    <a:pt x="1324" y="22604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2481"/>
            <p:cNvSpPr/>
            <p:nvPr>
              <p:custDataLst>
                <p:tags r:id="rId218"/>
              </p:custDataLst>
            </p:nvPr>
          </p:nvSpPr>
          <p:spPr>
            <a:xfrm>
              <a:off x="10357733" y="4711700"/>
              <a:ext cx="43093" cy="52765"/>
            </a:xfrm>
            <a:custGeom>
              <a:avLst/>
              <a:gdLst/>
              <a:ahLst/>
              <a:cxnLst/>
              <a:rect l="0" t="0" r="0" b="0"/>
              <a:pathLst>
                <a:path w="43093" h="52765">
                  <a:moveTo>
                    <a:pt x="5467" y="25400"/>
                  </a:moveTo>
                  <a:lnTo>
                    <a:pt x="5467" y="25400"/>
                  </a:lnTo>
                  <a:lnTo>
                    <a:pt x="2096" y="28771"/>
                  </a:lnTo>
                  <a:lnTo>
                    <a:pt x="440" y="34188"/>
                  </a:lnTo>
                  <a:lnTo>
                    <a:pt x="0" y="37609"/>
                  </a:lnTo>
                  <a:lnTo>
                    <a:pt x="1116" y="40595"/>
                  </a:lnTo>
                  <a:lnTo>
                    <a:pt x="6120" y="45794"/>
                  </a:lnTo>
                  <a:lnTo>
                    <a:pt x="16871" y="52688"/>
                  </a:lnTo>
                  <a:lnTo>
                    <a:pt x="20831" y="52764"/>
                  </a:lnTo>
                  <a:lnTo>
                    <a:pt x="28992" y="49087"/>
                  </a:lnTo>
                  <a:lnTo>
                    <a:pt x="35442" y="42747"/>
                  </a:lnTo>
                  <a:lnTo>
                    <a:pt x="38151" y="39081"/>
                  </a:lnTo>
                  <a:lnTo>
                    <a:pt x="41159" y="29364"/>
                  </a:lnTo>
                  <a:lnTo>
                    <a:pt x="43092" y="9249"/>
                  </a:lnTo>
                  <a:lnTo>
                    <a:pt x="42546" y="6166"/>
                  </a:lnTo>
                  <a:lnTo>
                    <a:pt x="41475" y="4111"/>
                  </a:lnTo>
                  <a:lnTo>
                    <a:pt x="372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2482"/>
            <p:cNvSpPr/>
            <p:nvPr>
              <p:custDataLst>
                <p:tags r:id="rId219"/>
              </p:custDataLst>
            </p:nvPr>
          </p:nvSpPr>
          <p:spPr>
            <a:xfrm>
              <a:off x="10026650" y="4950744"/>
              <a:ext cx="546101" cy="27657"/>
            </a:xfrm>
            <a:custGeom>
              <a:avLst/>
              <a:gdLst/>
              <a:ahLst/>
              <a:cxnLst/>
              <a:rect l="0" t="0" r="0" b="0"/>
              <a:pathLst>
                <a:path w="546101" h="27657">
                  <a:moveTo>
                    <a:pt x="0" y="27656"/>
                  </a:moveTo>
                  <a:lnTo>
                    <a:pt x="0" y="27656"/>
                  </a:lnTo>
                  <a:lnTo>
                    <a:pt x="38917" y="20748"/>
                  </a:lnTo>
                  <a:lnTo>
                    <a:pt x="77269" y="16119"/>
                  </a:lnTo>
                  <a:lnTo>
                    <a:pt x="102313" y="12908"/>
                  </a:lnTo>
                  <a:lnTo>
                    <a:pt x="129591" y="9358"/>
                  </a:lnTo>
                  <a:lnTo>
                    <a:pt x="161890" y="6285"/>
                  </a:lnTo>
                  <a:lnTo>
                    <a:pt x="197531" y="3532"/>
                  </a:lnTo>
                  <a:lnTo>
                    <a:pt x="235405" y="990"/>
                  </a:lnTo>
                  <a:lnTo>
                    <a:pt x="274058" y="0"/>
                  </a:lnTo>
                  <a:lnTo>
                    <a:pt x="313235" y="47"/>
                  </a:lnTo>
                  <a:lnTo>
                    <a:pt x="352756" y="783"/>
                  </a:lnTo>
                  <a:lnTo>
                    <a:pt x="388276" y="1274"/>
                  </a:lnTo>
                  <a:lnTo>
                    <a:pt x="421130" y="1601"/>
                  </a:lnTo>
                  <a:lnTo>
                    <a:pt x="452202" y="1819"/>
                  </a:lnTo>
                  <a:lnTo>
                    <a:pt x="496136" y="5825"/>
                  </a:lnTo>
                  <a:lnTo>
                    <a:pt x="546100" y="14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2483"/>
            <p:cNvSpPr/>
            <p:nvPr>
              <p:custDataLst>
                <p:tags r:id="rId220"/>
              </p:custDataLst>
            </p:nvPr>
          </p:nvSpPr>
          <p:spPr>
            <a:xfrm>
              <a:off x="10077057" y="5016500"/>
              <a:ext cx="463944" cy="6351"/>
            </a:xfrm>
            <a:custGeom>
              <a:avLst/>
              <a:gdLst/>
              <a:ahLst/>
              <a:cxnLst/>
              <a:rect l="0" t="0" r="0" b="0"/>
              <a:pathLst>
                <a:path w="463944" h="6351">
                  <a:moveTo>
                    <a:pt x="6743" y="6350"/>
                  </a:moveTo>
                  <a:lnTo>
                    <a:pt x="6743" y="6350"/>
                  </a:lnTo>
                  <a:lnTo>
                    <a:pt x="0" y="6350"/>
                  </a:lnTo>
                  <a:lnTo>
                    <a:pt x="30601" y="6350"/>
                  </a:lnTo>
                  <a:lnTo>
                    <a:pt x="73792" y="6350"/>
                  </a:lnTo>
                  <a:lnTo>
                    <a:pt x="105063" y="6350"/>
                  </a:lnTo>
                  <a:lnTo>
                    <a:pt x="140022" y="6350"/>
                  </a:lnTo>
                  <a:lnTo>
                    <a:pt x="178147" y="6350"/>
                  </a:lnTo>
                  <a:lnTo>
                    <a:pt x="218379" y="6350"/>
                  </a:lnTo>
                  <a:lnTo>
                    <a:pt x="260017" y="6350"/>
                  </a:lnTo>
                  <a:lnTo>
                    <a:pt x="301182" y="5645"/>
                  </a:lnTo>
                  <a:lnTo>
                    <a:pt x="342030" y="4468"/>
                  </a:lnTo>
                  <a:lnTo>
                    <a:pt x="382667" y="2979"/>
                  </a:lnTo>
                  <a:lnTo>
                    <a:pt x="4639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SMARTInkShape-Group527"/>
          <p:cNvGrpSpPr/>
          <p:nvPr/>
        </p:nvGrpSpPr>
        <p:grpSpPr>
          <a:xfrm>
            <a:off x="11096332" y="3321050"/>
            <a:ext cx="563043" cy="659217"/>
            <a:chOff x="11096332" y="3321050"/>
            <a:chExt cx="563043" cy="659217"/>
          </a:xfrm>
        </p:grpSpPr>
        <p:sp>
          <p:nvSpPr>
            <p:cNvPr id="333" name="SMARTInkShape-2484"/>
            <p:cNvSpPr/>
            <p:nvPr>
              <p:custDataLst>
                <p:tags r:id="rId213"/>
              </p:custDataLst>
            </p:nvPr>
          </p:nvSpPr>
          <p:spPr>
            <a:xfrm>
              <a:off x="11096332" y="3321050"/>
              <a:ext cx="563043" cy="659217"/>
            </a:xfrm>
            <a:custGeom>
              <a:avLst/>
              <a:gdLst/>
              <a:ahLst/>
              <a:cxnLst/>
              <a:rect l="0" t="0" r="0" b="0"/>
              <a:pathLst>
                <a:path w="563043" h="659217">
                  <a:moveTo>
                    <a:pt x="473368" y="107950"/>
                  </a:moveTo>
                  <a:lnTo>
                    <a:pt x="473368" y="107950"/>
                  </a:lnTo>
                  <a:lnTo>
                    <a:pt x="432892" y="85364"/>
                  </a:lnTo>
                  <a:lnTo>
                    <a:pt x="416572" y="76745"/>
                  </a:lnTo>
                  <a:lnTo>
                    <a:pt x="377351" y="69330"/>
                  </a:lnTo>
                  <a:lnTo>
                    <a:pt x="333827" y="64974"/>
                  </a:lnTo>
                  <a:lnTo>
                    <a:pt x="304944" y="70208"/>
                  </a:lnTo>
                  <a:lnTo>
                    <a:pt x="263579" y="92106"/>
                  </a:lnTo>
                  <a:lnTo>
                    <a:pt x="221438" y="126771"/>
                  </a:lnTo>
                  <a:lnTo>
                    <a:pt x="182978" y="157193"/>
                  </a:lnTo>
                  <a:lnTo>
                    <a:pt x="143675" y="195291"/>
                  </a:lnTo>
                  <a:lnTo>
                    <a:pt x="108589" y="237859"/>
                  </a:lnTo>
                  <a:lnTo>
                    <a:pt x="79222" y="285122"/>
                  </a:lnTo>
                  <a:lnTo>
                    <a:pt x="61360" y="320043"/>
                  </a:lnTo>
                  <a:lnTo>
                    <a:pt x="44014" y="356730"/>
                  </a:lnTo>
                  <a:lnTo>
                    <a:pt x="26898" y="394202"/>
                  </a:lnTo>
                  <a:lnTo>
                    <a:pt x="13646" y="430142"/>
                  </a:lnTo>
                  <a:lnTo>
                    <a:pt x="4463" y="463518"/>
                  </a:lnTo>
                  <a:lnTo>
                    <a:pt x="0" y="506109"/>
                  </a:lnTo>
                  <a:lnTo>
                    <a:pt x="3538" y="544834"/>
                  </a:lnTo>
                  <a:lnTo>
                    <a:pt x="9614" y="567880"/>
                  </a:lnTo>
                  <a:lnTo>
                    <a:pt x="31080" y="600688"/>
                  </a:lnTo>
                  <a:lnTo>
                    <a:pt x="66526" y="626009"/>
                  </a:lnTo>
                  <a:lnTo>
                    <a:pt x="108308" y="646917"/>
                  </a:lnTo>
                  <a:lnTo>
                    <a:pt x="141080" y="654407"/>
                  </a:lnTo>
                  <a:lnTo>
                    <a:pt x="176812" y="657737"/>
                  </a:lnTo>
                  <a:lnTo>
                    <a:pt x="213860" y="659216"/>
                  </a:lnTo>
                  <a:lnTo>
                    <a:pt x="251492" y="652348"/>
                  </a:lnTo>
                  <a:lnTo>
                    <a:pt x="289385" y="639182"/>
                  </a:lnTo>
                  <a:lnTo>
                    <a:pt x="327392" y="621572"/>
                  </a:lnTo>
                  <a:lnTo>
                    <a:pt x="365451" y="598222"/>
                  </a:lnTo>
                  <a:lnTo>
                    <a:pt x="402827" y="571382"/>
                  </a:lnTo>
                  <a:lnTo>
                    <a:pt x="438253" y="542990"/>
                  </a:lnTo>
                  <a:lnTo>
                    <a:pt x="469050" y="510146"/>
                  </a:lnTo>
                  <a:lnTo>
                    <a:pt x="496143" y="473676"/>
                  </a:lnTo>
                  <a:lnTo>
                    <a:pt x="519943" y="433948"/>
                  </a:lnTo>
                  <a:lnTo>
                    <a:pt x="540400" y="392773"/>
                  </a:lnTo>
                  <a:lnTo>
                    <a:pt x="556076" y="350249"/>
                  </a:lnTo>
                  <a:lnTo>
                    <a:pt x="563042" y="305479"/>
                  </a:lnTo>
                  <a:lnTo>
                    <a:pt x="562378" y="261593"/>
                  </a:lnTo>
                  <a:lnTo>
                    <a:pt x="555966" y="218569"/>
                  </a:lnTo>
                  <a:lnTo>
                    <a:pt x="543711" y="175928"/>
                  </a:lnTo>
                  <a:lnTo>
                    <a:pt x="526974" y="137221"/>
                  </a:lnTo>
                  <a:lnTo>
                    <a:pt x="508482" y="102615"/>
                  </a:lnTo>
                  <a:lnTo>
                    <a:pt x="482909" y="60744"/>
                  </a:lnTo>
                  <a:lnTo>
                    <a:pt x="453068" y="22477"/>
                  </a:lnTo>
                  <a:lnTo>
                    <a:pt x="4289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2485"/>
            <p:cNvSpPr/>
            <p:nvPr>
              <p:custDataLst>
                <p:tags r:id="rId214"/>
              </p:custDataLst>
            </p:nvPr>
          </p:nvSpPr>
          <p:spPr>
            <a:xfrm>
              <a:off x="11226800" y="3584732"/>
              <a:ext cx="177801" cy="189396"/>
            </a:xfrm>
            <a:custGeom>
              <a:avLst/>
              <a:gdLst/>
              <a:ahLst/>
              <a:cxnLst/>
              <a:rect l="0" t="0" r="0" b="0"/>
              <a:pathLst>
                <a:path w="177801" h="189396">
                  <a:moveTo>
                    <a:pt x="177800" y="15718"/>
                  </a:moveTo>
                  <a:lnTo>
                    <a:pt x="177800" y="15718"/>
                  </a:lnTo>
                  <a:lnTo>
                    <a:pt x="177800" y="12347"/>
                  </a:lnTo>
                  <a:lnTo>
                    <a:pt x="177095" y="11354"/>
                  </a:lnTo>
                  <a:lnTo>
                    <a:pt x="175919" y="10692"/>
                  </a:lnTo>
                  <a:lnTo>
                    <a:pt x="134061" y="0"/>
                  </a:lnTo>
                  <a:lnTo>
                    <a:pt x="92947" y="2481"/>
                  </a:lnTo>
                  <a:lnTo>
                    <a:pt x="71050" y="9601"/>
                  </a:lnTo>
                  <a:lnTo>
                    <a:pt x="61445" y="18643"/>
                  </a:lnTo>
                  <a:lnTo>
                    <a:pt x="55531" y="29718"/>
                  </a:lnTo>
                  <a:lnTo>
                    <a:pt x="47614" y="75898"/>
                  </a:lnTo>
                  <a:lnTo>
                    <a:pt x="44533" y="96872"/>
                  </a:lnTo>
                  <a:lnTo>
                    <a:pt x="44475" y="94483"/>
                  </a:lnTo>
                  <a:lnTo>
                    <a:pt x="45172" y="93628"/>
                  </a:lnTo>
                  <a:lnTo>
                    <a:pt x="47827" y="92678"/>
                  </a:lnTo>
                  <a:lnTo>
                    <a:pt x="53291" y="92143"/>
                  </a:lnTo>
                  <a:lnTo>
                    <a:pt x="59199" y="95781"/>
                  </a:lnTo>
                  <a:lnTo>
                    <a:pt x="101209" y="125149"/>
                  </a:lnTo>
                  <a:lnTo>
                    <a:pt x="125512" y="153724"/>
                  </a:lnTo>
                  <a:lnTo>
                    <a:pt x="136689" y="176721"/>
                  </a:lnTo>
                  <a:lnTo>
                    <a:pt x="137693" y="180203"/>
                  </a:lnTo>
                  <a:lnTo>
                    <a:pt x="136951" y="183229"/>
                  </a:lnTo>
                  <a:lnTo>
                    <a:pt x="132363" y="188475"/>
                  </a:lnTo>
                  <a:lnTo>
                    <a:pt x="121857" y="189395"/>
                  </a:lnTo>
                  <a:lnTo>
                    <a:pt x="82004" y="184237"/>
                  </a:lnTo>
                  <a:lnTo>
                    <a:pt x="38829" y="172765"/>
                  </a:lnTo>
                  <a:lnTo>
                    <a:pt x="19658" y="170200"/>
                  </a:lnTo>
                  <a:lnTo>
                    <a:pt x="0" y="174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SMARTInkShape-Group528"/>
          <p:cNvGrpSpPr/>
          <p:nvPr/>
        </p:nvGrpSpPr>
        <p:grpSpPr>
          <a:xfrm>
            <a:off x="9785350" y="3518783"/>
            <a:ext cx="1555751" cy="405518"/>
            <a:chOff x="9785350" y="3518783"/>
            <a:chExt cx="1555751" cy="405518"/>
          </a:xfrm>
        </p:grpSpPr>
        <p:sp>
          <p:nvSpPr>
            <p:cNvPr id="336" name="SMARTInkShape-2486"/>
            <p:cNvSpPr/>
            <p:nvPr>
              <p:custDataLst>
                <p:tags r:id="rId203"/>
              </p:custDataLst>
            </p:nvPr>
          </p:nvSpPr>
          <p:spPr>
            <a:xfrm>
              <a:off x="9785350" y="3518783"/>
              <a:ext cx="22195" cy="265818"/>
            </a:xfrm>
            <a:custGeom>
              <a:avLst/>
              <a:gdLst/>
              <a:ahLst/>
              <a:cxnLst/>
              <a:rect l="0" t="0" r="0" b="0"/>
              <a:pathLst>
                <a:path w="22195" h="265818">
                  <a:moveTo>
                    <a:pt x="19050" y="5467"/>
                  </a:moveTo>
                  <a:lnTo>
                    <a:pt x="19050" y="5467"/>
                  </a:lnTo>
                  <a:lnTo>
                    <a:pt x="19050" y="0"/>
                  </a:lnTo>
                  <a:lnTo>
                    <a:pt x="20931" y="37534"/>
                  </a:lnTo>
                  <a:lnTo>
                    <a:pt x="22194" y="81055"/>
                  </a:lnTo>
                  <a:lnTo>
                    <a:pt x="19742" y="115967"/>
                  </a:lnTo>
                  <a:lnTo>
                    <a:pt x="16301" y="152650"/>
                  </a:lnTo>
                  <a:lnTo>
                    <a:pt x="12418" y="188239"/>
                  </a:lnTo>
                  <a:lnTo>
                    <a:pt x="6266" y="232483"/>
                  </a:lnTo>
                  <a:lnTo>
                    <a:pt x="0" y="265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487"/>
            <p:cNvSpPr/>
            <p:nvPr>
              <p:custDataLst>
                <p:tags r:id="rId204"/>
              </p:custDataLst>
            </p:nvPr>
          </p:nvSpPr>
          <p:spPr>
            <a:xfrm>
              <a:off x="9902629" y="3609321"/>
              <a:ext cx="130372" cy="199107"/>
            </a:xfrm>
            <a:custGeom>
              <a:avLst/>
              <a:gdLst/>
              <a:ahLst/>
              <a:cxnLst/>
              <a:rect l="0" t="0" r="0" b="0"/>
              <a:pathLst>
                <a:path w="130372" h="199107">
                  <a:moveTo>
                    <a:pt x="3371" y="41929"/>
                  </a:moveTo>
                  <a:lnTo>
                    <a:pt x="3371" y="41929"/>
                  </a:lnTo>
                  <a:lnTo>
                    <a:pt x="0" y="31816"/>
                  </a:lnTo>
                  <a:lnTo>
                    <a:pt x="417" y="27426"/>
                  </a:lnTo>
                  <a:lnTo>
                    <a:pt x="4645" y="18785"/>
                  </a:lnTo>
                  <a:lnTo>
                    <a:pt x="21700" y="5987"/>
                  </a:lnTo>
                  <a:lnTo>
                    <a:pt x="44630" y="0"/>
                  </a:lnTo>
                  <a:lnTo>
                    <a:pt x="69296" y="1597"/>
                  </a:lnTo>
                  <a:lnTo>
                    <a:pt x="91108" y="9909"/>
                  </a:lnTo>
                  <a:lnTo>
                    <a:pt x="100690" y="21113"/>
                  </a:lnTo>
                  <a:lnTo>
                    <a:pt x="104235" y="28052"/>
                  </a:lnTo>
                  <a:lnTo>
                    <a:pt x="106290" y="47050"/>
                  </a:lnTo>
                  <a:lnTo>
                    <a:pt x="103440" y="69605"/>
                  </a:lnTo>
                  <a:lnTo>
                    <a:pt x="88524" y="105398"/>
                  </a:lnTo>
                  <a:lnTo>
                    <a:pt x="56358" y="147573"/>
                  </a:lnTo>
                  <a:lnTo>
                    <a:pt x="11757" y="192443"/>
                  </a:lnTo>
                  <a:lnTo>
                    <a:pt x="11784" y="193777"/>
                  </a:lnTo>
                  <a:lnTo>
                    <a:pt x="13694" y="197141"/>
                  </a:lnTo>
                  <a:lnTo>
                    <a:pt x="22541" y="199106"/>
                  </a:lnTo>
                  <a:lnTo>
                    <a:pt x="61329" y="196997"/>
                  </a:lnTo>
                  <a:lnTo>
                    <a:pt x="102232" y="195119"/>
                  </a:lnTo>
                  <a:lnTo>
                    <a:pt x="130371" y="194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488"/>
            <p:cNvSpPr/>
            <p:nvPr>
              <p:custDataLst>
                <p:tags r:id="rId205"/>
              </p:custDataLst>
            </p:nvPr>
          </p:nvSpPr>
          <p:spPr>
            <a:xfrm>
              <a:off x="10154533" y="3695700"/>
              <a:ext cx="100718" cy="25401"/>
            </a:xfrm>
            <a:custGeom>
              <a:avLst/>
              <a:gdLst/>
              <a:ahLst/>
              <a:cxnLst/>
              <a:rect l="0" t="0" r="0" b="0"/>
              <a:pathLst>
                <a:path w="100718" h="25401">
                  <a:moveTo>
                    <a:pt x="5467" y="25400"/>
                  </a:moveTo>
                  <a:lnTo>
                    <a:pt x="5467" y="25400"/>
                  </a:lnTo>
                  <a:lnTo>
                    <a:pt x="0" y="19933"/>
                  </a:lnTo>
                  <a:lnTo>
                    <a:pt x="6120" y="15940"/>
                  </a:lnTo>
                  <a:lnTo>
                    <a:pt x="53412" y="4146"/>
                  </a:lnTo>
                  <a:lnTo>
                    <a:pt x="1007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489"/>
            <p:cNvSpPr/>
            <p:nvPr>
              <p:custDataLst>
                <p:tags r:id="rId206"/>
              </p:custDataLst>
            </p:nvPr>
          </p:nvSpPr>
          <p:spPr>
            <a:xfrm>
              <a:off x="10353191" y="3588917"/>
              <a:ext cx="174610" cy="208384"/>
            </a:xfrm>
            <a:custGeom>
              <a:avLst/>
              <a:gdLst/>
              <a:ahLst/>
              <a:cxnLst/>
              <a:rect l="0" t="0" r="0" b="0"/>
              <a:pathLst>
                <a:path w="174610" h="208384">
                  <a:moveTo>
                    <a:pt x="3659" y="17883"/>
                  </a:moveTo>
                  <a:lnTo>
                    <a:pt x="3659" y="17883"/>
                  </a:lnTo>
                  <a:lnTo>
                    <a:pt x="289" y="14512"/>
                  </a:lnTo>
                  <a:lnTo>
                    <a:pt x="0" y="13519"/>
                  </a:lnTo>
                  <a:lnTo>
                    <a:pt x="515" y="12857"/>
                  </a:lnTo>
                  <a:lnTo>
                    <a:pt x="42199" y="2772"/>
                  </a:lnTo>
                  <a:lnTo>
                    <a:pt x="78892" y="0"/>
                  </a:lnTo>
                  <a:lnTo>
                    <a:pt x="117671" y="2549"/>
                  </a:lnTo>
                  <a:lnTo>
                    <a:pt x="157153" y="10438"/>
                  </a:lnTo>
                  <a:lnTo>
                    <a:pt x="169716" y="17161"/>
                  </a:lnTo>
                  <a:lnTo>
                    <a:pt x="172924" y="22340"/>
                  </a:lnTo>
                  <a:lnTo>
                    <a:pt x="174609" y="35621"/>
                  </a:lnTo>
                  <a:lnTo>
                    <a:pt x="164165" y="77282"/>
                  </a:lnTo>
                  <a:lnTo>
                    <a:pt x="148347" y="113799"/>
                  </a:lnTo>
                  <a:lnTo>
                    <a:pt x="125921" y="160302"/>
                  </a:lnTo>
                  <a:lnTo>
                    <a:pt x="98909" y="208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2490"/>
            <p:cNvSpPr/>
            <p:nvPr>
              <p:custDataLst>
                <p:tags r:id="rId207"/>
              </p:custDataLst>
            </p:nvPr>
          </p:nvSpPr>
          <p:spPr>
            <a:xfrm>
              <a:off x="10386780" y="3683000"/>
              <a:ext cx="198671" cy="38101"/>
            </a:xfrm>
            <a:custGeom>
              <a:avLst/>
              <a:gdLst/>
              <a:ahLst/>
              <a:cxnLst/>
              <a:rect l="0" t="0" r="0" b="0"/>
              <a:pathLst>
                <a:path w="198671" h="38101">
                  <a:moveTo>
                    <a:pt x="8170" y="38100"/>
                  </a:moveTo>
                  <a:lnTo>
                    <a:pt x="8170" y="38100"/>
                  </a:lnTo>
                  <a:lnTo>
                    <a:pt x="148" y="33736"/>
                  </a:lnTo>
                  <a:lnTo>
                    <a:pt x="0" y="33074"/>
                  </a:lnTo>
                  <a:lnTo>
                    <a:pt x="607" y="32633"/>
                  </a:lnTo>
                  <a:lnTo>
                    <a:pt x="36816" y="24959"/>
                  </a:lnTo>
                  <a:lnTo>
                    <a:pt x="66762" y="20970"/>
                  </a:lnTo>
                  <a:lnTo>
                    <a:pt x="103591" y="16846"/>
                  </a:lnTo>
                  <a:lnTo>
                    <a:pt x="141597" y="10780"/>
                  </a:lnTo>
                  <a:lnTo>
                    <a:pt x="1986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2491"/>
            <p:cNvSpPr/>
            <p:nvPr>
              <p:custDataLst>
                <p:tags r:id="rId208"/>
              </p:custDataLst>
            </p:nvPr>
          </p:nvSpPr>
          <p:spPr>
            <a:xfrm>
              <a:off x="10668000" y="3536950"/>
              <a:ext cx="6351" cy="304801"/>
            </a:xfrm>
            <a:custGeom>
              <a:avLst/>
              <a:gdLst/>
              <a:ahLst/>
              <a:cxnLst/>
              <a:rect l="0" t="0" r="0" b="0"/>
              <a:pathLst>
                <a:path w="6351" h="304801">
                  <a:moveTo>
                    <a:pt x="6350" y="0"/>
                  </a:moveTo>
                  <a:lnTo>
                    <a:pt x="6350" y="0"/>
                  </a:lnTo>
                  <a:lnTo>
                    <a:pt x="2979" y="0"/>
                  </a:lnTo>
                  <a:lnTo>
                    <a:pt x="1987" y="705"/>
                  </a:lnTo>
                  <a:lnTo>
                    <a:pt x="883" y="3371"/>
                  </a:lnTo>
                  <a:lnTo>
                    <a:pt x="115" y="41113"/>
                  </a:lnTo>
                  <a:lnTo>
                    <a:pt x="52" y="71189"/>
                  </a:lnTo>
                  <a:lnTo>
                    <a:pt x="22" y="108074"/>
                  </a:lnTo>
                  <a:lnTo>
                    <a:pt x="9" y="147987"/>
                  </a:lnTo>
                  <a:lnTo>
                    <a:pt x="3" y="189244"/>
                  </a:lnTo>
                  <a:lnTo>
                    <a:pt x="2" y="231099"/>
                  </a:lnTo>
                  <a:lnTo>
                    <a:pt x="0" y="277475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492"/>
            <p:cNvSpPr/>
            <p:nvPr>
              <p:custDataLst>
                <p:tags r:id="rId209"/>
              </p:custDataLst>
            </p:nvPr>
          </p:nvSpPr>
          <p:spPr>
            <a:xfrm>
              <a:off x="10840333" y="3692268"/>
              <a:ext cx="145168" cy="16133"/>
            </a:xfrm>
            <a:custGeom>
              <a:avLst/>
              <a:gdLst/>
              <a:ahLst/>
              <a:cxnLst/>
              <a:rect l="0" t="0" r="0" b="0"/>
              <a:pathLst>
                <a:path w="145168" h="16133">
                  <a:moveTo>
                    <a:pt x="5467" y="16132"/>
                  </a:moveTo>
                  <a:lnTo>
                    <a:pt x="5467" y="16132"/>
                  </a:lnTo>
                  <a:lnTo>
                    <a:pt x="2096" y="12761"/>
                  </a:lnTo>
                  <a:lnTo>
                    <a:pt x="441" y="9225"/>
                  </a:lnTo>
                  <a:lnTo>
                    <a:pt x="0" y="7294"/>
                  </a:lnTo>
                  <a:lnTo>
                    <a:pt x="1821" y="6006"/>
                  </a:lnTo>
                  <a:lnTo>
                    <a:pt x="48281" y="0"/>
                  </a:lnTo>
                  <a:lnTo>
                    <a:pt x="91374" y="2807"/>
                  </a:lnTo>
                  <a:lnTo>
                    <a:pt x="145167" y="9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493"/>
            <p:cNvSpPr/>
            <p:nvPr>
              <p:custDataLst>
                <p:tags r:id="rId210"/>
              </p:custDataLst>
            </p:nvPr>
          </p:nvSpPr>
          <p:spPr>
            <a:xfrm>
              <a:off x="10845800" y="3752850"/>
              <a:ext cx="146051" cy="19051"/>
            </a:xfrm>
            <a:custGeom>
              <a:avLst/>
              <a:gdLst/>
              <a:ahLst/>
              <a:cxnLst/>
              <a:rect l="0" t="0" r="0" b="0"/>
              <a:pathLst>
                <a:path w="146051" h="19051">
                  <a:moveTo>
                    <a:pt x="0" y="19050"/>
                  </a:moveTo>
                  <a:lnTo>
                    <a:pt x="0" y="19050"/>
                  </a:lnTo>
                  <a:lnTo>
                    <a:pt x="19459" y="12142"/>
                  </a:lnTo>
                  <a:lnTo>
                    <a:pt x="66480" y="4123"/>
                  </a:lnTo>
                  <a:lnTo>
                    <a:pt x="113695" y="1222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2494"/>
            <p:cNvSpPr/>
            <p:nvPr>
              <p:custDataLst>
                <p:tags r:id="rId211"/>
              </p:custDataLst>
            </p:nvPr>
          </p:nvSpPr>
          <p:spPr>
            <a:xfrm>
              <a:off x="11121829" y="3860800"/>
              <a:ext cx="212922" cy="25401"/>
            </a:xfrm>
            <a:custGeom>
              <a:avLst/>
              <a:gdLst/>
              <a:ahLst/>
              <a:cxnLst/>
              <a:rect l="0" t="0" r="0" b="0"/>
              <a:pathLst>
                <a:path w="212922" h="2540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11388" y="3371"/>
                  </a:lnTo>
                  <a:lnTo>
                    <a:pt x="49491" y="5467"/>
                  </a:lnTo>
                  <a:lnTo>
                    <a:pt x="88780" y="7839"/>
                  </a:lnTo>
                  <a:lnTo>
                    <a:pt x="132347" y="11951"/>
                  </a:lnTo>
                  <a:lnTo>
                    <a:pt x="172877" y="18482"/>
                  </a:lnTo>
                  <a:lnTo>
                    <a:pt x="212921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2495"/>
            <p:cNvSpPr/>
            <p:nvPr>
              <p:custDataLst>
                <p:tags r:id="rId212"/>
              </p:custDataLst>
            </p:nvPr>
          </p:nvSpPr>
          <p:spPr>
            <a:xfrm>
              <a:off x="11092954" y="3911600"/>
              <a:ext cx="248147" cy="12701"/>
            </a:xfrm>
            <a:custGeom>
              <a:avLst/>
              <a:gdLst/>
              <a:ahLst/>
              <a:cxnLst/>
              <a:rect l="0" t="0" r="0" b="0"/>
              <a:pathLst>
                <a:path w="248147" h="12701">
                  <a:moveTo>
                    <a:pt x="13196" y="0"/>
                  </a:moveTo>
                  <a:lnTo>
                    <a:pt x="13196" y="0"/>
                  </a:lnTo>
                  <a:lnTo>
                    <a:pt x="0" y="0"/>
                  </a:lnTo>
                  <a:lnTo>
                    <a:pt x="45924" y="0"/>
                  </a:lnTo>
                  <a:lnTo>
                    <a:pt x="68881" y="0"/>
                  </a:lnTo>
                  <a:lnTo>
                    <a:pt x="94770" y="0"/>
                  </a:lnTo>
                  <a:lnTo>
                    <a:pt x="123319" y="1411"/>
                  </a:lnTo>
                  <a:lnTo>
                    <a:pt x="153639" y="3763"/>
                  </a:lnTo>
                  <a:lnTo>
                    <a:pt x="185140" y="6742"/>
                  </a:lnTo>
                  <a:lnTo>
                    <a:pt x="248146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SMARTInkShape-Group529"/>
          <p:cNvGrpSpPr/>
          <p:nvPr/>
        </p:nvGrpSpPr>
        <p:grpSpPr>
          <a:xfrm>
            <a:off x="9316333" y="3600450"/>
            <a:ext cx="183268" cy="101601"/>
            <a:chOff x="9316333" y="3600450"/>
            <a:chExt cx="183268" cy="101601"/>
          </a:xfrm>
        </p:grpSpPr>
        <p:sp>
          <p:nvSpPr>
            <p:cNvPr id="347" name="SMARTInkShape-2496"/>
            <p:cNvSpPr/>
            <p:nvPr>
              <p:custDataLst>
                <p:tags r:id="rId201"/>
              </p:custDataLst>
            </p:nvPr>
          </p:nvSpPr>
          <p:spPr>
            <a:xfrm>
              <a:off x="9316333" y="3600450"/>
              <a:ext cx="164218" cy="6351"/>
            </a:xfrm>
            <a:custGeom>
              <a:avLst/>
              <a:gdLst/>
              <a:ahLst/>
              <a:cxnLst/>
              <a:rect l="0" t="0" r="0" b="0"/>
              <a:pathLst>
                <a:path w="164218" h="635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38861" y="0"/>
                  </a:lnTo>
                  <a:lnTo>
                    <a:pt x="83800" y="705"/>
                  </a:lnTo>
                  <a:lnTo>
                    <a:pt x="123456" y="4364"/>
                  </a:lnTo>
                  <a:lnTo>
                    <a:pt x="164217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497"/>
            <p:cNvSpPr/>
            <p:nvPr>
              <p:custDataLst>
                <p:tags r:id="rId202"/>
              </p:custDataLst>
            </p:nvPr>
          </p:nvSpPr>
          <p:spPr>
            <a:xfrm>
              <a:off x="9366250" y="3695700"/>
              <a:ext cx="133351" cy="6351"/>
            </a:xfrm>
            <a:custGeom>
              <a:avLst/>
              <a:gdLst/>
              <a:ahLst/>
              <a:cxnLst/>
              <a:rect l="0" t="0" r="0" b="0"/>
              <a:pathLst>
                <a:path w="133351" h="6351">
                  <a:moveTo>
                    <a:pt x="0" y="6350"/>
                  </a:moveTo>
                  <a:lnTo>
                    <a:pt x="0" y="6350"/>
                  </a:lnTo>
                  <a:lnTo>
                    <a:pt x="46087" y="6350"/>
                  </a:lnTo>
                  <a:lnTo>
                    <a:pt x="83034" y="635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SMARTInkShape-Group530"/>
          <p:cNvGrpSpPr/>
          <p:nvPr/>
        </p:nvGrpSpPr>
        <p:grpSpPr>
          <a:xfrm>
            <a:off x="9594850" y="3016250"/>
            <a:ext cx="1019533" cy="311151"/>
            <a:chOff x="9594850" y="3016250"/>
            <a:chExt cx="1019533" cy="311151"/>
          </a:xfrm>
        </p:grpSpPr>
        <p:sp>
          <p:nvSpPr>
            <p:cNvPr id="350" name="SMARTInkShape-2498"/>
            <p:cNvSpPr/>
            <p:nvPr>
              <p:custDataLst>
                <p:tags r:id="rId192"/>
              </p:custDataLst>
            </p:nvPr>
          </p:nvSpPr>
          <p:spPr>
            <a:xfrm>
              <a:off x="9594850" y="3016250"/>
              <a:ext cx="57151" cy="311151"/>
            </a:xfrm>
            <a:custGeom>
              <a:avLst/>
              <a:gdLst/>
              <a:ahLst/>
              <a:cxnLst/>
              <a:rect l="0" t="0" r="0" b="0"/>
              <a:pathLst>
                <a:path w="57151" h="311151">
                  <a:moveTo>
                    <a:pt x="57150" y="0"/>
                  </a:moveTo>
                  <a:lnTo>
                    <a:pt x="57150" y="0"/>
                  </a:lnTo>
                  <a:lnTo>
                    <a:pt x="55738" y="13667"/>
                  </a:lnTo>
                  <a:lnTo>
                    <a:pt x="47716" y="48421"/>
                  </a:lnTo>
                  <a:lnTo>
                    <a:pt x="42845" y="80787"/>
                  </a:lnTo>
                  <a:lnTo>
                    <a:pt x="36445" y="120102"/>
                  </a:lnTo>
                  <a:lnTo>
                    <a:pt x="29603" y="162740"/>
                  </a:lnTo>
                  <a:lnTo>
                    <a:pt x="24211" y="205208"/>
                  </a:lnTo>
                  <a:lnTo>
                    <a:pt x="17580" y="243839"/>
                  </a:lnTo>
                  <a:lnTo>
                    <a:pt x="7796" y="286031"/>
                  </a:lnTo>
                  <a:lnTo>
                    <a:pt x="0" y="311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2499"/>
            <p:cNvSpPr/>
            <p:nvPr>
              <p:custDataLst>
                <p:tags r:id="rId193"/>
              </p:custDataLst>
            </p:nvPr>
          </p:nvSpPr>
          <p:spPr>
            <a:xfrm>
              <a:off x="9737241" y="3136900"/>
              <a:ext cx="86210" cy="152401"/>
            </a:xfrm>
            <a:custGeom>
              <a:avLst/>
              <a:gdLst/>
              <a:ahLst/>
              <a:cxnLst/>
              <a:rect l="0" t="0" r="0" b="0"/>
              <a:pathLst>
                <a:path w="86210" h="152401">
                  <a:moveTo>
                    <a:pt x="3659" y="0"/>
                  </a:moveTo>
                  <a:lnTo>
                    <a:pt x="3659" y="0"/>
                  </a:lnTo>
                  <a:lnTo>
                    <a:pt x="288" y="3371"/>
                  </a:lnTo>
                  <a:lnTo>
                    <a:pt x="0" y="5069"/>
                  </a:lnTo>
                  <a:lnTo>
                    <a:pt x="515" y="6907"/>
                  </a:lnTo>
                  <a:lnTo>
                    <a:pt x="4610" y="18510"/>
                  </a:lnTo>
                  <a:lnTo>
                    <a:pt x="19054" y="54456"/>
                  </a:lnTo>
                  <a:lnTo>
                    <a:pt x="51020" y="97253"/>
                  </a:lnTo>
                  <a:lnTo>
                    <a:pt x="81412" y="144237"/>
                  </a:lnTo>
                  <a:lnTo>
                    <a:pt x="86209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2500"/>
            <p:cNvSpPr/>
            <p:nvPr>
              <p:custDataLst>
                <p:tags r:id="rId194"/>
              </p:custDataLst>
            </p:nvPr>
          </p:nvSpPr>
          <p:spPr>
            <a:xfrm>
              <a:off x="9702800" y="3158929"/>
              <a:ext cx="152401" cy="155772"/>
            </a:xfrm>
            <a:custGeom>
              <a:avLst/>
              <a:gdLst/>
              <a:ahLst/>
              <a:cxnLst/>
              <a:rect l="0" t="0" r="0" b="0"/>
              <a:pathLst>
                <a:path w="152401" h="155772">
                  <a:moveTo>
                    <a:pt x="152400" y="3371"/>
                  </a:moveTo>
                  <a:lnTo>
                    <a:pt x="152400" y="3371"/>
                  </a:lnTo>
                  <a:lnTo>
                    <a:pt x="149029" y="0"/>
                  </a:lnTo>
                  <a:lnTo>
                    <a:pt x="141730" y="227"/>
                  </a:lnTo>
                  <a:lnTo>
                    <a:pt x="136820" y="1275"/>
                  </a:lnTo>
                  <a:lnTo>
                    <a:pt x="116425" y="16234"/>
                  </a:lnTo>
                  <a:lnTo>
                    <a:pt x="79180" y="56711"/>
                  </a:lnTo>
                  <a:lnTo>
                    <a:pt x="39733" y="101710"/>
                  </a:lnTo>
                  <a:lnTo>
                    <a:pt x="18829" y="127523"/>
                  </a:lnTo>
                  <a:lnTo>
                    <a:pt x="0" y="1557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2501"/>
            <p:cNvSpPr/>
            <p:nvPr>
              <p:custDataLst>
                <p:tags r:id="rId195"/>
              </p:custDataLst>
            </p:nvPr>
          </p:nvSpPr>
          <p:spPr>
            <a:xfrm>
              <a:off x="9736315" y="3048000"/>
              <a:ext cx="150636" cy="6351"/>
            </a:xfrm>
            <a:custGeom>
              <a:avLst/>
              <a:gdLst/>
              <a:ahLst/>
              <a:cxnLst/>
              <a:rect l="0" t="0" r="0" b="0"/>
              <a:pathLst>
                <a:path w="150636" h="6351">
                  <a:moveTo>
                    <a:pt x="10935" y="6350"/>
                  </a:moveTo>
                  <a:lnTo>
                    <a:pt x="10935" y="6350"/>
                  </a:lnTo>
                  <a:lnTo>
                    <a:pt x="0" y="6350"/>
                  </a:lnTo>
                  <a:lnTo>
                    <a:pt x="45374" y="4468"/>
                  </a:lnTo>
                  <a:lnTo>
                    <a:pt x="75631" y="1986"/>
                  </a:lnTo>
                  <a:lnTo>
                    <a:pt x="112595" y="883"/>
                  </a:lnTo>
                  <a:lnTo>
                    <a:pt x="1506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2502"/>
            <p:cNvSpPr/>
            <p:nvPr>
              <p:custDataLst>
                <p:tags r:id="rId196"/>
              </p:custDataLst>
            </p:nvPr>
          </p:nvSpPr>
          <p:spPr>
            <a:xfrm>
              <a:off x="9963150" y="3260756"/>
              <a:ext cx="101601" cy="3145"/>
            </a:xfrm>
            <a:custGeom>
              <a:avLst/>
              <a:gdLst/>
              <a:ahLst/>
              <a:cxnLst/>
              <a:rect l="0" t="0" r="0" b="0"/>
              <a:pathLst>
                <a:path w="101601" h="3145">
                  <a:moveTo>
                    <a:pt x="0" y="3144"/>
                  </a:moveTo>
                  <a:lnTo>
                    <a:pt x="0" y="3144"/>
                  </a:lnTo>
                  <a:lnTo>
                    <a:pt x="46453" y="0"/>
                  </a:lnTo>
                  <a:lnTo>
                    <a:pt x="101600" y="3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2503"/>
            <p:cNvSpPr/>
            <p:nvPr>
              <p:custDataLst>
                <p:tags r:id="rId197"/>
              </p:custDataLst>
            </p:nvPr>
          </p:nvSpPr>
          <p:spPr>
            <a:xfrm>
              <a:off x="10243433" y="3150483"/>
              <a:ext cx="94368" cy="88018"/>
            </a:xfrm>
            <a:custGeom>
              <a:avLst/>
              <a:gdLst/>
              <a:ahLst/>
              <a:cxnLst/>
              <a:rect l="0" t="0" r="0" b="0"/>
              <a:pathLst>
                <a:path w="94368" h="88018">
                  <a:moveTo>
                    <a:pt x="5467" y="5467"/>
                  </a:moveTo>
                  <a:lnTo>
                    <a:pt x="5467" y="5467"/>
                  </a:lnTo>
                  <a:lnTo>
                    <a:pt x="0" y="0"/>
                  </a:lnTo>
                  <a:lnTo>
                    <a:pt x="2749" y="2750"/>
                  </a:lnTo>
                  <a:lnTo>
                    <a:pt x="48633" y="32745"/>
                  </a:lnTo>
                  <a:lnTo>
                    <a:pt x="80131" y="64868"/>
                  </a:lnTo>
                  <a:lnTo>
                    <a:pt x="94367" y="880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2504"/>
            <p:cNvSpPr/>
            <p:nvPr>
              <p:custDataLst>
                <p:tags r:id="rId198"/>
              </p:custDataLst>
            </p:nvPr>
          </p:nvSpPr>
          <p:spPr>
            <a:xfrm>
              <a:off x="10361728" y="3168750"/>
              <a:ext cx="74980" cy="153876"/>
            </a:xfrm>
            <a:custGeom>
              <a:avLst/>
              <a:gdLst/>
              <a:ahLst/>
              <a:cxnLst/>
              <a:rect l="0" t="0" r="0" b="0"/>
              <a:pathLst>
                <a:path w="74980" h="153876">
                  <a:moveTo>
                    <a:pt x="71322" y="12600"/>
                  </a:moveTo>
                  <a:lnTo>
                    <a:pt x="71322" y="12600"/>
                  </a:lnTo>
                  <a:lnTo>
                    <a:pt x="74693" y="9229"/>
                  </a:lnTo>
                  <a:lnTo>
                    <a:pt x="74979" y="7531"/>
                  </a:lnTo>
                  <a:lnTo>
                    <a:pt x="74466" y="5693"/>
                  </a:lnTo>
                  <a:lnTo>
                    <a:pt x="73416" y="3762"/>
                  </a:lnTo>
                  <a:lnTo>
                    <a:pt x="72014" y="2474"/>
                  </a:lnTo>
                  <a:lnTo>
                    <a:pt x="68571" y="1045"/>
                  </a:lnTo>
                  <a:lnTo>
                    <a:pt x="49709" y="0"/>
                  </a:lnTo>
                  <a:lnTo>
                    <a:pt x="35833" y="3301"/>
                  </a:lnTo>
                  <a:lnTo>
                    <a:pt x="19415" y="15489"/>
                  </a:lnTo>
                  <a:lnTo>
                    <a:pt x="11092" y="28465"/>
                  </a:lnTo>
                  <a:lnTo>
                    <a:pt x="0" y="63163"/>
                  </a:lnTo>
                  <a:lnTo>
                    <a:pt x="791" y="109421"/>
                  </a:lnTo>
                  <a:lnTo>
                    <a:pt x="3150" y="134421"/>
                  </a:lnTo>
                  <a:lnTo>
                    <a:pt x="8320" y="148884"/>
                  </a:lnTo>
                  <a:lnTo>
                    <a:pt x="10864" y="153604"/>
                  </a:lnTo>
                  <a:lnTo>
                    <a:pt x="10554" y="153875"/>
                  </a:lnTo>
                  <a:lnTo>
                    <a:pt x="7822" y="152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2505"/>
            <p:cNvSpPr/>
            <p:nvPr>
              <p:custDataLst>
                <p:tags r:id="rId199"/>
              </p:custDataLst>
            </p:nvPr>
          </p:nvSpPr>
          <p:spPr>
            <a:xfrm>
              <a:off x="10211683" y="3073400"/>
              <a:ext cx="183268" cy="6351"/>
            </a:xfrm>
            <a:custGeom>
              <a:avLst/>
              <a:gdLst/>
              <a:ahLst/>
              <a:cxnLst/>
              <a:rect l="0" t="0" r="0" b="0"/>
              <a:pathLst>
                <a:path w="183268" h="6351">
                  <a:moveTo>
                    <a:pt x="5467" y="6350"/>
                  </a:moveTo>
                  <a:lnTo>
                    <a:pt x="5467" y="6350"/>
                  </a:lnTo>
                  <a:lnTo>
                    <a:pt x="0" y="883"/>
                  </a:lnTo>
                  <a:lnTo>
                    <a:pt x="34387" y="116"/>
                  </a:lnTo>
                  <a:lnTo>
                    <a:pt x="80124" y="34"/>
                  </a:lnTo>
                  <a:lnTo>
                    <a:pt x="114847" y="15"/>
                  </a:lnTo>
                  <a:lnTo>
                    <a:pt x="160486" y="4"/>
                  </a:lnTo>
                  <a:lnTo>
                    <a:pt x="1832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506"/>
            <p:cNvSpPr/>
            <p:nvPr>
              <p:custDataLst>
                <p:tags r:id="rId200"/>
              </p:custDataLst>
            </p:nvPr>
          </p:nvSpPr>
          <p:spPr>
            <a:xfrm>
              <a:off x="10566400" y="3048883"/>
              <a:ext cx="47983" cy="246768"/>
            </a:xfrm>
            <a:custGeom>
              <a:avLst/>
              <a:gdLst/>
              <a:ahLst/>
              <a:cxnLst/>
              <a:rect l="0" t="0" r="0" b="0"/>
              <a:pathLst>
                <a:path w="47983" h="246768">
                  <a:moveTo>
                    <a:pt x="25400" y="5467"/>
                  </a:moveTo>
                  <a:lnTo>
                    <a:pt x="25400" y="5467"/>
                  </a:lnTo>
                  <a:lnTo>
                    <a:pt x="28770" y="2096"/>
                  </a:lnTo>
                  <a:lnTo>
                    <a:pt x="32307" y="441"/>
                  </a:lnTo>
                  <a:lnTo>
                    <a:pt x="34237" y="0"/>
                  </a:lnTo>
                  <a:lnTo>
                    <a:pt x="40146" y="5154"/>
                  </a:lnTo>
                  <a:lnTo>
                    <a:pt x="43697" y="9492"/>
                  </a:lnTo>
                  <a:lnTo>
                    <a:pt x="47644" y="23718"/>
                  </a:lnTo>
                  <a:lnTo>
                    <a:pt x="47982" y="59088"/>
                  </a:lnTo>
                  <a:lnTo>
                    <a:pt x="43904" y="92093"/>
                  </a:lnTo>
                  <a:lnTo>
                    <a:pt x="35034" y="127929"/>
                  </a:lnTo>
                  <a:lnTo>
                    <a:pt x="24038" y="163141"/>
                  </a:lnTo>
                  <a:lnTo>
                    <a:pt x="9709" y="209053"/>
                  </a:lnTo>
                  <a:lnTo>
                    <a:pt x="0" y="2467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SMARTInkShape-Group531"/>
          <p:cNvGrpSpPr/>
          <p:nvPr/>
        </p:nvGrpSpPr>
        <p:grpSpPr>
          <a:xfrm>
            <a:off x="8575148" y="2973495"/>
            <a:ext cx="791103" cy="375393"/>
            <a:chOff x="8575148" y="2973495"/>
            <a:chExt cx="791103" cy="375393"/>
          </a:xfrm>
        </p:grpSpPr>
        <p:sp>
          <p:nvSpPr>
            <p:cNvPr id="360" name="SMARTInkShape-2507"/>
            <p:cNvSpPr/>
            <p:nvPr>
              <p:custDataLst>
                <p:tags r:id="rId185"/>
              </p:custDataLst>
            </p:nvPr>
          </p:nvSpPr>
          <p:spPr>
            <a:xfrm>
              <a:off x="8724900" y="2992615"/>
              <a:ext cx="11762" cy="303036"/>
            </a:xfrm>
            <a:custGeom>
              <a:avLst/>
              <a:gdLst/>
              <a:ahLst/>
              <a:cxnLst/>
              <a:rect l="0" t="0" r="0" b="0"/>
              <a:pathLst>
                <a:path w="11762" h="303036">
                  <a:moveTo>
                    <a:pt x="6350" y="10935"/>
                  </a:moveTo>
                  <a:lnTo>
                    <a:pt x="6350" y="10935"/>
                  </a:lnTo>
                  <a:lnTo>
                    <a:pt x="6350" y="4193"/>
                  </a:lnTo>
                  <a:lnTo>
                    <a:pt x="5645" y="2207"/>
                  </a:lnTo>
                  <a:lnTo>
                    <a:pt x="4469" y="883"/>
                  </a:lnTo>
                  <a:lnTo>
                    <a:pt x="2979" y="0"/>
                  </a:lnTo>
                  <a:lnTo>
                    <a:pt x="2691" y="2234"/>
                  </a:lnTo>
                  <a:lnTo>
                    <a:pt x="5728" y="43856"/>
                  </a:lnTo>
                  <a:lnTo>
                    <a:pt x="7955" y="78013"/>
                  </a:lnTo>
                  <a:lnTo>
                    <a:pt x="10593" y="119770"/>
                  </a:lnTo>
                  <a:lnTo>
                    <a:pt x="11761" y="166551"/>
                  </a:lnTo>
                  <a:lnTo>
                    <a:pt x="10402" y="209920"/>
                  </a:lnTo>
                  <a:lnTo>
                    <a:pt x="7445" y="247539"/>
                  </a:lnTo>
                  <a:lnTo>
                    <a:pt x="0" y="303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2508"/>
            <p:cNvSpPr/>
            <p:nvPr>
              <p:custDataLst>
                <p:tags r:id="rId186"/>
              </p:custDataLst>
            </p:nvPr>
          </p:nvSpPr>
          <p:spPr>
            <a:xfrm>
              <a:off x="8575148" y="2973495"/>
              <a:ext cx="333903" cy="68156"/>
            </a:xfrm>
            <a:custGeom>
              <a:avLst/>
              <a:gdLst/>
              <a:ahLst/>
              <a:cxnLst/>
              <a:rect l="0" t="0" r="0" b="0"/>
              <a:pathLst>
                <a:path w="333903" h="68156">
                  <a:moveTo>
                    <a:pt x="16402" y="68155"/>
                  </a:moveTo>
                  <a:lnTo>
                    <a:pt x="16402" y="68155"/>
                  </a:lnTo>
                  <a:lnTo>
                    <a:pt x="3310" y="58721"/>
                  </a:lnTo>
                  <a:lnTo>
                    <a:pt x="0" y="53850"/>
                  </a:lnTo>
                  <a:lnTo>
                    <a:pt x="1939" y="50857"/>
                  </a:lnTo>
                  <a:lnTo>
                    <a:pt x="11620" y="43769"/>
                  </a:lnTo>
                  <a:lnTo>
                    <a:pt x="49792" y="28474"/>
                  </a:lnTo>
                  <a:lnTo>
                    <a:pt x="89098" y="18534"/>
                  </a:lnTo>
                  <a:lnTo>
                    <a:pt x="135493" y="10118"/>
                  </a:lnTo>
                  <a:lnTo>
                    <a:pt x="160707" y="6886"/>
                  </a:lnTo>
                  <a:lnTo>
                    <a:pt x="186689" y="4026"/>
                  </a:lnTo>
                  <a:lnTo>
                    <a:pt x="211065" y="2119"/>
                  </a:lnTo>
                  <a:lnTo>
                    <a:pt x="256965" y="0"/>
                  </a:lnTo>
                  <a:lnTo>
                    <a:pt x="291476" y="940"/>
                  </a:lnTo>
                  <a:lnTo>
                    <a:pt x="333902" y="46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2509"/>
            <p:cNvSpPr/>
            <p:nvPr>
              <p:custDataLst>
                <p:tags r:id="rId187"/>
              </p:custDataLst>
            </p:nvPr>
          </p:nvSpPr>
          <p:spPr>
            <a:xfrm>
              <a:off x="8821769" y="3257550"/>
              <a:ext cx="66041" cy="71256"/>
            </a:xfrm>
            <a:custGeom>
              <a:avLst/>
              <a:gdLst/>
              <a:ahLst/>
              <a:cxnLst/>
              <a:rect l="0" t="0" r="0" b="0"/>
              <a:pathLst>
                <a:path w="66041" h="71256">
                  <a:moveTo>
                    <a:pt x="55531" y="0"/>
                  </a:moveTo>
                  <a:lnTo>
                    <a:pt x="55531" y="0"/>
                  </a:lnTo>
                  <a:lnTo>
                    <a:pt x="29800" y="14747"/>
                  </a:lnTo>
                  <a:lnTo>
                    <a:pt x="9626" y="34136"/>
                  </a:lnTo>
                  <a:lnTo>
                    <a:pt x="3848" y="42452"/>
                  </a:lnTo>
                  <a:lnTo>
                    <a:pt x="0" y="58439"/>
                  </a:lnTo>
                  <a:lnTo>
                    <a:pt x="1578" y="62948"/>
                  </a:lnTo>
                  <a:lnTo>
                    <a:pt x="8974" y="69840"/>
                  </a:lnTo>
                  <a:lnTo>
                    <a:pt x="13911" y="71255"/>
                  </a:lnTo>
                  <a:lnTo>
                    <a:pt x="25038" y="70945"/>
                  </a:lnTo>
                  <a:lnTo>
                    <a:pt x="46574" y="63433"/>
                  </a:lnTo>
                  <a:lnTo>
                    <a:pt x="56960" y="56179"/>
                  </a:lnTo>
                  <a:lnTo>
                    <a:pt x="63222" y="48252"/>
                  </a:lnTo>
                  <a:lnTo>
                    <a:pt x="66005" y="40025"/>
                  </a:lnTo>
                  <a:lnTo>
                    <a:pt x="66040" y="36561"/>
                  </a:lnTo>
                  <a:lnTo>
                    <a:pt x="64200" y="30831"/>
                  </a:lnTo>
                  <a:lnTo>
                    <a:pt x="59149" y="25932"/>
                  </a:lnTo>
                  <a:lnTo>
                    <a:pt x="52199" y="22109"/>
                  </a:lnTo>
                  <a:lnTo>
                    <a:pt x="36481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2510"/>
            <p:cNvSpPr/>
            <p:nvPr>
              <p:custDataLst>
                <p:tags r:id="rId188"/>
              </p:custDataLst>
            </p:nvPr>
          </p:nvSpPr>
          <p:spPr>
            <a:xfrm>
              <a:off x="8953500" y="3130550"/>
              <a:ext cx="93367" cy="218338"/>
            </a:xfrm>
            <a:custGeom>
              <a:avLst/>
              <a:gdLst/>
              <a:ahLst/>
              <a:cxnLst/>
              <a:rect l="0" t="0" r="0" b="0"/>
              <a:pathLst>
                <a:path w="93367" h="218338">
                  <a:moveTo>
                    <a:pt x="38100" y="0"/>
                  </a:moveTo>
                  <a:lnTo>
                    <a:pt x="38100" y="0"/>
                  </a:lnTo>
                  <a:lnTo>
                    <a:pt x="34729" y="0"/>
                  </a:lnTo>
                  <a:lnTo>
                    <a:pt x="31193" y="1881"/>
                  </a:lnTo>
                  <a:lnTo>
                    <a:pt x="29261" y="3371"/>
                  </a:lnTo>
                  <a:lnTo>
                    <a:pt x="26543" y="22322"/>
                  </a:lnTo>
                  <a:lnTo>
                    <a:pt x="25739" y="57022"/>
                  </a:lnTo>
                  <a:lnTo>
                    <a:pt x="25502" y="98583"/>
                  </a:lnTo>
                  <a:lnTo>
                    <a:pt x="22060" y="145548"/>
                  </a:lnTo>
                  <a:lnTo>
                    <a:pt x="19941" y="185100"/>
                  </a:lnTo>
                  <a:lnTo>
                    <a:pt x="19128" y="218337"/>
                  </a:lnTo>
                  <a:lnTo>
                    <a:pt x="19102" y="218230"/>
                  </a:lnTo>
                  <a:lnTo>
                    <a:pt x="20942" y="204157"/>
                  </a:lnTo>
                  <a:lnTo>
                    <a:pt x="30588" y="164259"/>
                  </a:lnTo>
                  <a:lnTo>
                    <a:pt x="37349" y="154613"/>
                  </a:lnTo>
                  <a:lnTo>
                    <a:pt x="49087" y="145216"/>
                  </a:lnTo>
                  <a:lnTo>
                    <a:pt x="57329" y="142151"/>
                  </a:lnTo>
                  <a:lnTo>
                    <a:pt x="61503" y="141334"/>
                  </a:lnTo>
                  <a:lnTo>
                    <a:pt x="77490" y="143555"/>
                  </a:lnTo>
                  <a:lnTo>
                    <a:pt x="85710" y="148704"/>
                  </a:lnTo>
                  <a:lnTo>
                    <a:pt x="88890" y="152054"/>
                  </a:lnTo>
                  <a:lnTo>
                    <a:pt x="92424" y="159536"/>
                  </a:lnTo>
                  <a:lnTo>
                    <a:pt x="93366" y="163507"/>
                  </a:lnTo>
                  <a:lnTo>
                    <a:pt x="91875" y="167566"/>
                  </a:lnTo>
                  <a:lnTo>
                    <a:pt x="84580" y="175838"/>
                  </a:lnTo>
                  <a:lnTo>
                    <a:pt x="57576" y="191942"/>
                  </a:lnTo>
                  <a:lnTo>
                    <a:pt x="34072" y="198845"/>
                  </a:lnTo>
                  <a:lnTo>
                    <a:pt x="14798" y="197049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2511"/>
            <p:cNvSpPr/>
            <p:nvPr>
              <p:custDataLst>
                <p:tags r:id="rId189"/>
              </p:custDataLst>
            </p:nvPr>
          </p:nvSpPr>
          <p:spPr>
            <a:xfrm>
              <a:off x="9067800" y="3217485"/>
              <a:ext cx="107951" cy="111578"/>
            </a:xfrm>
            <a:custGeom>
              <a:avLst/>
              <a:gdLst/>
              <a:ahLst/>
              <a:cxnLst/>
              <a:rect l="0" t="0" r="0" b="0"/>
              <a:pathLst>
                <a:path w="107951" h="111578">
                  <a:moveTo>
                    <a:pt x="107950" y="21015"/>
                  </a:moveTo>
                  <a:lnTo>
                    <a:pt x="107950" y="21015"/>
                  </a:lnTo>
                  <a:lnTo>
                    <a:pt x="104579" y="14273"/>
                  </a:lnTo>
                  <a:lnTo>
                    <a:pt x="99161" y="9082"/>
                  </a:lnTo>
                  <a:lnTo>
                    <a:pt x="86294" y="2192"/>
                  </a:lnTo>
                  <a:lnTo>
                    <a:pt x="80814" y="0"/>
                  </a:lnTo>
                  <a:lnTo>
                    <a:pt x="56242" y="285"/>
                  </a:lnTo>
                  <a:lnTo>
                    <a:pt x="33364" y="4838"/>
                  </a:lnTo>
                  <a:lnTo>
                    <a:pt x="16549" y="14027"/>
                  </a:lnTo>
                  <a:lnTo>
                    <a:pt x="10883" y="21672"/>
                  </a:lnTo>
                  <a:lnTo>
                    <a:pt x="9372" y="25687"/>
                  </a:lnTo>
                  <a:lnTo>
                    <a:pt x="9775" y="29068"/>
                  </a:lnTo>
                  <a:lnTo>
                    <a:pt x="11456" y="32028"/>
                  </a:lnTo>
                  <a:lnTo>
                    <a:pt x="38327" y="53510"/>
                  </a:lnTo>
                  <a:lnTo>
                    <a:pt x="59961" y="67881"/>
                  </a:lnTo>
                  <a:lnTo>
                    <a:pt x="68513" y="79239"/>
                  </a:lnTo>
                  <a:lnTo>
                    <a:pt x="73922" y="94162"/>
                  </a:lnTo>
                  <a:lnTo>
                    <a:pt x="72565" y="98002"/>
                  </a:lnTo>
                  <a:lnTo>
                    <a:pt x="65412" y="104150"/>
                  </a:lnTo>
                  <a:lnTo>
                    <a:pt x="46113" y="111577"/>
                  </a:lnTo>
                  <a:lnTo>
                    <a:pt x="32489" y="110419"/>
                  </a:lnTo>
                  <a:lnTo>
                    <a:pt x="20083" y="105200"/>
                  </a:lnTo>
                  <a:lnTo>
                    <a:pt x="0" y="90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2512"/>
            <p:cNvSpPr/>
            <p:nvPr>
              <p:custDataLst>
                <p:tags r:id="rId190"/>
              </p:custDataLst>
            </p:nvPr>
          </p:nvSpPr>
          <p:spPr>
            <a:xfrm>
              <a:off x="9316333" y="3181350"/>
              <a:ext cx="49918" cy="12701"/>
            </a:xfrm>
            <a:custGeom>
              <a:avLst/>
              <a:gdLst/>
              <a:ahLst/>
              <a:cxnLst/>
              <a:rect l="0" t="0" r="0" b="0"/>
              <a:pathLst>
                <a:path w="49918" h="1270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15775" y="706"/>
                  </a:lnTo>
                  <a:lnTo>
                    <a:pt x="49917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2513"/>
            <p:cNvSpPr/>
            <p:nvPr>
              <p:custDataLst>
                <p:tags r:id="rId191"/>
              </p:custDataLst>
            </p:nvPr>
          </p:nvSpPr>
          <p:spPr>
            <a:xfrm>
              <a:off x="9284583" y="3244850"/>
              <a:ext cx="81668" cy="12439"/>
            </a:xfrm>
            <a:custGeom>
              <a:avLst/>
              <a:gdLst/>
              <a:ahLst/>
              <a:cxnLst/>
              <a:rect l="0" t="0" r="0" b="0"/>
              <a:pathLst>
                <a:path w="81668" h="12439">
                  <a:moveTo>
                    <a:pt x="5467" y="6350"/>
                  </a:moveTo>
                  <a:lnTo>
                    <a:pt x="5467" y="6350"/>
                  </a:lnTo>
                  <a:lnTo>
                    <a:pt x="0" y="11817"/>
                  </a:lnTo>
                  <a:lnTo>
                    <a:pt x="6120" y="12438"/>
                  </a:lnTo>
                  <a:lnTo>
                    <a:pt x="47485" y="5758"/>
                  </a:lnTo>
                  <a:lnTo>
                    <a:pt x="816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8" name="SMARTInkShape-2514"/>
          <p:cNvSpPr/>
          <p:nvPr>
            <p:custDataLst>
              <p:tags r:id="rId4"/>
            </p:custDataLst>
          </p:nvPr>
        </p:nvSpPr>
        <p:spPr>
          <a:xfrm>
            <a:off x="8125104" y="6610352"/>
            <a:ext cx="15597" cy="126999"/>
          </a:xfrm>
          <a:custGeom>
            <a:avLst/>
            <a:gdLst/>
            <a:ahLst/>
            <a:cxnLst/>
            <a:rect l="0" t="0" r="0" b="0"/>
            <a:pathLst>
              <a:path w="15597" h="126999">
                <a:moveTo>
                  <a:pt x="15596" y="6348"/>
                </a:moveTo>
                <a:lnTo>
                  <a:pt x="15596" y="6348"/>
                </a:lnTo>
                <a:lnTo>
                  <a:pt x="15596" y="0"/>
                </a:lnTo>
                <a:lnTo>
                  <a:pt x="13714" y="12551"/>
                </a:lnTo>
                <a:lnTo>
                  <a:pt x="6757" y="51552"/>
                </a:lnTo>
                <a:lnTo>
                  <a:pt x="0" y="95267"/>
                </a:lnTo>
                <a:lnTo>
                  <a:pt x="2896" y="12699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SMARTInkShape-2515"/>
          <p:cNvSpPr/>
          <p:nvPr>
            <p:custDataLst>
              <p:tags r:id="rId5"/>
            </p:custDataLst>
          </p:nvPr>
        </p:nvSpPr>
        <p:spPr>
          <a:xfrm>
            <a:off x="8172450" y="6466428"/>
            <a:ext cx="177743" cy="134714"/>
          </a:xfrm>
          <a:custGeom>
            <a:avLst/>
            <a:gdLst/>
            <a:ahLst/>
            <a:cxnLst/>
            <a:rect l="0" t="0" r="0" b="0"/>
            <a:pathLst>
              <a:path w="177743" h="134714">
                <a:moveTo>
                  <a:pt x="95250" y="29622"/>
                </a:moveTo>
                <a:lnTo>
                  <a:pt x="95250" y="29622"/>
                </a:lnTo>
                <a:lnTo>
                  <a:pt x="86411" y="20783"/>
                </a:lnTo>
                <a:lnTo>
                  <a:pt x="85830" y="18790"/>
                </a:lnTo>
                <a:lnTo>
                  <a:pt x="86147" y="16757"/>
                </a:lnTo>
                <a:lnTo>
                  <a:pt x="91726" y="5051"/>
                </a:lnTo>
                <a:lnTo>
                  <a:pt x="95724" y="2659"/>
                </a:lnTo>
                <a:lnTo>
                  <a:pt x="107691" y="0"/>
                </a:lnTo>
                <a:lnTo>
                  <a:pt x="133665" y="1874"/>
                </a:lnTo>
                <a:lnTo>
                  <a:pt x="156962" y="10267"/>
                </a:lnTo>
                <a:lnTo>
                  <a:pt x="173899" y="21693"/>
                </a:lnTo>
                <a:lnTo>
                  <a:pt x="176611" y="25747"/>
                </a:lnTo>
                <a:lnTo>
                  <a:pt x="177712" y="29860"/>
                </a:lnTo>
                <a:lnTo>
                  <a:pt x="177742" y="34014"/>
                </a:lnTo>
                <a:lnTo>
                  <a:pt x="175644" y="37489"/>
                </a:lnTo>
                <a:lnTo>
                  <a:pt x="167670" y="43231"/>
                </a:lnTo>
                <a:lnTo>
                  <a:pt x="120971" y="61259"/>
                </a:lnTo>
                <a:lnTo>
                  <a:pt x="130852" y="62056"/>
                </a:lnTo>
                <a:lnTo>
                  <a:pt x="138354" y="64733"/>
                </a:lnTo>
                <a:lnTo>
                  <a:pt x="150512" y="76949"/>
                </a:lnTo>
                <a:lnTo>
                  <a:pt x="155088" y="88051"/>
                </a:lnTo>
                <a:lnTo>
                  <a:pt x="156309" y="93975"/>
                </a:lnTo>
                <a:lnTo>
                  <a:pt x="155006" y="100041"/>
                </a:lnTo>
                <a:lnTo>
                  <a:pt x="147913" y="112425"/>
                </a:lnTo>
                <a:lnTo>
                  <a:pt x="128651" y="127925"/>
                </a:lnTo>
                <a:lnTo>
                  <a:pt x="101696" y="134713"/>
                </a:lnTo>
                <a:lnTo>
                  <a:pt x="57326" y="131232"/>
                </a:lnTo>
                <a:lnTo>
                  <a:pt x="14534" y="113732"/>
                </a:lnTo>
                <a:lnTo>
                  <a:pt x="0" y="10582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SMARTInkShape-2516"/>
          <p:cNvSpPr/>
          <p:nvPr>
            <p:custDataLst>
              <p:tags r:id="rId6"/>
            </p:custDataLst>
          </p:nvPr>
        </p:nvSpPr>
        <p:spPr>
          <a:xfrm>
            <a:off x="8420100" y="6187004"/>
            <a:ext cx="25401" cy="162997"/>
          </a:xfrm>
          <a:custGeom>
            <a:avLst/>
            <a:gdLst/>
            <a:ahLst/>
            <a:cxnLst/>
            <a:rect l="0" t="0" r="0" b="0"/>
            <a:pathLst>
              <a:path w="25401" h="162997">
                <a:moveTo>
                  <a:pt x="25400" y="23296"/>
                </a:moveTo>
                <a:lnTo>
                  <a:pt x="25400" y="23296"/>
                </a:lnTo>
                <a:lnTo>
                  <a:pt x="22029" y="19925"/>
                </a:lnTo>
                <a:lnTo>
                  <a:pt x="20373" y="16389"/>
                </a:lnTo>
                <a:lnTo>
                  <a:pt x="19932" y="14457"/>
                </a:lnTo>
                <a:lnTo>
                  <a:pt x="24595" y="0"/>
                </a:lnTo>
                <a:lnTo>
                  <a:pt x="24157" y="4"/>
                </a:lnTo>
                <a:lnTo>
                  <a:pt x="21791" y="1891"/>
                </a:lnTo>
                <a:lnTo>
                  <a:pt x="15648" y="42236"/>
                </a:lnTo>
                <a:lnTo>
                  <a:pt x="9105" y="84176"/>
                </a:lnTo>
                <a:lnTo>
                  <a:pt x="5285" y="126708"/>
                </a:lnTo>
                <a:lnTo>
                  <a:pt x="0" y="16299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3" name="SMARTInkShape-Group535"/>
          <p:cNvGrpSpPr/>
          <p:nvPr/>
        </p:nvGrpSpPr>
        <p:grpSpPr>
          <a:xfrm>
            <a:off x="5892800" y="6193378"/>
            <a:ext cx="654051" cy="582073"/>
            <a:chOff x="5892800" y="6193378"/>
            <a:chExt cx="654051" cy="582073"/>
          </a:xfrm>
        </p:grpSpPr>
        <p:sp>
          <p:nvSpPr>
            <p:cNvPr id="371" name="SMARTInkShape-2517"/>
            <p:cNvSpPr/>
            <p:nvPr>
              <p:custDataLst>
                <p:tags r:id="rId173"/>
              </p:custDataLst>
            </p:nvPr>
          </p:nvSpPr>
          <p:spPr>
            <a:xfrm>
              <a:off x="5911850" y="6667500"/>
              <a:ext cx="69851" cy="19051"/>
            </a:xfrm>
            <a:custGeom>
              <a:avLst/>
              <a:gdLst/>
              <a:ahLst/>
              <a:cxnLst/>
              <a:rect l="0" t="0" r="0" b="0"/>
              <a:pathLst>
                <a:path w="69851" h="19051">
                  <a:moveTo>
                    <a:pt x="0" y="0"/>
                  </a:moveTo>
                  <a:lnTo>
                    <a:pt x="0" y="0"/>
                  </a:lnTo>
                  <a:lnTo>
                    <a:pt x="0" y="3370"/>
                  </a:lnTo>
                  <a:lnTo>
                    <a:pt x="1881" y="6907"/>
                  </a:lnTo>
                  <a:lnTo>
                    <a:pt x="3371" y="8839"/>
                  </a:lnTo>
                  <a:lnTo>
                    <a:pt x="10670" y="10983"/>
                  </a:lnTo>
                  <a:lnTo>
                    <a:pt x="24798" y="14073"/>
                  </a:lnTo>
                  <a:lnTo>
                    <a:pt x="34305" y="16838"/>
                  </a:lnTo>
                  <a:lnTo>
                    <a:pt x="698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2518"/>
            <p:cNvSpPr/>
            <p:nvPr>
              <p:custDataLst>
                <p:tags r:id="rId174"/>
              </p:custDataLst>
            </p:nvPr>
          </p:nvSpPr>
          <p:spPr>
            <a:xfrm>
              <a:off x="5892800" y="6629761"/>
              <a:ext cx="88377" cy="145690"/>
            </a:xfrm>
            <a:custGeom>
              <a:avLst/>
              <a:gdLst/>
              <a:ahLst/>
              <a:cxnLst/>
              <a:rect l="0" t="0" r="0" b="0"/>
              <a:pathLst>
                <a:path w="88377" h="145690">
                  <a:moveTo>
                    <a:pt x="0" y="18689"/>
                  </a:moveTo>
                  <a:lnTo>
                    <a:pt x="0" y="18689"/>
                  </a:lnTo>
                  <a:lnTo>
                    <a:pt x="3371" y="18689"/>
                  </a:lnTo>
                  <a:lnTo>
                    <a:pt x="48923" y="5823"/>
                  </a:lnTo>
                  <a:lnTo>
                    <a:pt x="79946" y="181"/>
                  </a:lnTo>
                  <a:lnTo>
                    <a:pt x="82931" y="0"/>
                  </a:lnTo>
                  <a:lnTo>
                    <a:pt x="84920" y="585"/>
                  </a:lnTo>
                  <a:lnTo>
                    <a:pt x="86247" y="1681"/>
                  </a:lnTo>
                  <a:lnTo>
                    <a:pt x="87131" y="3117"/>
                  </a:lnTo>
                  <a:lnTo>
                    <a:pt x="88376" y="15250"/>
                  </a:lnTo>
                  <a:lnTo>
                    <a:pt x="83805" y="53261"/>
                  </a:lnTo>
                  <a:lnTo>
                    <a:pt x="77646" y="98657"/>
                  </a:lnTo>
                  <a:lnTo>
                    <a:pt x="69850" y="145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2519"/>
            <p:cNvSpPr/>
            <p:nvPr>
              <p:custDataLst>
                <p:tags r:id="rId175"/>
              </p:custDataLst>
            </p:nvPr>
          </p:nvSpPr>
          <p:spPr>
            <a:xfrm>
              <a:off x="6382971" y="6496050"/>
              <a:ext cx="17830" cy="139701"/>
            </a:xfrm>
            <a:custGeom>
              <a:avLst/>
              <a:gdLst/>
              <a:ahLst/>
              <a:cxnLst/>
              <a:rect l="0" t="0" r="0" b="0"/>
              <a:pathLst>
                <a:path w="17830" h="139701">
                  <a:moveTo>
                    <a:pt x="17829" y="0"/>
                  </a:moveTo>
                  <a:lnTo>
                    <a:pt x="17829" y="0"/>
                  </a:lnTo>
                  <a:lnTo>
                    <a:pt x="14458" y="3371"/>
                  </a:lnTo>
                  <a:lnTo>
                    <a:pt x="4964" y="37350"/>
                  </a:lnTo>
                  <a:lnTo>
                    <a:pt x="0" y="83656"/>
                  </a:lnTo>
                  <a:lnTo>
                    <a:pt x="5129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2520"/>
            <p:cNvSpPr/>
            <p:nvPr>
              <p:custDataLst>
                <p:tags r:id="rId176"/>
              </p:custDataLst>
            </p:nvPr>
          </p:nvSpPr>
          <p:spPr>
            <a:xfrm>
              <a:off x="6248400" y="6604000"/>
              <a:ext cx="38101" cy="63501"/>
            </a:xfrm>
            <a:custGeom>
              <a:avLst/>
              <a:gdLst/>
              <a:ahLst/>
              <a:cxnLst/>
              <a:rect l="0" t="0" r="0" b="0"/>
              <a:pathLst>
                <a:path w="38101" h="63501">
                  <a:moveTo>
                    <a:pt x="38100" y="0"/>
                  </a:moveTo>
                  <a:lnTo>
                    <a:pt x="38100" y="0"/>
                  </a:lnTo>
                  <a:lnTo>
                    <a:pt x="34729" y="3370"/>
                  </a:lnTo>
                  <a:lnTo>
                    <a:pt x="33074" y="8789"/>
                  </a:lnTo>
                  <a:lnTo>
                    <a:pt x="32633" y="12209"/>
                  </a:lnTo>
                  <a:lnTo>
                    <a:pt x="14150" y="44964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2521"/>
            <p:cNvSpPr/>
            <p:nvPr>
              <p:custDataLst>
                <p:tags r:id="rId177"/>
              </p:custDataLst>
            </p:nvPr>
          </p:nvSpPr>
          <p:spPr>
            <a:xfrm>
              <a:off x="6109583" y="6565900"/>
              <a:ext cx="88018" cy="19051"/>
            </a:xfrm>
            <a:custGeom>
              <a:avLst/>
              <a:gdLst/>
              <a:ahLst/>
              <a:cxnLst/>
              <a:rect l="0" t="0" r="0" b="0"/>
              <a:pathLst>
                <a:path w="88018" h="19051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2749" y="12831"/>
                  </a:lnTo>
                  <a:lnTo>
                    <a:pt x="5772" y="14904"/>
                  </a:lnTo>
                  <a:lnTo>
                    <a:pt x="20137" y="17821"/>
                  </a:lnTo>
                  <a:lnTo>
                    <a:pt x="67759" y="18978"/>
                  </a:lnTo>
                  <a:lnTo>
                    <a:pt x="88017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2522"/>
            <p:cNvSpPr/>
            <p:nvPr>
              <p:custDataLst>
                <p:tags r:id="rId178"/>
              </p:custDataLst>
            </p:nvPr>
          </p:nvSpPr>
          <p:spPr>
            <a:xfrm>
              <a:off x="6032498" y="6478229"/>
              <a:ext cx="157833" cy="201972"/>
            </a:xfrm>
            <a:custGeom>
              <a:avLst/>
              <a:gdLst/>
              <a:ahLst/>
              <a:cxnLst/>
              <a:rect l="0" t="0" r="0" b="0"/>
              <a:pathLst>
                <a:path w="157833" h="201972">
                  <a:moveTo>
                    <a:pt x="2" y="24171"/>
                  </a:moveTo>
                  <a:lnTo>
                    <a:pt x="2" y="24171"/>
                  </a:lnTo>
                  <a:lnTo>
                    <a:pt x="0" y="18704"/>
                  </a:lnTo>
                  <a:lnTo>
                    <a:pt x="18033" y="12926"/>
                  </a:lnTo>
                  <a:lnTo>
                    <a:pt x="62464" y="4992"/>
                  </a:lnTo>
                  <a:lnTo>
                    <a:pt x="105630" y="0"/>
                  </a:lnTo>
                  <a:lnTo>
                    <a:pt x="148270" y="4347"/>
                  </a:lnTo>
                  <a:lnTo>
                    <a:pt x="151764" y="5310"/>
                  </a:lnTo>
                  <a:lnTo>
                    <a:pt x="154093" y="6657"/>
                  </a:lnTo>
                  <a:lnTo>
                    <a:pt x="155646" y="8263"/>
                  </a:lnTo>
                  <a:lnTo>
                    <a:pt x="157832" y="20634"/>
                  </a:lnTo>
                  <a:lnTo>
                    <a:pt x="151723" y="60611"/>
                  </a:lnTo>
                  <a:lnTo>
                    <a:pt x="143802" y="104276"/>
                  </a:lnTo>
                  <a:lnTo>
                    <a:pt x="140512" y="145462"/>
                  </a:lnTo>
                  <a:lnTo>
                    <a:pt x="139749" y="191524"/>
                  </a:lnTo>
                  <a:lnTo>
                    <a:pt x="139702" y="201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2523"/>
            <p:cNvSpPr/>
            <p:nvPr>
              <p:custDataLst>
                <p:tags r:id="rId179"/>
              </p:custDataLst>
            </p:nvPr>
          </p:nvSpPr>
          <p:spPr>
            <a:xfrm>
              <a:off x="6350262" y="6280150"/>
              <a:ext cx="196589" cy="31751"/>
            </a:xfrm>
            <a:custGeom>
              <a:avLst/>
              <a:gdLst/>
              <a:ahLst/>
              <a:cxnLst/>
              <a:rect l="0" t="0" r="0" b="0"/>
              <a:pathLst>
                <a:path w="196589" h="31751">
                  <a:moveTo>
                    <a:pt x="6088" y="31750"/>
                  </a:moveTo>
                  <a:lnTo>
                    <a:pt x="6088" y="31750"/>
                  </a:lnTo>
                  <a:lnTo>
                    <a:pt x="0" y="31750"/>
                  </a:lnTo>
                  <a:lnTo>
                    <a:pt x="3187" y="31750"/>
                  </a:lnTo>
                  <a:lnTo>
                    <a:pt x="45889" y="19817"/>
                  </a:lnTo>
                  <a:lnTo>
                    <a:pt x="91024" y="12928"/>
                  </a:lnTo>
                  <a:lnTo>
                    <a:pt x="124270" y="8568"/>
                  </a:lnTo>
                  <a:lnTo>
                    <a:pt x="160213" y="4277"/>
                  </a:lnTo>
                  <a:lnTo>
                    <a:pt x="1965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2524"/>
            <p:cNvSpPr/>
            <p:nvPr>
              <p:custDataLst>
                <p:tags r:id="rId180"/>
              </p:custDataLst>
            </p:nvPr>
          </p:nvSpPr>
          <p:spPr>
            <a:xfrm>
              <a:off x="6381750" y="6193378"/>
              <a:ext cx="52676" cy="239173"/>
            </a:xfrm>
            <a:custGeom>
              <a:avLst/>
              <a:gdLst/>
              <a:ahLst/>
              <a:cxnLst/>
              <a:rect l="0" t="0" r="0" b="0"/>
              <a:pathLst>
                <a:path w="52676" h="239173">
                  <a:moveTo>
                    <a:pt x="0" y="29622"/>
                  </a:moveTo>
                  <a:lnTo>
                    <a:pt x="0" y="29622"/>
                  </a:lnTo>
                  <a:lnTo>
                    <a:pt x="0" y="26251"/>
                  </a:lnTo>
                  <a:lnTo>
                    <a:pt x="3763" y="22715"/>
                  </a:lnTo>
                  <a:lnTo>
                    <a:pt x="32616" y="2658"/>
                  </a:lnTo>
                  <a:lnTo>
                    <a:pt x="41777" y="0"/>
                  </a:lnTo>
                  <a:lnTo>
                    <a:pt x="48671" y="698"/>
                  </a:lnTo>
                  <a:lnTo>
                    <a:pt x="51496" y="1874"/>
                  </a:lnTo>
                  <a:lnTo>
                    <a:pt x="52675" y="4773"/>
                  </a:lnTo>
                  <a:lnTo>
                    <a:pt x="50352" y="46717"/>
                  </a:lnTo>
                  <a:lnTo>
                    <a:pt x="42062" y="89104"/>
                  </a:lnTo>
                  <a:lnTo>
                    <a:pt x="31042" y="131208"/>
                  </a:lnTo>
                  <a:lnTo>
                    <a:pt x="18841" y="176374"/>
                  </a:lnTo>
                  <a:lnTo>
                    <a:pt x="8817" y="219869"/>
                  </a:lnTo>
                  <a:lnTo>
                    <a:pt x="6350" y="239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2525"/>
            <p:cNvSpPr/>
            <p:nvPr>
              <p:custDataLst>
                <p:tags r:id="rId181"/>
              </p:custDataLst>
            </p:nvPr>
          </p:nvSpPr>
          <p:spPr>
            <a:xfrm>
              <a:off x="6210300" y="6369050"/>
              <a:ext cx="50801" cy="57151"/>
            </a:xfrm>
            <a:custGeom>
              <a:avLst/>
              <a:gdLst/>
              <a:ahLst/>
              <a:cxnLst/>
              <a:rect l="0" t="0" r="0" b="0"/>
              <a:pathLst>
                <a:path w="50801" h="57151">
                  <a:moveTo>
                    <a:pt x="50800" y="0"/>
                  </a:moveTo>
                  <a:lnTo>
                    <a:pt x="50800" y="0"/>
                  </a:lnTo>
                  <a:lnTo>
                    <a:pt x="6489" y="4706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2526"/>
            <p:cNvSpPr/>
            <p:nvPr>
              <p:custDataLst>
                <p:tags r:id="rId182"/>
              </p:custDataLst>
            </p:nvPr>
          </p:nvSpPr>
          <p:spPr>
            <a:xfrm>
              <a:off x="6115050" y="6219531"/>
              <a:ext cx="87281" cy="191940"/>
            </a:xfrm>
            <a:custGeom>
              <a:avLst/>
              <a:gdLst/>
              <a:ahLst/>
              <a:cxnLst/>
              <a:rect l="0" t="0" r="0" b="0"/>
              <a:pathLst>
                <a:path w="87281" h="191940">
                  <a:moveTo>
                    <a:pt x="0" y="16169"/>
                  </a:moveTo>
                  <a:lnTo>
                    <a:pt x="0" y="16169"/>
                  </a:lnTo>
                  <a:lnTo>
                    <a:pt x="0" y="6709"/>
                  </a:lnTo>
                  <a:lnTo>
                    <a:pt x="2117" y="5629"/>
                  </a:lnTo>
                  <a:lnTo>
                    <a:pt x="32493" y="0"/>
                  </a:lnTo>
                  <a:lnTo>
                    <a:pt x="44781" y="1457"/>
                  </a:lnTo>
                  <a:lnTo>
                    <a:pt x="55416" y="6338"/>
                  </a:lnTo>
                  <a:lnTo>
                    <a:pt x="60227" y="9615"/>
                  </a:lnTo>
                  <a:lnTo>
                    <a:pt x="63435" y="13916"/>
                  </a:lnTo>
                  <a:lnTo>
                    <a:pt x="66999" y="24340"/>
                  </a:lnTo>
                  <a:lnTo>
                    <a:pt x="65832" y="30083"/>
                  </a:lnTo>
                  <a:lnTo>
                    <a:pt x="46456" y="60779"/>
                  </a:lnTo>
                  <a:lnTo>
                    <a:pt x="39933" y="67746"/>
                  </a:lnTo>
                  <a:lnTo>
                    <a:pt x="35387" y="71547"/>
                  </a:lnTo>
                  <a:lnTo>
                    <a:pt x="32229" y="78461"/>
                  </a:lnTo>
                  <a:lnTo>
                    <a:pt x="32069" y="78158"/>
                  </a:lnTo>
                  <a:lnTo>
                    <a:pt x="31891" y="75940"/>
                  </a:lnTo>
                  <a:lnTo>
                    <a:pt x="33255" y="75066"/>
                  </a:lnTo>
                  <a:lnTo>
                    <a:pt x="38534" y="74096"/>
                  </a:lnTo>
                  <a:lnTo>
                    <a:pt x="49438" y="76920"/>
                  </a:lnTo>
                  <a:lnTo>
                    <a:pt x="61607" y="85596"/>
                  </a:lnTo>
                  <a:lnTo>
                    <a:pt x="74149" y="107217"/>
                  </a:lnTo>
                  <a:lnTo>
                    <a:pt x="85254" y="140352"/>
                  </a:lnTo>
                  <a:lnTo>
                    <a:pt x="87280" y="154618"/>
                  </a:lnTo>
                  <a:lnTo>
                    <a:pt x="84416" y="168013"/>
                  </a:lnTo>
                  <a:lnTo>
                    <a:pt x="81678" y="174548"/>
                  </a:lnTo>
                  <a:lnTo>
                    <a:pt x="77029" y="179611"/>
                  </a:lnTo>
                  <a:lnTo>
                    <a:pt x="64339" y="187117"/>
                  </a:lnTo>
                  <a:lnTo>
                    <a:pt x="44700" y="191939"/>
                  </a:lnTo>
                  <a:lnTo>
                    <a:pt x="33741" y="191185"/>
                  </a:lnTo>
                  <a:lnTo>
                    <a:pt x="28844" y="189996"/>
                  </a:lnTo>
                  <a:lnTo>
                    <a:pt x="19641" y="183032"/>
                  </a:lnTo>
                  <a:lnTo>
                    <a:pt x="6350" y="1685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2527"/>
            <p:cNvSpPr/>
            <p:nvPr>
              <p:custDataLst>
                <p:tags r:id="rId183"/>
              </p:custDataLst>
            </p:nvPr>
          </p:nvSpPr>
          <p:spPr>
            <a:xfrm>
              <a:off x="6013450" y="6699250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19050" y="0"/>
                  </a:moveTo>
                  <a:lnTo>
                    <a:pt x="19050" y="0"/>
                  </a:lnTo>
                  <a:lnTo>
                    <a:pt x="18345" y="6480"/>
                  </a:lnTo>
                  <a:lnTo>
                    <a:pt x="10261" y="26680"/>
                  </a:lnTo>
                  <a:lnTo>
                    <a:pt x="4561" y="37962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2528"/>
            <p:cNvSpPr/>
            <p:nvPr>
              <p:custDataLst>
                <p:tags r:id="rId184"/>
              </p:custDataLst>
            </p:nvPr>
          </p:nvSpPr>
          <p:spPr>
            <a:xfrm>
              <a:off x="6045200" y="6635750"/>
              <a:ext cx="55929" cy="127001"/>
            </a:xfrm>
            <a:custGeom>
              <a:avLst/>
              <a:gdLst/>
              <a:ahLst/>
              <a:cxnLst/>
              <a:rect l="0" t="0" r="0" b="0"/>
              <a:pathLst>
                <a:path w="55929" h="127001">
                  <a:moveTo>
                    <a:pt x="12700" y="0"/>
                  </a:moveTo>
                  <a:lnTo>
                    <a:pt x="12700" y="0"/>
                  </a:lnTo>
                  <a:lnTo>
                    <a:pt x="30998" y="0"/>
                  </a:lnTo>
                  <a:lnTo>
                    <a:pt x="38706" y="3763"/>
                  </a:lnTo>
                  <a:lnTo>
                    <a:pt x="45425" y="9433"/>
                  </a:lnTo>
                  <a:lnTo>
                    <a:pt x="48411" y="14305"/>
                  </a:lnTo>
                  <a:lnTo>
                    <a:pt x="50092" y="21015"/>
                  </a:lnTo>
                  <a:lnTo>
                    <a:pt x="50591" y="27471"/>
                  </a:lnTo>
                  <a:lnTo>
                    <a:pt x="48826" y="31730"/>
                  </a:lnTo>
                  <a:lnTo>
                    <a:pt x="39807" y="44448"/>
                  </a:lnTo>
                  <a:lnTo>
                    <a:pt x="38250" y="52123"/>
                  </a:lnTo>
                  <a:lnTo>
                    <a:pt x="38129" y="59528"/>
                  </a:lnTo>
                  <a:lnTo>
                    <a:pt x="39994" y="63615"/>
                  </a:lnTo>
                  <a:lnTo>
                    <a:pt x="48933" y="79873"/>
                  </a:lnTo>
                  <a:lnTo>
                    <a:pt x="55928" y="101692"/>
                  </a:lnTo>
                  <a:lnTo>
                    <a:pt x="54925" y="104484"/>
                  </a:lnTo>
                  <a:lnTo>
                    <a:pt x="50045" y="109467"/>
                  </a:lnTo>
                  <a:lnTo>
                    <a:pt x="35995" y="119610"/>
                  </a:lnTo>
                  <a:lnTo>
                    <a:pt x="22583" y="123715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SMARTInkShape-Group536"/>
          <p:cNvGrpSpPr/>
          <p:nvPr/>
        </p:nvGrpSpPr>
        <p:grpSpPr>
          <a:xfrm>
            <a:off x="8351569" y="5794179"/>
            <a:ext cx="371951" cy="299726"/>
            <a:chOff x="8351569" y="5794179"/>
            <a:chExt cx="371951" cy="299726"/>
          </a:xfrm>
        </p:grpSpPr>
        <p:sp>
          <p:nvSpPr>
            <p:cNvPr id="384" name="SMARTInkShape-2529"/>
            <p:cNvSpPr/>
            <p:nvPr>
              <p:custDataLst>
                <p:tags r:id="rId169"/>
              </p:custDataLst>
            </p:nvPr>
          </p:nvSpPr>
          <p:spPr>
            <a:xfrm>
              <a:off x="8351569" y="5817844"/>
              <a:ext cx="112982" cy="236197"/>
            </a:xfrm>
            <a:custGeom>
              <a:avLst/>
              <a:gdLst/>
              <a:ahLst/>
              <a:cxnLst/>
              <a:rect l="0" t="0" r="0" b="0"/>
              <a:pathLst>
                <a:path w="112982" h="236197">
                  <a:moveTo>
                    <a:pt x="112981" y="24156"/>
                  </a:moveTo>
                  <a:lnTo>
                    <a:pt x="112981" y="24156"/>
                  </a:lnTo>
                  <a:lnTo>
                    <a:pt x="112981" y="15317"/>
                  </a:lnTo>
                  <a:lnTo>
                    <a:pt x="111099" y="11291"/>
                  </a:lnTo>
                  <a:lnTo>
                    <a:pt x="104142" y="2956"/>
                  </a:lnTo>
                  <a:lnTo>
                    <a:pt x="98233" y="622"/>
                  </a:lnTo>
                  <a:lnTo>
                    <a:pt x="94683" y="0"/>
                  </a:lnTo>
                  <a:lnTo>
                    <a:pt x="86975" y="1190"/>
                  </a:lnTo>
                  <a:lnTo>
                    <a:pt x="67157" y="7704"/>
                  </a:lnTo>
                  <a:lnTo>
                    <a:pt x="58983" y="15433"/>
                  </a:lnTo>
                  <a:lnTo>
                    <a:pt x="53704" y="25924"/>
                  </a:lnTo>
                  <a:lnTo>
                    <a:pt x="51358" y="37642"/>
                  </a:lnTo>
                  <a:lnTo>
                    <a:pt x="53409" y="56139"/>
                  </a:lnTo>
                  <a:lnTo>
                    <a:pt x="58517" y="66828"/>
                  </a:lnTo>
                  <a:lnTo>
                    <a:pt x="85211" y="99753"/>
                  </a:lnTo>
                  <a:lnTo>
                    <a:pt x="86002" y="102069"/>
                  </a:lnTo>
                  <a:lnTo>
                    <a:pt x="85117" y="104320"/>
                  </a:lnTo>
                  <a:lnTo>
                    <a:pt x="71677" y="114885"/>
                  </a:lnTo>
                  <a:lnTo>
                    <a:pt x="60051" y="121630"/>
                  </a:lnTo>
                  <a:lnTo>
                    <a:pt x="19266" y="138061"/>
                  </a:lnTo>
                  <a:lnTo>
                    <a:pt x="19460" y="138193"/>
                  </a:lnTo>
                  <a:lnTo>
                    <a:pt x="21556" y="138339"/>
                  </a:lnTo>
                  <a:lnTo>
                    <a:pt x="24841" y="140285"/>
                  </a:lnTo>
                  <a:lnTo>
                    <a:pt x="26703" y="141791"/>
                  </a:lnTo>
                  <a:lnTo>
                    <a:pt x="28775" y="145347"/>
                  </a:lnTo>
                  <a:lnTo>
                    <a:pt x="29326" y="147285"/>
                  </a:lnTo>
                  <a:lnTo>
                    <a:pt x="26733" y="160121"/>
                  </a:lnTo>
                  <a:lnTo>
                    <a:pt x="7644" y="207165"/>
                  </a:lnTo>
                  <a:lnTo>
                    <a:pt x="0" y="227789"/>
                  </a:lnTo>
                  <a:lnTo>
                    <a:pt x="1677" y="230466"/>
                  </a:lnTo>
                  <a:lnTo>
                    <a:pt x="9184" y="235324"/>
                  </a:lnTo>
                  <a:lnTo>
                    <a:pt x="13444" y="236196"/>
                  </a:lnTo>
                  <a:lnTo>
                    <a:pt x="21941" y="235283"/>
                  </a:lnTo>
                  <a:lnTo>
                    <a:pt x="49481" y="221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2530"/>
            <p:cNvSpPr/>
            <p:nvPr>
              <p:custDataLst>
                <p:tags r:id="rId170"/>
              </p:custDataLst>
            </p:nvPr>
          </p:nvSpPr>
          <p:spPr>
            <a:xfrm>
              <a:off x="8472043" y="5835650"/>
              <a:ext cx="106151" cy="241301"/>
            </a:xfrm>
            <a:custGeom>
              <a:avLst/>
              <a:gdLst/>
              <a:ahLst/>
              <a:cxnLst/>
              <a:rect l="0" t="0" r="0" b="0"/>
              <a:pathLst>
                <a:path w="106151" h="241301">
                  <a:moveTo>
                    <a:pt x="11557" y="0"/>
                  </a:moveTo>
                  <a:lnTo>
                    <a:pt x="11557" y="0"/>
                  </a:lnTo>
                  <a:lnTo>
                    <a:pt x="0" y="0"/>
                  </a:lnTo>
                  <a:lnTo>
                    <a:pt x="11559" y="1881"/>
                  </a:lnTo>
                  <a:lnTo>
                    <a:pt x="57810" y="6467"/>
                  </a:lnTo>
                  <a:lnTo>
                    <a:pt x="100886" y="11740"/>
                  </a:lnTo>
                  <a:lnTo>
                    <a:pt x="104271" y="13471"/>
                  </a:lnTo>
                  <a:lnTo>
                    <a:pt x="105822" y="16035"/>
                  </a:lnTo>
                  <a:lnTo>
                    <a:pt x="106150" y="19157"/>
                  </a:lnTo>
                  <a:lnTo>
                    <a:pt x="95232" y="62611"/>
                  </a:lnTo>
                  <a:lnTo>
                    <a:pt x="85424" y="97574"/>
                  </a:lnTo>
                  <a:lnTo>
                    <a:pt x="77031" y="137488"/>
                  </a:lnTo>
                  <a:lnTo>
                    <a:pt x="66627" y="172989"/>
                  </a:lnTo>
                  <a:lnTo>
                    <a:pt x="60172" y="207890"/>
                  </a:lnTo>
                  <a:lnTo>
                    <a:pt x="62357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2531"/>
            <p:cNvSpPr/>
            <p:nvPr>
              <p:custDataLst>
                <p:tags r:id="rId171"/>
              </p:custDataLst>
            </p:nvPr>
          </p:nvSpPr>
          <p:spPr>
            <a:xfrm>
              <a:off x="8515350" y="5924550"/>
              <a:ext cx="146051" cy="6351"/>
            </a:xfrm>
            <a:custGeom>
              <a:avLst/>
              <a:gdLst/>
              <a:ahLst/>
              <a:cxnLst/>
              <a:rect l="0" t="0" r="0" b="0"/>
              <a:pathLst>
                <a:path w="146051" h="6351">
                  <a:moveTo>
                    <a:pt x="0" y="6350"/>
                  </a:moveTo>
                  <a:lnTo>
                    <a:pt x="0" y="6350"/>
                  </a:lnTo>
                  <a:lnTo>
                    <a:pt x="40205" y="2979"/>
                  </a:lnTo>
                  <a:lnTo>
                    <a:pt x="83514" y="588"/>
                  </a:lnTo>
                  <a:lnTo>
                    <a:pt x="130689" y="77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2532"/>
            <p:cNvSpPr/>
            <p:nvPr>
              <p:custDataLst>
                <p:tags r:id="rId172"/>
              </p:custDataLst>
            </p:nvPr>
          </p:nvSpPr>
          <p:spPr>
            <a:xfrm>
              <a:off x="8629650" y="5794179"/>
              <a:ext cx="93870" cy="299726"/>
            </a:xfrm>
            <a:custGeom>
              <a:avLst/>
              <a:gdLst/>
              <a:ahLst/>
              <a:cxnLst/>
              <a:rect l="0" t="0" r="0" b="0"/>
              <a:pathLst>
                <a:path w="93870" h="299726">
                  <a:moveTo>
                    <a:pt x="38100" y="3371"/>
                  </a:moveTo>
                  <a:lnTo>
                    <a:pt x="38100" y="3371"/>
                  </a:lnTo>
                  <a:lnTo>
                    <a:pt x="44841" y="0"/>
                  </a:lnTo>
                  <a:lnTo>
                    <a:pt x="53796" y="226"/>
                  </a:lnTo>
                  <a:lnTo>
                    <a:pt x="73420" y="6121"/>
                  </a:lnTo>
                  <a:lnTo>
                    <a:pt x="80374" y="11884"/>
                  </a:lnTo>
                  <a:lnTo>
                    <a:pt x="85816" y="19854"/>
                  </a:lnTo>
                  <a:lnTo>
                    <a:pt x="92141" y="35536"/>
                  </a:lnTo>
                  <a:lnTo>
                    <a:pt x="93869" y="44948"/>
                  </a:lnTo>
                  <a:lnTo>
                    <a:pt x="85543" y="79238"/>
                  </a:lnTo>
                  <a:lnTo>
                    <a:pt x="77570" y="99300"/>
                  </a:lnTo>
                  <a:lnTo>
                    <a:pt x="76605" y="113403"/>
                  </a:lnTo>
                  <a:lnTo>
                    <a:pt x="79397" y="138319"/>
                  </a:lnTo>
                  <a:lnTo>
                    <a:pt x="73016" y="181265"/>
                  </a:lnTo>
                  <a:lnTo>
                    <a:pt x="69974" y="227898"/>
                  </a:lnTo>
                  <a:lnTo>
                    <a:pt x="64797" y="267549"/>
                  </a:lnTo>
                  <a:lnTo>
                    <a:pt x="56989" y="291209"/>
                  </a:lnTo>
                  <a:lnTo>
                    <a:pt x="54926" y="294746"/>
                  </a:lnTo>
                  <a:lnTo>
                    <a:pt x="52138" y="297104"/>
                  </a:lnTo>
                  <a:lnTo>
                    <a:pt x="45279" y="299725"/>
                  </a:lnTo>
                  <a:lnTo>
                    <a:pt x="37528" y="299008"/>
                  </a:lnTo>
                  <a:lnTo>
                    <a:pt x="27967" y="294927"/>
                  </a:lnTo>
                  <a:lnTo>
                    <a:pt x="0" y="276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4" name="SMARTInkShape-Group537"/>
          <p:cNvGrpSpPr/>
          <p:nvPr/>
        </p:nvGrpSpPr>
        <p:grpSpPr>
          <a:xfrm>
            <a:off x="6061209" y="5825641"/>
            <a:ext cx="608231" cy="306747"/>
            <a:chOff x="6061209" y="5825641"/>
            <a:chExt cx="608231" cy="306747"/>
          </a:xfrm>
        </p:grpSpPr>
        <p:sp>
          <p:nvSpPr>
            <p:cNvPr id="389" name="SMARTInkShape-2533"/>
            <p:cNvSpPr/>
            <p:nvPr>
              <p:custDataLst>
                <p:tags r:id="rId164"/>
              </p:custDataLst>
            </p:nvPr>
          </p:nvSpPr>
          <p:spPr>
            <a:xfrm>
              <a:off x="6061209" y="5825641"/>
              <a:ext cx="91942" cy="306747"/>
            </a:xfrm>
            <a:custGeom>
              <a:avLst/>
              <a:gdLst/>
              <a:ahLst/>
              <a:cxnLst/>
              <a:rect l="0" t="0" r="0" b="0"/>
              <a:pathLst>
                <a:path w="91942" h="306747">
                  <a:moveTo>
                    <a:pt x="91941" y="3659"/>
                  </a:moveTo>
                  <a:lnTo>
                    <a:pt x="91941" y="3659"/>
                  </a:lnTo>
                  <a:lnTo>
                    <a:pt x="91941" y="288"/>
                  </a:lnTo>
                  <a:lnTo>
                    <a:pt x="91236" y="0"/>
                  </a:lnTo>
                  <a:lnTo>
                    <a:pt x="79732" y="6409"/>
                  </a:lnTo>
                  <a:lnTo>
                    <a:pt x="43606" y="48418"/>
                  </a:lnTo>
                  <a:lnTo>
                    <a:pt x="29563" y="71719"/>
                  </a:lnTo>
                  <a:lnTo>
                    <a:pt x="24305" y="92028"/>
                  </a:lnTo>
                  <a:lnTo>
                    <a:pt x="26837" y="103142"/>
                  </a:lnTo>
                  <a:lnTo>
                    <a:pt x="39961" y="121773"/>
                  </a:lnTo>
                  <a:lnTo>
                    <a:pt x="47908" y="126710"/>
                  </a:lnTo>
                  <a:lnTo>
                    <a:pt x="58434" y="131370"/>
                  </a:lnTo>
                  <a:lnTo>
                    <a:pt x="61136" y="133250"/>
                  </a:lnTo>
                  <a:lnTo>
                    <a:pt x="62233" y="135209"/>
                  </a:lnTo>
                  <a:lnTo>
                    <a:pt x="62258" y="137220"/>
                  </a:lnTo>
                  <a:lnTo>
                    <a:pt x="57039" y="147184"/>
                  </a:lnTo>
                  <a:lnTo>
                    <a:pt x="17934" y="193702"/>
                  </a:lnTo>
                  <a:lnTo>
                    <a:pt x="13188" y="202422"/>
                  </a:lnTo>
                  <a:lnTo>
                    <a:pt x="10141" y="221400"/>
                  </a:lnTo>
                  <a:lnTo>
                    <a:pt x="6168" y="245323"/>
                  </a:lnTo>
                  <a:lnTo>
                    <a:pt x="0" y="266066"/>
                  </a:lnTo>
                  <a:lnTo>
                    <a:pt x="1219" y="277624"/>
                  </a:lnTo>
                  <a:lnTo>
                    <a:pt x="5994" y="287935"/>
                  </a:lnTo>
                  <a:lnTo>
                    <a:pt x="12819" y="296514"/>
                  </a:lnTo>
                  <a:lnTo>
                    <a:pt x="20559" y="302680"/>
                  </a:lnTo>
                  <a:lnTo>
                    <a:pt x="28701" y="305890"/>
                  </a:lnTo>
                  <a:lnTo>
                    <a:pt x="32848" y="306746"/>
                  </a:lnTo>
                  <a:lnTo>
                    <a:pt x="43100" y="303935"/>
                  </a:lnTo>
                  <a:lnTo>
                    <a:pt x="60191" y="295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2534"/>
            <p:cNvSpPr/>
            <p:nvPr>
              <p:custDataLst>
                <p:tags r:id="rId165"/>
              </p:custDataLst>
            </p:nvPr>
          </p:nvSpPr>
          <p:spPr>
            <a:xfrm>
              <a:off x="6172200" y="5894284"/>
              <a:ext cx="110895" cy="171904"/>
            </a:xfrm>
            <a:custGeom>
              <a:avLst/>
              <a:gdLst/>
              <a:ahLst/>
              <a:cxnLst/>
              <a:rect l="0" t="0" r="0" b="0"/>
              <a:pathLst>
                <a:path w="110895" h="171904">
                  <a:moveTo>
                    <a:pt x="31750" y="17566"/>
                  </a:moveTo>
                  <a:lnTo>
                    <a:pt x="31750" y="17566"/>
                  </a:lnTo>
                  <a:lnTo>
                    <a:pt x="31748" y="8106"/>
                  </a:lnTo>
                  <a:lnTo>
                    <a:pt x="37395" y="4425"/>
                  </a:lnTo>
                  <a:lnTo>
                    <a:pt x="47664" y="1143"/>
                  </a:lnTo>
                  <a:lnTo>
                    <a:pt x="68608" y="0"/>
                  </a:lnTo>
                  <a:lnTo>
                    <a:pt x="81997" y="2232"/>
                  </a:lnTo>
                  <a:lnTo>
                    <a:pt x="91242" y="7460"/>
                  </a:lnTo>
                  <a:lnTo>
                    <a:pt x="94695" y="10827"/>
                  </a:lnTo>
                  <a:lnTo>
                    <a:pt x="96290" y="15896"/>
                  </a:lnTo>
                  <a:lnTo>
                    <a:pt x="96183" y="29053"/>
                  </a:lnTo>
                  <a:lnTo>
                    <a:pt x="90020" y="42427"/>
                  </a:lnTo>
                  <a:lnTo>
                    <a:pt x="54592" y="89431"/>
                  </a:lnTo>
                  <a:lnTo>
                    <a:pt x="53329" y="90875"/>
                  </a:lnTo>
                  <a:lnTo>
                    <a:pt x="53192" y="91839"/>
                  </a:lnTo>
                  <a:lnTo>
                    <a:pt x="53806" y="92482"/>
                  </a:lnTo>
                  <a:lnTo>
                    <a:pt x="56369" y="93195"/>
                  </a:lnTo>
                  <a:lnTo>
                    <a:pt x="72534" y="97062"/>
                  </a:lnTo>
                  <a:lnTo>
                    <a:pt x="102718" y="117525"/>
                  </a:lnTo>
                  <a:lnTo>
                    <a:pt x="106579" y="122305"/>
                  </a:lnTo>
                  <a:lnTo>
                    <a:pt x="110869" y="133260"/>
                  </a:lnTo>
                  <a:lnTo>
                    <a:pt x="110894" y="143304"/>
                  </a:lnTo>
                  <a:lnTo>
                    <a:pt x="109912" y="147959"/>
                  </a:lnTo>
                  <a:lnTo>
                    <a:pt x="99415" y="156892"/>
                  </a:lnTo>
                  <a:lnTo>
                    <a:pt x="82285" y="164860"/>
                  </a:lnTo>
                  <a:lnTo>
                    <a:pt x="50957" y="171903"/>
                  </a:lnTo>
                  <a:lnTo>
                    <a:pt x="20335" y="168676"/>
                  </a:lnTo>
                  <a:lnTo>
                    <a:pt x="0" y="163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2535"/>
            <p:cNvSpPr/>
            <p:nvPr>
              <p:custDataLst>
                <p:tags r:id="rId166"/>
              </p:custDataLst>
            </p:nvPr>
          </p:nvSpPr>
          <p:spPr>
            <a:xfrm>
              <a:off x="6299200" y="6051550"/>
              <a:ext cx="63501" cy="57151"/>
            </a:xfrm>
            <a:custGeom>
              <a:avLst/>
              <a:gdLst/>
              <a:ahLst/>
              <a:cxnLst/>
              <a:rect l="0" t="0" r="0" b="0"/>
              <a:pathLst>
                <a:path w="63501" h="57151">
                  <a:moveTo>
                    <a:pt x="63500" y="0"/>
                  </a:moveTo>
                  <a:lnTo>
                    <a:pt x="63500" y="0"/>
                  </a:lnTo>
                  <a:lnTo>
                    <a:pt x="63500" y="3371"/>
                  </a:lnTo>
                  <a:lnTo>
                    <a:pt x="48290" y="15901"/>
                  </a:lnTo>
                  <a:lnTo>
                    <a:pt x="6823" y="4765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2536"/>
            <p:cNvSpPr/>
            <p:nvPr>
              <p:custDataLst>
                <p:tags r:id="rId167"/>
              </p:custDataLst>
            </p:nvPr>
          </p:nvSpPr>
          <p:spPr>
            <a:xfrm>
              <a:off x="6489700" y="5892800"/>
              <a:ext cx="6351" cy="171451"/>
            </a:xfrm>
            <a:custGeom>
              <a:avLst/>
              <a:gdLst/>
              <a:ahLst/>
              <a:cxnLst/>
              <a:rect l="0" t="0" r="0" b="0"/>
              <a:pathLst>
                <a:path w="6351" h="171451">
                  <a:moveTo>
                    <a:pt x="6350" y="0"/>
                  </a:moveTo>
                  <a:lnTo>
                    <a:pt x="6350" y="0"/>
                  </a:lnTo>
                  <a:lnTo>
                    <a:pt x="2979" y="39345"/>
                  </a:lnTo>
                  <a:lnTo>
                    <a:pt x="588" y="84049"/>
                  </a:lnTo>
                  <a:lnTo>
                    <a:pt x="116" y="129884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2537"/>
            <p:cNvSpPr/>
            <p:nvPr>
              <p:custDataLst>
                <p:tags r:id="rId168"/>
              </p:custDataLst>
            </p:nvPr>
          </p:nvSpPr>
          <p:spPr>
            <a:xfrm>
              <a:off x="6591300" y="5832279"/>
              <a:ext cx="78140" cy="289122"/>
            </a:xfrm>
            <a:custGeom>
              <a:avLst/>
              <a:gdLst/>
              <a:ahLst/>
              <a:cxnLst/>
              <a:rect l="0" t="0" r="0" b="0"/>
              <a:pathLst>
                <a:path w="78140" h="289122">
                  <a:moveTo>
                    <a:pt x="0" y="3371"/>
                  </a:moveTo>
                  <a:lnTo>
                    <a:pt x="0" y="3371"/>
                  </a:lnTo>
                  <a:lnTo>
                    <a:pt x="6741" y="0"/>
                  </a:lnTo>
                  <a:lnTo>
                    <a:pt x="13815" y="226"/>
                  </a:lnTo>
                  <a:lnTo>
                    <a:pt x="38377" y="8732"/>
                  </a:lnTo>
                  <a:lnTo>
                    <a:pt x="52371" y="19854"/>
                  </a:lnTo>
                  <a:lnTo>
                    <a:pt x="61140" y="30452"/>
                  </a:lnTo>
                  <a:lnTo>
                    <a:pt x="62633" y="36948"/>
                  </a:lnTo>
                  <a:lnTo>
                    <a:pt x="60527" y="51690"/>
                  </a:lnTo>
                  <a:lnTo>
                    <a:pt x="51408" y="72487"/>
                  </a:lnTo>
                  <a:lnTo>
                    <a:pt x="26986" y="108684"/>
                  </a:lnTo>
                  <a:lnTo>
                    <a:pt x="27987" y="113912"/>
                  </a:lnTo>
                  <a:lnTo>
                    <a:pt x="30077" y="121644"/>
                  </a:lnTo>
                  <a:lnTo>
                    <a:pt x="32665" y="137898"/>
                  </a:lnTo>
                  <a:lnTo>
                    <a:pt x="57731" y="179994"/>
                  </a:lnTo>
                  <a:lnTo>
                    <a:pt x="76860" y="221512"/>
                  </a:lnTo>
                  <a:lnTo>
                    <a:pt x="78139" y="236495"/>
                  </a:lnTo>
                  <a:lnTo>
                    <a:pt x="73213" y="263360"/>
                  </a:lnTo>
                  <a:lnTo>
                    <a:pt x="67582" y="272498"/>
                  </a:lnTo>
                  <a:lnTo>
                    <a:pt x="64104" y="275922"/>
                  </a:lnTo>
                  <a:lnTo>
                    <a:pt x="31750" y="289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SMARTInkShape-Group538"/>
          <p:cNvGrpSpPr/>
          <p:nvPr/>
        </p:nvGrpSpPr>
        <p:grpSpPr>
          <a:xfrm>
            <a:off x="8341244" y="5463027"/>
            <a:ext cx="456872" cy="254463"/>
            <a:chOff x="8341244" y="5463027"/>
            <a:chExt cx="456872" cy="254463"/>
          </a:xfrm>
        </p:grpSpPr>
        <p:sp>
          <p:nvSpPr>
            <p:cNvPr id="395" name="SMARTInkShape-2538"/>
            <p:cNvSpPr/>
            <p:nvPr>
              <p:custDataLst>
                <p:tags r:id="rId161"/>
              </p:custDataLst>
            </p:nvPr>
          </p:nvSpPr>
          <p:spPr>
            <a:xfrm>
              <a:off x="8341244" y="5463027"/>
              <a:ext cx="155057" cy="234715"/>
            </a:xfrm>
            <a:custGeom>
              <a:avLst/>
              <a:gdLst/>
              <a:ahLst/>
              <a:cxnLst/>
              <a:rect l="0" t="0" r="0" b="0"/>
              <a:pathLst>
                <a:path w="155057" h="234715">
                  <a:moveTo>
                    <a:pt x="155056" y="17023"/>
                  </a:moveTo>
                  <a:lnTo>
                    <a:pt x="155056" y="17023"/>
                  </a:lnTo>
                  <a:lnTo>
                    <a:pt x="155056" y="13652"/>
                  </a:lnTo>
                  <a:lnTo>
                    <a:pt x="151685" y="4814"/>
                  </a:lnTo>
                  <a:lnTo>
                    <a:pt x="149281" y="2534"/>
                  </a:lnTo>
                  <a:lnTo>
                    <a:pt x="142847" y="0"/>
                  </a:lnTo>
                  <a:lnTo>
                    <a:pt x="139155" y="734"/>
                  </a:lnTo>
                  <a:lnTo>
                    <a:pt x="131290" y="5315"/>
                  </a:lnTo>
                  <a:lnTo>
                    <a:pt x="111085" y="24823"/>
                  </a:lnTo>
                  <a:lnTo>
                    <a:pt x="96409" y="55314"/>
                  </a:lnTo>
                  <a:lnTo>
                    <a:pt x="92993" y="77601"/>
                  </a:lnTo>
                  <a:lnTo>
                    <a:pt x="95353" y="95336"/>
                  </a:lnTo>
                  <a:lnTo>
                    <a:pt x="103892" y="112899"/>
                  </a:lnTo>
                  <a:lnTo>
                    <a:pt x="113266" y="121488"/>
                  </a:lnTo>
                  <a:lnTo>
                    <a:pt x="126681" y="128409"/>
                  </a:lnTo>
                  <a:lnTo>
                    <a:pt x="134164" y="130747"/>
                  </a:lnTo>
                  <a:lnTo>
                    <a:pt x="88197" y="147894"/>
                  </a:lnTo>
                  <a:lnTo>
                    <a:pt x="41973" y="170188"/>
                  </a:lnTo>
                  <a:lnTo>
                    <a:pt x="15011" y="188701"/>
                  </a:lnTo>
                  <a:lnTo>
                    <a:pt x="1848" y="203827"/>
                  </a:lnTo>
                  <a:lnTo>
                    <a:pt x="0" y="207177"/>
                  </a:lnTo>
                  <a:lnTo>
                    <a:pt x="886" y="210819"/>
                  </a:lnTo>
                  <a:lnTo>
                    <a:pt x="7514" y="218631"/>
                  </a:lnTo>
                  <a:lnTo>
                    <a:pt x="26517" y="227590"/>
                  </a:lnTo>
                  <a:lnTo>
                    <a:pt x="50022" y="234714"/>
                  </a:lnTo>
                  <a:lnTo>
                    <a:pt x="88316" y="234009"/>
                  </a:lnTo>
                  <a:lnTo>
                    <a:pt x="129656" y="2329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2539"/>
            <p:cNvSpPr/>
            <p:nvPr>
              <p:custDataLst>
                <p:tags r:id="rId162"/>
              </p:custDataLst>
            </p:nvPr>
          </p:nvSpPr>
          <p:spPr>
            <a:xfrm>
              <a:off x="8578850" y="5500032"/>
              <a:ext cx="61989" cy="151115"/>
            </a:xfrm>
            <a:custGeom>
              <a:avLst/>
              <a:gdLst/>
              <a:ahLst/>
              <a:cxnLst/>
              <a:rect l="0" t="0" r="0" b="0"/>
              <a:pathLst>
                <a:path w="61989" h="151115">
                  <a:moveTo>
                    <a:pt x="0" y="11768"/>
                  </a:moveTo>
                  <a:lnTo>
                    <a:pt x="0" y="11768"/>
                  </a:lnTo>
                  <a:lnTo>
                    <a:pt x="0" y="8397"/>
                  </a:lnTo>
                  <a:lnTo>
                    <a:pt x="3763" y="4860"/>
                  </a:lnTo>
                  <a:lnTo>
                    <a:pt x="6742" y="2930"/>
                  </a:lnTo>
                  <a:lnTo>
                    <a:pt x="21048" y="212"/>
                  </a:lnTo>
                  <a:lnTo>
                    <a:pt x="39776" y="0"/>
                  </a:lnTo>
                  <a:lnTo>
                    <a:pt x="48488" y="2539"/>
                  </a:lnTo>
                  <a:lnTo>
                    <a:pt x="51374" y="4204"/>
                  </a:lnTo>
                  <a:lnTo>
                    <a:pt x="54583" y="7936"/>
                  </a:lnTo>
                  <a:lnTo>
                    <a:pt x="54028" y="10624"/>
                  </a:lnTo>
                  <a:lnTo>
                    <a:pt x="49648" y="17375"/>
                  </a:lnTo>
                  <a:lnTo>
                    <a:pt x="28866" y="34884"/>
                  </a:lnTo>
                  <a:lnTo>
                    <a:pt x="26940" y="39210"/>
                  </a:lnTo>
                  <a:lnTo>
                    <a:pt x="27132" y="40646"/>
                  </a:lnTo>
                  <a:lnTo>
                    <a:pt x="27967" y="41603"/>
                  </a:lnTo>
                  <a:lnTo>
                    <a:pt x="30774" y="43373"/>
                  </a:lnTo>
                  <a:lnTo>
                    <a:pt x="49980" y="61782"/>
                  </a:lnTo>
                  <a:lnTo>
                    <a:pt x="58397" y="76916"/>
                  </a:lnTo>
                  <a:lnTo>
                    <a:pt x="61988" y="98177"/>
                  </a:lnTo>
                  <a:lnTo>
                    <a:pt x="59682" y="115609"/>
                  </a:lnTo>
                  <a:lnTo>
                    <a:pt x="51158" y="133082"/>
                  </a:lnTo>
                  <a:lnTo>
                    <a:pt x="45550" y="139769"/>
                  </a:lnTo>
                  <a:lnTo>
                    <a:pt x="34012" y="148778"/>
                  </a:lnTo>
                  <a:lnTo>
                    <a:pt x="26674" y="151114"/>
                  </a:lnTo>
                  <a:lnTo>
                    <a:pt x="26954" y="150527"/>
                  </a:lnTo>
                  <a:lnTo>
                    <a:pt x="31750" y="1451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2540"/>
            <p:cNvSpPr/>
            <p:nvPr>
              <p:custDataLst>
                <p:tags r:id="rId163"/>
              </p:custDataLst>
            </p:nvPr>
          </p:nvSpPr>
          <p:spPr>
            <a:xfrm>
              <a:off x="8705850" y="5480812"/>
              <a:ext cx="92266" cy="236678"/>
            </a:xfrm>
            <a:custGeom>
              <a:avLst/>
              <a:gdLst/>
              <a:ahLst/>
              <a:cxnLst/>
              <a:rect l="0" t="0" r="0" b="0"/>
              <a:pathLst>
                <a:path w="92266" h="236678">
                  <a:moveTo>
                    <a:pt x="44450" y="11938"/>
                  </a:moveTo>
                  <a:lnTo>
                    <a:pt x="44450" y="11938"/>
                  </a:lnTo>
                  <a:lnTo>
                    <a:pt x="41079" y="8567"/>
                  </a:lnTo>
                  <a:lnTo>
                    <a:pt x="40791" y="6869"/>
                  </a:lnTo>
                  <a:lnTo>
                    <a:pt x="41306" y="5030"/>
                  </a:lnTo>
                  <a:lnTo>
                    <a:pt x="42352" y="3100"/>
                  </a:lnTo>
                  <a:lnTo>
                    <a:pt x="44464" y="1812"/>
                  </a:lnTo>
                  <a:lnTo>
                    <a:pt x="55585" y="0"/>
                  </a:lnTo>
                  <a:lnTo>
                    <a:pt x="74716" y="170"/>
                  </a:lnTo>
                  <a:lnTo>
                    <a:pt x="85183" y="2709"/>
                  </a:lnTo>
                  <a:lnTo>
                    <a:pt x="88538" y="5786"/>
                  </a:lnTo>
                  <a:lnTo>
                    <a:pt x="92265" y="14848"/>
                  </a:lnTo>
                  <a:lnTo>
                    <a:pt x="92043" y="25931"/>
                  </a:lnTo>
                  <a:lnTo>
                    <a:pt x="88178" y="38619"/>
                  </a:lnTo>
                  <a:lnTo>
                    <a:pt x="59175" y="82753"/>
                  </a:lnTo>
                  <a:lnTo>
                    <a:pt x="49083" y="104008"/>
                  </a:lnTo>
                  <a:lnTo>
                    <a:pt x="48390" y="113065"/>
                  </a:lnTo>
                  <a:lnTo>
                    <a:pt x="53694" y="133749"/>
                  </a:lnTo>
                  <a:lnTo>
                    <a:pt x="72835" y="177105"/>
                  </a:lnTo>
                  <a:lnTo>
                    <a:pt x="74703" y="189768"/>
                  </a:lnTo>
                  <a:lnTo>
                    <a:pt x="71772" y="202452"/>
                  </a:lnTo>
                  <a:lnTo>
                    <a:pt x="65766" y="213733"/>
                  </a:lnTo>
                  <a:lnTo>
                    <a:pt x="58393" y="221098"/>
                  </a:lnTo>
                  <a:lnTo>
                    <a:pt x="22855" y="236084"/>
                  </a:lnTo>
                  <a:lnTo>
                    <a:pt x="13451" y="236677"/>
                  </a:lnTo>
                  <a:lnTo>
                    <a:pt x="0" y="234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5" name="SMARTInkShape-Group539"/>
          <p:cNvGrpSpPr/>
          <p:nvPr/>
        </p:nvGrpSpPr>
        <p:grpSpPr>
          <a:xfrm>
            <a:off x="6144795" y="5474844"/>
            <a:ext cx="628429" cy="284607"/>
            <a:chOff x="6144795" y="5474844"/>
            <a:chExt cx="628429" cy="284607"/>
          </a:xfrm>
        </p:grpSpPr>
        <p:sp>
          <p:nvSpPr>
            <p:cNvPr id="399" name="SMARTInkShape-2541"/>
            <p:cNvSpPr/>
            <p:nvPr>
              <p:custDataLst>
                <p:tags r:id="rId155"/>
              </p:custDataLst>
            </p:nvPr>
          </p:nvSpPr>
          <p:spPr>
            <a:xfrm>
              <a:off x="6144795" y="5487699"/>
              <a:ext cx="90906" cy="255248"/>
            </a:xfrm>
            <a:custGeom>
              <a:avLst/>
              <a:gdLst/>
              <a:ahLst/>
              <a:cxnLst/>
              <a:rect l="0" t="0" r="0" b="0"/>
              <a:pathLst>
                <a:path w="90906" h="255248">
                  <a:moveTo>
                    <a:pt x="90905" y="24101"/>
                  </a:moveTo>
                  <a:lnTo>
                    <a:pt x="90905" y="24101"/>
                  </a:lnTo>
                  <a:lnTo>
                    <a:pt x="90905" y="9796"/>
                  </a:lnTo>
                  <a:lnTo>
                    <a:pt x="89023" y="5279"/>
                  </a:lnTo>
                  <a:lnTo>
                    <a:pt x="87534" y="3086"/>
                  </a:lnTo>
                  <a:lnTo>
                    <a:pt x="85130" y="1624"/>
                  </a:lnTo>
                  <a:lnTo>
                    <a:pt x="78696" y="0"/>
                  </a:lnTo>
                  <a:lnTo>
                    <a:pt x="69251" y="3041"/>
                  </a:lnTo>
                  <a:lnTo>
                    <a:pt x="52034" y="14569"/>
                  </a:lnTo>
                  <a:lnTo>
                    <a:pt x="27253" y="40798"/>
                  </a:lnTo>
                  <a:lnTo>
                    <a:pt x="20282" y="52923"/>
                  </a:lnTo>
                  <a:lnTo>
                    <a:pt x="18423" y="58133"/>
                  </a:lnTo>
                  <a:lnTo>
                    <a:pt x="18238" y="67684"/>
                  </a:lnTo>
                  <a:lnTo>
                    <a:pt x="19178" y="72205"/>
                  </a:lnTo>
                  <a:lnTo>
                    <a:pt x="21920" y="75927"/>
                  </a:lnTo>
                  <a:lnTo>
                    <a:pt x="44034" y="89295"/>
                  </a:lnTo>
                  <a:lnTo>
                    <a:pt x="57502" y="93542"/>
                  </a:lnTo>
                  <a:lnTo>
                    <a:pt x="51923" y="103943"/>
                  </a:lnTo>
                  <a:lnTo>
                    <a:pt x="19350" y="145670"/>
                  </a:lnTo>
                  <a:lnTo>
                    <a:pt x="1197" y="185368"/>
                  </a:lnTo>
                  <a:lnTo>
                    <a:pt x="0" y="200197"/>
                  </a:lnTo>
                  <a:lnTo>
                    <a:pt x="3293" y="218565"/>
                  </a:lnTo>
                  <a:lnTo>
                    <a:pt x="7516" y="228357"/>
                  </a:lnTo>
                  <a:lnTo>
                    <a:pt x="17828" y="241097"/>
                  </a:lnTo>
                  <a:lnTo>
                    <a:pt x="38121" y="254404"/>
                  </a:lnTo>
                  <a:lnTo>
                    <a:pt x="41604" y="255247"/>
                  </a:lnTo>
                  <a:lnTo>
                    <a:pt x="44633" y="255104"/>
                  </a:lnTo>
                  <a:lnTo>
                    <a:pt x="47356" y="254303"/>
                  </a:lnTo>
                  <a:lnTo>
                    <a:pt x="65505" y="240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2542"/>
            <p:cNvSpPr/>
            <p:nvPr>
              <p:custDataLst>
                <p:tags r:id="rId156"/>
              </p:custDataLst>
            </p:nvPr>
          </p:nvSpPr>
          <p:spPr>
            <a:xfrm>
              <a:off x="6318512" y="5515080"/>
              <a:ext cx="6089" cy="212621"/>
            </a:xfrm>
            <a:custGeom>
              <a:avLst/>
              <a:gdLst/>
              <a:ahLst/>
              <a:cxnLst/>
              <a:rect l="0" t="0" r="0" b="0"/>
              <a:pathLst>
                <a:path w="6089" h="212621">
                  <a:moveTo>
                    <a:pt x="6088" y="9420"/>
                  </a:moveTo>
                  <a:lnTo>
                    <a:pt x="6088" y="9420"/>
                  </a:lnTo>
                  <a:lnTo>
                    <a:pt x="2717" y="6049"/>
                  </a:lnTo>
                  <a:lnTo>
                    <a:pt x="1062" y="2512"/>
                  </a:lnTo>
                  <a:lnTo>
                    <a:pt x="621" y="581"/>
                  </a:lnTo>
                  <a:lnTo>
                    <a:pt x="326" y="0"/>
                  </a:lnTo>
                  <a:lnTo>
                    <a:pt x="129" y="317"/>
                  </a:lnTo>
                  <a:lnTo>
                    <a:pt x="0" y="1235"/>
                  </a:lnTo>
                  <a:lnTo>
                    <a:pt x="5228" y="41633"/>
                  </a:lnTo>
                  <a:lnTo>
                    <a:pt x="5832" y="81681"/>
                  </a:lnTo>
                  <a:lnTo>
                    <a:pt x="6012" y="122553"/>
                  </a:lnTo>
                  <a:lnTo>
                    <a:pt x="2694" y="161474"/>
                  </a:lnTo>
                  <a:lnTo>
                    <a:pt x="6088" y="212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2543"/>
            <p:cNvSpPr/>
            <p:nvPr>
              <p:custDataLst>
                <p:tags r:id="rId157"/>
              </p:custDataLst>
            </p:nvPr>
          </p:nvSpPr>
          <p:spPr>
            <a:xfrm>
              <a:off x="6350000" y="5689600"/>
              <a:ext cx="31751" cy="69851"/>
            </a:xfrm>
            <a:custGeom>
              <a:avLst/>
              <a:gdLst/>
              <a:ahLst/>
              <a:cxnLst/>
              <a:rect l="0" t="0" r="0" b="0"/>
              <a:pathLst>
                <a:path w="31751" h="69851">
                  <a:moveTo>
                    <a:pt x="31750" y="0"/>
                  </a:moveTo>
                  <a:lnTo>
                    <a:pt x="31750" y="0"/>
                  </a:lnTo>
                  <a:lnTo>
                    <a:pt x="31750" y="3371"/>
                  </a:lnTo>
                  <a:lnTo>
                    <a:pt x="25975" y="16606"/>
                  </a:lnTo>
                  <a:lnTo>
                    <a:pt x="2975" y="63470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2544"/>
            <p:cNvSpPr/>
            <p:nvPr>
              <p:custDataLst>
                <p:tags r:id="rId158"/>
              </p:custDataLst>
            </p:nvPr>
          </p:nvSpPr>
          <p:spPr>
            <a:xfrm>
              <a:off x="6477416" y="5512194"/>
              <a:ext cx="84970" cy="221857"/>
            </a:xfrm>
            <a:custGeom>
              <a:avLst/>
              <a:gdLst/>
              <a:ahLst/>
              <a:cxnLst/>
              <a:rect l="0" t="0" r="0" b="0"/>
              <a:pathLst>
                <a:path w="84970" h="221857">
                  <a:moveTo>
                    <a:pt x="18634" y="44056"/>
                  </a:moveTo>
                  <a:lnTo>
                    <a:pt x="18634" y="44056"/>
                  </a:lnTo>
                  <a:lnTo>
                    <a:pt x="11893" y="44056"/>
                  </a:lnTo>
                  <a:lnTo>
                    <a:pt x="6701" y="42174"/>
                  </a:lnTo>
                  <a:lnTo>
                    <a:pt x="4329" y="40685"/>
                  </a:lnTo>
                  <a:lnTo>
                    <a:pt x="2747" y="38987"/>
                  </a:lnTo>
                  <a:lnTo>
                    <a:pt x="990" y="35217"/>
                  </a:lnTo>
                  <a:lnTo>
                    <a:pt x="0" y="29129"/>
                  </a:lnTo>
                  <a:lnTo>
                    <a:pt x="5415" y="23075"/>
                  </a:lnTo>
                  <a:lnTo>
                    <a:pt x="20361" y="13615"/>
                  </a:lnTo>
                  <a:lnTo>
                    <a:pt x="54270" y="2601"/>
                  </a:lnTo>
                  <a:lnTo>
                    <a:pt x="76043" y="0"/>
                  </a:lnTo>
                  <a:lnTo>
                    <a:pt x="78073" y="575"/>
                  </a:lnTo>
                  <a:lnTo>
                    <a:pt x="79426" y="1662"/>
                  </a:lnTo>
                  <a:lnTo>
                    <a:pt x="84969" y="15221"/>
                  </a:lnTo>
                  <a:lnTo>
                    <a:pt x="84071" y="38961"/>
                  </a:lnTo>
                  <a:lnTo>
                    <a:pt x="75965" y="75080"/>
                  </a:lnTo>
                  <a:lnTo>
                    <a:pt x="64627" y="117062"/>
                  </a:lnTo>
                  <a:lnTo>
                    <a:pt x="52331" y="160781"/>
                  </a:lnTo>
                  <a:lnTo>
                    <a:pt x="40100" y="208230"/>
                  </a:lnTo>
                  <a:lnTo>
                    <a:pt x="37684" y="221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2545"/>
            <p:cNvSpPr/>
            <p:nvPr>
              <p:custDataLst>
                <p:tags r:id="rId159"/>
              </p:custDataLst>
            </p:nvPr>
          </p:nvSpPr>
          <p:spPr>
            <a:xfrm>
              <a:off x="6477000" y="5600700"/>
              <a:ext cx="139701" cy="19051"/>
            </a:xfrm>
            <a:custGeom>
              <a:avLst/>
              <a:gdLst/>
              <a:ahLst/>
              <a:cxnLst/>
              <a:rect l="0" t="0" r="0" b="0"/>
              <a:pathLst>
                <a:path w="139701" h="19051">
                  <a:moveTo>
                    <a:pt x="0" y="19050"/>
                  </a:moveTo>
                  <a:lnTo>
                    <a:pt x="0" y="19050"/>
                  </a:lnTo>
                  <a:lnTo>
                    <a:pt x="12553" y="17169"/>
                  </a:lnTo>
                  <a:lnTo>
                    <a:pt x="59638" y="8924"/>
                  </a:lnTo>
                  <a:lnTo>
                    <a:pt x="106559" y="4977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2546"/>
            <p:cNvSpPr/>
            <p:nvPr>
              <p:custDataLst>
                <p:tags r:id="rId160"/>
              </p:custDataLst>
            </p:nvPr>
          </p:nvSpPr>
          <p:spPr>
            <a:xfrm>
              <a:off x="6686550" y="5474844"/>
              <a:ext cx="86674" cy="252857"/>
            </a:xfrm>
            <a:custGeom>
              <a:avLst/>
              <a:gdLst/>
              <a:ahLst/>
              <a:cxnLst/>
              <a:rect l="0" t="0" r="0" b="0"/>
              <a:pathLst>
                <a:path w="86674" h="252857">
                  <a:moveTo>
                    <a:pt x="31750" y="11556"/>
                  </a:moveTo>
                  <a:lnTo>
                    <a:pt x="31750" y="11556"/>
                  </a:lnTo>
                  <a:lnTo>
                    <a:pt x="37525" y="6487"/>
                  </a:lnTo>
                  <a:lnTo>
                    <a:pt x="47651" y="1430"/>
                  </a:lnTo>
                  <a:lnTo>
                    <a:pt x="55515" y="0"/>
                  </a:lnTo>
                  <a:lnTo>
                    <a:pt x="63715" y="1246"/>
                  </a:lnTo>
                  <a:lnTo>
                    <a:pt x="67876" y="2566"/>
                  </a:lnTo>
                  <a:lnTo>
                    <a:pt x="70651" y="5562"/>
                  </a:lnTo>
                  <a:lnTo>
                    <a:pt x="73733" y="14536"/>
                  </a:lnTo>
                  <a:lnTo>
                    <a:pt x="71341" y="27462"/>
                  </a:lnTo>
                  <a:lnTo>
                    <a:pt x="55399" y="66548"/>
                  </a:lnTo>
                  <a:lnTo>
                    <a:pt x="47694" y="78885"/>
                  </a:lnTo>
                  <a:lnTo>
                    <a:pt x="45090" y="89375"/>
                  </a:lnTo>
                  <a:lnTo>
                    <a:pt x="44640" y="99446"/>
                  </a:lnTo>
                  <a:lnTo>
                    <a:pt x="48297" y="107298"/>
                  </a:lnTo>
                  <a:lnTo>
                    <a:pt x="77624" y="151826"/>
                  </a:lnTo>
                  <a:lnTo>
                    <a:pt x="83888" y="164209"/>
                  </a:lnTo>
                  <a:lnTo>
                    <a:pt x="86673" y="176768"/>
                  </a:lnTo>
                  <a:lnTo>
                    <a:pt x="84869" y="195739"/>
                  </a:lnTo>
                  <a:lnTo>
                    <a:pt x="73123" y="218136"/>
                  </a:lnTo>
                  <a:lnTo>
                    <a:pt x="52867" y="235905"/>
                  </a:lnTo>
                  <a:lnTo>
                    <a:pt x="22149" y="248776"/>
                  </a:lnTo>
                  <a:lnTo>
                    <a:pt x="0" y="252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SMARTInkShape-Group540"/>
          <p:cNvGrpSpPr/>
          <p:nvPr/>
        </p:nvGrpSpPr>
        <p:grpSpPr>
          <a:xfrm>
            <a:off x="8334035" y="5039147"/>
            <a:ext cx="511385" cy="357602"/>
            <a:chOff x="8334035" y="5039147"/>
            <a:chExt cx="511385" cy="357602"/>
          </a:xfrm>
        </p:grpSpPr>
        <p:sp>
          <p:nvSpPr>
            <p:cNvPr id="406" name="SMARTInkShape-2547"/>
            <p:cNvSpPr/>
            <p:nvPr>
              <p:custDataLst>
                <p:tags r:id="rId151"/>
              </p:custDataLst>
            </p:nvPr>
          </p:nvSpPr>
          <p:spPr>
            <a:xfrm>
              <a:off x="8763000" y="5039147"/>
              <a:ext cx="82420" cy="332954"/>
            </a:xfrm>
            <a:custGeom>
              <a:avLst/>
              <a:gdLst/>
              <a:ahLst/>
              <a:cxnLst/>
              <a:rect l="0" t="0" r="0" b="0"/>
              <a:pathLst>
                <a:path w="82420" h="332954">
                  <a:moveTo>
                    <a:pt x="31750" y="9103"/>
                  </a:moveTo>
                  <a:lnTo>
                    <a:pt x="31750" y="9103"/>
                  </a:lnTo>
                  <a:lnTo>
                    <a:pt x="31748" y="5732"/>
                  </a:lnTo>
                  <a:lnTo>
                    <a:pt x="35513" y="2195"/>
                  </a:lnTo>
                  <a:lnTo>
                    <a:pt x="38491" y="264"/>
                  </a:lnTo>
                  <a:lnTo>
                    <a:pt x="47446" y="0"/>
                  </a:lnTo>
                  <a:lnTo>
                    <a:pt x="67070" y="5580"/>
                  </a:lnTo>
                  <a:lnTo>
                    <a:pt x="80237" y="18172"/>
                  </a:lnTo>
                  <a:lnTo>
                    <a:pt x="82419" y="24321"/>
                  </a:lnTo>
                  <a:lnTo>
                    <a:pt x="82120" y="47165"/>
                  </a:lnTo>
                  <a:lnTo>
                    <a:pt x="76149" y="75257"/>
                  </a:lnTo>
                  <a:lnTo>
                    <a:pt x="56700" y="118962"/>
                  </a:lnTo>
                  <a:lnTo>
                    <a:pt x="52547" y="134395"/>
                  </a:lnTo>
                  <a:lnTo>
                    <a:pt x="53458" y="140753"/>
                  </a:lnTo>
                  <a:lnTo>
                    <a:pt x="56056" y="148300"/>
                  </a:lnTo>
                  <a:lnTo>
                    <a:pt x="58707" y="156885"/>
                  </a:lnTo>
                  <a:lnTo>
                    <a:pt x="63961" y="166484"/>
                  </a:lnTo>
                  <a:lnTo>
                    <a:pt x="65924" y="169057"/>
                  </a:lnTo>
                  <a:lnTo>
                    <a:pt x="68687" y="182790"/>
                  </a:lnTo>
                  <a:lnTo>
                    <a:pt x="64279" y="225591"/>
                  </a:lnTo>
                  <a:lnTo>
                    <a:pt x="62949" y="265754"/>
                  </a:lnTo>
                  <a:lnTo>
                    <a:pt x="57772" y="295717"/>
                  </a:lnTo>
                  <a:lnTo>
                    <a:pt x="51311" y="311465"/>
                  </a:lnTo>
                  <a:lnTo>
                    <a:pt x="41855" y="321756"/>
                  </a:lnTo>
                  <a:lnTo>
                    <a:pt x="36370" y="325488"/>
                  </a:lnTo>
                  <a:lnTo>
                    <a:pt x="0" y="332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2548"/>
            <p:cNvSpPr/>
            <p:nvPr>
              <p:custDataLst>
                <p:tags r:id="rId152"/>
              </p:custDataLst>
            </p:nvPr>
          </p:nvSpPr>
          <p:spPr>
            <a:xfrm>
              <a:off x="8585200" y="52197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0" y="50800"/>
                  </a:lnTo>
                  <a:lnTo>
                    <a:pt x="3370" y="47429"/>
                  </a:lnTo>
                  <a:lnTo>
                    <a:pt x="15580" y="41961"/>
                  </a:lnTo>
                  <a:lnTo>
                    <a:pt x="53877" y="33793"/>
                  </a:lnTo>
                  <a:lnTo>
                    <a:pt x="98444" y="2350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2549"/>
            <p:cNvSpPr/>
            <p:nvPr>
              <p:custDataLst>
                <p:tags r:id="rId153"/>
              </p:custDataLst>
            </p:nvPr>
          </p:nvSpPr>
          <p:spPr>
            <a:xfrm>
              <a:off x="8525568" y="5151622"/>
              <a:ext cx="153268" cy="195079"/>
            </a:xfrm>
            <a:custGeom>
              <a:avLst/>
              <a:gdLst/>
              <a:ahLst/>
              <a:cxnLst/>
              <a:rect l="0" t="0" r="0" b="0"/>
              <a:pathLst>
                <a:path w="153268" h="195079">
                  <a:moveTo>
                    <a:pt x="15182" y="29978"/>
                  </a:moveTo>
                  <a:lnTo>
                    <a:pt x="15182" y="29978"/>
                  </a:lnTo>
                  <a:lnTo>
                    <a:pt x="877" y="15672"/>
                  </a:lnTo>
                  <a:lnTo>
                    <a:pt x="0" y="14091"/>
                  </a:lnTo>
                  <a:lnTo>
                    <a:pt x="122" y="13038"/>
                  </a:lnTo>
                  <a:lnTo>
                    <a:pt x="908" y="12334"/>
                  </a:lnTo>
                  <a:lnTo>
                    <a:pt x="43720" y="4205"/>
                  </a:lnTo>
                  <a:lnTo>
                    <a:pt x="81493" y="0"/>
                  </a:lnTo>
                  <a:lnTo>
                    <a:pt x="120202" y="634"/>
                  </a:lnTo>
                  <a:lnTo>
                    <a:pt x="131762" y="1949"/>
                  </a:lnTo>
                  <a:lnTo>
                    <a:pt x="140174" y="5647"/>
                  </a:lnTo>
                  <a:lnTo>
                    <a:pt x="151402" y="17283"/>
                  </a:lnTo>
                  <a:lnTo>
                    <a:pt x="153267" y="25042"/>
                  </a:lnTo>
                  <a:lnTo>
                    <a:pt x="151577" y="43072"/>
                  </a:lnTo>
                  <a:lnTo>
                    <a:pt x="133924" y="89165"/>
                  </a:lnTo>
                  <a:lnTo>
                    <a:pt x="116922" y="129281"/>
                  </a:lnTo>
                  <a:lnTo>
                    <a:pt x="101940" y="171393"/>
                  </a:lnTo>
                  <a:lnTo>
                    <a:pt x="97732" y="1950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2550"/>
            <p:cNvSpPr/>
            <p:nvPr>
              <p:custDataLst>
                <p:tags r:id="rId154"/>
              </p:custDataLst>
            </p:nvPr>
          </p:nvSpPr>
          <p:spPr>
            <a:xfrm>
              <a:off x="8334035" y="5100456"/>
              <a:ext cx="111466" cy="296293"/>
            </a:xfrm>
            <a:custGeom>
              <a:avLst/>
              <a:gdLst/>
              <a:ahLst/>
              <a:cxnLst/>
              <a:rect l="0" t="0" r="0" b="0"/>
              <a:pathLst>
                <a:path w="111466" h="296293">
                  <a:moveTo>
                    <a:pt x="111465" y="17644"/>
                  </a:moveTo>
                  <a:lnTo>
                    <a:pt x="111465" y="17644"/>
                  </a:lnTo>
                  <a:lnTo>
                    <a:pt x="84746" y="1757"/>
                  </a:lnTo>
                  <a:lnTo>
                    <a:pt x="78893" y="0"/>
                  </a:lnTo>
                  <a:lnTo>
                    <a:pt x="72059" y="1100"/>
                  </a:lnTo>
                  <a:lnTo>
                    <a:pt x="68261" y="2381"/>
                  </a:lnTo>
                  <a:lnTo>
                    <a:pt x="62159" y="9450"/>
                  </a:lnTo>
                  <a:lnTo>
                    <a:pt x="59544" y="14297"/>
                  </a:lnTo>
                  <a:lnTo>
                    <a:pt x="58521" y="27210"/>
                  </a:lnTo>
                  <a:lnTo>
                    <a:pt x="60383" y="67456"/>
                  </a:lnTo>
                  <a:lnTo>
                    <a:pt x="62490" y="101540"/>
                  </a:lnTo>
                  <a:lnTo>
                    <a:pt x="66120" y="125859"/>
                  </a:lnTo>
                  <a:lnTo>
                    <a:pt x="64736" y="134649"/>
                  </a:lnTo>
                  <a:lnTo>
                    <a:pt x="61063" y="141613"/>
                  </a:lnTo>
                  <a:lnTo>
                    <a:pt x="34091" y="170280"/>
                  </a:lnTo>
                  <a:lnTo>
                    <a:pt x="6731" y="196451"/>
                  </a:lnTo>
                  <a:lnTo>
                    <a:pt x="1417" y="206710"/>
                  </a:lnTo>
                  <a:lnTo>
                    <a:pt x="0" y="211421"/>
                  </a:lnTo>
                  <a:lnTo>
                    <a:pt x="2188" y="222301"/>
                  </a:lnTo>
                  <a:lnTo>
                    <a:pt x="6453" y="234191"/>
                  </a:lnTo>
                  <a:lnTo>
                    <a:pt x="10482" y="279880"/>
                  </a:lnTo>
                  <a:lnTo>
                    <a:pt x="13197" y="288475"/>
                  </a:lnTo>
                  <a:lnTo>
                    <a:pt x="15613" y="291332"/>
                  </a:lnTo>
                  <a:lnTo>
                    <a:pt x="22062" y="294505"/>
                  </a:lnTo>
                  <a:lnTo>
                    <a:pt x="36997" y="296292"/>
                  </a:lnTo>
                  <a:lnTo>
                    <a:pt x="79715" y="277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5" name="SMARTInkShape-Group541"/>
          <p:cNvGrpSpPr/>
          <p:nvPr/>
        </p:nvGrpSpPr>
        <p:grpSpPr>
          <a:xfrm>
            <a:off x="6299198" y="4986049"/>
            <a:ext cx="555642" cy="417802"/>
            <a:chOff x="6299198" y="4986049"/>
            <a:chExt cx="555642" cy="417802"/>
          </a:xfrm>
        </p:grpSpPr>
        <p:sp>
          <p:nvSpPr>
            <p:cNvPr id="411" name="SMARTInkShape-2551"/>
            <p:cNvSpPr/>
            <p:nvPr>
              <p:custDataLst>
                <p:tags r:id="rId147"/>
              </p:custDataLst>
            </p:nvPr>
          </p:nvSpPr>
          <p:spPr>
            <a:xfrm>
              <a:off x="6585833" y="5119289"/>
              <a:ext cx="88121" cy="233748"/>
            </a:xfrm>
            <a:custGeom>
              <a:avLst/>
              <a:gdLst/>
              <a:ahLst/>
              <a:cxnLst/>
              <a:rect l="0" t="0" r="0" b="0"/>
              <a:pathLst>
                <a:path w="88121" h="233748">
                  <a:moveTo>
                    <a:pt x="5467" y="24211"/>
                  </a:moveTo>
                  <a:lnTo>
                    <a:pt x="5467" y="24211"/>
                  </a:lnTo>
                  <a:lnTo>
                    <a:pt x="0" y="13276"/>
                  </a:lnTo>
                  <a:lnTo>
                    <a:pt x="411" y="11982"/>
                  </a:lnTo>
                  <a:lnTo>
                    <a:pt x="2749" y="8663"/>
                  </a:lnTo>
                  <a:lnTo>
                    <a:pt x="18145" y="2827"/>
                  </a:lnTo>
                  <a:lnTo>
                    <a:pt x="40581" y="0"/>
                  </a:lnTo>
                  <a:lnTo>
                    <a:pt x="65103" y="5906"/>
                  </a:lnTo>
                  <a:lnTo>
                    <a:pt x="70624" y="9891"/>
                  </a:lnTo>
                  <a:lnTo>
                    <a:pt x="76759" y="19962"/>
                  </a:lnTo>
                  <a:lnTo>
                    <a:pt x="80212" y="34163"/>
                  </a:lnTo>
                  <a:lnTo>
                    <a:pt x="77257" y="44862"/>
                  </a:lnTo>
                  <a:lnTo>
                    <a:pt x="67661" y="60903"/>
                  </a:lnTo>
                  <a:lnTo>
                    <a:pt x="60625" y="68740"/>
                  </a:lnTo>
                  <a:lnTo>
                    <a:pt x="53404" y="73859"/>
                  </a:lnTo>
                  <a:lnTo>
                    <a:pt x="51467" y="77556"/>
                  </a:lnTo>
                  <a:lnTo>
                    <a:pt x="52487" y="83433"/>
                  </a:lnTo>
                  <a:lnTo>
                    <a:pt x="55997" y="90748"/>
                  </a:lnTo>
                  <a:lnTo>
                    <a:pt x="81899" y="130185"/>
                  </a:lnTo>
                  <a:lnTo>
                    <a:pt x="88120" y="148216"/>
                  </a:lnTo>
                  <a:lnTo>
                    <a:pt x="87655" y="174234"/>
                  </a:lnTo>
                  <a:lnTo>
                    <a:pt x="84799" y="191312"/>
                  </a:lnTo>
                  <a:lnTo>
                    <a:pt x="75532" y="206428"/>
                  </a:lnTo>
                  <a:lnTo>
                    <a:pt x="49960" y="230008"/>
                  </a:lnTo>
                  <a:lnTo>
                    <a:pt x="43595" y="232670"/>
                  </a:lnTo>
                  <a:lnTo>
                    <a:pt x="30878" y="233747"/>
                  </a:lnTo>
                  <a:lnTo>
                    <a:pt x="25231" y="230930"/>
                  </a:lnTo>
                  <a:lnTo>
                    <a:pt x="5467" y="2083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2552"/>
            <p:cNvSpPr/>
            <p:nvPr>
              <p:custDataLst>
                <p:tags r:id="rId148"/>
              </p:custDataLst>
            </p:nvPr>
          </p:nvSpPr>
          <p:spPr>
            <a:xfrm>
              <a:off x="6388100" y="5327650"/>
              <a:ext cx="25401" cy="76201"/>
            </a:xfrm>
            <a:custGeom>
              <a:avLst/>
              <a:gdLst/>
              <a:ahLst/>
              <a:cxnLst/>
              <a:rect l="0" t="0" r="0" b="0"/>
              <a:pathLst>
                <a:path w="25401" h="76201">
                  <a:moveTo>
                    <a:pt x="25400" y="0"/>
                  </a:moveTo>
                  <a:lnTo>
                    <a:pt x="25400" y="0"/>
                  </a:lnTo>
                  <a:lnTo>
                    <a:pt x="24695" y="6479"/>
                  </a:lnTo>
                  <a:lnTo>
                    <a:pt x="12535" y="49855"/>
                  </a:lnTo>
                  <a:lnTo>
                    <a:pt x="6302" y="65807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2553"/>
            <p:cNvSpPr/>
            <p:nvPr>
              <p:custDataLst>
                <p:tags r:id="rId149"/>
              </p:custDataLst>
            </p:nvPr>
          </p:nvSpPr>
          <p:spPr>
            <a:xfrm>
              <a:off x="6299198" y="5118439"/>
              <a:ext cx="31753" cy="240962"/>
            </a:xfrm>
            <a:custGeom>
              <a:avLst/>
              <a:gdLst/>
              <a:ahLst/>
              <a:cxnLst/>
              <a:rect l="0" t="0" r="0" b="0"/>
              <a:pathLst>
                <a:path w="31753" h="240962">
                  <a:moveTo>
                    <a:pt x="2" y="12361"/>
                  </a:moveTo>
                  <a:lnTo>
                    <a:pt x="2" y="12361"/>
                  </a:lnTo>
                  <a:lnTo>
                    <a:pt x="0" y="805"/>
                  </a:lnTo>
                  <a:lnTo>
                    <a:pt x="707" y="423"/>
                  </a:lnTo>
                  <a:lnTo>
                    <a:pt x="3373" y="0"/>
                  </a:lnTo>
                  <a:lnTo>
                    <a:pt x="6909" y="7338"/>
                  </a:lnTo>
                  <a:lnTo>
                    <a:pt x="10128" y="21417"/>
                  </a:lnTo>
                  <a:lnTo>
                    <a:pt x="12645" y="55261"/>
                  </a:lnTo>
                  <a:lnTo>
                    <a:pt x="15733" y="87167"/>
                  </a:lnTo>
                  <a:lnTo>
                    <a:pt x="21440" y="134087"/>
                  </a:lnTo>
                  <a:lnTo>
                    <a:pt x="25522" y="166180"/>
                  </a:lnTo>
                  <a:lnTo>
                    <a:pt x="29906" y="208455"/>
                  </a:lnTo>
                  <a:lnTo>
                    <a:pt x="31752" y="240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2554"/>
            <p:cNvSpPr/>
            <p:nvPr>
              <p:custDataLst>
                <p:tags r:id="rId150"/>
              </p:custDataLst>
            </p:nvPr>
          </p:nvSpPr>
          <p:spPr>
            <a:xfrm>
              <a:off x="6781800" y="4986049"/>
              <a:ext cx="73040" cy="386822"/>
            </a:xfrm>
            <a:custGeom>
              <a:avLst/>
              <a:gdLst/>
              <a:ahLst/>
              <a:cxnLst/>
              <a:rect l="0" t="0" r="0" b="0"/>
              <a:pathLst>
                <a:path w="73040" h="386822">
                  <a:moveTo>
                    <a:pt x="25400" y="24101"/>
                  </a:moveTo>
                  <a:lnTo>
                    <a:pt x="25400" y="24101"/>
                  </a:lnTo>
                  <a:lnTo>
                    <a:pt x="16672" y="14667"/>
                  </a:lnTo>
                  <a:lnTo>
                    <a:pt x="14465" y="9795"/>
                  </a:lnTo>
                  <a:lnTo>
                    <a:pt x="14582" y="7508"/>
                  </a:lnTo>
                  <a:lnTo>
                    <a:pt x="16594" y="3086"/>
                  </a:lnTo>
                  <a:lnTo>
                    <a:pt x="19529" y="1624"/>
                  </a:lnTo>
                  <a:lnTo>
                    <a:pt x="28435" y="0"/>
                  </a:lnTo>
                  <a:lnTo>
                    <a:pt x="39449" y="3041"/>
                  </a:lnTo>
                  <a:lnTo>
                    <a:pt x="57550" y="14569"/>
                  </a:lnTo>
                  <a:lnTo>
                    <a:pt x="63766" y="19863"/>
                  </a:lnTo>
                  <a:lnTo>
                    <a:pt x="70674" y="33271"/>
                  </a:lnTo>
                  <a:lnTo>
                    <a:pt x="73039" y="50048"/>
                  </a:lnTo>
                  <a:lnTo>
                    <a:pt x="71737" y="71617"/>
                  </a:lnTo>
                  <a:lnTo>
                    <a:pt x="51355" y="118545"/>
                  </a:lnTo>
                  <a:lnTo>
                    <a:pt x="31240" y="161883"/>
                  </a:lnTo>
                  <a:lnTo>
                    <a:pt x="29877" y="175648"/>
                  </a:lnTo>
                  <a:lnTo>
                    <a:pt x="31379" y="194991"/>
                  </a:lnTo>
                  <a:lnTo>
                    <a:pt x="45515" y="221715"/>
                  </a:lnTo>
                  <a:lnTo>
                    <a:pt x="55585" y="242109"/>
                  </a:lnTo>
                  <a:lnTo>
                    <a:pt x="66822" y="283317"/>
                  </a:lnTo>
                  <a:lnTo>
                    <a:pt x="69452" y="330171"/>
                  </a:lnTo>
                  <a:lnTo>
                    <a:pt x="62147" y="347575"/>
                  </a:lnTo>
                  <a:lnTo>
                    <a:pt x="44049" y="369477"/>
                  </a:lnTo>
                  <a:lnTo>
                    <a:pt x="22342" y="386148"/>
                  </a:lnTo>
                  <a:lnTo>
                    <a:pt x="17717" y="386821"/>
                  </a:lnTo>
                  <a:lnTo>
                    <a:pt x="13222" y="385858"/>
                  </a:lnTo>
                  <a:lnTo>
                    <a:pt x="0" y="379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6" name="SMARTInkShape-2555"/>
          <p:cNvSpPr/>
          <p:nvPr>
            <p:custDataLst>
              <p:tags r:id="rId7"/>
            </p:custDataLst>
          </p:nvPr>
        </p:nvSpPr>
        <p:spPr>
          <a:xfrm>
            <a:off x="6054186" y="5092723"/>
            <a:ext cx="118015" cy="347806"/>
          </a:xfrm>
          <a:custGeom>
            <a:avLst/>
            <a:gdLst/>
            <a:ahLst/>
            <a:cxnLst/>
            <a:rect l="0" t="0" r="0" b="0"/>
            <a:pathLst>
              <a:path w="118015" h="347806">
                <a:moveTo>
                  <a:pt x="105314" y="6327"/>
                </a:moveTo>
                <a:lnTo>
                  <a:pt x="105314" y="6327"/>
                </a:lnTo>
                <a:lnTo>
                  <a:pt x="101943" y="2956"/>
                </a:lnTo>
                <a:lnTo>
                  <a:pt x="98407" y="1301"/>
                </a:lnTo>
                <a:lnTo>
                  <a:pt x="56739" y="0"/>
                </a:lnTo>
                <a:lnTo>
                  <a:pt x="36124" y="6725"/>
                </a:lnTo>
                <a:lnTo>
                  <a:pt x="19980" y="21026"/>
                </a:lnTo>
                <a:lnTo>
                  <a:pt x="3294" y="44116"/>
                </a:lnTo>
                <a:lnTo>
                  <a:pt x="0" y="53931"/>
                </a:lnTo>
                <a:lnTo>
                  <a:pt x="2298" y="64879"/>
                </a:lnTo>
                <a:lnTo>
                  <a:pt x="8729" y="76094"/>
                </a:lnTo>
                <a:lnTo>
                  <a:pt x="54710" y="120913"/>
                </a:lnTo>
                <a:lnTo>
                  <a:pt x="66881" y="139762"/>
                </a:lnTo>
                <a:lnTo>
                  <a:pt x="71584" y="162123"/>
                </a:lnTo>
                <a:lnTo>
                  <a:pt x="66236" y="186623"/>
                </a:lnTo>
                <a:lnTo>
                  <a:pt x="43360" y="231946"/>
                </a:lnTo>
                <a:lnTo>
                  <a:pt x="42138" y="232235"/>
                </a:lnTo>
                <a:lnTo>
                  <a:pt x="38901" y="230673"/>
                </a:lnTo>
                <a:lnTo>
                  <a:pt x="38461" y="228563"/>
                </a:lnTo>
                <a:lnTo>
                  <a:pt x="39853" y="222456"/>
                </a:lnTo>
                <a:lnTo>
                  <a:pt x="41212" y="220262"/>
                </a:lnTo>
                <a:lnTo>
                  <a:pt x="42823" y="218801"/>
                </a:lnTo>
                <a:lnTo>
                  <a:pt x="46497" y="217177"/>
                </a:lnTo>
                <a:lnTo>
                  <a:pt x="56690" y="216048"/>
                </a:lnTo>
                <a:lnTo>
                  <a:pt x="58080" y="217402"/>
                </a:lnTo>
                <a:lnTo>
                  <a:pt x="59626" y="222669"/>
                </a:lnTo>
                <a:lnTo>
                  <a:pt x="57127" y="240311"/>
                </a:lnTo>
                <a:lnTo>
                  <a:pt x="41043" y="277925"/>
                </a:lnTo>
                <a:lnTo>
                  <a:pt x="28100" y="307861"/>
                </a:lnTo>
                <a:lnTo>
                  <a:pt x="27016" y="320493"/>
                </a:lnTo>
                <a:lnTo>
                  <a:pt x="27716" y="325838"/>
                </a:lnTo>
                <a:lnTo>
                  <a:pt x="29593" y="330106"/>
                </a:lnTo>
                <a:lnTo>
                  <a:pt x="35441" y="336730"/>
                </a:lnTo>
                <a:lnTo>
                  <a:pt x="46668" y="344427"/>
                </a:lnTo>
                <a:lnTo>
                  <a:pt x="65673" y="347805"/>
                </a:lnTo>
                <a:lnTo>
                  <a:pt x="92309" y="343877"/>
                </a:lnTo>
                <a:lnTo>
                  <a:pt x="118014" y="33652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2" name="SMARTInkShape-Group543"/>
          <p:cNvGrpSpPr/>
          <p:nvPr/>
        </p:nvGrpSpPr>
        <p:grpSpPr>
          <a:xfrm>
            <a:off x="8337550" y="4503033"/>
            <a:ext cx="488951" cy="500745"/>
            <a:chOff x="8337550" y="4503033"/>
            <a:chExt cx="488951" cy="500745"/>
          </a:xfrm>
        </p:grpSpPr>
        <p:sp>
          <p:nvSpPr>
            <p:cNvPr id="417" name="SMARTInkShape-2556"/>
            <p:cNvSpPr/>
            <p:nvPr>
              <p:custDataLst>
                <p:tags r:id="rId142"/>
              </p:custDataLst>
            </p:nvPr>
          </p:nvSpPr>
          <p:spPr>
            <a:xfrm>
              <a:off x="8337550" y="4629150"/>
              <a:ext cx="171451" cy="120651"/>
            </a:xfrm>
            <a:custGeom>
              <a:avLst/>
              <a:gdLst/>
              <a:ahLst/>
              <a:cxnLst/>
              <a:rect l="0" t="0" r="0" b="0"/>
              <a:pathLst>
                <a:path w="171451" h="120651">
                  <a:moveTo>
                    <a:pt x="0" y="0"/>
                  </a:moveTo>
                  <a:lnTo>
                    <a:pt x="0" y="0"/>
                  </a:lnTo>
                  <a:lnTo>
                    <a:pt x="13484" y="3371"/>
                  </a:lnTo>
                  <a:lnTo>
                    <a:pt x="49805" y="26744"/>
                  </a:lnTo>
                  <a:lnTo>
                    <a:pt x="88292" y="54569"/>
                  </a:lnTo>
                  <a:lnTo>
                    <a:pt x="126114" y="84451"/>
                  </a:lnTo>
                  <a:lnTo>
                    <a:pt x="17145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2557"/>
            <p:cNvSpPr/>
            <p:nvPr>
              <p:custDataLst>
                <p:tags r:id="rId143"/>
              </p:custDataLst>
            </p:nvPr>
          </p:nvSpPr>
          <p:spPr>
            <a:xfrm>
              <a:off x="8503711" y="4636023"/>
              <a:ext cx="113240" cy="240778"/>
            </a:xfrm>
            <a:custGeom>
              <a:avLst/>
              <a:gdLst/>
              <a:ahLst/>
              <a:cxnLst/>
              <a:rect l="0" t="0" r="0" b="0"/>
              <a:pathLst>
                <a:path w="113240" h="240778">
                  <a:moveTo>
                    <a:pt x="113239" y="12177"/>
                  </a:moveTo>
                  <a:lnTo>
                    <a:pt x="113239" y="12177"/>
                  </a:lnTo>
                  <a:lnTo>
                    <a:pt x="113239" y="5435"/>
                  </a:lnTo>
                  <a:lnTo>
                    <a:pt x="112534" y="3449"/>
                  </a:lnTo>
                  <a:lnTo>
                    <a:pt x="111357" y="2125"/>
                  </a:lnTo>
                  <a:lnTo>
                    <a:pt x="109868" y="1242"/>
                  </a:lnTo>
                  <a:lnTo>
                    <a:pt x="101029" y="0"/>
                  </a:lnTo>
                  <a:lnTo>
                    <a:pt x="86101" y="3004"/>
                  </a:lnTo>
                  <a:lnTo>
                    <a:pt x="76249" y="12098"/>
                  </a:lnTo>
                  <a:lnTo>
                    <a:pt x="55054" y="47674"/>
                  </a:lnTo>
                  <a:lnTo>
                    <a:pt x="33361" y="86509"/>
                  </a:lnTo>
                  <a:lnTo>
                    <a:pt x="15802" y="125923"/>
                  </a:lnTo>
                  <a:lnTo>
                    <a:pt x="5032" y="164413"/>
                  </a:lnTo>
                  <a:lnTo>
                    <a:pt x="142" y="208864"/>
                  </a:lnTo>
                  <a:lnTo>
                    <a:pt x="0" y="230380"/>
                  </a:lnTo>
                  <a:lnTo>
                    <a:pt x="1058" y="233846"/>
                  </a:lnTo>
                  <a:lnTo>
                    <a:pt x="2467" y="236156"/>
                  </a:lnTo>
                  <a:lnTo>
                    <a:pt x="4114" y="237697"/>
                  </a:lnTo>
                  <a:lnTo>
                    <a:pt x="11639" y="240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2558"/>
            <p:cNvSpPr/>
            <p:nvPr>
              <p:custDataLst>
                <p:tags r:id="rId144"/>
              </p:custDataLst>
            </p:nvPr>
          </p:nvSpPr>
          <p:spPr>
            <a:xfrm>
              <a:off x="8763000" y="4503033"/>
              <a:ext cx="63501" cy="107068"/>
            </a:xfrm>
            <a:custGeom>
              <a:avLst/>
              <a:gdLst/>
              <a:ahLst/>
              <a:cxnLst/>
              <a:rect l="0" t="0" r="0" b="0"/>
              <a:pathLst>
                <a:path w="63501" h="107068">
                  <a:moveTo>
                    <a:pt x="63500" y="5467"/>
                  </a:moveTo>
                  <a:lnTo>
                    <a:pt x="63500" y="5467"/>
                  </a:lnTo>
                  <a:lnTo>
                    <a:pt x="60129" y="2096"/>
                  </a:lnTo>
                  <a:lnTo>
                    <a:pt x="54711" y="441"/>
                  </a:lnTo>
                  <a:lnTo>
                    <a:pt x="51290" y="0"/>
                  </a:lnTo>
                  <a:lnTo>
                    <a:pt x="45609" y="1391"/>
                  </a:lnTo>
                  <a:lnTo>
                    <a:pt x="43105" y="2749"/>
                  </a:lnTo>
                  <a:lnTo>
                    <a:pt x="29470" y="21516"/>
                  </a:lnTo>
                  <a:lnTo>
                    <a:pt x="11674" y="63828"/>
                  </a:lnTo>
                  <a:lnTo>
                    <a:pt x="0" y="107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2559"/>
            <p:cNvSpPr/>
            <p:nvPr>
              <p:custDataLst>
                <p:tags r:id="rId145"/>
              </p:custDataLst>
            </p:nvPr>
          </p:nvSpPr>
          <p:spPr>
            <a:xfrm>
              <a:off x="8378341" y="4997450"/>
              <a:ext cx="321160" cy="6328"/>
            </a:xfrm>
            <a:custGeom>
              <a:avLst/>
              <a:gdLst/>
              <a:ahLst/>
              <a:cxnLst/>
              <a:rect l="0" t="0" r="0" b="0"/>
              <a:pathLst>
                <a:path w="321160" h="6328">
                  <a:moveTo>
                    <a:pt x="3659" y="0"/>
                  </a:moveTo>
                  <a:lnTo>
                    <a:pt x="3659" y="0"/>
                  </a:lnTo>
                  <a:lnTo>
                    <a:pt x="288" y="3371"/>
                  </a:lnTo>
                  <a:lnTo>
                    <a:pt x="0" y="4364"/>
                  </a:lnTo>
                  <a:lnTo>
                    <a:pt x="514" y="5026"/>
                  </a:lnTo>
                  <a:lnTo>
                    <a:pt x="1563" y="5467"/>
                  </a:lnTo>
                  <a:lnTo>
                    <a:pt x="37190" y="6175"/>
                  </a:lnTo>
                  <a:lnTo>
                    <a:pt x="73359" y="6272"/>
                  </a:lnTo>
                  <a:lnTo>
                    <a:pt x="97398" y="6298"/>
                  </a:lnTo>
                  <a:lnTo>
                    <a:pt x="124713" y="6316"/>
                  </a:lnTo>
                  <a:lnTo>
                    <a:pt x="154213" y="6327"/>
                  </a:lnTo>
                  <a:lnTo>
                    <a:pt x="185872" y="5630"/>
                  </a:lnTo>
                  <a:lnTo>
                    <a:pt x="218974" y="4459"/>
                  </a:lnTo>
                  <a:lnTo>
                    <a:pt x="253035" y="2973"/>
                  </a:lnTo>
                  <a:lnTo>
                    <a:pt x="3211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2560"/>
            <p:cNvSpPr/>
            <p:nvPr>
              <p:custDataLst>
                <p:tags r:id="rId146"/>
              </p:custDataLst>
            </p:nvPr>
          </p:nvSpPr>
          <p:spPr>
            <a:xfrm>
              <a:off x="8337550" y="4921250"/>
              <a:ext cx="285751" cy="25401"/>
            </a:xfrm>
            <a:custGeom>
              <a:avLst/>
              <a:gdLst/>
              <a:ahLst/>
              <a:cxnLst/>
              <a:rect l="0" t="0" r="0" b="0"/>
              <a:pathLst>
                <a:path w="285751" h="25401">
                  <a:moveTo>
                    <a:pt x="0" y="0"/>
                  </a:moveTo>
                  <a:lnTo>
                    <a:pt x="0" y="0"/>
                  </a:lnTo>
                  <a:lnTo>
                    <a:pt x="36628" y="8839"/>
                  </a:lnTo>
                  <a:lnTo>
                    <a:pt x="81407" y="11556"/>
                  </a:lnTo>
                  <a:lnTo>
                    <a:pt x="120379" y="12191"/>
                  </a:lnTo>
                  <a:lnTo>
                    <a:pt x="162157" y="13179"/>
                  </a:lnTo>
                  <a:lnTo>
                    <a:pt x="201892" y="15970"/>
                  </a:lnTo>
                  <a:lnTo>
                    <a:pt x="235074" y="17681"/>
                  </a:lnTo>
                  <a:lnTo>
                    <a:pt x="268148" y="20525"/>
                  </a:lnTo>
                  <a:lnTo>
                    <a:pt x="2857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SMARTInkShape-Group544"/>
          <p:cNvGrpSpPr/>
          <p:nvPr/>
        </p:nvGrpSpPr>
        <p:grpSpPr>
          <a:xfrm>
            <a:off x="6369050" y="4406900"/>
            <a:ext cx="482601" cy="538034"/>
            <a:chOff x="6369050" y="4406900"/>
            <a:chExt cx="482601" cy="538034"/>
          </a:xfrm>
        </p:grpSpPr>
        <p:sp>
          <p:nvSpPr>
            <p:cNvPr id="423" name="SMARTInkShape-2561"/>
            <p:cNvSpPr/>
            <p:nvPr>
              <p:custDataLst>
                <p:tags r:id="rId137"/>
              </p:custDataLst>
            </p:nvPr>
          </p:nvSpPr>
          <p:spPr>
            <a:xfrm>
              <a:off x="6433984" y="4914900"/>
              <a:ext cx="227167" cy="30034"/>
            </a:xfrm>
            <a:custGeom>
              <a:avLst/>
              <a:gdLst/>
              <a:ahLst/>
              <a:cxnLst/>
              <a:rect l="0" t="0" r="0" b="0"/>
              <a:pathLst>
                <a:path w="227167" h="30034">
                  <a:moveTo>
                    <a:pt x="23966" y="19050"/>
                  </a:moveTo>
                  <a:lnTo>
                    <a:pt x="23966" y="19050"/>
                  </a:lnTo>
                  <a:lnTo>
                    <a:pt x="2852" y="24119"/>
                  </a:lnTo>
                  <a:lnTo>
                    <a:pt x="718" y="25958"/>
                  </a:lnTo>
                  <a:lnTo>
                    <a:pt x="0" y="27888"/>
                  </a:lnTo>
                  <a:lnTo>
                    <a:pt x="12374" y="30033"/>
                  </a:lnTo>
                  <a:lnTo>
                    <a:pt x="56514" y="27479"/>
                  </a:lnTo>
                  <a:lnTo>
                    <a:pt x="103343" y="20679"/>
                  </a:lnTo>
                  <a:lnTo>
                    <a:pt x="132621" y="15904"/>
                  </a:lnTo>
                  <a:lnTo>
                    <a:pt x="164137" y="10602"/>
                  </a:lnTo>
                  <a:lnTo>
                    <a:pt x="2271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2562"/>
            <p:cNvSpPr/>
            <p:nvPr>
              <p:custDataLst>
                <p:tags r:id="rId138"/>
              </p:custDataLst>
            </p:nvPr>
          </p:nvSpPr>
          <p:spPr>
            <a:xfrm>
              <a:off x="6369050" y="4870450"/>
              <a:ext cx="260351" cy="19051"/>
            </a:xfrm>
            <a:custGeom>
              <a:avLst/>
              <a:gdLst/>
              <a:ahLst/>
              <a:cxnLst/>
              <a:rect l="0" t="0" r="0" b="0"/>
              <a:pathLst>
                <a:path w="260351" h="19051">
                  <a:moveTo>
                    <a:pt x="0" y="19050"/>
                  </a:moveTo>
                  <a:lnTo>
                    <a:pt x="0" y="19050"/>
                  </a:lnTo>
                  <a:lnTo>
                    <a:pt x="35156" y="12143"/>
                  </a:lnTo>
                  <a:lnTo>
                    <a:pt x="65015" y="8218"/>
                  </a:lnTo>
                  <a:lnTo>
                    <a:pt x="101803" y="4123"/>
                  </a:lnTo>
                  <a:lnTo>
                    <a:pt x="143552" y="1832"/>
                  </a:lnTo>
                  <a:lnTo>
                    <a:pt x="185863" y="814"/>
                  </a:lnTo>
                  <a:lnTo>
                    <a:pt x="223482" y="362"/>
                  </a:lnTo>
                  <a:lnTo>
                    <a:pt x="260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2563"/>
            <p:cNvSpPr/>
            <p:nvPr>
              <p:custDataLst>
                <p:tags r:id="rId139"/>
              </p:custDataLst>
            </p:nvPr>
          </p:nvSpPr>
          <p:spPr>
            <a:xfrm>
              <a:off x="6807200" y="4406900"/>
              <a:ext cx="44451" cy="114301"/>
            </a:xfrm>
            <a:custGeom>
              <a:avLst/>
              <a:gdLst/>
              <a:ahLst/>
              <a:cxnLst/>
              <a:rect l="0" t="0" r="0" b="0"/>
              <a:pathLst>
                <a:path w="44451" h="114301">
                  <a:moveTo>
                    <a:pt x="44450" y="0"/>
                  </a:moveTo>
                  <a:lnTo>
                    <a:pt x="44450" y="0"/>
                  </a:lnTo>
                  <a:lnTo>
                    <a:pt x="41079" y="0"/>
                  </a:lnTo>
                  <a:lnTo>
                    <a:pt x="32241" y="10113"/>
                  </a:lnTo>
                  <a:lnTo>
                    <a:pt x="13790" y="5699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2564"/>
            <p:cNvSpPr/>
            <p:nvPr>
              <p:custDataLst>
                <p:tags r:id="rId140"/>
              </p:custDataLst>
            </p:nvPr>
          </p:nvSpPr>
          <p:spPr>
            <a:xfrm>
              <a:off x="6515100" y="4530830"/>
              <a:ext cx="152401" cy="257071"/>
            </a:xfrm>
            <a:custGeom>
              <a:avLst/>
              <a:gdLst/>
              <a:ahLst/>
              <a:cxnLst/>
              <a:rect l="0" t="0" r="0" b="0"/>
              <a:pathLst>
                <a:path w="152401" h="257071">
                  <a:moveTo>
                    <a:pt x="152400" y="9420"/>
                  </a:moveTo>
                  <a:lnTo>
                    <a:pt x="152400" y="9420"/>
                  </a:lnTo>
                  <a:lnTo>
                    <a:pt x="146625" y="4351"/>
                  </a:lnTo>
                  <a:lnTo>
                    <a:pt x="140191" y="581"/>
                  </a:lnTo>
                  <a:lnTo>
                    <a:pt x="136499" y="0"/>
                  </a:lnTo>
                  <a:lnTo>
                    <a:pt x="128634" y="1235"/>
                  </a:lnTo>
                  <a:lnTo>
                    <a:pt x="118552" y="11661"/>
                  </a:lnTo>
                  <a:lnTo>
                    <a:pt x="94836" y="57213"/>
                  </a:lnTo>
                  <a:lnTo>
                    <a:pt x="76078" y="104171"/>
                  </a:lnTo>
                  <a:lnTo>
                    <a:pt x="63445" y="137139"/>
                  </a:lnTo>
                  <a:lnTo>
                    <a:pt x="40670" y="183670"/>
                  </a:lnTo>
                  <a:lnTo>
                    <a:pt x="14853" y="230577"/>
                  </a:lnTo>
                  <a:lnTo>
                    <a:pt x="0" y="257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2565"/>
            <p:cNvSpPr/>
            <p:nvPr>
              <p:custDataLst>
                <p:tags r:id="rId141"/>
              </p:custDataLst>
            </p:nvPr>
          </p:nvSpPr>
          <p:spPr>
            <a:xfrm>
              <a:off x="6435529" y="4572883"/>
              <a:ext cx="206572" cy="215018"/>
            </a:xfrm>
            <a:custGeom>
              <a:avLst/>
              <a:gdLst/>
              <a:ahLst/>
              <a:cxnLst/>
              <a:rect l="0" t="0" r="0" b="0"/>
              <a:pathLst>
                <a:path w="206572" h="215018">
                  <a:moveTo>
                    <a:pt x="3371" y="5467"/>
                  </a:moveTo>
                  <a:lnTo>
                    <a:pt x="3371" y="5467"/>
                  </a:lnTo>
                  <a:lnTo>
                    <a:pt x="0" y="2096"/>
                  </a:lnTo>
                  <a:lnTo>
                    <a:pt x="418" y="1103"/>
                  </a:lnTo>
                  <a:lnTo>
                    <a:pt x="4647" y="0"/>
                  </a:lnTo>
                  <a:lnTo>
                    <a:pt x="18330" y="6120"/>
                  </a:lnTo>
                  <a:lnTo>
                    <a:pt x="63815" y="44341"/>
                  </a:lnTo>
                  <a:lnTo>
                    <a:pt x="99597" y="85659"/>
                  </a:lnTo>
                  <a:lnTo>
                    <a:pt x="135128" y="131768"/>
                  </a:lnTo>
                  <a:lnTo>
                    <a:pt x="164236" y="171066"/>
                  </a:lnTo>
                  <a:lnTo>
                    <a:pt x="206571" y="215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SMARTInkShape-Group545"/>
          <p:cNvGrpSpPr/>
          <p:nvPr/>
        </p:nvGrpSpPr>
        <p:grpSpPr>
          <a:xfrm>
            <a:off x="2876550" y="4467103"/>
            <a:ext cx="1619251" cy="526382"/>
            <a:chOff x="2876550" y="4467103"/>
            <a:chExt cx="1619251" cy="526382"/>
          </a:xfrm>
        </p:grpSpPr>
        <p:sp>
          <p:nvSpPr>
            <p:cNvPr id="429" name="SMARTInkShape-2566"/>
            <p:cNvSpPr/>
            <p:nvPr>
              <p:custDataLst>
                <p:tags r:id="rId122"/>
              </p:custDataLst>
            </p:nvPr>
          </p:nvSpPr>
          <p:spPr>
            <a:xfrm>
              <a:off x="3767546" y="4467103"/>
              <a:ext cx="226605" cy="250838"/>
            </a:xfrm>
            <a:custGeom>
              <a:avLst/>
              <a:gdLst/>
              <a:ahLst/>
              <a:cxnLst/>
              <a:rect l="0" t="0" r="0" b="0"/>
              <a:pathLst>
                <a:path w="226605" h="250838">
                  <a:moveTo>
                    <a:pt x="86904" y="142997"/>
                  </a:moveTo>
                  <a:lnTo>
                    <a:pt x="86904" y="142997"/>
                  </a:lnTo>
                  <a:lnTo>
                    <a:pt x="42351" y="144878"/>
                  </a:lnTo>
                  <a:lnTo>
                    <a:pt x="36035" y="146368"/>
                  </a:lnTo>
                  <a:lnTo>
                    <a:pt x="17033" y="158577"/>
                  </a:lnTo>
                  <a:lnTo>
                    <a:pt x="4740" y="175600"/>
                  </a:lnTo>
                  <a:lnTo>
                    <a:pt x="0" y="197420"/>
                  </a:lnTo>
                  <a:lnTo>
                    <a:pt x="1966" y="218389"/>
                  </a:lnTo>
                  <a:lnTo>
                    <a:pt x="4878" y="223598"/>
                  </a:lnTo>
                  <a:lnTo>
                    <a:pt x="13759" y="231266"/>
                  </a:lnTo>
                  <a:lnTo>
                    <a:pt x="19090" y="232887"/>
                  </a:lnTo>
                  <a:lnTo>
                    <a:pt x="30659" y="232807"/>
                  </a:lnTo>
                  <a:lnTo>
                    <a:pt x="35296" y="231093"/>
                  </a:lnTo>
                  <a:lnTo>
                    <a:pt x="42330" y="225425"/>
                  </a:lnTo>
                  <a:lnTo>
                    <a:pt x="50257" y="214300"/>
                  </a:lnTo>
                  <a:lnTo>
                    <a:pt x="57074" y="195324"/>
                  </a:lnTo>
                  <a:lnTo>
                    <a:pt x="57653" y="181776"/>
                  </a:lnTo>
                  <a:lnTo>
                    <a:pt x="55300" y="157734"/>
                  </a:lnTo>
                  <a:lnTo>
                    <a:pt x="55197" y="166413"/>
                  </a:lnTo>
                  <a:lnTo>
                    <a:pt x="60818" y="176688"/>
                  </a:lnTo>
                  <a:lnTo>
                    <a:pt x="75882" y="192490"/>
                  </a:lnTo>
                  <a:lnTo>
                    <a:pt x="89061" y="200977"/>
                  </a:lnTo>
                  <a:lnTo>
                    <a:pt x="106677" y="207100"/>
                  </a:lnTo>
                  <a:lnTo>
                    <a:pt x="124385" y="206530"/>
                  </a:lnTo>
                  <a:lnTo>
                    <a:pt x="140957" y="200867"/>
                  </a:lnTo>
                  <a:lnTo>
                    <a:pt x="162185" y="185073"/>
                  </a:lnTo>
                  <a:lnTo>
                    <a:pt x="175396" y="170634"/>
                  </a:lnTo>
                  <a:lnTo>
                    <a:pt x="191362" y="136526"/>
                  </a:lnTo>
                  <a:lnTo>
                    <a:pt x="198711" y="101786"/>
                  </a:lnTo>
                  <a:lnTo>
                    <a:pt x="203624" y="63298"/>
                  </a:lnTo>
                  <a:lnTo>
                    <a:pt x="205684" y="18096"/>
                  </a:lnTo>
                  <a:lnTo>
                    <a:pt x="203665" y="3289"/>
                  </a:lnTo>
                  <a:lnTo>
                    <a:pt x="201433" y="468"/>
                  </a:lnTo>
                  <a:lnTo>
                    <a:pt x="198535" y="0"/>
                  </a:lnTo>
                  <a:lnTo>
                    <a:pt x="195191" y="1099"/>
                  </a:lnTo>
                  <a:lnTo>
                    <a:pt x="183743" y="26242"/>
                  </a:lnTo>
                  <a:lnTo>
                    <a:pt x="175570" y="58886"/>
                  </a:lnTo>
                  <a:lnTo>
                    <a:pt x="168644" y="99264"/>
                  </a:lnTo>
                  <a:lnTo>
                    <a:pt x="165566" y="143081"/>
                  </a:lnTo>
                  <a:lnTo>
                    <a:pt x="166080" y="180899"/>
                  </a:lnTo>
                  <a:lnTo>
                    <a:pt x="170071" y="212052"/>
                  </a:lnTo>
                  <a:lnTo>
                    <a:pt x="178900" y="235306"/>
                  </a:lnTo>
                  <a:lnTo>
                    <a:pt x="184924" y="242637"/>
                  </a:lnTo>
                  <a:lnTo>
                    <a:pt x="199142" y="250782"/>
                  </a:lnTo>
                  <a:lnTo>
                    <a:pt x="205474" y="250837"/>
                  </a:lnTo>
                  <a:lnTo>
                    <a:pt x="211106" y="248757"/>
                  </a:lnTo>
                  <a:lnTo>
                    <a:pt x="216272" y="245254"/>
                  </a:lnTo>
                  <a:lnTo>
                    <a:pt x="222012" y="230072"/>
                  </a:lnTo>
                  <a:lnTo>
                    <a:pt x="226604" y="200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2567"/>
            <p:cNvSpPr/>
            <p:nvPr>
              <p:custDataLst>
                <p:tags r:id="rId123"/>
              </p:custDataLst>
            </p:nvPr>
          </p:nvSpPr>
          <p:spPr>
            <a:xfrm>
              <a:off x="3640315" y="4610100"/>
              <a:ext cx="106186" cy="6351"/>
            </a:xfrm>
            <a:custGeom>
              <a:avLst/>
              <a:gdLst/>
              <a:ahLst/>
              <a:cxnLst/>
              <a:rect l="0" t="0" r="0" b="0"/>
              <a:pathLst>
                <a:path w="106186" h="6351">
                  <a:moveTo>
                    <a:pt x="10935" y="6350"/>
                  </a:moveTo>
                  <a:lnTo>
                    <a:pt x="10935" y="6350"/>
                  </a:lnTo>
                  <a:lnTo>
                    <a:pt x="0" y="6350"/>
                  </a:lnTo>
                  <a:lnTo>
                    <a:pt x="42395" y="1986"/>
                  </a:lnTo>
                  <a:lnTo>
                    <a:pt x="84462" y="588"/>
                  </a:lnTo>
                  <a:lnTo>
                    <a:pt x="1061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2568"/>
            <p:cNvSpPr/>
            <p:nvPr>
              <p:custDataLst>
                <p:tags r:id="rId124"/>
              </p:custDataLst>
            </p:nvPr>
          </p:nvSpPr>
          <p:spPr>
            <a:xfrm>
              <a:off x="3553512" y="4489933"/>
              <a:ext cx="205689" cy="293821"/>
            </a:xfrm>
            <a:custGeom>
              <a:avLst/>
              <a:gdLst/>
              <a:ahLst/>
              <a:cxnLst/>
              <a:rect l="0" t="0" r="0" b="0"/>
              <a:pathLst>
                <a:path w="205689" h="293821">
                  <a:moveTo>
                    <a:pt x="8838" y="170967"/>
                  </a:moveTo>
                  <a:lnTo>
                    <a:pt x="8838" y="170967"/>
                  </a:lnTo>
                  <a:lnTo>
                    <a:pt x="5467" y="174338"/>
                  </a:lnTo>
                  <a:lnTo>
                    <a:pt x="0" y="193289"/>
                  </a:lnTo>
                  <a:lnTo>
                    <a:pt x="1264" y="234957"/>
                  </a:lnTo>
                  <a:lnTo>
                    <a:pt x="3536" y="262991"/>
                  </a:lnTo>
                  <a:lnTo>
                    <a:pt x="13375" y="292803"/>
                  </a:lnTo>
                  <a:lnTo>
                    <a:pt x="15390" y="293820"/>
                  </a:lnTo>
                  <a:lnTo>
                    <a:pt x="21393" y="293066"/>
                  </a:lnTo>
                  <a:lnTo>
                    <a:pt x="28764" y="286617"/>
                  </a:lnTo>
                  <a:lnTo>
                    <a:pt x="32706" y="281933"/>
                  </a:lnTo>
                  <a:lnTo>
                    <a:pt x="41623" y="258487"/>
                  </a:lnTo>
                  <a:lnTo>
                    <a:pt x="46238" y="212988"/>
                  </a:lnTo>
                  <a:lnTo>
                    <a:pt x="46627" y="208693"/>
                  </a:lnTo>
                  <a:lnTo>
                    <a:pt x="46800" y="211488"/>
                  </a:lnTo>
                  <a:lnTo>
                    <a:pt x="57050" y="229144"/>
                  </a:lnTo>
                  <a:lnTo>
                    <a:pt x="64602" y="238216"/>
                  </a:lnTo>
                  <a:lnTo>
                    <a:pt x="80159" y="247886"/>
                  </a:lnTo>
                  <a:lnTo>
                    <a:pt x="92041" y="249132"/>
                  </a:lnTo>
                  <a:lnTo>
                    <a:pt x="98174" y="248477"/>
                  </a:lnTo>
                  <a:lnTo>
                    <a:pt x="120288" y="237442"/>
                  </a:lnTo>
                  <a:lnTo>
                    <a:pt x="144715" y="217396"/>
                  </a:lnTo>
                  <a:lnTo>
                    <a:pt x="166455" y="183469"/>
                  </a:lnTo>
                  <a:lnTo>
                    <a:pt x="177903" y="148771"/>
                  </a:lnTo>
                  <a:lnTo>
                    <a:pt x="186989" y="106774"/>
                  </a:lnTo>
                  <a:lnTo>
                    <a:pt x="193379" y="59887"/>
                  </a:lnTo>
                  <a:lnTo>
                    <a:pt x="197573" y="16228"/>
                  </a:lnTo>
                  <a:lnTo>
                    <a:pt x="196044" y="8541"/>
                  </a:lnTo>
                  <a:lnTo>
                    <a:pt x="192909" y="3416"/>
                  </a:lnTo>
                  <a:lnTo>
                    <a:pt x="188702" y="0"/>
                  </a:lnTo>
                  <a:lnTo>
                    <a:pt x="184486" y="1250"/>
                  </a:lnTo>
                  <a:lnTo>
                    <a:pt x="176039" y="12046"/>
                  </a:lnTo>
                  <a:lnTo>
                    <a:pt x="163350" y="51442"/>
                  </a:lnTo>
                  <a:lnTo>
                    <a:pt x="156767" y="89152"/>
                  </a:lnTo>
                  <a:lnTo>
                    <a:pt x="152196" y="131077"/>
                  </a:lnTo>
                  <a:lnTo>
                    <a:pt x="150163" y="173229"/>
                  </a:lnTo>
                  <a:lnTo>
                    <a:pt x="153023" y="209837"/>
                  </a:lnTo>
                  <a:lnTo>
                    <a:pt x="159704" y="239748"/>
                  </a:lnTo>
                  <a:lnTo>
                    <a:pt x="169728" y="260097"/>
                  </a:lnTo>
                  <a:lnTo>
                    <a:pt x="175365" y="265665"/>
                  </a:lnTo>
                  <a:lnTo>
                    <a:pt x="181239" y="268671"/>
                  </a:lnTo>
                  <a:lnTo>
                    <a:pt x="187272" y="269969"/>
                  </a:lnTo>
                  <a:lnTo>
                    <a:pt x="191999" y="267307"/>
                  </a:lnTo>
                  <a:lnTo>
                    <a:pt x="205688" y="240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2569"/>
            <p:cNvSpPr/>
            <p:nvPr>
              <p:custDataLst>
                <p:tags r:id="rId125"/>
              </p:custDataLst>
            </p:nvPr>
          </p:nvSpPr>
          <p:spPr>
            <a:xfrm>
              <a:off x="3378592" y="4657099"/>
              <a:ext cx="132357" cy="149852"/>
            </a:xfrm>
            <a:custGeom>
              <a:avLst/>
              <a:gdLst/>
              <a:ahLst/>
              <a:cxnLst/>
              <a:rect l="0" t="0" r="0" b="0"/>
              <a:pathLst>
                <a:path w="132357" h="149852">
                  <a:moveTo>
                    <a:pt x="5958" y="22851"/>
                  </a:moveTo>
                  <a:lnTo>
                    <a:pt x="5958" y="22851"/>
                  </a:lnTo>
                  <a:lnTo>
                    <a:pt x="2587" y="22851"/>
                  </a:lnTo>
                  <a:lnTo>
                    <a:pt x="1594" y="23556"/>
                  </a:lnTo>
                  <a:lnTo>
                    <a:pt x="932" y="24733"/>
                  </a:lnTo>
                  <a:lnTo>
                    <a:pt x="0" y="31639"/>
                  </a:lnTo>
                  <a:lnTo>
                    <a:pt x="4024" y="70261"/>
                  </a:lnTo>
                  <a:lnTo>
                    <a:pt x="5703" y="115703"/>
                  </a:lnTo>
                  <a:lnTo>
                    <a:pt x="5936" y="134943"/>
                  </a:lnTo>
                  <a:lnTo>
                    <a:pt x="5238" y="134268"/>
                  </a:lnTo>
                  <a:lnTo>
                    <a:pt x="2580" y="129755"/>
                  </a:lnTo>
                  <a:lnTo>
                    <a:pt x="5336" y="82821"/>
                  </a:lnTo>
                  <a:lnTo>
                    <a:pt x="12516" y="43834"/>
                  </a:lnTo>
                  <a:lnTo>
                    <a:pt x="23580" y="17858"/>
                  </a:lnTo>
                  <a:lnTo>
                    <a:pt x="28290" y="13878"/>
                  </a:lnTo>
                  <a:lnTo>
                    <a:pt x="33545" y="11930"/>
                  </a:lnTo>
                  <a:lnTo>
                    <a:pt x="39166" y="11337"/>
                  </a:lnTo>
                  <a:lnTo>
                    <a:pt x="43619" y="13764"/>
                  </a:lnTo>
                  <a:lnTo>
                    <a:pt x="67860" y="57895"/>
                  </a:lnTo>
                  <a:lnTo>
                    <a:pt x="74238" y="73910"/>
                  </a:lnTo>
                  <a:lnTo>
                    <a:pt x="75467" y="75235"/>
                  </a:lnTo>
                  <a:lnTo>
                    <a:pt x="76992" y="75413"/>
                  </a:lnTo>
                  <a:lnTo>
                    <a:pt x="78714" y="74825"/>
                  </a:lnTo>
                  <a:lnTo>
                    <a:pt x="82509" y="70410"/>
                  </a:lnTo>
                  <a:lnTo>
                    <a:pt x="86547" y="62333"/>
                  </a:lnTo>
                  <a:lnTo>
                    <a:pt x="104174" y="15748"/>
                  </a:lnTo>
                  <a:lnTo>
                    <a:pt x="112169" y="6054"/>
                  </a:lnTo>
                  <a:lnTo>
                    <a:pt x="118545" y="1274"/>
                  </a:lnTo>
                  <a:lnTo>
                    <a:pt x="121232" y="0"/>
                  </a:lnTo>
                  <a:lnTo>
                    <a:pt x="123729" y="1972"/>
                  </a:lnTo>
                  <a:lnTo>
                    <a:pt x="128386" y="11690"/>
                  </a:lnTo>
                  <a:lnTo>
                    <a:pt x="132356" y="57800"/>
                  </a:lnTo>
                  <a:lnTo>
                    <a:pt x="129017" y="91768"/>
                  </a:lnTo>
                  <a:lnTo>
                    <a:pt x="117047" y="137603"/>
                  </a:lnTo>
                  <a:lnTo>
                    <a:pt x="113908" y="149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2570"/>
            <p:cNvSpPr/>
            <p:nvPr>
              <p:custDataLst>
                <p:tags r:id="rId126"/>
              </p:custDataLst>
            </p:nvPr>
          </p:nvSpPr>
          <p:spPr>
            <a:xfrm>
              <a:off x="3188583" y="4641850"/>
              <a:ext cx="132468" cy="161028"/>
            </a:xfrm>
            <a:custGeom>
              <a:avLst/>
              <a:gdLst/>
              <a:ahLst/>
              <a:cxnLst/>
              <a:rect l="0" t="0" r="0" b="0"/>
              <a:pathLst>
                <a:path w="132468" h="161028">
                  <a:moveTo>
                    <a:pt x="5467" y="12700"/>
                  </a:moveTo>
                  <a:lnTo>
                    <a:pt x="5467" y="12700"/>
                  </a:lnTo>
                  <a:lnTo>
                    <a:pt x="0" y="7233"/>
                  </a:lnTo>
                  <a:lnTo>
                    <a:pt x="411" y="6938"/>
                  </a:lnTo>
                  <a:lnTo>
                    <a:pt x="2750" y="6612"/>
                  </a:lnTo>
                  <a:lnTo>
                    <a:pt x="18146" y="13169"/>
                  </a:lnTo>
                  <a:lnTo>
                    <a:pt x="63729" y="54695"/>
                  </a:lnTo>
                  <a:lnTo>
                    <a:pt x="90933" y="90055"/>
                  </a:lnTo>
                  <a:lnTo>
                    <a:pt x="106755" y="121698"/>
                  </a:lnTo>
                  <a:lnTo>
                    <a:pt x="109751" y="137343"/>
                  </a:lnTo>
                  <a:lnTo>
                    <a:pt x="108730" y="151353"/>
                  </a:lnTo>
                  <a:lnTo>
                    <a:pt x="106765" y="155935"/>
                  </a:lnTo>
                  <a:lnTo>
                    <a:pt x="104043" y="158990"/>
                  </a:lnTo>
                  <a:lnTo>
                    <a:pt x="100817" y="161027"/>
                  </a:lnTo>
                  <a:lnTo>
                    <a:pt x="97256" y="160973"/>
                  </a:lnTo>
                  <a:lnTo>
                    <a:pt x="89536" y="157151"/>
                  </a:lnTo>
                  <a:lnTo>
                    <a:pt x="77256" y="136952"/>
                  </a:lnTo>
                  <a:lnTo>
                    <a:pt x="71423" y="98512"/>
                  </a:lnTo>
                  <a:lnTo>
                    <a:pt x="75703" y="73182"/>
                  </a:lnTo>
                  <a:lnTo>
                    <a:pt x="95698" y="31547"/>
                  </a:lnTo>
                  <a:lnTo>
                    <a:pt x="132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2571"/>
            <p:cNvSpPr/>
            <p:nvPr>
              <p:custDataLst>
                <p:tags r:id="rId127"/>
              </p:custDataLst>
            </p:nvPr>
          </p:nvSpPr>
          <p:spPr>
            <a:xfrm>
              <a:off x="3062684" y="4653302"/>
              <a:ext cx="118667" cy="149936"/>
            </a:xfrm>
            <a:custGeom>
              <a:avLst/>
              <a:gdLst/>
              <a:ahLst/>
              <a:cxnLst/>
              <a:rect l="0" t="0" r="0" b="0"/>
              <a:pathLst>
                <a:path w="118667" h="149936">
                  <a:moveTo>
                    <a:pt x="55166" y="58398"/>
                  </a:moveTo>
                  <a:lnTo>
                    <a:pt x="55166" y="58398"/>
                  </a:lnTo>
                  <a:lnTo>
                    <a:pt x="43233" y="63424"/>
                  </a:lnTo>
                  <a:lnTo>
                    <a:pt x="34151" y="64486"/>
                  </a:lnTo>
                  <a:lnTo>
                    <a:pt x="33395" y="63162"/>
                  </a:lnTo>
                  <a:lnTo>
                    <a:pt x="34436" y="57928"/>
                  </a:lnTo>
                  <a:lnTo>
                    <a:pt x="42895" y="52779"/>
                  </a:lnTo>
                  <a:lnTo>
                    <a:pt x="71322" y="36984"/>
                  </a:lnTo>
                  <a:lnTo>
                    <a:pt x="89038" y="22968"/>
                  </a:lnTo>
                  <a:lnTo>
                    <a:pt x="94915" y="14194"/>
                  </a:lnTo>
                  <a:lnTo>
                    <a:pt x="96482" y="9878"/>
                  </a:lnTo>
                  <a:lnTo>
                    <a:pt x="95410" y="6297"/>
                  </a:lnTo>
                  <a:lnTo>
                    <a:pt x="92578" y="3203"/>
                  </a:lnTo>
                  <a:lnTo>
                    <a:pt x="88574" y="434"/>
                  </a:lnTo>
                  <a:lnTo>
                    <a:pt x="83083" y="0"/>
                  </a:lnTo>
                  <a:lnTo>
                    <a:pt x="69454" y="3280"/>
                  </a:lnTo>
                  <a:lnTo>
                    <a:pt x="42544" y="23173"/>
                  </a:lnTo>
                  <a:lnTo>
                    <a:pt x="18971" y="54782"/>
                  </a:lnTo>
                  <a:lnTo>
                    <a:pt x="1951" y="90958"/>
                  </a:lnTo>
                  <a:lnTo>
                    <a:pt x="0" y="112145"/>
                  </a:lnTo>
                  <a:lnTo>
                    <a:pt x="1456" y="121746"/>
                  </a:lnTo>
                  <a:lnTo>
                    <a:pt x="5953" y="129558"/>
                  </a:lnTo>
                  <a:lnTo>
                    <a:pt x="20359" y="142000"/>
                  </a:lnTo>
                  <a:lnTo>
                    <a:pt x="42283" y="148471"/>
                  </a:lnTo>
                  <a:lnTo>
                    <a:pt x="67785" y="149935"/>
                  </a:lnTo>
                  <a:lnTo>
                    <a:pt x="118666" y="1409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2572"/>
            <p:cNvSpPr/>
            <p:nvPr>
              <p:custDataLst>
                <p:tags r:id="rId128"/>
              </p:custDataLst>
            </p:nvPr>
          </p:nvSpPr>
          <p:spPr>
            <a:xfrm>
              <a:off x="2876550" y="4641836"/>
              <a:ext cx="123007" cy="351649"/>
            </a:xfrm>
            <a:custGeom>
              <a:avLst/>
              <a:gdLst/>
              <a:ahLst/>
              <a:cxnLst/>
              <a:rect l="0" t="0" r="0" b="0"/>
              <a:pathLst>
                <a:path w="123007" h="351649">
                  <a:moveTo>
                    <a:pt x="38100" y="95264"/>
                  </a:moveTo>
                  <a:lnTo>
                    <a:pt x="38100" y="95264"/>
                  </a:lnTo>
                  <a:lnTo>
                    <a:pt x="27987" y="98635"/>
                  </a:lnTo>
                  <a:lnTo>
                    <a:pt x="21141" y="105934"/>
                  </a:lnTo>
                  <a:lnTo>
                    <a:pt x="18327" y="110844"/>
                  </a:lnTo>
                  <a:lnTo>
                    <a:pt x="14367" y="134609"/>
                  </a:lnTo>
                  <a:lnTo>
                    <a:pt x="16565" y="174106"/>
                  </a:lnTo>
                  <a:lnTo>
                    <a:pt x="21709" y="207211"/>
                  </a:lnTo>
                  <a:lnTo>
                    <a:pt x="28698" y="242385"/>
                  </a:lnTo>
                  <a:lnTo>
                    <a:pt x="36508" y="276832"/>
                  </a:lnTo>
                  <a:lnTo>
                    <a:pt x="48839" y="317847"/>
                  </a:lnTo>
                  <a:lnTo>
                    <a:pt x="61888" y="351648"/>
                  </a:lnTo>
                  <a:lnTo>
                    <a:pt x="47505" y="304857"/>
                  </a:lnTo>
                  <a:lnTo>
                    <a:pt x="39693" y="270732"/>
                  </a:lnTo>
                  <a:lnTo>
                    <a:pt x="36340" y="246109"/>
                  </a:lnTo>
                  <a:lnTo>
                    <a:pt x="33399" y="216994"/>
                  </a:lnTo>
                  <a:lnTo>
                    <a:pt x="30732" y="184884"/>
                  </a:lnTo>
                  <a:lnTo>
                    <a:pt x="29661" y="152893"/>
                  </a:lnTo>
                  <a:lnTo>
                    <a:pt x="29651" y="120985"/>
                  </a:lnTo>
                  <a:lnTo>
                    <a:pt x="30351" y="89127"/>
                  </a:lnTo>
                  <a:lnTo>
                    <a:pt x="36773" y="44324"/>
                  </a:lnTo>
                  <a:lnTo>
                    <a:pt x="45977" y="16179"/>
                  </a:lnTo>
                  <a:lnTo>
                    <a:pt x="54771" y="3671"/>
                  </a:lnTo>
                  <a:lnTo>
                    <a:pt x="59798" y="1041"/>
                  </a:lnTo>
                  <a:lnTo>
                    <a:pt x="71027" y="0"/>
                  </a:lnTo>
                  <a:lnTo>
                    <a:pt x="84954" y="9415"/>
                  </a:lnTo>
                  <a:lnTo>
                    <a:pt x="99846" y="27476"/>
                  </a:lnTo>
                  <a:lnTo>
                    <a:pt x="118014" y="69377"/>
                  </a:lnTo>
                  <a:lnTo>
                    <a:pt x="123006" y="101162"/>
                  </a:lnTo>
                  <a:lnTo>
                    <a:pt x="115704" y="144049"/>
                  </a:lnTo>
                  <a:lnTo>
                    <a:pt x="101989" y="164924"/>
                  </a:lnTo>
                  <a:lnTo>
                    <a:pt x="93392" y="173454"/>
                  </a:lnTo>
                  <a:lnTo>
                    <a:pt x="70671" y="184813"/>
                  </a:lnTo>
                  <a:lnTo>
                    <a:pt x="57697" y="188830"/>
                  </a:lnTo>
                  <a:lnTo>
                    <a:pt x="45520" y="188685"/>
                  </a:lnTo>
                  <a:lnTo>
                    <a:pt x="0" y="1714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2573"/>
            <p:cNvSpPr/>
            <p:nvPr>
              <p:custDataLst>
                <p:tags r:id="rId129"/>
              </p:custDataLst>
            </p:nvPr>
          </p:nvSpPr>
          <p:spPr>
            <a:xfrm>
              <a:off x="4489450" y="46736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2574"/>
            <p:cNvSpPr/>
            <p:nvPr>
              <p:custDataLst>
                <p:tags r:id="rId130"/>
              </p:custDataLst>
            </p:nvPr>
          </p:nvSpPr>
          <p:spPr>
            <a:xfrm>
              <a:off x="4457700" y="45720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2575"/>
            <p:cNvSpPr/>
            <p:nvPr>
              <p:custDataLst>
                <p:tags r:id="rId131"/>
              </p:custDataLst>
            </p:nvPr>
          </p:nvSpPr>
          <p:spPr>
            <a:xfrm>
              <a:off x="4235450" y="4519379"/>
              <a:ext cx="92141" cy="212191"/>
            </a:xfrm>
            <a:custGeom>
              <a:avLst/>
              <a:gdLst/>
              <a:ahLst/>
              <a:cxnLst/>
              <a:rect l="0" t="0" r="0" b="0"/>
              <a:pathLst>
                <a:path w="92141" h="212191">
                  <a:moveTo>
                    <a:pt x="76200" y="8171"/>
                  </a:moveTo>
                  <a:lnTo>
                    <a:pt x="76200" y="8171"/>
                  </a:lnTo>
                  <a:lnTo>
                    <a:pt x="72829" y="1429"/>
                  </a:lnTo>
                  <a:lnTo>
                    <a:pt x="70425" y="149"/>
                  </a:lnTo>
                  <a:lnTo>
                    <a:pt x="67411" y="0"/>
                  </a:lnTo>
                  <a:lnTo>
                    <a:pt x="63990" y="607"/>
                  </a:lnTo>
                  <a:lnTo>
                    <a:pt x="61005" y="2423"/>
                  </a:lnTo>
                  <a:lnTo>
                    <a:pt x="45541" y="19391"/>
                  </a:lnTo>
                  <a:lnTo>
                    <a:pt x="41407" y="31266"/>
                  </a:lnTo>
                  <a:lnTo>
                    <a:pt x="40275" y="45247"/>
                  </a:lnTo>
                  <a:lnTo>
                    <a:pt x="44310" y="65723"/>
                  </a:lnTo>
                  <a:lnTo>
                    <a:pt x="65293" y="109240"/>
                  </a:lnTo>
                  <a:lnTo>
                    <a:pt x="87137" y="153959"/>
                  </a:lnTo>
                  <a:lnTo>
                    <a:pt x="92140" y="181817"/>
                  </a:lnTo>
                  <a:lnTo>
                    <a:pt x="90810" y="196825"/>
                  </a:lnTo>
                  <a:lnTo>
                    <a:pt x="86646" y="202379"/>
                  </a:lnTo>
                  <a:lnTo>
                    <a:pt x="72611" y="210432"/>
                  </a:lnTo>
                  <a:lnTo>
                    <a:pt x="41505" y="212190"/>
                  </a:lnTo>
                  <a:lnTo>
                    <a:pt x="23385" y="206091"/>
                  </a:lnTo>
                  <a:lnTo>
                    <a:pt x="0" y="192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2576"/>
            <p:cNvSpPr/>
            <p:nvPr>
              <p:custDataLst>
                <p:tags r:id="rId132"/>
              </p:custDataLst>
            </p:nvPr>
          </p:nvSpPr>
          <p:spPr>
            <a:xfrm>
              <a:off x="4128127" y="4565650"/>
              <a:ext cx="132724" cy="146589"/>
            </a:xfrm>
            <a:custGeom>
              <a:avLst/>
              <a:gdLst/>
              <a:ahLst/>
              <a:cxnLst/>
              <a:rect l="0" t="0" r="0" b="0"/>
              <a:pathLst>
                <a:path w="132724" h="146589">
                  <a:moveTo>
                    <a:pt x="18423" y="0"/>
                  </a:moveTo>
                  <a:lnTo>
                    <a:pt x="18423" y="0"/>
                  </a:lnTo>
                  <a:lnTo>
                    <a:pt x="23492" y="5775"/>
                  </a:lnTo>
                  <a:lnTo>
                    <a:pt x="27261" y="12209"/>
                  </a:lnTo>
                  <a:lnTo>
                    <a:pt x="26608" y="33878"/>
                  </a:lnTo>
                  <a:lnTo>
                    <a:pt x="20066" y="77169"/>
                  </a:lnTo>
                  <a:lnTo>
                    <a:pt x="13343" y="107610"/>
                  </a:lnTo>
                  <a:lnTo>
                    <a:pt x="1492" y="129682"/>
                  </a:lnTo>
                  <a:lnTo>
                    <a:pt x="785" y="130199"/>
                  </a:lnTo>
                  <a:lnTo>
                    <a:pt x="314" y="129838"/>
                  </a:lnTo>
                  <a:lnTo>
                    <a:pt x="0" y="128893"/>
                  </a:lnTo>
                  <a:lnTo>
                    <a:pt x="5272" y="111459"/>
                  </a:lnTo>
                  <a:lnTo>
                    <a:pt x="21052" y="74045"/>
                  </a:lnTo>
                  <a:lnTo>
                    <a:pt x="40971" y="26620"/>
                  </a:lnTo>
                  <a:lnTo>
                    <a:pt x="49846" y="15359"/>
                  </a:lnTo>
                  <a:lnTo>
                    <a:pt x="54189" y="12356"/>
                  </a:lnTo>
                  <a:lnTo>
                    <a:pt x="58494" y="13176"/>
                  </a:lnTo>
                  <a:lnTo>
                    <a:pt x="67041" y="21613"/>
                  </a:lnTo>
                  <a:lnTo>
                    <a:pt x="76416" y="48972"/>
                  </a:lnTo>
                  <a:lnTo>
                    <a:pt x="81540" y="91074"/>
                  </a:lnTo>
                  <a:lnTo>
                    <a:pt x="88295" y="138607"/>
                  </a:lnTo>
                  <a:lnTo>
                    <a:pt x="91340" y="145800"/>
                  </a:lnTo>
                  <a:lnTo>
                    <a:pt x="93845" y="146588"/>
                  </a:lnTo>
                  <a:lnTo>
                    <a:pt x="96927" y="145704"/>
                  </a:lnTo>
                  <a:lnTo>
                    <a:pt x="111768" y="133953"/>
                  </a:lnTo>
                  <a:lnTo>
                    <a:pt x="132723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2577"/>
            <p:cNvSpPr/>
            <p:nvPr>
              <p:custDataLst>
                <p:tags r:id="rId133"/>
              </p:custDataLst>
            </p:nvPr>
          </p:nvSpPr>
          <p:spPr>
            <a:xfrm>
              <a:off x="4024672" y="4584700"/>
              <a:ext cx="90129" cy="115099"/>
            </a:xfrm>
            <a:custGeom>
              <a:avLst/>
              <a:gdLst/>
              <a:ahLst/>
              <a:cxnLst/>
              <a:rect l="0" t="0" r="0" b="0"/>
              <a:pathLst>
                <a:path w="90129" h="115099">
                  <a:moveTo>
                    <a:pt x="90128" y="6350"/>
                  </a:moveTo>
                  <a:lnTo>
                    <a:pt x="90128" y="6350"/>
                  </a:lnTo>
                  <a:lnTo>
                    <a:pt x="65709" y="9721"/>
                  </a:lnTo>
                  <a:lnTo>
                    <a:pt x="39226" y="18559"/>
                  </a:lnTo>
                  <a:lnTo>
                    <a:pt x="23055" y="31767"/>
                  </a:lnTo>
                  <a:lnTo>
                    <a:pt x="10223" y="49396"/>
                  </a:lnTo>
                  <a:lnTo>
                    <a:pt x="2168" y="68990"/>
                  </a:lnTo>
                  <a:lnTo>
                    <a:pt x="0" y="87578"/>
                  </a:lnTo>
                  <a:lnTo>
                    <a:pt x="409" y="96485"/>
                  </a:lnTo>
                  <a:lnTo>
                    <a:pt x="3504" y="103129"/>
                  </a:lnTo>
                  <a:lnTo>
                    <a:pt x="14469" y="112392"/>
                  </a:lnTo>
                  <a:lnTo>
                    <a:pt x="28750" y="115098"/>
                  </a:lnTo>
                  <a:lnTo>
                    <a:pt x="43799" y="113243"/>
                  </a:lnTo>
                  <a:lnTo>
                    <a:pt x="57543" y="107716"/>
                  </a:lnTo>
                  <a:lnTo>
                    <a:pt x="62055" y="103560"/>
                  </a:lnTo>
                  <a:lnTo>
                    <a:pt x="67067" y="93299"/>
                  </a:lnTo>
                  <a:lnTo>
                    <a:pt x="66519" y="68880"/>
                  </a:lnTo>
                  <a:lnTo>
                    <a:pt x="50578" y="30435"/>
                  </a:lnTo>
                  <a:lnTo>
                    <a:pt x="3297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2578"/>
            <p:cNvSpPr/>
            <p:nvPr>
              <p:custDataLst>
                <p:tags r:id="rId134"/>
              </p:custDataLst>
            </p:nvPr>
          </p:nvSpPr>
          <p:spPr>
            <a:xfrm>
              <a:off x="4025900" y="45212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6350" y="2979"/>
                  </a:lnTo>
                  <a:lnTo>
                    <a:pt x="5644" y="1986"/>
                  </a:lnTo>
                  <a:lnTo>
                    <a:pt x="4468" y="132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2579"/>
            <p:cNvSpPr/>
            <p:nvPr>
              <p:custDataLst>
                <p:tags r:id="rId135"/>
              </p:custDataLst>
            </p:nvPr>
          </p:nvSpPr>
          <p:spPr>
            <a:xfrm>
              <a:off x="4003954" y="4591050"/>
              <a:ext cx="15597" cy="114301"/>
            </a:xfrm>
            <a:custGeom>
              <a:avLst/>
              <a:gdLst/>
              <a:ahLst/>
              <a:cxnLst/>
              <a:rect l="0" t="0" r="0" b="0"/>
              <a:pathLst>
                <a:path w="15597" h="114301">
                  <a:moveTo>
                    <a:pt x="15596" y="0"/>
                  </a:moveTo>
                  <a:lnTo>
                    <a:pt x="15596" y="0"/>
                  </a:lnTo>
                  <a:lnTo>
                    <a:pt x="8688" y="19459"/>
                  </a:lnTo>
                  <a:lnTo>
                    <a:pt x="0" y="62143"/>
                  </a:lnTo>
                  <a:lnTo>
                    <a:pt x="2896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2580"/>
            <p:cNvSpPr/>
            <p:nvPr>
              <p:custDataLst>
                <p:tags r:id="rId136"/>
              </p:custDataLst>
            </p:nvPr>
          </p:nvSpPr>
          <p:spPr>
            <a:xfrm>
              <a:off x="3863492" y="4578350"/>
              <a:ext cx="124309" cy="6351"/>
            </a:xfrm>
            <a:custGeom>
              <a:avLst/>
              <a:gdLst/>
              <a:ahLst/>
              <a:cxnLst/>
              <a:rect l="0" t="0" r="0" b="0"/>
              <a:pathLst>
                <a:path w="124309" h="6351">
                  <a:moveTo>
                    <a:pt x="3658" y="0"/>
                  </a:moveTo>
                  <a:lnTo>
                    <a:pt x="3658" y="0"/>
                  </a:lnTo>
                  <a:lnTo>
                    <a:pt x="287" y="0"/>
                  </a:lnTo>
                  <a:lnTo>
                    <a:pt x="0" y="705"/>
                  </a:lnTo>
                  <a:lnTo>
                    <a:pt x="1562" y="3371"/>
                  </a:lnTo>
                  <a:lnTo>
                    <a:pt x="8371" y="5026"/>
                  </a:lnTo>
                  <a:lnTo>
                    <a:pt x="46873" y="6175"/>
                  </a:lnTo>
                  <a:lnTo>
                    <a:pt x="91687" y="6316"/>
                  </a:lnTo>
                  <a:lnTo>
                    <a:pt x="12430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8" name="SMARTInkShape-Group546"/>
          <p:cNvGrpSpPr/>
          <p:nvPr/>
        </p:nvGrpSpPr>
        <p:grpSpPr>
          <a:xfrm>
            <a:off x="2127658" y="4464050"/>
            <a:ext cx="293403" cy="401114"/>
            <a:chOff x="2127658" y="4464050"/>
            <a:chExt cx="293403" cy="401114"/>
          </a:xfrm>
        </p:grpSpPr>
        <p:sp>
          <p:nvSpPr>
            <p:cNvPr id="445" name="SMARTInkShape-2581"/>
            <p:cNvSpPr/>
            <p:nvPr>
              <p:custDataLst>
                <p:tags r:id="rId119"/>
              </p:custDataLst>
            </p:nvPr>
          </p:nvSpPr>
          <p:spPr>
            <a:xfrm>
              <a:off x="2127658" y="4570112"/>
              <a:ext cx="176742" cy="235097"/>
            </a:xfrm>
            <a:custGeom>
              <a:avLst/>
              <a:gdLst/>
              <a:ahLst/>
              <a:cxnLst/>
              <a:rect l="0" t="0" r="0" b="0"/>
              <a:pathLst>
                <a:path w="176742" h="235097">
                  <a:moveTo>
                    <a:pt x="31342" y="20938"/>
                  </a:moveTo>
                  <a:lnTo>
                    <a:pt x="31342" y="20938"/>
                  </a:lnTo>
                  <a:lnTo>
                    <a:pt x="8988" y="26699"/>
                  </a:lnTo>
                  <a:lnTo>
                    <a:pt x="968" y="27210"/>
                  </a:lnTo>
                  <a:lnTo>
                    <a:pt x="510" y="26531"/>
                  </a:lnTo>
                  <a:lnTo>
                    <a:pt x="0" y="23894"/>
                  </a:lnTo>
                  <a:lnTo>
                    <a:pt x="6455" y="15072"/>
                  </a:lnTo>
                  <a:lnTo>
                    <a:pt x="20675" y="6892"/>
                  </a:lnTo>
                  <a:lnTo>
                    <a:pt x="45036" y="0"/>
                  </a:lnTo>
                  <a:lnTo>
                    <a:pt x="71226" y="231"/>
                  </a:lnTo>
                  <a:lnTo>
                    <a:pt x="86463" y="6796"/>
                  </a:lnTo>
                  <a:lnTo>
                    <a:pt x="93489" y="11510"/>
                  </a:lnTo>
                  <a:lnTo>
                    <a:pt x="98173" y="17475"/>
                  </a:lnTo>
                  <a:lnTo>
                    <a:pt x="103378" y="31628"/>
                  </a:lnTo>
                  <a:lnTo>
                    <a:pt x="102937" y="58835"/>
                  </a:lnTo>
                  <a:lnTo>
                    <a:pt x="94967" y="82496"/>
                  </a:lnTo>
                  <a:lnTo>
                    <a:pt x="71016" y="120490"/>
                  </a:lnTo>
                  <a:lnTo>
                    <a:pt x="71903" y="121173"/>
                  </a:lnTo>
                  <a:lnTo>
                    <a:pt x="111546" y="129227"/>
                  </a:lnTo>
                  <a:lnTo>
                    <a:pt x="147557" y="149965"/>
                  </a:lnTo>
                  <a:lnTo>
                    <a:pt x="168317" y="171743"/>
                  </a:lnTo>
                  <a:lnTo>
                    <a:pt x="176416" y="185329"/>
                  </a:lnTo>
                  <a:lnTo>
                    <a:pt x="176741" y="191916"/>
                  </a:lnTo>
                  <a:lnTo>
                    <a:pt x="171458" y="204878"/>
                  </a:lnTo>
                  <a:lnTo>
                    <a:pt x="156584" y="220704"/>
                  </a:lnTo>
                  <a:lnTo>
                    <a:pt x="132029" y="230960"/>
                  </a:lnTo>
                  <a:lnTo>
                    <a:pt x="109153" y="235096"/>
                  </a:lnTo>
                  <a:lnTo>
                    <a:pt x="95558" y="230419"/>
                  </a:lnTo>
                  <a:lnTo>
                    <a:pt x="75792" y="217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2582"/>
            <p:cNvSpPr/>
            <p:nvPr>
              <p:custDataLst>
                <p:tags r:id="rId120"/>
              </p:custDataLst>
            </p:nvPr>
          </p:nvSpPr>
          <p:spPr>
            <a:xfrm>
              <a:off x="2393950" y="4464050"/>
              <a:ext cx="19051" cy="247651"/>
            </a:xfrm>
            <a:custGeom>
              <a:avLst/>
              <a:gdLst/>
              <a:ahLst/>
              <a:cxnLst/>
              <a:rect l="0" t="0" r="0" b="0"/>
              <a:pathLst>
                <a:path w="19051" h="247651">
                  <a:moveTo>
                    <a:pt x="19050" y="0"/>
                  </a:moveTo>
                  <a:lnTo>
                    <a:pt x="19050" y="0"/>
                  </a:lnTo>
                  <a:lnTo>
                    <a:pt x="10211" y="39999"/>
                  </a:lnTo>
                  <a:lnTo>
                    <a:pt x="8066" y="71870"/>
                  </a:lnTo>
                  <a:lnTo>
                    <a:pt x="6407" y="110258"/>
                  </a:lnTo>
                  <a:lnTo>
                    <a:pt x="3318" y="153191"/>
                  </a:lnTo>
                  <a:lnTo>
                    <a:pt x="1475" y="192498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2583"/>
            <p:cNvSpPr/>
            <p:nvPr>
              <p:custDataLst>
                <p:tags r:id="rId121"/>
              </p:custDataLst>
            </p:nvPr>
          </p:nvSpPr>
          <p:spPr>
            <a:xfrm>
              <a:off x="2370234" y="4787900"/>
              <a:ext cx="50827" cy="77264"/>
            </a:xfrm>
            <a:custGeom>
              <a:avLst/>
              <a:gdLst/>
              <a:ahLst/>
              <a:cxnLst/>
              <a:rect l="0" t="0" r="0" b="0"/>
              <a:pathLst>
                <a:path w="50827" h="77264">
                  <a:moveTo>
                    <a:pt x="49116" y="6350"/>
                  </a:moveTo>
                  <a:lnTo>
                    <a:pt x="49116" y="6350"/>
                  </a:lnTo>
                  <a:lnTo>
                    <a:pt x="38271" y="7055"/>
                  </a:lnTo>
                  <a:lnTo>
                    <a:pt x="23090" y="12125"/>
                  </a:lnTo>
                  <a:lnTo>
                    <a:pt x="13795" y="18559"/>
                  </a:lnTo>
                  <a:lnTo>
                    <a:pt x="6842" y="28004"/>
                  </a:lnTo>
                  <a:lnTo>
                    <a:pt x="2105" y="39258"/>
                  </a:lnTo>
                  <a:lnTo>
                    <a:pt x="0" y="51314"/>
                  </a:lnTo>
                  <a:lnTo>
                    <a:pt x="2827" y="61847"/>
                  </a:lnTo>
                  <a:lnTo>
                    <a:pt x="8788" y="70526"/>
                  </a:lnTo>
                  <a:lnTo>
                    <a:pt x="16140" y="76736"/>
                  </a:lnTo>
                  <a:lnTo>
                    <a:pt x="20782" y="77263"/>
                  </a:lnTo>
                  <a:lnTo>
                    <a:pt x="31584" y="74085"/>
                  </a:lnTo>
                  <a:lnTo>
                    <a:pt x="39678" y="67969"/>
                  </a:lnTo>
                  <a:lnTo>
                    <a:pt x="45627" y="59842"/>
                  </a:lnTo>
                  <a:lnTo>
                    <a:pt x="50623" y="49174"/>
                  </a:lnTo>
                  <a:lnTo>
                    <a:pt x="50826" y="44071"/>
                  </a:lnTo>
                  <a:lnTo>
                    <a:pt x="47289" y="34639"/>
                  </a:lnTo>
                  <a:lnTo>
                    <a:pt x="29156" y="13427"/>
                  </a:lnTo>
                  <a:lnTo>
                    <a:pt x="11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SMARTInkShape-Group547"/>
          <p:cNvGrpSpPr/>
          <p:nvPr/>
        </p:nvGrpSpPr>
        <p:grpSpPr>
          <a:xfrm>
            <a:off x="6115050" y="3769028"/>
            <a:ext cx="559138" cy="232892"/>
            <a:chOff x="6115050" y="3769028"/>
            <a:chExt cx="559138" cy="232892"/>
          </a:xfrm>
        </p:grpSpPr>
        <p:sp>
          <p:nvSpPr>
            <p:cNvPr id="449" name="SMARTInkShape-2584"/>
            <p:cNvSpPr/>
            <p:nvPr>
              <p:custDataLst>
                <p:tags r:id="rId116"/>
              </p:custDataLst>
            </p:nvPr>
          </p:nvSpPr>
          <p:spPr>
            <a:xfrm>
              <a:off x="6449468" y="3769028"/>
              <a:ext cx="224720" cy="232892"/>
            </a:xfrm>
            <a:custGeom>
              <a:avLst/>
              <a:gdLst/>
              <a:ahLst/>
              <a:cxnLst/>
              <a:rect l="0" t="0" r="0" b="0"/>
              <a:pathLst>
                <a:path w="224720" h="232892">
                  <a:moveTo>
                    <a:pt x="27532" y="34622"/>
                  </a:moveTo>
                  <a:lnTo>
                    <a:pt x="27532" y="34622"/>
                  </a:lnTo>
                  <a:lnTo>
                    <a:pt x="13717" y="22688"/>
                  </a:lnTo>
                  <a:lnTo>
                    <a:pt x="3684" y="17680"/>
                  </a:lnTo>
                  <a:lnTo>
                    <a:pt x="1049" y="16977"/>
                  </a:lnTo>
                  <a:lnTo>
                    <a:pt x="0" y="15803"/>
                  </a:lnTo>
                  <a:lnTo>
                    <a:pt x="4" y="14315"/>
                  </a:lnTo>
                  <a:lnTo>
                    <a:pt x="714" y="12618"/>
                  </a:lnTo>
                  <a:lnTo>
                    <a:pt x="15196" y="6857"/>
                  </a:lnTo>
                  <a:lnTo>
                    <a:pt x="61287" y="0"/>
                  </a:lnTo>
                  <a:lnTo>
                    <a:pt x="105580" y="3824"/>
                  </a:lnTo>
                  <a:lnTo>
                    <a:pt x="139871" y="17735"/>
                  </a:lnTo>
                  <a:lnTo>
                    <a:pt x="154131" y="29233"/>
                  </a:lnTo>
                  <a:lnTo>
                    <a:pt x="161409" y="41399"/>
                  </a:lnTo>
                  <a:lnTo>
                    <a:pt x="163349" y="47606"/>
                  </a:lnTo>
                  <a:lnTo>
                    <a:pt x="162527" y="53862"/>
                  </a:lnTo>
                  <a:lnTo>
                    <a:pt x="155969" y="66456"/>
                  </a:lnTo>
                  <a:lnTo>
                    <a:pt x="137005" y="82076"/>
                  </a:lnTo>
                  <a:lnTo>
                    <a:pt x="97644" y="95521"/>
                  </a:lnTo>
                  <a:lnTo>
                    <a:pt x="90442" y="97672"/>
                  </a:lnTo>
                  <a:lnTo>
                    <a:pt x="88521" y="99233"/>
                  </a:lnTo>
                  <a:lnTo>
                    <a:pt x="87242" y="100979"/>
                  </a:lnTo>
                  <a:lnTo>
                    <a:pt x="89917" y="103555"/>
                  </a:lnTo>
                  <a:lnTo>
                    <a:pt x="135840" y="125213"/>
                  </a:lnTo>
                  <a:lnTo>
                    <a:pt x="177059" y="149815"/>
                  </a:lnTo>
                  <a:lnTo>
                    <a:pt x="210439" y="176076"/>
                  </a:lnTo>
                  <a:lnTo>
                    <a:pt x="221713" y="191329"/>
                  </a:lnTo>
                  <a:lnTo>
                    <a:pt x="224719" y="198360"/>
                  </a:lnTo>
                  <a:lnTo>
                    <a:pt x="223196" y="205164"/>
                  </a:lnTo>
                  <a:lnTo>
                    <a:pt x="212095" y="218368"/>
                  </a:lnTo>
                  <a:lnTo>
                    <a:pt x="172528" y="230960"/>
                  </a:lnTo>
                  <a:lnTo>
                    <a:pt x="134779" y="232891"/>
                  </a:lnTo>
                  <a:lnTo>
                    <a:pt x="94247" y="231397"/>
                  </a:lnTo>
                  <a:lnTo>
                    <a:pt x="57419" y="228381"/>
                  </a:lnTo>
                  <a:lnTo>
                    <a:pt x="31643" y="220926"/>
                  </a:lnTo>
                  <a:lnTo>
                    <a:pt x="2132" y="206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2585"/>
            <p:cNvSpPr/>
            <p:nvPr>
              <p:custDataLst>
                <p:tags r:id="rId117"/>
              </p:custDataLst>
            </p:nvPr>
          </p:nvSpPr>
          <p:spPr>
            <a:xfrm>
              <a:off x="6115050" y="3867150"/>
              <a:ext cx="139701" cy="6351"/>
            </a:xfrm>
            <a:custGeom>
              <a:avLst/>
              <a:gdLst/>
              <a:ahLst/>
              <a:cxnLst/>
              <a:rect l="0" t="0" r="0" b="0"/>
              <a:pathLst>
                <a:path w="139701" h="6351">
                  <a:moveTo>
                    <a:pt x="0" y="0"/>
                  </a:moveTo>
                  <a:lnTo>
                    <a:pt x="0" y="0"/>
                  </a:lnTo>
                  <a:lnTo>
                    <a:pt x="35156" y="1881"/>
                  </a:lnTo>
                  <a:lnTo>
                    <a:pt x="65015" y="4364"/>
                  </a:lnTo>
                  <a:lnTo>
                    <a:pt x="101803" y="5467"/>
                  </a:lnTo>
                  <a:lnTo>
                    <a:pt x="1397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2586"/>
            <p:cNvSpPr/>
            <p:nvPr>
              <p:custDataLst>
                <p:tags r:id="rId118"/>
              </p:custDataLst>
            </p:nvPr>
          </p:nvSpPr>
          <p:spPr>
            <a:xfrm>
              <a:off x="6115050" y="3924300"/>
              <a:ext cx="171451" cy="19051"/>
            </a:xfrm>
            <a:custGeom>
              <a:avLst/>
              <a:gdLst/>
              <a:ahLst/>
              <a:cxnLst/>
              <a:rect l="0" t="0" r="0" b="0"/>
              <a:pathLst>
                <a:path w="171451" h="19051">
                  <a:moveTo>
                    <a:pt x="0" y="19050"/>
                  </a:moveTo>
                  <a:lnTo>
                    <a:pt x="0" y="19050"/>
                  </a:lnTo>
                  <a:lnTo>
                    <a:pt x="34531" y="15679"/>
                  </a:lnTo>
                  <a:lnTo>
                    <a:pt x="80787" y="10212"/>
                  </a:lnTo>
                  <a:lnTo>
                    <a:pt x="116338" y="618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7" name="SMARTInkShape-Group548"/>
          <p:cNvGrpSpPr/>
          <p:nvPr/>
        </p:nvGrpSpPr>
        <p:grpSpPr>
          <a:xfrm>
            <a:off x="5018763" y="3745595"/>
            <a:ext cx="702326" cy="260409"/>
            <a:chOff x="5018763" y="3745595"/>
            <a:chExt cx="702326" cy="260409"/>
          </a:xfrm>
        </p:grpSpPr>
        <p:sp>
          <p:nvSpPr>
            <p:cNvPr id="453" name="SMARTInkShape-2587"/>
            <p:cNvSpPr/>
            <p:nvPr>
              <p:custDataLst>
                <p:tags r:id="rId112"/>
              </p:custDataLst>
            </p:nvPr>
          </p:nvSpPr>
          <p:spPr>
            <a:xfrm>
              <a:off x="5467350" y="3780941"/>
              <a:ext cx="38101" cy="181460"/>
            </a:xfrm>
            <a:custGeom>
              <a:avLst/>
              <a:gdLst/>
              <a:ahLst/>
              <a:cxnLst/>
              <a:rect l="0" t="0" r="0" b="0"/>
              <a:pathLst>
                <a:path w="38101" h="181460">
                  <a:moveTo>
                    <a:pt x="38100" y="3659"/>
                  </a:moveTo>
                  <a:lnTo>
                    <a:pt x="38100" y="3659"/>
                  </a:lnTo>
                  <a:lnTo>
                    <a:pt x="31358" y="288"/>
                  </a:lnTo>
                  <a:lnTo>
                    <a:pt x="29372" y="0"/>
                  </a:lnTo>
                  <a:lnTo>
                    <a:pt x="28048" y="515"/>
                  </a:lnTo>
                  <a:lnTo>
                    <a:pt x="22552" y="9780"/>
                  </a:lnTo>
                  <a:lnTo>
                    <a:pt x="20088" y="24522"/>
                  </a:lnTo>
                  <a:lnTo>
                    <a:pt x="19255" y="68745"/>
                  </a:lnTo>
                  <a:lnTo>
                    <a:pt x="17699" y="109884"/>
                  </a:lnTo>
                  <a:lnTo>
                    <a:pt x="7128" y="156424"/>
                  </a:lnTo>
                  <a:lnTo>
                    <a:pt x="0" y="181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2588"/>
            <p:cNvSpPr/>
            <p:nvPr>
              <p:custDataLst>
                <p:tags r:id="rId113"/>
              </p:custDataLst>
            </p:nvPr>
          </p:nvSpPr>
          <p:spPr>
            <a:xfrm>
              <a:off x="5018763" y="3745595"/>
              <a:ext cx="226338" cy="260409"/>
            </a:xfrm>
            <a:custGeom>
              <a:avLst/>
              <a:gdLst/>
              <a:ahLst/>
              <a:cxnLst/>
              <a:rect l="0" t="0" r="0" b="0"/>
              <a:pathLst>
                <a:path w="226338" h="260409">
                  <a:moveTo>
                    <a:pt x="10437" y="45355"/>
                  </a:moveTo>
                  <a:lnTo>
                    <a:pt x="10437" y="45355"/>
                  </a:lnTo>
                  <a:lnTo>
                    <a:pt x="10437" y="41984"/>
                  </a:lnTo>
                  <a:lnTo>
                    <a:pt x="17179" y="33145"/>
                  </a:lnTo>
                  <a:lnTo>
                    <a:pt x="31485" y="21590"/>
                  </a:lnTo>
                  <a:lnTo>
                    <a:pt x="69785" y="5749"/>
                  </a:lnTo>
                  <a:lnTo>
                    <a:pt x="90906" y="0"/>
                  </a:lnTo>
                  <a:lnTo>
                    <a:pt x="112053" y="738"/>
                  </a:lnTo>
                  <a:lnTo>
                    <a:pt x="122631" y="2910"/>
                  </a:lnTo>
                  <a:lnTo>
                    <a:pt x="140029" y="12850"/>
                  </a:lnTo>
                  <a:lnTo>
                    <a:pt x="147631" y="19451"/>
                  </a:lnTo>
                  <a:lnTo>
                    <a:pt x="156079" y="41839"/>
                  </a:lnTo>
                  <a:lnTo>
                    <a:pt x="158332" y="55711"/>
                  </a:lnTo>
                  <a:lnTo>
                    <a:pt x="153309" y="86176"/>
                  </a:lnTo>
                  <a:lnTo>
                    <a:pt x="140257" y="118531"/>
                  </a:lnTo>
                  <a:lnTo>
                    <a:pt x="120346" y="151726"/>
                  </a:lnTo>
                  <a:lnTo>
                    <a:pt x="81966" y="192034"/>
                  </a:lnTo>
                  <a:lnTo>
                    <a:pt x="36299" y="230779"/>
                  </a:lnTo>
                  <a:lnTo>
                    <a:pt x="0" y="259349"/>
                  </a:lnTo>
                  <a:lnTo>
                    <a:pt x="6269" y="260408"/>
                  </a:lnTo>
                  <a:lnTo>
                    <a:pt x="53515" y="257716"/>
                  </a:lnTo>
                  <a:lnTo>
                    <a:pt x="94494" y="254273"/>
                  </a:lnTo>
                  <a:lnTo>
                    <a:pt x="139518" y="249685"/>
                  </a:lnTo>
                  <a:lnTo>
                    <a:pt x="183047" y="242942"/>
                  </a:lnTo>
                  <a:lnTo>
                    <a:pt x="226337" y="235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2589"/>
            <p:cNvSpPr/>
            <p:nvPr>
              <p:custDataLst>
                <p:tags r:id="rId114"/>
              </p:custDataLst>
            </p:nvPr>
          </p:nvSpPr>
          <p:spPr>
            <a:xfrm>
              <a:off x="5695950" y="3752850"/>
              <a:ext cx="25139" cy="209551"/>
            </a:xfrm>
            <a:custGeom>
              <a:avLst/>
              <a:gdLst/>
              <a:ahLst/>
              <a:cxnLst/>
              <a:rect l="0" t="0" r="0" b="0"/>
              <a:pathLst>
                <a:path w="25139" h="209551">
                  <a:moveTo>
                    <a:pt x="19050" y="0"/>
                  </a:moveTo>
                  <a:lnTo>
                    <a:pt x="19050" y="0"/>
                  </a:lnTo>
                  <a:lnTo>
                    <a:pt x="22421" y="0"/>
                  </a:lnTo>
                  <a:lnTo>
                    <a:pt x="23414" y="2117"/>
                  </a:lnTo>
                  <a:lnTo>
                    <a:pt x="25138" y="39999"/>
                  </a:lnTo>
                  <a:lnTo>
                    <a:pt x="18580" y="86876"/>
                  </a:lnTo>
                  <a:lnTo>
                    <a:pt x="13433" y="120691"/>
                  </a:lnTo>
                  <a:lnTo>
                    <a:pt x="6567" y="167699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2590"/>
            <p:cNvSpPr/>
            <p:nvPr>
              <p:custDataLst>
                <p:tags r:id="rId115"/>
              </p:custDataLst>
            </p:nvPr>
          </p:nvSpPr>
          <p:spPr>
            <a:xfrm>
              <a:off x="5387779" y="3867150"/>
              <a:ext cx="174822" cy="6351"/>
            </a:xfrm>
            <a:custGeom>
              <a:avLst/>
              <a:gdLst/>
              <a:ahLst/>
              <a:cxnLst/>
              <a:rect l="0" t="0" r="0" b="0"/>
              <a:pathLst>
                <a:path w="174822" h="6351">
                  <a:moveTo>
                    <a:pt x="3371" y="6350"/>
                  </a:moveTo>
                  <a:lnTo>
                    <a:pt x="3371" y="6350"/>
                  </a:lnTo>
                  <a:lnTo>
                    <a:pt x="0" y="2979"/>
                  </a:lnTo>
                  <a:lnTo>
                    <a:pt x="418" y="2692"/>
                  </a:lnTo>
                  <a:lnTo>
                    <a:pt x="14991" y="5418"/>
                  </a:lnTo>
                  <a:lnTo>
                    <a:pt x="51371" y="6166"/>
                  </a:lnTo>
                  <a:lnTo>
                    <a:pt x="93715" y="6295"/>
                  </a:lnTo>
                  <a:lnTo>
                    <a:pt x="131896" y="6334"/>
                  </a:lnTo>
                  <a:lnTo>
                    <a:pt x="174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SMARTInkShape-Group549"/>
          <p:cNvGrpSpPr/>
          <p:nvPr/>
        </p:nvGrpSpPr>
        <p:grpSpPr>
          <a:xfrm>
            <a:off x="4405933" y="3835400"/>
            <a:ext cx="185118" cy="127001"/>
            <a:chOff x="4405933" y="3835400"/>
            <a:chExt cx="185118" cy="127001"/>
          </a:xfrm>
        </p:grpSpPr>
        <p:sp>
          <p:nvSpPr>
            <p:cNvPr id="458" name="SMARTInkShape-2591"/>
            <p:cNvSpPr/>
            <p:nvPr>
              <p:custDataLst>
                <p:tags r:id="rId110"/>
              </p:custDataLst>
            </p:nvPr>
          </p:nvSpPr>
          <p:spPr>
            <a:xfrm>
              <a:off x="4419600" y="3835400"/>
              <a:ext cx="171451" cy="12701"/>
            </a:xfrm>
            <a:custGeom>
              <a:avLst/>
              <a:gdLst/>
              <a:ahLst/>
              <a:cxnLst/>
              <a:rect l="0" t="0" r="0" b="0"/>
              <a:pathLst>
                <a:path w="171451" h="12701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2117" y="8336"/>
                  </a:lnTo>
                  <a:lnTo>
                    <a:pt x="39999" y="3240"/>
                  </a:lnTo>
                  <a:lnTo>
                    <a:pt x="86876" y="960"/>
                  </a:lnTo>
                  <a:lnTo>
                    <a:pt x="120691" y="427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2592"/>
            <p:cNvSpPr/>
            <p:nvPr>
              <p:custDataLst>
                <p:tags r:id="rId111"/>
              </p:custDataLst>
            </p:nvPr>
          </p:nvSpPr>
          <p:spPr>
            <a:xfrm>
              <a:off x="4405933" y="3943350"/>
              <a:ext cx="159718" cy="19051"/>
            </a:xfrm>
            <a:custGeom>
              <a:avLst/>
              <a:gdLst/>
              <a:ahLst/>
              <a:cxnLst/>
              <a:rect l="0" t="0" r="0" b="0"/>
              <a:pathLst>
                <a:path w="159718" h="19051">
                  <a:moveTo>
                    <a:pt x="7317" y="19050"/>
                  </a:moveTo>
                  <a:lnTo>
                    <a:pt x="7317" y="19050"/>
                  </a:lnTo>
                  <a:lnTo>
                    <a:pt x="0" y="19050"/>
                  </a:lnTo>
                  <a:lnTo>
                    <a:pt x="39728" y="13981"/>
                  </a:lnTo>
                  <a:lnTo>
                    <a:pt x="73463" y="10212"/>
                  </a:lnTo>
                  <a:lnTo>
                    <a:pt x="108211" y="6185"/>
                  </a:lnTo>
                  <a:lnTo>
                    <a:pt x="1597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SMARTInkShape-Group550"/>
          <p:cNvGrpSpPr/>
          <p:nvPr/>
        </p:nvGrpSpPr>
        <p:grpSpPr>
          <a:xfrm>
            <a:off x="2311516" y="3600450"/>
            <a:ext cx="1806656" cy="415016"/>
            <a:chOff x="2311516" y="3600450"/>
            <a:chExt cx="1806656" cy="415016"/>
          </a:xfrm>
        </p:grpSpPr>
        <p:sp>
          <p:nvSpPr>
            <p:cNvPr id="461" name="SMARTInkShape-2593"/>
            <p:cNvSpPr/>
            <p:nvPr>
              <p:custDataLst>
                <p:tags r:id="rId97"/>
              </p:custDataLst>
            </p:nvPr>
          </p:nvSpPr>
          <p:spPr>
            <a:xfrm>
              <a:off x="3105150" y="3749479"/>
              <a:ext cx="133351" cy="212922"/>
            </a:xfrm>
            <a:custGeom>
              <a:avLst/>
              <a:gdLst/>
              <a:ahLst/>
              <a:cxnLst/>
              <a:rect l="0" t="0" r="0" b="0"/>
              <a:pathLst>
                <a:path w="133351" h="212922">
                  <a:moveTo>
                    <a:pt x="133350" y="3371"/>
                  </a:moveTo>
                  <a:lnTo>
                    <a:pt x="133350" y="3371"/>
                  </a:lnTo>
                  <a:lnTo>
                    <a:pt x="126608" y="0"/>
                  </a:lnTo>
                  <a:lnTo>
                    <a:pt x="117653" y="227"/>
                  </a:lnTo>
                  <a:lnTo>
                    <a:pt x="112302" y="1275"/>
                  </a:lnTo>
                  <a:lnTo>
                    <a:pt x="87916" y="16234"/>
                  </a:lnTo>
                  <a:lnTo>
                    <a:pt x="58348" y="45282"/>
                  </a:lnTo>
                  <a:lnTo>
                    <a:pt x="37357" y="90813"/>
                  </a:lnTo>
                  <a:lnTo>
                    <a:pt x="26951" y="124314"/>
                  </a:lnTo>
                  <a:lnTo>
                    <a:pt x="13160" y="169263"/>
                  </a:lnTo>
                  <a:lnTo>
                    <a:pt x="0" y="212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2594"/>
            <p:cNvSpPr/>
            <p:nvPr>
              <p:custDataLst>
                <p:tags r:id="rId98"/>
              </p:custDataLst>
            </p:nvPr>
          </p:nvSpPr>
          <p:spPr>
            <a:xfrm>
              <a:off x="3041650" y="3759200"/>
              <a:ext cx="184151" cy="190501"/>
            </a:xfrm>
            <a:custGeom>
              <a:avLst/>
              <a:gdLst/>
              <a:ahLst/>
              <a:cxnLst/>
              <a:rect l="0" t="0" r="0" b="0"/>
              <a:pathLst>
                <a:path w="184151" h="1905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36628" y="46087"/>
                  </a:lnTo>
                  <a:lnTo>
                    <a:pt x="74666" y="86406"/>
                  </a:lnTo>
                  <a:lnTo>
                    <a:pt x="113845" y="126261"/>
                  </a:lnTo>
                  <a:lnTo>
                    <a:pt x="154165" y="166104"/>
                  </a:lnTo>
                  <a:lnTo>
                    <a:pt x="18415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2595"/>
            <p:cNvSpPr/>
            <p:nvPr>
              <p:custDataLst>
                <p:tags r:id="rId99"/>
              </p:custDataLst>
            </p:nvPr>
          </p:nvSpPr>
          <p:spPr>
            <a:xfrm>
              <a:off x="2952750" y="3714750"/>
              <a:ext cx="31751" cy="273051"/>
            </a:xfrm>
            <a:custGeom>
              <a:avLst/>
              <a:gdLst/>
              <a:ahLst/>
              <a:cxnLst/>
              <a:rect l="0" t="0" r="0" b="0"/>
              <a:pathLst>
                <a:path w="31751" h="273051">
                  <a:moveTo>
                    <a:pt x="0" y="0"/>
                  </a:moveTo>
                  <a:lnTo>
                    <a:pt x="0" y="0"/>
                  </a:lnTo>
                  <a:lnTo>
                    <a:pt x="6089" y="0"/>
                  </a:lnTo>
                  <a:lnTo>
                    <a:pt x="18249" y="42063"/>
                  </a:lnTo>
                  <a:lnTo>
                    <a:pt x="22222" y="75139"/>
                  </a:lnTo>
                  <a:lnTo>
                    <a:pt x="23987" y="113358"/>
                  </a:lnTo>
                  <a:lnTo>
                    <a:pt x="24772" y="153863"/>
                  </a:lnTo>
                  <a:lnTo>
                    <a:pt x="25827" y="192562"/>
                  </a:lnTo>
                  <a:lnTo>
                    <a:pt x="29681" y="236031"/>
                  </a:lnTo>
                  <a:lnTo>
                    <a:pt x="3175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2596"/>
            <p:cNvSpPr/>
            <p:nvPr>
              <p:custDataLst>
                <p:tags r:id="rId100"/>
              </p:custDataLst>
            </p:nvPr>
          </p:nvSpPr>
          <p:spPr>
            <a:xfrm>
              <a:off x="2616200" y="3924300"/>
              <a:ext cx="127001" cy="31751"/>
            </a:xfrm>
            <a:custGeom>
              <a:avLst/>
              <a:gdLst/>
              <a:ahLst/>
              <a:cxnLst/>
              <a:rect l="0" t="0" r="0" b="0"/>
              <a:pathLst>
                <a:path w="127001" h="31751">
                  <a:moveTo>
                    <a:pt x="0" y="31750"/>
                  </a:moveTo>
                  <a:lnTo>
                    <a:pt x="0" y="31750"/>
                  </a:lnTo>
                  <a:lnTo>
                    <a:pt x="43370" y="19541"/>
                  </a:lnTo>
                  <a:lnTo>
                    <a:pt x="75014" y="11977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2597"/>
            <p:cNvSpPr/>
            <p:nvPr>
              <p:custDataLst>
                <p:tags r:id="rId101"/>
              </p:custDataLst>
            </p:nvPr>
          </p:nvSpPr>
          <p:spPr>
            <a:xfrm>
              <a:off x="2622550" y="386715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6350"/>
                  </a:moveTo>
                  <a:lnTo>
                    <a:pt x="0" y="6350"/>
                  </a:lnTo>
                  <a:lnTo>
                    <a:pt x="45466" y="2979"/>
                  </a:lnTo>
                  <a:lnTo>
                    <a:pt x="85311" y="588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2598"/>
            <p:cNvSpPr/>
            <p:nvPr>
              <p:custDataLst>
                <p:tags r:id="rId102"/>
              </p:custDataLst>
            </p:nvPr>
          </p:nvSpPr>
          <p:spPr>
            <a:xfrm>
              <a:off x="2311516" y="3727450"/>
              <a:ext cx="207782" cy="288016"/>
            </a:xfrm>
            <a:custGeom>
              <a:avLst/>
              <a:gdLst/>
              <a:ahLst/>
              <a:cxnLst/>
              <a:rect l="0" t="0" r="0" b="0"/>
              <a:pathLst>
                <a:path w="207782" h="288016">
                  <a:moveTo>
                    <a:pt x="6234" y="63500"/>
                  </a:moveTo>
                  <a:lnTo>
                    <a:pt x="6234" y="63500"/>
                  </a:lnTo>
                  <a:lnTo>
                    <a:pt x="2863" y="70242"/>
                  </a:lnTo>
                  <a:lnTo>
                    <a:pt x="276" y="101782"/>
                  </a:lnTo>
                  <a:lnTo>
                    <a:pt x="0" y="139048"/>
                  </a:lnTo>
                  <a:lnTo>
                    <a:pt x="1800" y="185838"/>
                  </a:lnTo>
                  <a:lnTo>
                    <a:pt x="6802" y="231687"/>
                  </a:lnTo>
                  <a:lnTo>
                    <a:pt x="11442" y="274992"/>
                  </a:lnTo>
                  <a:lnTo>
                    <a:pt x="12358" y="288015"/>
                  </a:lnTo>
                  <a:lnTo>
                    <a:pt x="12433" y="287965"/>
                  </a:lnTo>
                  <a:lnTo>
                    <a:pt x="12484" y="287227"/>
                  </a:lnTo>
                  <a:lnTo>
                    <a:pt x="7495" y="255755"/>
                  </a:lnTo>
                  <a:lnTo>
                    <a:pt x="3737" y="218091"/>
                  </a:lnTo>
                  <a:lnTo>
                    <a:pt x="2453" y="194077"/>
                  </a:lnTo>
                  <a:lnTo>
                    <a:pt x="1596" y="167485"/>
                  </a:lnTo>
                  <a:lnTo>
                    <a:pt x="1026" y="139173"/>
                  </a:lnTo>
                  <a:lnTo>
                    <a:pt x="4154" y="98308"/>
                  </a:lnTo>
                  <a:lnTo>
                    <a:pt x="12179" y="51987"/>
                  </a:lnTo>
                  <a:lnTo>
                    <a:pt x="15462" y="44742"/>
                  </a:lnTo>
                  <a:lnTo>
                    <a:pt x="16619" y="43234"/>
                  </a:lnTo>
                  <a:lnTo>
                    <a:pt x="17391" y="42933"/>
                  </a:lnTo>
                  <a:lnTo>
                    <a:pt x="17905" y="43438"/>
                  </a:lnTo>
                  <a:lnTo>
                    <a:pt x="29575" y="77490"/>
                  </a:lnTo>
                  <a:lnTo>
                    <a:pt x="39891" y="110875"/>
                  </a:lnTo>
                  <a:lnTo>
                    <a:pt x="53413" y="147350"/>
                  </a:lnTo>
                  <a:lnTo>
                    <a:pt x="69536" y="182611"/>
                  </a:lnTo>
                  <a:lnTo>
                    <a:pt x="97741" y="224852"/>
                  </a:lnTo>
                  <a:lnTo>
                    <a:pt x="124991" y="254457"/>
                  </a:lnTo>
                  <a:lnTo>
                    <a:pt x="144858" y="267374"/>
                  </a:lnTo>
                  <a:lnTo>
                    <a:pt x="159802" y="272173"/>
                  </a:lnTo>
                  <a:lnTo>
                    <a:pt x="171148" y="271955"/>
                  </a:lnTo>
                  <a:lnTo>
                    <a:pt x="180893" y="269506"/>
                  </a:lnTo>
                  <a:lnTo>
                    <a:pt x="189929" y="258538"/>
                  </a:lnTo>
                  <a:lnTo>
                    <a:pt x="194314" y="250676"/>
                  </a:lnTo>
                  <a:lnTo>
                    <a:pt x="201068" y="221243"/>
                  </a:lnTo>
                  <a:lnTo>
                    <a:pt x="205715" y="178764"/>
                  </a:lnTo>
                  <a:lnTo>
                    <a:pt x="206955" y="151631"/>
                  </a:lnTo>
                  <a:lnTo>
                    <a:pt x="207781" y="122254"/>
                  </a:lnTo>
                  <a:lnTo>
                    <a:pt x="207627" y="96319"/>
                  </a:lnTo>
                  <a:lnTo>
                    <a:pt x="205573" y="50570"/>
                  </a:lnTo>
                  <a:lnTo>
                    <a:pt x="2030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2599"/>
            <p:cNvSpPr/>
            <p:nvPr>
              <p:custDataLst>
                <p:tags r:id="rId103"/>
              </p:custDataLst>
            </p:nvPr>
          </p:nvSpPr>
          <p:spPr>
            <a:xfrm>
              <a:off x="3378200" y="3867150"/>
              <a:ext cx="215901" cy="6351"/>
            </a:xfrm>
            <a:custGeom>
              <a:avLst/>
              <a:gdLst/>
              <a:ahLst/>
              <a:cxnLst/>
              <a:rect l="0" t="0" r="0" b="0"/>
              <a:pathLst>
                <a:path w="215901" h="6351">
                  <a:moveTo>
                    <a:pt x="0" y="6350"/>
                  </a:moveTo>
                  <a:lnTo>
                    <a:pt x="0" y="6350"/>
                  </a:lnTo>
                  <a:lnTo>
                    <a:pt x="6742" y="2979"/>
                  </a:lnTo>
                  <a:lnTo>
                    <a:pt x="52097" y="392"/>
                  </a:lnTo>
                  <a:lnTo>
                    <a:pt x="97516" y="116"/>
                  </a:lnTo>
                  <a:lnTo>
                    <a:pt x="144840" y="34"/>
                  </a:lnTo>
                  <a:lnTo>
                    <a:pt x="184496" y="10"/>
                  </a:lnTo>
                  <a:lnTo>
                    <a:pt x="215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2600"/>
            <p:cNvSpPr/>
            <p:nvPr>
              <p:custDataLst>
                <p:tags r:id="rId104"/>
              </p:custDataLst>
            </p:nvPr>
          </p:nvSpPr>
          <p:spPr>
            <a:xfrm>
              <a:off x="3492500" y="3765550"/>
              <a:ext cx="6351" cy="215901"/>
            </a:xfrm>
            <a:custGeom>
              <a:avLst/>
              <a:gdLst/>
              <a:ahLst/>
              <a:cxnLst/>
              <a:rect l="0" t="0" r="0" b="0"/>
              <a:pathLst>
                <a:path w="6351" h="215901">
                  <a:moveTo>
                    <a:pt x="6350" y="0"/>
                  </a:moveTo>
                  <a:lnTo>
                    <a:pt x="6350" y="0"/>
                  </a:lnTo>
                  <a:lnTo>
                    <a:pt x="2979" y="3371"/>
                  </a:lnTo>
                  <a:lnTo>
                    <a:pt x="2691" y="5775"/>
                  </a:lnTo>
                  <a:lnTo>
                    <a:pt x="5936" y="45163"/>
                  </a:lnTo>
                  <a:lnTo>
                    <a:pt x="6227" y="88012"/>
                  </a:lnTo>
                  <a:lnTo>
                    <a:pt x="5608" y="135047"/>
                  </a:lnTo>
                  <a:lnTo>
                    <a:pt x="1975" y="175010"/>
                  </a:lnTo>
                  <a:lnTo>
                    <a:pt x="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2601"/>
            <p:cNvSpPr/>
            <p:nvPr>
              <p:custDataLst>
                <p:tags r:id="rId105"/>
              </p:custDataLst>
            </p:nvPr>
          </p:nvSpPr>
          <p:spPr>
            <a:xfrm>
              <a:off x="3823845" y="3698171"/>
              <a:ext cx="125856" cy="111830"/>
            </a:xfrm>
            <a:custGeom>
              <a:avLst/>
              <a:gdLst/>
              <a:ahLst/>
              <a:cxnLst/>
              <a:rect l="0" t="0" r="0" b="0"/>
              <a:pathLst>
                <a:path w="125856" h="111830">
                  <a:moveTo>
                    <a:pt x="11555" y="16579"/>
                  </a:moveTo>
                  <a:lnTo>
                    <a:pt x="11555" y="16579"/>
                  </a:lnTo>
                  <a:lnTo>
                    <a:pt x="6485" y="3487"/>
                  </a:lnTo>
                  <a:lnTo>
                    <a:pt x="2717" y="177"/>
                  </a:lnTo>
                  <a:lnTo>
                    <a:pt x="1430" y="0"/>
                  </a:lnTo>
                  <a:lnTo>
                    <a:pt x="572" y="587"/>
                  </a:lnTo>
                  <a:lnTo>
                    <a:pt x="0" y="1685"/>
                  </a:lnTo>
                  <a:lnTo>
                    <a:pt x="5936" y="16713"/>
                  </a:lnTo>
                  <a:lnTo>
                    <a:pt x="32135" y="51439"/>
                  </a:lnTo>
                  <a:lnTo>
                    <a:pt x="74730" y="84325"/>
                  </a:lnTo>
                  <a:lnTo>
                    <a:pt x="125855" y="111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2602"/>
            <p:cNvSpPr/>
            <p:nvPr>
              <p:custDataLst>
                <p:tags r:id="rId106"/>
              </p:custDataLst>
            </p:nvPr>
          </p:nvSpPr>
          <p:spPr>
            <a:xfrm>
              <a:off x="3254133" y="3670300"/>
              <a:ext cx="28818" cy="311151"/>
            </a:xfrm>
            <a:custGeom>
              <a:avLst/>
              <a:gdLst/>
              <a:ahLst/>
              <a:cxnLst/>
              <a:rect l="0" t="0" r="0" b="0"/>
              <a:pathLst>
                <a:path w="28818" h="311151">
                  <a:moveTo>
                    <a:pt x="28817" y="0"/>
                  </a:moveTo>
                  <a:lnTo>
                    <a:pt x="28817" y="0"/>
                  </a:lnTo>
                  <a:lnTo>
                    <a:pt x="28111" y="33944"/>
                  </a:lnTo>
                  <a:lnTo>
                    <a:pt x="25446" y="69885"/>
                  </a:lnTo>
                  <a:lnTo>
                    <a:pt x="20028" y="113610"/>
                  </a:lnTo>
                  <a:lnTo>
                    <a:pt x="12916" y="159149"/>
                  </a:lnTo>
                  <a:lnTo>
                    <a:pt x="5052" y="200554"/>
                  </a:lnTo>
                  <a:lnTo>
                    <a:pt x="616" y="238243"/>
                  </a:lnTo>
                  <a:lnTo>
                    <a:pt x="0" y="281787"/>
                  </a:lnTo>
                  <a:lnTo>
                    <a:pt x="3417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2603"/>
            <p:cNvSpPr/>
            <p:nvPr>
              <p:custDataLst>
                <p:tags r:id="rId107"/>
              </p:custDataLst>
            </p:nvPr>
          </p:nvSpPr>
          <p:spPr>
            <a:xfrm>
              <a:off x="3718348" y="3695700"/>
              <a:ext cx="15453" cy="292101"/>
            </a:xfrm>
            <a:custGeom>
              <a:avLst/>
              <a:gdLst/>
              <a:ahLst/>
              <a:cxnLst/>
              <a:rect l="0" t="0" r="0" b="0"/>
              <a:pathLst>
                <a:path w="15453" h="292101">
                  <a:moveTo>
                    <a:pt x="9102" y="0"/>
                  </a:moveTo>
                  <a:lnTo>
                    <a:pt x="9102" y="0"/>
                  </a:lnTo>
                  <a:lnTo>
                    <a:pt x="4032" y="45468"/>
                  </a:lnTo>
                  <a:lnTo>
                    <a:pt x="264" y="82061"/>
                  </a:lnTo>
                  <a:lnTo>
                    <a:pt x="0" y="124196"/>
                  </a:lnTo>
                  <a:lnTo>
                    <a:pt x="1528" y="167382"/>
                  </a:lnTo>
                  <a:lnTo>
                    <a:pt x="2208" y="207742"/>
                  </a:lnTo>
                  <a:lnTo>
                    <a:pt x="4392" y="241202"/>
                  </a:lnTo>
                  <a:lnTo>
                    <a:pt x="15452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2604"/>
            <p:cNvSpPr/>
            <p:nvPr>
              <p:custDataLst>
                <p:tags r:id="rId108"/>
              </p:custDataLst>
            </p:nvPr>
          </p:nvSpPr>
          <p:spPr>
            <a:xfrm>
              <a:off x="3916267" y="3703374"/>
              <a:ext cx="109634" cy="278077"/>
            </a:xfrm>
            <a:custGeom>
              <a:avLst/>
              <a:gdLst/>
              <a:ahLst/>
              <a:cxnLst/>
              <a:rect l="0" t="0" r="0" b="0"/>
              <a:pathLst>
                <a:path w="109634" h="278077">
                  <a:moveTo>
                    <a:pt x="109633" y="5026"/>
                  </a:moveTo>
                  <a:lnTo>
                    <a:pt x="109633" y="5026"/>
                  </a:lnTo>
                  <a:lnTo>
                    <a:pt x="88911" y="0"/>
                  </a:lnTo>
                  <a:lnTo>
                    <a:pt x="58111" y="2308"/>
                  </a:lnTo>
                  <a:lnTo>
                    <a:pt x="31730" y="14334"/>
                  </a:lnTo>
                  <a:lnTo>
                    <a:pt x="18330" y="27272"/>
                  </a:lnTo>
                  <a:lnTo>
                    <a:pt x="1600" y="55203"/>
                  </a:lnTo>
                  <a:lnTo>
                    <a:pt x="0" y="70131"/>
                  </a:lnTo>
                  <a:lnTo>
                    <a:pt x="6531" y="116845"/>
                  </a:lnTo>
                  <a:lnTo>
                    <a:pt x="13154" y="152928"/>
                  </a:lnTo>
                  <a:lnTo>
                    <a:pt x="23034" y="193880"/>
                  </a:lnTo>
                  <a:lnTo>
                    <a:pt x="30038" y="231727"/>
                  </a:lnTo>
                  <a:lnTo>
                    <a:pt x="31721" y="259325"/>
                  </a:lnTo>
                  <a:lnTo>
                    <a:pt x="27083" y="278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2605"/>
            <p:cNvSpPr/>
            <p:nvPr>
              <p:custDataLst>
                <p:tags r:id="rId109"/>
              </p:custDataLst>
            </p:nvPr>
          </p:nvSpPr>
          <p:spPr>
            <a:xfrm>
              <a:off x="4081141" y="3600450"/>
              <a:ext cx="37031" cy="361951"/>
            </a:xfrm>
            <a:custGeom>
              <a:avLst/>
              <a:gdLst/>
              <a:ahLst/>
              <a:cxnLst/>
              <a:rect l="0" t="0" r="0" b="0"/>
              <a:pathLst>
                <a:path w="37031" h="361951">
                  <a:moveTo>
                    <a:pt x="33659" y="0"/>
                  </a:moveTo>
                  <a:lnTo>
                    <a:pt x="33659" y="0"/>
                  </a:lnTo>
                  <a:lnTo>
                    <a:pt x="37030" y="3371"/>
                  </a:lnTo>
                  <a:lnTo>
                    <a:pt x="34590" y="48021"/>
                  </a:lnTo>
                  <a:lnTo>
                    <a:pt x="32661" y="82726"/>
                  </a:lnTo>
                  <a:lnTo>
                    <a:pt x="27101" y="126373"/>
                  </a:lnTo>
                  <a:lnTo>
                    <a:pt x="19926" y="173993"/>
                  </a:lnTo>
                  <a:lnTo>
                    <a:pt x="16036" y="198546"/>
                  </a:lnTo>
                  <a:lnTo>
                    <a:pt x="9834" y="244640"/>
                  </a:lnTo>
                  <a:lnTo>
                    <a:pt x="4725" y="285823"/>
                  </a:lnTo>
                  <a:lnTo>
                    <a:pt x="0" y="329987"/>
                  </a:lnTo>
                  <a:lnTo>
                    <a:pt x="8259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SMARTInkShape-Group551"/>
          <p:cNvGrpSpPr/>
          <p:nvPr/>
        </p:nvGrpSpPr>
        <p:grpSpPr>
          <a:xfrm>
            <a:off x="6211250" y="2741189"/>
            <a:ext cx="695522" cy="420591"/>
            <a:chOff x="6211250" y="2741189"/>
            <a:chExt cx="695522" cy="420591"/>
          </a:xfrm>
        </p:grpSpPr>
        <p:sp>
          <p:nvSpPr>
            <p:cNvPr id="475" name="SMARTInkShape-2606"/>
            <p:cNvSpPr/>
            <p:nvPr>
              <p:custDataLst>
                <p:tags r:id="rId93"/>
              </p:custDataLst>
            </p:nvPr>
          </p:nvSpPr>
          <p:spPr>
            <a:xfrm>
              <a:off x="6826250" y="2741189"/>
              <a:ext cx="80522" cy="351262"/>
            </a:xfrm>
            <a:custGeom>
              <a:avLst/>
              <a:gdLst/>
              <a:ahLst/>
              <a:cxnLst/>
              <a:rect l="0" t="0" r="0" b="0"/>
              <a:pathLst>
                <a:path w="80522" h="351262">
                  <a:moveTo>
                    <a:pt x="6350" y="33761"/>
                  </a:moveTo>
                  <a:lnTo>
                    <a:pt x="6350" y="33761"/>
                  </a:lnTo>
                  <a:lnTo>
                    <a:pt x="13522" y="7043"/>
                  </a:lnTo>
                  <a:lnTo>
                    <a:pt x="19181" y="1190"/>
                  </a:lnTo>
                  <a:lnTo>
                    <a:pt x="21959" y="52"/>
                  </a:lnTo>
                  <a:lnTo>
                    <a:pt x="24517" y="0"/>
                  </a:lnTo>
                  <a:lnTo>
                    <a:pt x="26928" y="670"/>
                  </a:lnTo>
                  <a:lnTo>
                    <a:pt x="37064" y="8356"/>
                  </a:lnTo>
                  <a:lnTo>
                    <a:pt x="41166" y="19412"/>
                  </a:lnTo>
                  <a:lnTo>
                    <a:pt x="42285" y="35145"/>
                  </a:lnTo>
                  <a:lnTo>
                    <a:pt x="37254" y="77857"/>
                  </a:lnTo>
                  <a:lnTo>
                    <a:pt x="26096" y="120475"/>
                  </a:lnTo>
                  <a:lnTo>
                    <a:pt x="16297" y="162991"/>
                  </a:lnTo>
                  <a:lnTo>
                    <a:pt x="16180" y="174452"/>
                  </a:lnTo>
                  <a:lnTo>
                    <a:pt x="19185" y="185896"/>
                  </a:lnTo>
                  <a:lnTo>
                    <a:pt x="25225" y="195686"/>
                  </a:lnTo>
                  <a:lnTo>
                    <a:pt x="68211" y="232091"/>
                  </a:lnTo>
                  <a:lnTo>
                    <a:pt x="75706" y="247026"/>
                  </a:lnTo>
                  <a:lnTo>
                    <a:pt x="80521" y="271301"/>
                  </a:lnTo>
                  <a:lnTo>
                    <a:pt x="78578" y="292997"/>
                  </a:lnTo>
                  <a:lnTo>
                    <a:pt x="69731" y="306316"/>
                  </a:lnTo>
                  <a:lnTo>
                    <a:pt x="48882" y="323833"/>
                  </a:lnTo>
                  <a:lnTo>
                    <a:pt x="0" y="3512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2607"/>
            <p:cNvSpPr/>
            <p:nvPr>
              <p:custDataLst>
                <p:tags r:id="rId94"/>
              </p:custDataLst>
            </p:nvPr>
          </p:nvSpPr>
          <p:spPr>
            <a:xfrm>
              <a:off x="6472415" y="2870788"/>
              <a:ext cx="198368" cy="221663"/>
            </a:xfrm>
            <a:custGeom>
              <a:avLst/>
              <a:gdLst/>
              <a:ahLst/>
              <a:cxnLst/>
              <a:rect l="0" t="0" r="0" b="0"/>
              <a:pathLst>
                <a:path w="198368" h="221663">
                  <a:moveTo>
                    <a:pt x="10935" y="5762"/>
                  </a:moveTo>
                  <a:lnTo>
                    <a:pt x="10935" y="5762"/>
                  </a:lnTo>
                  <a:lnTo>
                    <a:pt x="0" y="295"/>
                  </a:lnTo>
                  <a:lnTo>
                    <a:pt x="823" y="0"/>
                  </a:lnTo>
                  <a:lnTo>
                    <a:pt x="46759" y="169"/>
                  </a:lnTo>
                  <a:lnTo>
                    <a:pt x="79068" y="2806"/>
                  </a:lnTo>
                  <a:lnTo>
                    <a:pt x="112713" y="4448"/>
                  </a:lnTo>
                  <a:lnTo>
                    <a:pt x="157743" y="7254"/>
                  </a:lnTo>
                  <a:lnTo>
                    <a:pt x="179194" y="11364"/>
                  </a:lnTo>
                  <a:lnTo>
                    <a:pt x="191081" y="17894"/>
                  </a:lnTo>
                  <a:lnTo>
                    <a:pt x="194532" y="23728"/>
                  </a:lnTo>
                  <a:lnTo>
                    <a:pt x="198367" y="39617"/>
                  </a:lnTo>
                  <a:lnTo>
                    <a:pt x="193784" y="75138"/>
                  </a:lnTo>
                  <a:lnTo>
                    <a:pt x="180118" y="116942"/>
                  </a:lnTo>
                  <a:lnTo>
                    <a:pt x="162663" y="160609"/>
                  </a:lnTo>
                  <a:lnTo>
                    <a:pt x="144283" y="205943"/>
                  </a:lnTo>
                  <a:lnTo>
                    <a:pt x="137935" y="221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2608"/>
            <p:cNvSpPr/>
            <p:nvPr>
              <p:custDataLst>
                <p:tags r:id="rId95"/>
              </p:custDataLst>
            </p:nvPr>
          </p:nvSpPr>
          <p:spPr>
            <a:xfrm>
              <a:off x="6211250" y="2820883"/>
              <a:ext cx="170501" cy="340897"/>
            </a:xfrm>
            <a:custGeom>
              <a:avLst/>
              <a:gdLst/>
              <a:ahLst/>
              <a:cxnLst/>
              <a:rect l="0" t="0" r="0" b="0"/>
              <a:pathLst>
                <a:path w="170501" h="340897">
                  <a:moveTo>
                    <a:pt x="113350" y="23917"/>
                  </a:moveTo>
                  <a:lnTo>
                    <a:pt x="113350" y="23917"/>
                  </a:lnTo>
                  <a:lnTo>
                    <a:pt x="108280" y="18142"/>
                  </a:lnTo>
                  <a:lnTo>
                    <a:pt x="101813" y="8722"/>
                  </a:lnTo>
                  <a:lnTo>
                    <a:pt x="95052" y="3523"/>
                  </a:lnTo>
                  <a:lnTo>
                    <a:pt x="76570" y="0"/>
                  </a:lnTo>
                  <a:lnTo>
                    <a:pt x="49848" y="2327"/>
                  </a:lnTo>
                  <a:lnTo>
                    <a:pt x="19354" y="14504"/>
                  </a:lnTo>
                  <a:lnTo>
                    <a:pt x="5957" y="22321"/>
                  </a:lnTo>
                  <a:lnTo>
                    <a:pt x="2244" y="27086"/>
                  </a:lnTo>
                  <a:lnTo>
                    <a:pt x="474" y="32380"/>
                  </a:lnTo>
                  <a:lnTo>
                    <a:pt x="0" y="38026"/>
                  </a:lnTo>
                  <a:lnTo>
                    <a:pt x="1799" y="43200"/>
                  </a:lnTo>
                  <a:lnTo>
                    <a:pt x="9445" y="52713"/>
                  </a:lnTo>
                  <a:lnTo>
                    <a:pt x="51498" y="79632"/>
                  </a:lnTo>
                  <a:lnTo>
                    <a:pt x="92509" y="101088"/>
                  </a:lnTo>
                  <a:lnTo>
                    <a:pt x="113916" y="119455"/>
                  </a:lnTo>
                  <a:lnTo>
                    <a:pt x="116551" y="125708"/>
                  </a:lnTo>
                  <a:lnTo>
                    <a:pt x="116894" y="131995"/>
                  </a:lnTo>
                  <a:lnTo>
                    <a:pt x="115713" y="138302"/>
                  </a:lnTo>
                  <a:lnTo>
                    <a:pt x="104993" y="150955"/>
                  </a:lnTo>
                  <a:lnTo>
                    <a:pt x="60038" y="181261"/>
                  </a:lnTo>
                  <a:lnTo>
                    <a:pt x="26324" y="196741"/>
                  </a:lnTo>
                  <a:lnTo>
                    <a:pt x="21754" y="201387"/>
                  </a:lnTo>
                  <a:lnTo>
                    <a:pt x="20536" y="203614"/>
                  </a:lnTo>
                  <a:lnTo>
                    <a:pt x="21135" y="205803"/>
                  </a:lnTo>
                  <a:lnTo>
                    <a:pt x="45805" y="227666"/>
                  </a:lnTo>
                  <a:lnTo>
                    <a:pt x="55814" y="236533"/>
                  </a:lnTo>
                  <a:lnTo>
                    <a:pt x="67988" y="259473"/>
                  </a:lnTo>
                  <a:lnTo>
                    <a:pt x="72023" y="272542"/>
                  </a:lnTo>
                  <a:lnTo>
                    <a:pt x="76377" y="314747"/>
                  </a:lnTo>
                  <a:lnTo>
                    <a:pt x="87127" y="332516"/>
                  </a:lnTo>
                  <a:lnTo>
                    <a:pt x="89518" y="335483"/>
                  </a:lnTo>
                  <a:lnTo>
                    <a:pt x="95939" y="338779"/>
                  </a:lnTo>
                  <a:lnTo>
                    <a:pt x="118299" y="340896"/>
                  </a:lnTo>
                  <a:lnTo>
                    <a:pt x="170500" y="328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2609"/>
            <p:cNvSpPr/>
            <p:nvPr>
              <p:custDataLst>
                <p:tags r:id="rId96"/>
              </p:custDataLst>
            </p:nvPr>
          </p:nvSpPr>
          <p:spPr>
            <a:xfrm>
              <a:off x="6517791" y="2978150"/>
              <a:ext cx="187810" cy="38101"/>
            </a:xfrm>
            <a:custGeom>
              <a:avLst/>
              <a:gdLst/>
              <a:ahLst/>
              <a:cxnLst/>
              <a:rect l="0" t="0" r="0" b="0"/>
              <a:pathLst>
                <a:path w="187810" h="38101">
                  <a:moveTo>
                    <a:pt x="3659" y="38100"/>
                  </a:moveTo>
                  <a:lnTo>
                    <a:pt x="3659" y="38100"/>
                  </a:lnTo>
                  <a:lnTo>
                    <a:pt x="288" y="38100"/>
                  </a:lnTo>
                  <a:lnTo>
                    <a:pt x="0" y="37394"/>
                  </a:lnTo>
                  <a:lnTo>
                    <a:pt x="1561" y="34729"/>
                  </a:lnTo>
                  <a:lnTo>
                    <a:pt x="16522" y="29262"/>
                  </a:lnTo>
                  <a:lnTo>
                    <a:pt x="55682" y="23173"/>
                  </a:lnTo>
                  <a:lnTo>
                    <a:pt x="87693" y="19001"/>
                  </a:lnTo>
                  <a:lnTo>
                    <a:pt x="120735" y="14089"/>
                  </a:lnTo>
                  <a:lnTo>
                    <a:pt x="165427" y="4802"/>
                  </a:lnTo>
                  <a:lnTo>
                    <a:pt x="1878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4" name="SMARTInkShape-Group552"/>
          <p:cNvGrpSpPr/>
          <p:nvPr/>
        </p:nvGrpSpPr>
        <p:grpSpPr>
          <a:xfrm>
            <a:off x="5321300" y="2844800"/>
            <a:ext cx="590551" cy="317501"/>
            <a:chOff x="5321300" y="2844800"/>
            <a:chExt cx="590551" cy="317501"/>
          </a:xfrm>
        </p:grpSpPr>
        <p:sp>
          <p:nvSpPr>
            <p:cNvPr id="480" name="SMARTInkShape-2610"/>
            <p:cNvSpPr/>
            <p:nvPr>
              <p:custDataLst>
                <p:tags r:id="rId89"/>
              </p:custDataLst>
            </p:nvPr>
          </p:nvSpPr>
          <p:spPr>
            <a:xfrm>
              <a:off x="5783030" y="3067050"/>
              <a:ext cx="128821" cy="24518"/>
            </a:xfrm>
            <a:custGeom>
              <a:avLst/>
              <a:gdLst/>
              <a:ahLst/>
              <a:cxnLst/>
              <a:rect l="0" t="0" r="0" b="0"/>
              <a:pathLst>
                <a:path w="128821" h="24518">
                  <a:moveTo>
                    <a:pt x="8170" y="19050"/>
                  </a:moveTo>
                  <a:lnTo>
                    <a:pt x="8170" y="19050"/>
                  </a:lnTo>
                  <a:lnTo>
                    <a:pt x="147" y="23414"/>
                  </a:lnTo>
                  <a:lnTo>
                    <a:pt x="0" y="24076"/>
                  </a:lnTo>
                  <a:lnTo>
                    <a:pt x="607" y="24517"/>
                  </a:lnTo>
                  <a:lnTo>
                    <a:pt x="47180" y="16484"/>
                  </a:lnTo>
                  <a:lnTo>
                    <a:pt x="94752" y="7079"/>
                  </a:lnTo>
                  <a:lnTo>
                    <a:pt x="1288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2611"/>
            <p:cNvSpPr/>
            <p:nvPr>
              <p:custDataLst>
                <p:tags r:id="rId90"/>
              </p:custDataLst>
            </p:nvPr>
          </p:nvSpPr>
          <p:spPr>
            <a:xfrm>
              <a:off x="5321300" y="2844800"/>
              <a:ext cx="158751" cy="165101"/>
            </a:xfrm>
            <a:custGeom>
              <a:avLst/>
              <a:gdLst/>
              <a:ahLst/>
              <a:cxnLst/>
              <a:rect l="0" t="0" r="0" b="0"/>
              <a:pathLst>
                <a:path w="158751" h="1651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7" y="1881"/>
                  </a:lnTo>
                  <a:lnTo>
                    <a:pt x="51084" y="39345"/>
                  </a:lnTo>
                  <a:lnTo>
                    <a:pt x="90785" y="83345"/>
                  </a:lnTo>
                  <a:lnTo>
                    <a:pt x="124655" y="124857"/>
                  </a:lnTo>
                  <a:lnTo>
                    <a:pt x="15875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2612"/>
            <p:cNvSpPr/>
            <p:nvPr>
              <p:custDataLst>
                <p:tags r:id="rId91"/>
              </p:custDataLst>
            </p:nvPr>
          </p:nvSpPr>
          <p:spPr>
            <a:xfrm>
              <a:off x="5514178" y="2846467"/>
              <a:ext cx="96531" cy="315834"/>
            </a:xfrm>
            <a:custGeom>
              <a:avLst/>
              <a:gdLst/>
              <a:ahLst/>
              <a:cxnLst/>
              <a:rect l="0" t="0" r="0" b="0"/>
              <a:pathLst>
                <a:path w="96531" h="315834">
                  <a:moveTo>
                    <a:pt x="92872" y="23733"/>
                  </a:moveTo>
                  <a:lnTo>
                    <a:pt x="92872" y="23733"/>
                  </a:lnTo>
                  <a:lnTo>
                    <a:pt x="96243" y="13620"/>
                  </a:lnTo>
                  <a:lnTo>
                    <a:pt x="96530" y="9936"/>
                  </a:lnTo>
                  <a:lnTo>
                    <a:pt x="94968" y="3960"/>
                  </a:lnTo>
                  <a:lnTo>
                    <a:pt x="92858" y="2084"/>
                  </a:lnTo>
                  <a:lnTo>
                    <a:pt x="86751" y="0"/>
                  </a:lnTo>
                  <a:lnTo>
                    <a:pt x="72008" y="2198"/>
                  </a:lnTo>
                  <a:lnTo>
                    <a:pt x="54234" y="10689"/>
                  </a:lnTo>
                  <a:lnTo>
                    <a:pt x="22092" y="48777"/>
                  </a:lnTo>
                  <a:lnTo>
                    <a:pt x="10438" y="71449"/>
                  </a:lnTo>
                  <a:lnTo>
                    <a:pt x="885" y="109463"/>
                  </a:lnTo>
                  <a:lnTo>
                    <a:pt x="0" y="141876"/>
                  </a:lnTo>
                  <a:lnTo>
                    <a:pt x="7342" y="182132"/>
                  </a:lnTo>
                  <a:lnTo>
                    <a:pt x="14300" y="224634"/>
                  </a:lnTo>
                  <a:lnTo>
                    <a:pt x="19419" y="262940"/>
                  </a:lnTo>
                  <a:lnTo>
                    <a:pt x="17006" y="307961"/>
                  </a:lnTo>
                  <a:lnTo>
                    <a:pt x="16672" y="315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2613"/>
            <p:cNvSpPr/>
            <p:nvPr>
              <p:custDataLst>
                <p:tags r:id="rId92"/>
              </p:custDataLst>
            </p:nvPr>
          </p:nvSpPr>
          <p:spPr>
            <a:xfrm>
              <a:off x="5753983" y="3016250"/>
              <a:ext cx="145168" cy="12701"/>
            </a:xfrm>
            <a:custGeom>
              <a:avLst/>
              <a:gdLst/>
              <a:ahLst/>
              <a:cxnLst/>
              <a:rect l="0" t="0" r="0" b="0"/>
              <a:pathLst>
                <a:path w="14516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7233"/>
                  </a:lnTo>
                  <a:lnTo>
                    <a:pt x="39415" y="4585"/>
                  </a:lnTo>
                  <a:lnTo>
                    <a:pt x="80437" y="1358"/>
                  </a:lnTo>
                  <a:lnTo>
                    <a:pt x="125483" y="268"/>
                  </a:lnTo>
                  <a:lnTo>
                    <a:pt x="1451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5" name="SMARTInkShape-2614"/>
          <p:cNvSpPr/>
          <p:nvPr>
            <p:custDataLst>
              <p:tags r:id="rId8"/>
            </p:custDataLst>
          </p:nvPr>
        </p:nvSpPr>
        <p:spPr>
          <a:xfrm>
            <a:off x="4013200" y="307975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1" name="SMARTInkShape-Group554"/>
          <p:cNvGrpSpPr/>
          <p:nvPr/>
        </p:nvGrpSpPr>
        <p:grpSpPr>
          <a:xfrm>
            <a:off x="2780122" y="2707157"/>
            <a:ext cx="1011334" cy="450283"/>
            <a:chOff x="2780122" y="2707157"/>
            <a:chExt cx="1011334" cy="450283"/>
          </a:xfrm>
        </p:grpSpPr>
        <p:sp>
          <p:nvSpPr>
            <p:cNvPr id="486" name="SMARTInkShape-2615"/>
            <p:cNvSpPr/>
            <p:nvPr>
              <p:custDataLst>
                <p:tags r:id="rId84"/>
              </p:custDataLst>
            </p:nvPr>
          </p:nvSpPr>
          <p:spPr>
            <a:xfrm>
              <a:off x="2780122" y="2744669"/>
              <a:ext cx="121829" cy="412771"/>
            </a:xfrm>
            <a:custGeom>
              <a:avLst/>
              <a:gdLst/>
              <a:ahLst/>
              <a:cxnLst/>
              <a:rect l="0" t="0" r="0" b="0"/>
              <a:pathLst>
                <a:path w="121829" h="412771">
                  <a:moveTo>
                    <a:pt x="121828" y="11231"/>
                  </a:moveTo>
                  <a:lnTo>
                    <a:pt x="121828" y="11231"/>
                  </a:lnTo>
                  <a:lnTo>
                    <a:pt x="112990" y="2393"/>
                  </a:lnTo>
                  <a:lnTo>
                    <a:pt x="105200" y="247"/>
                  </a:lnTo>
                  <a:lnTo>
                    <a:pt x="94682" y="0"/>
                  </a:lnTo>
                  <a:lnTo>
                    <a:pt x="82952" y="2241"/>
                  </a:lnTo>
                  <a:lnTo>
                    <a:pt x="40092" y="27793"/>
                  </a:lnTo>
                  <a:lnTo>
                    <a:pt x="23840" y="47496"/>
                  </a:lnTo>
                  <a:lnTo>
                    <a:pt x="13459" y="67837"/>
                  </a:lnTo>
                  <a:lnTo>
                    <a:pt x="12046" y="80839"/>
                  </a:lnTo>
                  <a:lnTo>
                    <a:pt x="16887" y="106433"/>
                  </a:lnTo>
                  <a:lnTo>
                    <a:pt x="25980" y="125517"/>
                  </a:lnTo>
                  <a:lnTo>
                    <a:pt x="67489" y="172255"/>
                  </a:lnTo>
                  <a:lnTo>
                    <a:pt x="78796" y="200926"/>
                  </a:lnTo>
                  <a:lnTo>
                    <a:pt x="78896" y="223913"/>
                  </a:lnTo>
                  <a:lnTo>
                    <a:pt x="72408" y="238401"/>
                  </a:lnTo>
                  <a:lnTo>
                    <a:pt x="56856" y="256576"/>
                  </a:lnTo>
                  <a:lnTo>
                    <a:pt x="45679" y="264912"/>
                  </a:lnTo>
                  <a:lnTo>
                    <a:pt x="36008" y="268617"/>
                  </a:lnTo>
                  <a:lnTo>
                    <a:pt x="25124" y="268382"/>
                  </a:lnTo>
                  <a:lnTo>
                    <a:pt x="7633" y="265853"/>
                  </a:lnTo>
                  <a:lnTo>
                    <a:pt x="5481" y="264940"/>
                  </a:lnTo>
                  <a:lnTo>
                    <a:pt x="4047" y="263626"/>
                  </a:lnTo>
                  <a:lnTo>
                    <a:pt x="3091" y="262045"/>
                  </a:lnTo>
                  <a:lnTo>
                    <a:pt x="3864" y="259579"/>
                  </a:lnTo>
                  <a:lnTo>
                    <a:pt x="8487" y="253077"/>
                  </a:lnTo>
                  <a:lnTo>
                    <a:pt x="22394" y="244853"/>
                  </a:lnTo>
                  <a:lnTo>
                    <a:pt x="39919" y="241319"/>
                  </a:lnTo>
                  <a:lnTo>
                    <a:pt x="50382" y="244256"/>
                  </a:lnTo>
                  <a:lnTo>
                    <a:pt x="55147" y="247014"/>
                  </a:lnTo>
                  <a:lnTo>
                    <a:pt x="58324" y="250970"/>
                  </a:lnTo>
                  <a:lnTo>
                    <a:pt x="61854" y="261009"/>
                  </a:lnTo>
                  <a:lnTo>
                    <a:pt x="59973" y="267356"/>
                  </a:lnTo>
                  <a:lnTo>
                    <a:pt x="32448" y="312748"/>
                  </a:lnTo>
                  <a:lnTo>
                    <a:pt x="8844" y="355312"/>
                  </a:lnTo>
                  <a:lnTo>
                    <a:pt x="0" y="381449"/>
                  </a:lnTo>
                  <a:lnTo>
                    <a:pt x="184" y="393554"/>
                  </a:lnTo>
                  <a:lnTo>
                    <a:pt x="2632" y="398052"/>
                  </a:lnTo>
                  <a:lnTo>
                    <a:pt x="10997" y="404931"/>
                  </a:lnTo>
                  <a:lnTo>
                    <a:pt x="37719" y="412770"/>
                  </a:lnTo>
                  <a:lnTo>
                    <a:pt x="80441" y="412307"/>
                  </a:lnTo>
                  <a:lnTo>
                    <a:pt x="96428" y="411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2616"/>
            <p:cNvSpPr/>
            <p:nvPr>
              <p:custDataLst>
                <p:tags r:id="rId85"/>
              </p:custDataLst>
            </p:nvPr>
          </p:nvSpPr>
          <p:spPr>
            <a:xfrm>
              <a:off x="3092450" y="2842319"/>
              <a:ext cx="1" cy="199332"/>
            </a:xfrm>
            <a:custGeom>
              <a:avLst/>
              <a:gdLst/>
              <a:ahLst/>
              <a:cxnLst/>
              <a:rect l="0" t="0" r="0" b="0"/>
              <a:pathLst>
                <a:path w="1" h="199332">
                  <a:moveTo>
                    <a:pt x="0" y="15181"/>
                  </a:moveTo>
                  <a:lnTo>
                    <a:pt x="0" y="15181"/>
                  </a:lnTo>
                  <a:lnTo>
                    <a:pt x="0" y="0"/>
                  </a:lnTo>
                  <a:lnTo>
                    <a:pt x="0" y="37430"/>
                  </a:lnTo>
                  <a:lnTo>
                    <a:pt x="0" y="67403"/>
                  </a:lnTo>
                  <a:lnTo>
                    <a:pt x="0" y="104242"/>
                  </a:lnTo>
                  <a:lnTo>
                    <a:pt x="0" y="142253"/>
                  </a:lnTo>
                  <a:lnTo>
                    <a:pt x="0" y="199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2617"/>
            <p:cNvSpPr/>
            <p:nvPr>
              <p:custDataLst>
                <p:tags r:id="rId86"/>
              </p:custDataLst>
            </p:nvPr>
          </p:nvSpPr>
          <p:spPr>
            <a:xfrm>
              <a:off x="3175000" y="3079750"/>
              <a:ext cx="57151" cy="69851"/>
            </a:xfrm>
            <a:custGeom>
              <a:avLst/>
              <a:gdLst/>
              <a:ahLst/>
              <a:cxnLst/>
              <a:rect l="0" t="0" r="0" b="0"/>
              <a:pathLst>
                <a:path w="57151" h="69851">
                  <a:moveTo>
                    <a:pt x="57150" y="0"/>
                  </a:moveTo>
                  <a:lnTo>
                    <a:pt x="57150" y="0"/>
                  </a:lnTo>
                  <a:lnTo>
                    <a:pt x="39572" y="27630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2618"/>
            <p:cNvSpPr/>
            <p:nvPr>
              <p:custDataLst>
                <p:tags r:id="rId87"/>
              </p:custDataLst>
            </p:nvPr>
          </p:nvSpPr>
          <p:spPr>
            <a:xfrm>
              <a:off x="3460750" y="2823132"/>
              <a:ext cx="114362" cy="250761"/>
            </a:xfrm>
            <a:custGeom>
              <a:avLst/>
              <a:gdLst/>
              <a:ahLst/>
              <a:cxnLst/>
              <a:rect l="0" t="0" r="0" b="0"/>
              <a:pathLst>
                <a:path w="114362" h="250761">
                  <a:moveTo>
                    <a:pt x="0" y="34368"/>
                  </a:moveTo>
                  <a:lnTo>
                    <a:pt x="0" y="34368"/>
                  </a:lnTo>
                  <a:lnTo>
                    <a:pt x="3371" y="27626"/>
                  </a:lnTo>
                  <a:lnTo>
                    <a:pt x="15580" y="16691"/>
                  </a:lnTo>
                  <a:lnTo>
                    <a:pt x="44445" y="5424"/>
                  </a:lnTo>
                  <a:lnTo>
                    <a:pt x="72513" y="0"/>
                  </a:lnTo>
                  <a:lnTo>
                    <a:pt x="90319" y="984"/>
                  </a:lnTo>
                  <a:lnTo>
                    <a:pt x="96901" y="4351"/>
                  </a:lnTo>
                  <a:lnTo>
                    <a:pt x="106097" y="15618"/>
                  </a:lnTo>
                  <a:lnTo>
                    <a:pt x="108773" y="30032"/>
                  </a:lnTo>
                  <a:lnTo>
                    <a:pt x="108498" y="37828"/>
                  </a:lnTo>
                  <a:lnTo>
                    <a:pt x="94628" y="65653"/>
                  </a:lnTo>
                  <a:lnTo>
                    <a:pt x="63418" y="101439"/>
                  </a:lnTo>
                  <a:lnTo>
                    <a:pt x="40093" y="121479"/>
                  </a:lnTo>
                  <a:lnTo>
                    <a:pt x="40840" y="122781"/>
                  </a:lnTo>
                  <a:lnTo>
                    <a:pt x="88254" y="162119"/>
                  </a:lnTo>
                  <a:lnTo>
                    <a:pt x="110802" y="186916"/>
                  </a:lnTo>
                  <a:lnTo>
                    <a:pt x="113379" y="193216"/>
                  </a:lnTo>
                  <a:lnTo>
                    <a:pt x="114361" y="205862"/>
                  </a:lnTo>
                  <a:lnTo>
                    <a:pt x="107576" y="224881"/>
                  </a:lnTo>
                  <a:lnTo>
                    <a:pt x="94848" y="235693"/>
                  </a:lnTo>
                  <a:lnTo>
                    <a:pt x="61304" y="250760"/>
                  </a:lnTo>
                  <a:lnTo>
                    <a:pt x="46296" y="250252"/>
                  </a:lnTo>
                  <a:lnTo>
                    <a:pt x="25400" y="2439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2619"/>
            <p:cNvSpPr/>
            <p:nvPr>
              <p:custDataLst>
                <p:tags r:id="rId88"/>
              </p:custDataLst>
            </p:nvPr>
          </p:nvSpPr>
          <p:spPr>
            <a:xfrm>
              <a:off x="3676650" y="2707157"/>
              <a:ext cx="114806" cy="417044"/>
            </a:xfrm>
            <a:custGeom>
              <a:avLst/>
              <a:gdLst/>
              <a:ahLst/>
              <a:cxnLst/>
              <a:rect l="0" t="0" r="0" b="0"/>
              <a:pathLst>
                <a:path w="114806" h="417044">
                  <a:moveTo>
                    <a:pt x="0" y="16993"/>
                  </a:moveTo>
                  <a:lnTo>
                    <a:pt x="0" y="16993"/>
                  </a:lnTo>
                  <a:lnTo>
                    <a:pt x="0" y="13622"/>
                  </a:lnTo>
                  <a:lnTo>
                    <a:pt x="6742" y="4784"/>
                  </a:lnTo>
                  <a:lnTo>
                    <a:pt x="17578" y="984"/>
                  </a:lnTo>
                  <a:lnTo>
                    <a:pt x="31096" y="0"/>
                  </a:lnTo>
                  <a:lnTo>
                    <a:pt x="44159" y="1914"/>
                  </a:lnTo>
                  <a:lnTo>
                    <a:pt x="63414" y="13701"/>
                  </a:lnTo>
                  <a:lnTo>
                    <a:pt x="72399" y="26584"/>
                  </a:lnTo>
                  <a:lnTo>
                    <a:pt x="78038" y="43128"/>
                  </a:lnTo>
                  <a:lnTo>
                    <a:pt x="80545" y="64592"/>
                  </a:lnTo>
                  <a:lnTo>
                    <a:pt x="71843" y="100476"/>
                  </a:lnTo>
                  <a:lnTo>
                    <a:pt x="47639" y="147469"/>
                  </a:lnTo>
                  <a:lnTo>
                    <a:pt x="37164" y="166660"/>
                  </a:lnTo>
                  <a:lnTo>
                    <a:pt x="30628" y="176645"/>
                  </a:lnTo>
                  <a:lnTo>
                    <a:pt x="27724" y="185787"/>
                  </a:lnTo>
                  <a:lnTo>
                    <a:pt x="28314" y="194553"/>
                  </a:lnTo>
                  <a:lnTo>
                    <a:pt x="31634" y="203858"/>
                  </a:lnTo>
                  <a:lnTo>
                    <a:pt x="47145" y="227079"/>
                  </a:lnTo>
                  <a:lnTo>
                    <a:pt x="82787" y="273479"/>
                  </a:lnTo>
                  <a:lnTo>
                    <a:pt x="104626" y="313817"/>
                  </a:lnTo>
                  <a:lnTo>
                    <a:pt x="114805" y="341851"/>
                  </a:lnTo>
                  <a:lnTo>
                    <a:pt x="114289" y="357518"/>
                  </a:lnTo>
                  <a:lnTo>
                    <a:pt x="108650" y="371538"/>
                  </a:lnTo>
                  <a:lnTo>
                    <a:pt x="93576" y="390625"/>
                  </a:lnTo>
                  <a:lnTo>
                    <a:pt x="81805" y="400833"/>
                  </a:lnTo>
                  <a:lnTo>
                    <a:pt x="38100" y="417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SMARTInkShape-Group555"/>
          <p:cNvGrpSpPr/>
          <p:nvPr/>
        </p:nvGrpSpPr>
        <p:grpSpPr>
          <a:xfrm>
            <a:off x="908050" y="2525657"/>
            <a:ext cx="9918701" cy="623944"/>
            <a:chOff x="908050" y="2525657"/>
            <a:chExt cx="9918701" cy="623944"/>
          </a:xfrm>
        </p:grpSpPr>
        <p:sp>
          <p:nvSpPr>
            <p:cNvPr id="492" name="SMARTInkShape-2620"/>
            <p:cNvSpPr/>
            <p:nvPr>
              <p:custDataLst>
                <p:tags r:id="rId79"/>
              </p:custDataLst>
            </p:nvPr>
          </p:nvSpPr>
          <p:spPr>
            <a:xfrm>
              <a:off x="908050" y="2525657"/>
              <a:ext cx="9918701" cy="211194"/>
            </a:xfrm>
            <a:custGeom>
              <a:avLst/>
              <a:gdLst/>
              <a:ahLst/>
              <a:cxnLst/>
              <a:rect l="0" t="0" r="0" b="0"/>
              <a:pathLst>
                <a:path w="9918701" h="211194">
                  <a:moveTo>
                    <a:pt x="0" y="96893"/>
                  </a:moveTo>
                  <a:lnTo>
                    <a:pt x="0" y="96893"/>
                  </a:lnTo>
                  <a:lnTo>
                    <a:pt x="33710" y="93522"/>
                  </a:lnTo>
                  <a:lnTo>
                    <a:pt x="78482" y="89986"/>
                  </a:lnTo>
                  <a:lnTo>
                    <a:pt x="105238" y="88055"/>
                  </a:lnTo>
                  <a:lnTo>
                    <a:pt x="137892" y="86062"/>
                  </a:lnTo>
                  <a:lnTo>
                    <a:pt x="174478" y="84028"/>
                  </a:lnTo>
                  <a:lnTo>
                    <a:pt x="213685" y="81966"/>
                  </a:lnTo>
                  <a:lnTo>
                    <a:pt x="256757" y="79886"/>
                  </a:lnTo>
                  <a:lnTo>
                    <a:pt x="302405" y="77794"/>
                  </a:lnTo>
                  <a:lnTo>
                    <a:pt x="349770" y="75694"/>
                  </a:lnTo>
                  <a:lnTo>
                    <a:pt x="403924" y="74293"/>
                  </a:lnTo>
                  <a:lnTo>
                    <a:pt x="462605" y="73360"/>
                  </a:lnTo>
                  <a:lnTo>
                    <a:pt x="524303" y="72737"/>
                  </a:lnTo>
                  <a:lnTo>
                    <a:pt x="590836" y="71617"/>
                  </a:lnTo>
                  <a:lnTo>
                    <a:pt x="660590" y="70165"/>
                  </a:lnTo>
                  <a:lnTo>
                    <a:pt x="732493" y="68491"/>
                  </a:lnTo>
                  <a:lnTo>
                    <a:pt x="810062" y="67375"/>
                  </a:lnTo>
                  <a:lnTo>
                    <a:pt x="891408" y="66631"/>
                  </a:lnTo>
                  <a:lnTo>
                    <a:pt x="975272" y="66135"/>
                  </a:lnTo>
                  <a:lnTo>
                    <a:pt x="1065754" y="65099"/>
                  </a:lnTo>
                  <a:lnTo>
                    <a:pt x="1160647" y="63702"/>
                  </a:lnTo>
                  <a:lnTo>
                    <a:pt x="1258481" y="62066"/>
                  </a:lnTo>
                  <a:lnTo>
                    <a:pt x="1362510" y="59564"/>
                  </a:lnTo>
                  <a:lnTo>
                    <a:pt x="1470668" y="56484"/>
                  </a:lnTo>
                  <a:lnTo>
                    <a:pt x="1581578" y="53021"/>
                  </a:lnTo>
                  <a:lnTo>
                    <a:pt x="1697852" y="49300"/>
                  </a:lnTo>
                  <a:lnTo>
                    <a:pt x="1817702" y="45409"/>
                  </a:lnTo>
                  <a:lnTo>
                    <a:pt x="1939934" y="41403"/>
                  </a:lnTo>
                  <a:lnTo>
                    <a:pt x="2070106" y="37322"/>
                  </a:lnTo>
                  <a:lnTo>
                    <a:pt x="2205571" y="33190"/>
                  </a:lnTo>
                  <a:lnTo>
                    <a:pt x="2344564" y="29024"/>
                  </a:lnTo>
                  <a:lnTo>
                    <a:pt x="2489437" y="24131"/>
                  </a:lnTo>
                  <a:lnTo>
                    <a:pt x="2638230" y="18752"/>
                  </a:lnTo>
                  <a:lnTo>
                    <a:pt x="2789637" y="13049"/>
                  </a:lnTo>
                  <a:lnTo>
                    <a:pt x="2942785" y="8541"/>
                  </a:lnTo>
                  <a:lnTo>
                    <a:pt x="3097096" y="4831"/>
                  </a:lnTo>
                  <a:lnTo>
                    <a:pt x="3252181" y="1652"/>
                  </a:lnTo>
                  <a:lnTo>
                    <a:pt x="3412721" y="237"/>
                  </a:lnTo>
                  <a:lnTo>
                    <a:pt x="3576897" y="0"/>
                  </a:lnTo>
                  <a:lnTo>
                    <a:pt x="3743497" y="548"/>
                  </a:lnTo>
                  <a:lnTo>
                    <a:pt x="3910305" y="1619"/>
                  </a:lnTo>
                  <a:lnTo>
                    <a:pt x="4077248" y="3038"/>
                  </a:lnTo>
                  <a:lnTo>
                    <a:pt x="4244282" y="4690"/>
                  </a:lnTo>
                  <a:lnTo>
                    <a:pt x="4420550" y="5791"/>
                  </a:lnTo>
                  <a:lnTo>
                    <a:pt x="4602972" y="6525"/>
                  </a:lnTo>
                  <a:lnTo>
                    <a:pt x="4789498" y="7014"/>
                  </a:lnTo>
                  <a:lnTo>
                    <a:pt x="4976643" y="6635"/>
                  </a:lnTo>
                  <a:lnTo>
                    <a:pt x="5164201" y="5676"/>
                  </a:lnTo>
                  <a:lnTo>
                    <a:pt x="5352035" y="4332"/>
                  </a:lnTo>
                  <a:lnTo>
                    <a:pt x="5547106" y="3436"/>
                  </a:lnTo>
                  <a:lnTo>
                    <a:pt x="5747004" y="2838"/>
                  </a:lnTo>
                  <a:lnTo>
                    <a:pt x="5950120" y="2440"/>
                  </a:lnTo>
                  <a:lnTo>
                    <a:pt x="6153967" y="2174"/>
                  </a:lnTo>
                  <a:lnTo>
                    <a:pt x="6358306" y="1997"/>
                  </a:lnTo>
                  <a:lnTo>
                    <a:pt x="6562971" y="1879"/>
                  </a:lnTo>
                  <a:lnTo>
                    <a:pt x="6765737" y="3917"/>
                  </a:lnTo>
                  <a:lnTo>
                    <a:pt x="6967235" y="7392"/>
                  </a:lnTo>
                  <a:lnTo>
                    <a:pt x="7167890" y="11826"/>
                  </a:lnTo>
                  <a:lnTo>
                    <a:pt x="7365160" y="18309"/>
                  </a:lnTo>
                  <a:lnTo>
                    <a:pt x="7560173" y="26160"/>
                  </a:lnTo>
                  <a:lnTo>
                    <a:pt x="7753682" y="34921"/>
                  </a:lnTo>
                  <a:lnTo>
                    <a:pt x="7944071" y="44995"/>
                  </a:lnTo>
                  <a:lnTo>
                    <a:pt x="8132381" y="55944"/>
                  </a:lnTo>
                  <a:lnTo>
                    <a:pt x="8319304" y="67477"/>
                  </a:lnTo>
                  <a:lnTo>
                    <a:pt x="8497543" y="78693"/>
                  </a:lnTo>
                  <a:lnTo>
                    <a:pt x="8669989" y="89699"/>
                  </a:lnTo>
                  <a:lnTo>
                    <a:pt x="8838576" y="100564"/>
                  </a:lnTo>
                  <a:lnTo>
                    <a:pt x="8996123" y="112040"/>
                  </a:lnTo>
                  <a:lnTo>
                    <a:pt x="9146309" y="123924"/>
                  </a:lnTo>
                  <a:lnTo>
                    <a:pt x="9291590" y="136081"/>
                  </a:lnTo>
                  <a:lnTo>
                    <a:pt x="9425838" y="149829"/>
                  </a:lnTo>
                  <a:lnTo>
                    <a:pt x="9552729" y="164639"/>
                  </a:lnTo>
                  <a:lnTo>
                    <a:pt x="9674720" y="180157"/>
                  </a:lnTo>
                  <a:lnTo>
                    <a:pt x="9756047" y="190503"/>
                  </a:lnTo>
                  <a:lnTo>
                    <a:pt x="9918700" y="2111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2621"/>
            <p:cNvSpPr/>
            <p:nvPr>
              <p:custDataLst>
                <p:tags r:id="rId80"/>
              </p:custDataLst>
            </p:nvPr>
          </p:nvSpPr>
          <p:spPr>
            <a:xfrm>
              <a:off x="2152650" y="2796979"/>
              <a:ext cx="165101" cy="352622"/>
            </a:xfrm>
            <a:custGeom>
              <a:avLst/>
              <a:gdLst/>
              <a:ahLst/>
              <a:cxnLst/>
              <a:rect l="0" t="0" r="0" b="0"/>
              <a:pathLst>
                <a:path w="165101" h="352622">
                  <a:moveTo>
                    <a:pt x="165100" y="3371"/>
                  </a:moveTo>
                  <a:lnTo>
                    <a:pt x="165100" y="3371"/>
                  </a:lnTo>
                  <a:lnTo>
                    <a:pt x="165100" y="0"/>
                  </a:lnTo>
                  <a:lnTo>
                    <a:pt x="164394" y="418"/>
                  </a:lnTo>
                  <a:lnTo>
                    <a:pt x="138420" y="37301"/>
                  </a:lnTo>
                  <a:lnTo>
                    <a:pt x="114626" y="79511"/>
                  </a:lnTo>
                  <a:lnTo>
                    <a:pt x="93278" y="115528"/>
                  </a:lnTo>
                  <a:lnTo>
                    <a:pt x="72031" y="157405"/>
                  </a:lnTo>
                  <a:lnTo>
                    <a:pt x="52710" y="203769"/>
                  </a:lnTo>
                  <a:lnTo>
                    <a:pt x="35421" y="248365"/>
                  </a:lnTo>
                  <a:lnTo>
                    <a:pt x="20681" y="282296"/>
                  </a:lnTo>
                  <a:lnTo>
                    <a:pt x="3854" y="321828"/>
                  </a:lnTo>
                  <a:lnTo>
                    <a:pt x="67" y="337289"/>
                  </a:lnTo>
                  <a:lnTo>
                    <a:pt x="0" y="352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2622"/>
            <p:cNvSpPr/>
            <p:nvPr>
              <p:custDataLst>
                <p:tags r:id="rId81"/>
              </p:custDataLst>
            </p:nvPr>
          </p:nvSpPr>
          <p:spPr>
            <a:xfrm>
              <a:off x="2387600" y="293370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6350"/>
                  </a:moveTo>
                  <a:lnTo>
                    <a:pt x="0" y="6350"/>
                  </a:lnTo>
                  <a:lnTo>
                    <a:pt x="37351" y="6350"/>
                  </a:lnTo>
                  <a:lnTo>
                    <a:pt x="84437" y="1986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2623"/>
            <p:cNvSpPr/>
            <p:nvPr>
              <p:custDataLst>
                <p:tags r:id="rId82"/>
              </p:custDataLst>
            </p:nvPr>
          </p:nvSpPr>
          <p:spPr>
            <a:xfrm>
              <a:off x="2422042" y="2990850"/>
              <a:ext cx="117959" cy="12701"/>
            </a:xfrm>
            <a:custGeom>
              <a:avLst/>
              <a:gdLst/>
              <a:ahLst/>
              <a:cxnLst/>
              <a:rect l="0" t="0" r="0" b="0"/>
              <a:pathLst>
                <a:path w="117959" h="12701">
                  <a:moveTo>
                    <a:pt x="3658" y="0"/>
                  </a:moveTo>
                  <a:lnTo>
                    <a:pt x="3658" y="0"/>
                  </a:lnTo>
                  <a:lnTo>
                    <a:pt x="0" y="0"/>
                  </a:lnTo>
                  <a:lnTo>
                    <a:pt x="41112" y="4364"/>
                  </a:lnTo>
                  <a:lnTo>
                    <a:pt x="85453" y="7839"/>
                  </a:lnTo>
                  <a:lnTo>
                    <a:pt x="117958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2624"/>
            <p:cNvSpPr/>
            <p:nvPr>
              <p:custDataLst>
                <p:tags r:id="rId83"/>
              </p:custDataLst>
            </p:nvPr>
          </p:nvSpPr>
          <p:spPr>
            <a:xfrm>
              <a:off x="2136292" y="2845061"/>
              <a:ext cx="168759" cy="279140"/>
            </a:xfrm>
            <a:custGeom>
              <a:avLst/>
              <a:gdLst/>
              <a:ahLst/>
              <a:cxnLst/>
              <a:rect l="0" t="0" r="0" b="0"/>
              <a:pathLst>
                <a:path w="168759" h="279140">
                  <a:moveTo>
                    <a:pt x="3658" y="6089"/>
                  </a:moveTo>
                  <a:lnTo>
                    <a:pt x="3658" y="6089"/>
                  </a:lnTo>
                  <a:lnTo>
                    <a:pt x="287" y="2718"/>
                  </a:lnTo>
                  <a:lnTo>
                    <a:pt x="0" y="1725"/>
                  </a:lnTo>
                  <a:lnTo>
                    <a:pt x="513" y="1063"/>
                  </a:lnTo>
                  <a:lnTo>
                    <a:pt x="3037" y="0"/>
                  </a:lnTo>
                  <a:lnTo>
                    <a:pt x="10216" y="3187"/>
                  </a:lnTo>
                  <a:lnTo>
                    <a:pt x="24651" y="22084"/>
                  </a:lnTo>
                  <a:lnTo>
                    <a:pt x="42334" y="60139"/>
                  </a:lnTo>
                  <a:lnTo>
                    <a:pt x="58477" y="94787"/>
                  </a:lnTo>
                  <a:lnTo>
                    <a:pt x="77411" y="132294"/>
                  </a:lnTo>
                  <a:lnTo>
                    <a:pt x="97585" y="167778"/>
                  </a:lnTo>
                  <a:lnTo>
                    <a:pt x="125405" y="212747"/>
                  </a:lnTo>
                  <a:lnTo>
                    <a:pt x="149951" y="254317"/>
                  </a:lnTo>
                  <a:lnTo>
                    <a:pt x="168758" y="279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8" name="SMARTInkShape-2625"/>
          <p:cNvSpPr/>
          <p:nvPr>
            <p:custDataLst>
              <p:tags r:id="rId9"/>
            </p:custDataLst>
          </p:nvPr>
        </p:nvSpPr>
        <p:spPr>
          <a:xfrm>
            <a:off x="1082489" y="931489"/>
            <a:ext cx="251012" cy="408686"/>
          </a:xfrm>
          <a:custGeom>
            <a:avLst/>
            <a:gdLst/>
            <a:ahLst/>
            <a:cxnLst/>
            <a:rect l="0" t="0" r="0" b="0"/>
            <a:pathLst>
              <a:path w="251012" h="408686">
                <a:moveTo>
                  <a:pt x="92261" y="90861"/>
                </a:moveTo>
                <a:lnTo>
                  <a:pt x="92261" y="90861"/>
                </a:lnTo>
                <a:lnTo>
                  <a:pt x="92261" y="94232"/>
                </a:lnTo>
                <a:lnTo>
                  <a:pt x="85519" y="103070"/>
                </a:lnTo>
                <a:lnTo>
                  <a:pt x="53569" y="121520"/>
                </a:lnTo>
                <a:lnTo>
                  <a:pt x="34936" y="126756"/>
                </a:lnTo>
                <a:lnTo>
                  <a:pt x="16009" y="124937"/>
                </a:lnTo>
                <a:lnTo>
                  <a:pt x="7101" y="119882"/>
                </a:lnTo>
                <a:lnTo>
                  <a:pt x="3738" y="116558"/>
                </a:lnTo>
                <a:lnTo>
                  <a:pt x="0" y="101576"/>
                </a:lnTo>
                <a:lnTo>
                  <a:pt x="972" y="57465"/>
                </a:lnTo>
                <a:lnTo>
                  <a:pt x="9395" y="27265"/>
                </a:lnTo>
                <a:lnTo>
                  <a:pt x="18743" y="14854"/>
                </a:lnTo>
                <a:lnTo>
                  <a:pt x="38620" y="1137"/>
                </a:lnTo>
                <a:lnTo>
                  <a:pt x="43095" y="0"/>
                </a:lnTo>
                <a:lnTo>
                  <a:pt x="51830" y="619"/>
                </a:lnTo>
                <a:lnTo>
                  <a:pt x="60416" y="7009"/>
                </a:lnTo>
                <a:lnTo>
                  <a:pt x="68935" y="18316"/>
                </a:lnTo>
                <a:lnTo>
                  <a:pt x="85903" y="58082"/>
                </a:lnTo>
                <a:lnTo>
                  <a:pt x="96727" y="98788"/>
                </a:lnTo>
                <a:lnTo>
                  <a:pt x="101301" y="130367"/>
                </a:lnTo>
                <a:lnTo>
                  <a:pt x="103334" y="170273"/>
                </a:lnTo>
                <a:lnTo>
                  <a:pt x="104238" y="210116"/>
                </a:lnTo>
                <a:lnTo>
                  <a:pt x="104640" y="247580"/>
                </a:lnTo>
                <a:lnTo>
                  <a:pt x="104818" y="280693"/>
                </a:lnTo>
                <a:lnTo>
                  <a:pt x="101135" y="313755"/>
                </a:lnTo>
                <a:lnTo>
                  <a:pt x="93009" y="358457"/>
                </a:lnTo>
                <a:lnTo>
                  <a:pt x="84251" y="388401"/>
                </a:lnTo>
                <a:lnTo>
                  <a:pt x="76707" y="400195"/>
                </a:lnTo>
                <a:lnTo>
                  <a:pt x="68650" y="407789"/>
                </a:lnTo>
                <a:lnTo>
                  <a:pt x="65231" y="408685"/>
                </a:lnTo>
                <a:lnTo>
                  <a:pt x="62247" y="407872"/>
                </a:lnTo>
                <a:lnTo>
                  <a:pt x="59551" y="405918"/>
                </a:lnTo>
                <a:lnTo>
                  <a:pt x="49016" y="389685"/>
                </a:lnTo>
                <a:lnTo>
                  <a:pt x="43700" y="360259"/>
                </a:lnTo>
                <a:lnTo>
                  <a:pt x="48866" y="331471"/>
                </a:lnTo>
                <a:lnTo>
                  <a:pt x="68324" y="297165"/>
                </a:lnTo>
                <a:lnTo>
                  <a:pt x="95433" y="266091"/>
                </a:lnTo>
                <a:lnTo>
                  <a:pt x="112251" y="255591"/>
                </a:lnTo>
                <a:lnTo>
                  <a:pt x="116876" y="255009"/>
                </a:lnTo>
                <a:lnTo>
                  <a:pt x="120666" y="256032"/>
                </a:lnTo>
                <a:lnTo>
                  <a:pt x="123897" y="258125"/>
                </a:lnTo>
                <a:lnTo>
                  <a:pt x="135188" y="277926"/>
                </a:lnTo>
                <a:lnTo>
                  <a:pt x="145870" y="319174"/>
                </a:lnTo>
                <a:lnTo>
                  <a:pt x="154740" y="360772"/>
                </a:lnTo>
                <a:lnTo>
                  <a:pt x="155081" y="360407"/>
                </a:lnTo>
                <a:lnTo>
                  <a:pt x="155721" y="315454"/>
                </a:lnTo>
                <a:lnTo>
                  <a:pt x="159512" y="282055"/>
                </a:lnTo>
                <a:lnTo>
                  <a:pt x="169572" y="255461"/>
                </a:lnTo>
                <a:lnTo>
                  <a:pt x="182243" y="237204"/>
                </a:lnTo>
                <a:lnTo>
                  <a:pt x="185410" y="235695"/>
                </a:lnTo>
                <a:lnTo>
                  <a:pt x="192692" y="235900"/>
                </a:lnTo>
                <a:lnTo>
                  <a:pt x="208096" y="246724"/>
                </a:lnTo>
                <a:lnTo>
                  <a:pt x="222695" y="270079"/>
                </a:lnTo>
                <a:lnTo>
                  <a:pt x="235200" y="309576"/>
                </a:lnTo>
                <a:lnTo>
                  <a:pt x="242583" y="351349"/>
                </a:lnTo>
                <a:lnTo>
                  <a:pt x="251011" y="40201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7" name="SMARTInkShape-Group557"/>
          <p:cNvGrpSpPr/>
          <p:nvPr/>
        </p:nvGrpSpPr>
        <p:grpSpPr>
          <a:xfrm>
            <a:off x="1638300" y="960852"/>
            <a:ext cx="857251" cy="521658"/>
            <a:chOff x="1638300" y="960852"/>
            <a:chExt cx="857251" cy="521658"/>
          </a:xfrm>
        </p:grpSpPr>
        <p:sp>
          <p:nvSpPr>
            <p:cNvPr id="499" name="SMARTInkShape-2626"/>
            <p:cNvSpPr/>
            <p:nvPr>
              <p:custDataLst>
                <p:tags r:id="rId71"/>
              </p:custDataLst>
            </p:nvPr>
          </p:nvSpPr>
          <p:spPr>
            <a:xfrm>
              <a:off x="1638300" y="1105703"/>
              <a:ext cx="61154" cy="376807"/>
            </a:xfrm>
            <a:custGeom>
              <a:avLst/>
              <a:gdLst/>
              <a:ahLst/>
              <a:cxnLst/>
              <a:rect l="0" t="0" r="0" b="0"/>
              <a:pathLst>
                <a:path w="61154" h="376807">
                  <a:moveTo>
                    <a:pt x="19050" y="151597"/>
                  </a:moveTo>
                  <a:lnTo>
                    <a:pt x="19050" y="151597"/>
                  </a:lnTo>
                  <a:lnTo>
                    <a:pt x="19050" y="147939"/>
                  </a:lnTo>
                  <a:lnTo>
                    <a:pt x="24076" y="189621"/>
                  </a:lnTo>
                  <a:lnTo>
                    <a:pt x="25008" y="231538"/>
                  </a:lnTo>
                  <a:lnTo>
                    <a:pt x="25226" y="264032"/>
                  </a:lnTo>
                  <a:lnTo>
                    <a:pt x="25322" y="299640"/>
                  </a:lnTo>
                  <a:lnTo>
                    <a:pt x="22006" y="345275"/>
                  </a:lnTo>
                  <a:lnTo>
                    <a:pt x="19309" y="376806"/>
                  </a:lnTo>
                  <a:lnTo>
                    <a:pt x="19084" y="334543"/>
                  </a:lnTo>
                  <a:lnTo>
                    <a:pt x="18360" y="299934"/>
                  </a:lnTo>
                  <a:lnTo>
                    <a:pt x="17179" y="275888"/>
                  </a:lnTo>
                  <a:lnTo>
                    <a:pt x="15686" y="249274"/>
                  </a:lnTo>
                  <a:lnTo>
                    <a:pt x="14690" y="218832"/>
                  </a:lnTo>
                  <a:lnTo>
                    <a:pt x="14027" y="185837"/>
                  </a:lnTo>
                  <a:lnTo>
                    <a:pt x="13585" y="151140"/>
                  </a:lnTo>
                  <a:lnTo>
                    <a:pt x="14701" y="121659"/>
                  </a:lnTo>
                  <a:lnTo>
                    <a:pt x="16856" y="95655"/>
                  </a:lnTo>
                  <a:lnTo>
                    <a:pt x="21603" y="54062"/>
                  </a:lnTo>
                  <a:lnTo>
                    <a:pt x="26531" y="11994"/>
                  </a:lnTo>
                  <a:lnTo>
                    <a:pt x="28271" y="5612"/>
                  </a:lnTo>
                  <a:lnTo>
                    <a:pt x="31547" y="2063"/>
                  </a:lnTo>
                  <a:lnTo>
                    <a:pt x="35848" y="402"/>
                  </a:lnTo>
                  <a:lnTo>
                    <a:pt x="40832" y="0"/>
                  </a:lnTo>
                  <a:lnTo>
                    <a:pt x="44860" y="2555"/>
                  </a:lnTo>
                  <a:lnTo>
                    <a:pt x="51217" y="12919"/>
                  </a:lnTo>
                  <a:lnTo>
                    <a:pt x="60342" y="53413"/>
                  </a:lnTo>
                  <a:lnTo>
                    <a:pt x="61153" y="93970"/>
                  </a:lnTo>
                  <a:lnTo>
                    <a:pt x="51672" y="135855"/>
                  </a:lnTo>
                  <a:lnTo>
                    <a:pt x="27663" y="178565"/>
                  </a:lnTo>
                  <a:lnTo>
                    <a:pt x="22675" y="186509"/>
                  </a:lnTo>
                  <a:lnTo>
                    <a:pt x="17939" y="191099"/>
                  </a:lnTo>
                  <a:lnTo>
                    <a:pt x="13371" y="193454"/>
                  </a:lnTo>
                  <a:lnTo>
                    <a:pt x="0" y="196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2627"/>
            <p:cNvSpPr/>
            <p:nvPr>
              <p:custDataLst>
                <p:tags r:id="rId72"/>
              </p:custDataLst>
            </p:nvPr>
          </p:nvSpPr>
          <p:spPr>
            <a:xfrm>
              <a:off x="1843733" y="960852"/>
              <a:ext cx="315268" cy="280340"/>
            </a:xfrm>
            <a:custGeom>
              <a:avLst/>
              <a:gdLst/>
              <a:ahLst/>
              <a:cxnLst/>
              <a:rect l="0" t="0" r="0" b="0"/>
              <a:pathLst>
                <a:path w="315268" h="280340">
                  <a:moveTo>
                    <a:pt x="93017" y="207548"/>
                  </a:moveTo>
                  <a:lnTo>
                    <a:pt x="93017" y="207548"/>
                  </a:lnTo>
                  <a:lnTo>
                    <a:pt x="91136" y="186825"/>
                  </a:lnTo>
                  <a:lnTo>
                    <a:pt x="82347" y="165189"/>
                  </a:lnTo>
                  <a:lnTo>
                    <a:pt x="63785" y="136386"/>
                  </a:lnTo>
                  <a:lnTo>
                    <a:pt x="51332" y="130060"/>
                  </a:lnTo>
                  <a:lnTo>
                    <a:pt x="44060" y="128372"/>
                  </a:lnTo>
                  <a:lnTo>
                    <a:pt x="37096" y="129364"/>
                  </a:lnTo>
                  <a:lnTo>
                    <a:pt x="23713" y="136111"/>
                  </a:lnTo>
                  <a:lnTo>
                    <a:pt x="14473" y="153691"/>
                  </a:lnTo>
                  <a:lnTo>
                    <a:pt x="5304" y="191355"/>
                  </a:lnTo>
                  <a:lnTo>
                    <a:pt x="0" y="231913"/>
                  </a:lnTo>
                  <a:lnTo>
                    <a:pt x="310" y="263215"/>
                  </a:lnTo>
                  <a:lnTo>
                    <a:pt x="3131" y="274622"/>
                  </a:lnTo>
                  <a:lnTo>
                    <a:pt x="4870" y="277664"/>
                  </a:lnTo>
                  <a:lnTo>
                    <a:pt x="6736" y="279692"/>
                  </a:lnTo>
                  <a:lnTo>
                    <a:pt x="9391" y="280339"/>
                  </a:lnTo>
                  <a:lnTo>
                    <a:pt x="16103" y="279175"/>
                  </a:lnTo>
                  <a:lnTo>
                    <a:pt x="23791" y="270662"/>
                  </a:lnTo>
                  <a:lnTo>
                    <a:pt x="31205" y="256060"/>
                  </a:lnTo>
                  <a:lnTo>
                    <a:pt x="40627" y="210173"/>
                  </a:lnTo>
                  <a:lnTo>
                    <a:pt x="43392" y="201659"/>
                  </a:lnTo>
                  <a:lnTo>
                    <a:pt x="45117" y="199389"/>
                  </a:lnTo>
                  <a:lnTo>
                    <a:pt x="46267" y="199286"/>
                  </a:lnTo>
                  <a:lnTo>
                    <a:pt x="47034" y="200629"/>
                  </a:lnTo>
                  <a:lnTo>
                    <a:pt x="54140" y="221845"/>
                  </a:lnTo>
                  <a:lnTo>
                    <a:pt x="64408" y="238360"/>
                  </a:lnTo>
                  <a:lnTo>
                    <a:pt x="72305" y="245466"/>
                  </a:lnTo>
                  <a:lnTo>
                    <a:pt x="76387" y="246938"/>
                  </a:lnTo>
                  <a:lnTo>
                    <a:pt x="84685" y="246692"/>
                  </a:lnTo>
                  <a:lnTo>
                    <a:pt x="93077" y="240467"/>
                  </a:lnTo>
                  <a:lnTo>
                    <a:pt x="125330" y="196423"/>
                  </a:lnTo>
                  <a:lnTo>
                    <a:pt x="146907" y="149455"/>
                  </a:lnTo>
                  <a:lnTo>
                    <a:pt x="155673" y="127145"/>
                  </a:lnTo>
                  <a:lnTo>
                    <a:pt x="155954" y="127135"/>
                  </a:lnTo>
                  <a:lnTo>
                    <a:pt x="156267" y="129005"/>
                  </a:lnTo>
                  <a:lnTo>
                    <a:pt x="155762" y="144683"/>
                  </a:lnTo>
                  <a:lnTo>
                    <a:pt x="150427" y="161703"/>
                  </a:lnTo>
                  <a:lnTo>
                    <a:pt x="150340" y="161463"/>
                  </a:lnTo>
                  <a:lnTo>
                    <a:pt x="150244" y="159314"/>
                  </a:lnTo>
                  <a:lnTo>
                    <a:pt x="148320" y="156007"/>
                  </a:lnTo>
                  <a:lnTo>
                    <a:pt x="144407" y="152185"/>
                  </a:lnTo>
                  <a:lnTo>
                    <a:pt x="137964" y="148135"/>
                  </a:lnTo>
                  <a:lnTo>
                    <a:pt x="126404" y="145259"/>
                  </a:lnTo>
                  <a:lnTo>
                    <a:pt x="122331" y="146266"/>
                  </a:lnTo>
                  <a:lnTo>
                    <a:pt x="114041" y="151149"/>
                  </a:lnTo>
                  <a:lnTo>
                    <a:pt x="101441" y="171944"/>
                  </a:lnTo>
                  <a:lnTo>
                    <a:pt x="85953" y="215645"/>
                  </a:lnTo>
                  <a:lnTo>
                    <a:pt x="82822" y="240075"/>
                  </a:lnTo>
                  <a:lnTo>
                    <a:pt x="85515" y="251105"/>
                  </a:lnTo>
                  <a:lnTo>
                    <a:pt x="97914" y="270886"/>
                  </a:lnTo>
                  <a:lnTo>
                    <a:pt x="106160" y="275879"/>
                  </a:lnTo>
                  <a:lnTo>
                    <a:pt x="124728" y="277664"/>
                  </a:lnTo>
                  <a:lnTo>
                    <a:pt x="142859" y="268109"/>
                  </a:lnTo>
                  <a:lnTo>
                    <a:pt x="180865" y="229859"/>
                  </a:lnTo>
                  <a:lnTo>
                    <a:pt x="199559" y="198649"/>
                  </a:lnTo>
                  <a:lnTo>
                    <a:pt x="215863" y="160554"/>
                  </a:lnTo>
                  <a:lnTo>
                    <a:pt x="227814" y="117753"/>
                  </a:lnTo>
                  <a:lnTo>
                    <a:pt x="237828" y="78504"/>
                  </a:lnTo>
                  <a:lnTo>
                    <a:pt x="249518" y="32200"/>
                  </a:lnTo>
                  <a:lnTo>
                    <a:pt x="253590" y="13199"/>
                  </a:lnTo>
                  <a:lnTo>
                    <a:pt x="252146" y="0"/>
                  </a:lnTo>
                  <a:lnTo>
                    <a:pt x="242962" y="43640"/>
                  </a:lnTo>
                  <a:lnTo>
                    <a:pt x="240221" y="91014"/>
                  </a:lnTo>
                  <a:lnTo>
                    <a:pt x="241461" y="126827"/>
                  </a:lnTo>
                  <a:lnTo>
                    <a:pt x="245070" y="162500"/>
                  </a:lnTo>
                  <a:lnTo>
                    <a:pt x="255741" y="208233"/>
                  </a:lnTo>
                  <a:lnTo>
                    <a:pt x="271994" y="239187"/>
                  </a:lnTo>
                  <a:lnTo>
                    <a:pt x="284040" y="252419"/>
                  </a:lnTo>
                  <a:lnTo>
                    <a:pt x="294568" y="259241"/>
                  </a:lnTo>
                  <a:lnTo>
                    <a:pt x="299351" y="261060"/>
                  </a:lnTo>
                  <a:lnTo>
                    <a:pt x="303245" y="260862"/>
                  </a:lnTo>
                  <a:lnTo>
                    <a:pt x="306547" y="259318"/>
                  </a:lnTo>
                  <a:lnTo>
                    <a:pt x="309454" y="256878"/>
                  </a:lnTo>
                  <a:lnTo>
                    <a:pt x="312683" y="246641"/>
                  </a:lnTo>
                  <a:lnTo>
                    <a:pt x="315267" y="226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2628"/>
            <p:cNvSpPr/>
            <p:nvPr>
              <p:custDataLst>
                <p:tags r:id="rId73"/>
              </p:custDataLst>
            </p:nvPr>
          </p:nvSpPr>
          <p:spPr>
            <a:xfrm>
              <a:off x="2014715" y="1098550"/>
              <a:ext cx="99836" cy="38101"/>
            </a:xfrm>
            <a:custGeom>
              <a:avLst/>
              <a:gdLst/>
              <a:ahLst/>
              <a:cxnLst/>
              <a:rect l="0" t="0" r="0" b="0"/>
              <a:pathLst>
                <a:path w="99836" h="38101">
                  <a:moveTo>
                    <a:pt x="10935" y="38100"/>
                  </a:moveTo>
                  <a:lnTo>
                    <a:pt x="10935" y="38100"/>
                  </a:lnTo>
                  <a:lnTo>
                    <a:pt x="0" y="38100"/>
                  </a:lnTo>
                  <a:lnTo>
                    <a:pt x="5500" y="31358"/>
                  </a:lnTo>
                  <a:lnTo>
                    <a:pt x="43715" y="13714"/>
                  </a:lnTo>
                  <a:lnTo>
                    <a:pt x="998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2629"/>
            <p:cNvSpPr/>
            <p:nvPr>
              <p:custDataLst>
                <p:tags r:id="rId74"/>
              </p:custDataLst>
            </p:nvPr>
          </p:nvSpPr>
          <p:spPr>
            <a:xfrm>
              <a:off x="2165350" y="111125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0" y="0"/>
                  </a:moveTo>
                  <a:lnTo>
                    <a:pt x="0" y="0"/>
                  </a:lnTo>
                  <a:lnTo>
                    <a:pt x="5026" y="45503"/>
                  </a:lnTo>
                  <a:lnTo>
                    <a:pt x="63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2630"/>
            <p:cNvSpPr/>
            <p:nvPr>
              <p:custDataLst>
                <p:tags r:id="rId75"/>
              </p:custDataLst>
            </p:nvPr>
          </p:nvSpPr>
          <p:spPr>
            <a:xfrm>
              <a:off x="2184400" y="10287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31750"/>
                  </a:moveTo>
                  <a:lnTo>
                    <a:pt x="0" y="317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2631"/>
            <p:cNvSpPr/>
            <p:nvPr>
              <p:custDataLst>
                <p:tags r:id="rId76"/>
              </p:custDataLst>
            </p:nvPr>
          </p:nvSpPr>
          <p:spPr>
            <a:xfrm>
              <a:off x="2224657" y="1076656"/>
              <a:ext cx="194694" cy="129735"/>
            </a:xfrm>
            <a:custGeom>
              <a:avLst/>
              <a:gdLst/>
              <a:ahLst/>
              <a:cxnLst/>
              <a:rect l="0" t="0" r="0" b="0"/>
              <a:pathLst>
                <a:path w="194694" h="129735">
                  <a:moveTo>
                    <a:pt x="42293" y="21894"/>
                  </a:moveTo>
                  <a:lnTo>
                    <a:pt x="42293" y="21894"/>
                  </a:lnTo>
                  <a:lnTo>
                    <a:pt x="42293" y="13056"/>
                  </a:lnTo>
                  <a:lnTo>
                    <a:pt x="40411" y="9029"/>
                  </a:lnTo>
                  <a:lnTo>
                    <a:pt x="38922" y="6967"/>
                  </a:lnTo>
                  <a:lnTo>
                    <a:pt x="30084" y="695"/>
                  </a:lnTo>
                  <a:lnTo>
                    <a:pt x="27098" y="0"/>
                  </a:lnTo>
                  <a:lnTo>
                    <a:pt x="24402" y="242"/>
                  </a:lnTo>
                  <a:lnTo>
                    <a:pt x="19525" y="2393"/>
                  </a:lnTo>
                  <a:lnTo>
                    <a:pt x="15005" y="5701"/>
                  </a:lnTo>
                  <a:lnTo>
                    <a:pt x="5123" y="25014"/>
                  </a:lnTo>
                  <a:lnTo>
                    <a:pt x="0" y="53079"/>
                  </a:lnTo>
                  <a:lnTo>
                    <a:pt x="3338" y="92756"/>
                  </a:lnTo>
                  <a:lnTo>
                    <a:pt x="6871" y="108422"/>
                  </a:lnTo>
                  <a:lnTo>
                    <a:pt x="14555" y="120558"/>
                  </a:lnTo>
                  <a:lnTo>
                    <a:pt x="19568" y="125770"/>
                  </a:lnTo>
                  <a:lnTo>
                    <a:pt x="25732" y="128539"/>
                  </a:lnTo>
                  <a:lnTo>
                    <a:pt x="40107" y="129734"/>
                  </a:lnTo>
                  <a:lnTo>
                    <a:pt x="55903" y="124151"/>
                  </a:lnTo>
                  <a:lnTo>
                    <a:pt x="96741" y="96639"/>
                  </a:lnTo>
                  <a:lnTo>
                    <a:pt x="122428" y="65639"/>
                  </a:lnTo>
                  <a:lnTo>
                    <a:pt x="137928" y="35709"/>
                  </a:lnTo>
                  <a:lnTo>
                    <a:pt x="139360" y="26153"/>
                  </a:lnTo>
                  <a:lnTo>
                    <a:pt x="138755" y="22616"/>
                  </a:lnTo>
                  <a:lnTo>
                    <a:pt x="136234" y="21670"/>
                  </a:lnTo>
                  <a:lnTo>
                    <a:pt x="127789" y="24381"/>
                  </a:lnTo>
                  <a:lnTo>
                    <a:pt x="114505" y="33841"/>
                  </a:lnTo>
                  <a:lnTo>
                    <a:pt x="101632" y="52323"/>
                  </a:lnTo>
                  <a:lnTo>
                    <a:pt x="92252" y="75674"/>
                  </a:lnTo>
                  <a:lnTo>
                    <a:pt x="91073" y="90246"/>
                  </a:lnTo>
                  <a:lnTo>
                    <a:pt x="93607" y="103073"/>
                  </a:lnTo>
                  <a:lnTo>
                    <a:pt x="99436" y="113477"/>
                  </a:lnTo>
                  <a:lnTo>
                    <a:pt x="104377" y="116816"/>
                  </a:lnTo>
                  <a:lnTo>
                    <a:pt x="117393" y="120526"/>
                  </a:lnTo>
                  <a:lnTo>
                    <a:pt x="143959" y="119244"/>
                  </a:lnTo>
                  <a:lnTo>
                    <a:pt x="194693" y="104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2632"/>
            <p:cNvSpPr/>
            <p:nvPr>
              <p:custDataLst>
                <p:tags r:id="rId77"/>
              </p:custDataLst>
            </p:nvPr>
          </p:nvSpPr>
          <p:spPr>
            <a:xfrm>
              <a:off x="2482850" y="12065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12700" y="0"/>
                  </a:moveTo>
                  <a:lnTo>
                    <a:pt x="1270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2633"/>
            <p:cNvSpPr/>
            <p:nvPr>
              <p:custDataLst>
                <p:tags r:id="rId78"/>
              </p:custDataLst>
            </p:nvPr>
          </p:nvSpPr>
          <p:spPr>
            <a:xfrm>
              <a:off x="1739900" y="1114530"/>
              <a:ext cx="82551" cy="144667"/>
            </a:xfrm>
            <a:custGeom>
              <a:avLst/>
              <a:gdLst/>
              <a:ahLst/>
              <a:cxnLst/>
              <a:rect l="0" t="0" r="0" b="0"/>
              <a:pathLst>
                <a:path w="82551" h="144667">
                  <a:moveTo>
                    <a:pt x="0" y="9420"/>
                  </a:moveTo>
                  <a:lnTo>
                    <a:pt x="0" y="9420"/>
                  </a:lnTo>
                  <a:lnTo>
                    <a:pt x="8838" y="582"/>
                  </a:lnTo>
                  <a:lnTo>
                    <a:pt x="11537" y="0"/>
                  </a:lnTo>
                  <a:lnTo>
                    <a:pt x="18298" y="1235"/>
                  </a:lnTo>
                  <a:lnTo>
                    <a:pt x="21371" y="4669"/>
                  </a:lnTo>
                  <a:lnTo>
                    <a:pt x="40179" y="52062"/>
                  </a:lnTo>
                  <a:lnTo>
                    <a:pt x="48493" y="97336"/>
                  </a:lnTo>
                  <a:lnTo>
                    <a:pt x="48235" y="126015"/>
                  </a:lnTo>
                  <a:lnTo>
                    <a:pt x="45197" y="144556"/>
                  </a:lnTo>
                  <a:lnTo>
                    <a:pt x="44243" y="144666"/>
                  </a:lnTo>
                  <a:lnTo>
                    <a:pt x="41300" y="141026"/>
                  </a:lnTo>
                  <a:lnTo>
                    <a:pt x="38521" y="96845"/>
                  </a:lnTo>
                  <a:lnTo>
                    <a:pt x="40106" y="55314"/>
                  </a:lnTo>
                  <a:lnTo>
                    <a:pt x="46926" y="21842"/>
                  </a:lnTo>
                  <a:lnTo>
                    <a:pt x="54017" y="7886"/>
                  </a:lnTo>
                  <a:lnTo>
                    <a:pt x="61873" y="1682"/>
                  </a:lnTo>
                  <a:lnTo>
                    <a:pt x="65943" y="1439"/>
                  </a:lnTo>
                  <a:lnTo>
                    <a:pt x="82550" y="9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SMARTInkShape-Group558"/>
          <p:cNvGrpSpPr/>
          <p:nvPr/>
        </p:nvGrpSpPr>
        <p:grpSpPr>
          <a:xfrm>
            <a:off x="2857500" y="1078113"/>
            <a:ext cx="368301" cy="154914"/>
            <a:chOff x="2857500" y="1078113"/>
            <a:chExt cx="368301" cy="154914"/>
          </a:xfrm>
        </p:grpSpPr>
        <p:sp>
          <p:nvSpPr>
            <p:cNvPr id="508" name="SMARTInkShape-2634"/>
            <p:cNvSpPr/>
            <p:nvPr>
              <p:custDataLst>
                <p:tags r:id="rId69"/>
              </p:custDataLst>
            </p:nvPr>
          </p:nvSpPr>
          <p:spPr>
            <a:xfrm>
              <a:off x="2857500" y="1104900"/>
              <a:ext cx="142778" cy="128127"/>
            </a:xfrm>
            <a:custGeom>
              <a:avLst/>
              <a:gdLst/>
              <a:ahLst/>
              <a:cxnLst/>
              <a:rect l="0" t="0" r="0" b="0"/>
              <a:pathLst>
                <a:path w="142778" h="128127">
                  <a:moveTo>
                    <a:pt x="0" y="0"/>
                  </a:moveTo>
                  <a:lnTo>
                    <a:pt x="0" y="0"/>
                  </a:lnTo>
                  <a:lnTo>
                    <a:pt x="0" y="42376"/>
                  </a:lnTo>
                  <a:lnTo>
                    <a:pt x="3371" y="86374"/>
                  </a:lnTo>
                  <a:lnTo>
                    <a:pt x="10831" y="117486"/>
                  </a:lnTo>
                  <a:lnTo>
                    <a:pt x="14927" y="125829"/>
                  </a:lnTo>
                  <a:lnTo>
                    <a:pt x="17007" y="127630"/>
                  </a:lnTo>
                  <a:lnTo>
                    <a:pt x="19099" y="128126"/>
                  </a:lnTo>
                  <a:lnTo>
                    <a:pt x="21199" y="127750"/>
                  </a:lnTo>
                  <a:lnTo>
                    <a:pt x="30898" y="117109"/>
                  </a:lnTo>
                  <a:lnTo>
                    <a:pt x="41041" y="90892"/>
                  </a:lnTo>
                  <a:lnTo>
                    <a:pt x="44001" y="72900"/>
                  </a:lnTo>
                  <a:lnTo>
                    <a:pt x="44856" y="74000"/>
                  </a:lnTo>
                  <a:lnTo>
                    <a:pt x="56620" y="96633"/>
                  </a:lnTo>
                  <a:lnTo>
                    <a:pt x="71574" y="111339"/>
                  </a:lnTo>
                  <a:lnTo>
                    <a:pt x="92782" y="121262"/>
                  </a:lnTo>
                  <a:lnTo>
                    <a:pt x="106853" y="122568"/>
                  </a:lnTo>
                  <a:lnTo>
                    <a:pt x="113569" y="121929"/>
                  </a:lnTo>
                  <a:lnTo>
                    <a:pt x="124793" y="115574"/>
                  </a:lnTo>
                  <a:lnTo>
                    <a:pt x="129762" y="110916"/>
                  </a:lnTo>
                  <a:lnTo>
                    <a:pt x="135283" y="100096"/>
                  </a:lnTo>
                  <a:lnTo>
                    <a:pt x="142777" y="59513"/>
                  </a:lnTo>
                  <a:lnTo>
                    <a:pt x="140244" y="14962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2635"/>
            <p:cNvSpPr/>
            <p:nvPr>
              <p:custDataLst>
                <p:tags r:id="rId70"/>
              </p:custDataLst>
            </p:nvPr>
          </p:nvSpPr>
          <p:spPr>
            <a:xfrm>
              <a:off x="3040925" y="1078113"/>
              <a:ext cx="184876" cy="122387"/>
            </a:xfrm>
            <a:custGeom>
              <a:avLst/>
              <a:gdLst/>
              <a:ahLst/>
              <a:cxnLst/>
              <a:rect l="0" t="0" r="0" b="0"/>
              <a:pathLst>
                <a:path w="184876" h="122387">
                  <a:moveTo>
                    <a:pt x="725" y="71237"/>
                  </a:moveTo>
                  <a:lnTo>
                    <a:pt x="725" y="71237"/>
                  </a:lnTo>
                  <a:lnTo>
                    <a:pt x="10838" y="74608"/>
                  </a:lnTo>
                  <a:lnTo>
                    <a:pt x="19566" y="74381"/>
                  </a:lnTo>
                  <a:lnTo>
                    <a:pt x="27443" y="71929"/>
                  </a:lnTo>
                  <a:lnTo>
                    <a:pt x="33296" y="68487"/>
                  </a:lnTo>
                  <a:lnTo>
                    <a:pt x="43929" y="55841"/>
                  </a:lnTo>
                  <a:lnTo>
                    <a:pt x="48149" y="42757"/>
                  </a:lnTo>
                  <a:lnTo>
                    <a:pt x="50858" y="14733"/>
                  </a:lnTo>
                  <a:lnTo>
                    <a:pt x="49347" y="5437"/>
                  </a:lnTo>
                  <a:lnTo>
                    <a:pt x="47957" y="1970"/>
                  </a:lnTo>
                  <a:lnTo>
                    <a:pt x="45618" y="365"/>
                  </a:lnTo>
                  <a:lnTo>
                    <a:pt x="42648" y="0"/>
                  </a:lnTo>
                  <a:lnTo>
                    <a:pt x="39257" y="462"/>
                  </a:lnTo>
                  <a:lnTo>
                    <a:pt x="31726" y="6620"/>
                  </a:lnTo>
                  <a:lnTo>
                    <a:pt x="15394" y="31192"/>
                  </a:lnTo>
                  <a:lnTo>
                    <a:pt x="2798" y="58353"/>
                  </a:lnTo>
                  <a:lnTo>
                    <a:pt x="0" y="76564"/>
                  </a:lnTo>
                  <a:lnTo>
                    <a:pt x="2392" y="98921"/>
                  </a:lnTo>
                  <a:lnTo>
                    <a:pt x="3953" y="104510"/>
                  </a:lnTo>
                  <a:lnTo>
                    <a:pt x="11332" y="114482"/>
                  </a:lnTo>
                  <a:lnTo>
                    <a:pt x="16263" y="119117"/>
                  </a:lnTo>
                  <a:lnTo>
                    <a:pt x="34912" y="122386"/>
                  </a:lnTo>
                  <a:lnTo>
                    <a:pt x="75060" y="118377"/>
                  </a:lnTo>
                  <a:lnTo>
                    <a:pt x="107846" y="112649"/>
                  </a:lnTo>
                  <a:lnTo>
                    <a:pt x="145936" y="107752"/>
                  </a:lnTo>
                  <a:lnTo>
                    <a:pt x="184875" y="1029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SMARTInkShape-Group559"/>
          <p:cNvGrpSpPr/>
          <p:nvPr/>
        </p:nvGrpSpPr>
        <p:grpSpPr>
          <a:xfrm>
            <a:off x="3597443" y="901700"/>
            <a:ext cx="745958" cy="462920"/>
            <a:chOff x="3597443" y="901700"/>
            <a:chExt cx="745958" cy="462920"/>
          </a:xfrm>
        </p:grpSpPr>
        <p:sp>
          <p:nvSpPr>
            <p:cNvPr id="511" name="SMARTInkShape-2636"/>
            <p:cNvSpPr/>
            <p:nvPr>
              <p:custDataLst>
                <p:tags r:id="rId65"/>
              </p:custDataLst>
            </p:nvPr>
          </p:nvSpPr>
          <p:spPr>
            <a:xfrm>
              <a:off x="4155150" y="901700"/>
              <a:ext cx="188251" cy="291896"/>
            </a:xfrm>
            <a:custGeom>
              <a:avLst/>
              <a:gdLst/>
              <a:ahLst/>
              <a:cxnLst/>
              <a:rect l="0" t="0" r="0" b="0"/>
              <a:pathLst>
                <a:path w="188251" h="291896">
                  <a:moveTo>
                    <a:pt x="35850" y="0"/>
                  </a:moveTo>
                  <a:lnTo>
                    <a:pt x="35850" y="0"/>
                  </a:lnTo>
                  <a:lnTo>
                    <a:pt x="29108" y="10113"/>
                  </a:lnTo>
                  <a:lnTo>
                    <a:pt x="21544" y="43370"/>
                  </a:lnTo>
                  <a:lnTo>
                    <a:pt x="17027" y="78777"/>
                  </a:lnTo>
                  <a:lnTo>
                    <a:pt x="12668" y="119679"/>
                  </a:lnTo>
                  <a:lnTo>
                    <a:pt x="8378" y="161376"/>
                  </a:lnTo>
                  <a:lnTo>
                    <a:pt x="4120" y="201545"/>
                  </a:lnTo>
                  <a:lnTo>
                    <a:pt x="581" y="237037"/>
                  </a:lnTo>
                  <a:lnTo>
                    <a:pt x="0" y="270768"/>
                  </a:lnTo>
                  <a:lnTo>
                    <a:pt x="4865" y="282149"/>
                  </a:lnTo>
                  <a:lnTo>
                    <a:pt x="8843" y="284760"/>
                  </a:lnTo>
                  <a:lnTo>
                    <a:pt x="18908" y="285780"/>
                  </a:lnTo>
                  <a:lnTo>
                    <a:pt x="30437" y="280119"/>
                  </a:lnTo>
                  <a:lnTo>
                    <a:pt x="42617" y="269136"/>
                  </a:lnTo>
                  <a:lnTo>
                    <a:pt x="67682" y="229578"/>
                  </a:lnTo>
                  <a:lnTo>
                    <a:pt x="82911" y="190790"/>
                  </a:lnTo>
                  <a:lnTo>
                    <a:pt x="91671" y="144363"/>
                  </a:lnTo>
                  <a:lnTo>
                    <a:pt x="92409" y="138245"/>
                  </a:lnTo>
                  <a:lnTo>
                    <a:pt x="90490" y="138730"/>
                  </a:lnTo>
                  <a:lnTo>
                    <a:pt x="76969" y="150937"/>
                  </a:lnTo>
                  <a:lnTo>
                    <a:pt x="49355" y="189714"/>
                  </a:lnTo>
                  <a:lnTo>
                    <a:pt x="38323" y="215551"/>
                  </a:lnTo>
                  <a:lnTo>
                    <a:pt x="33422" y="241145"/>
                  </a:lnTo>
                  <a:lnTo>
                    <a:pt x="37053" y="253191"/>
                  </a:lnTo>
                  <a:lnTo>
                    <a:pt x="54259" y="275983"/>
                  </a:lnTo>
                  <a:lnTo>
                    <a:pt x="82132" y="288465"/>
                  </a:lnTo>
                  <a:lnTo>
                    <a:pt x="115686" y="291895"/>
                  </a:lnTo>
                  <a:lnTo>
                    <a:pt x="151766" y="286365"/>
                  </a:lnTo>
                  <a:lnTo>
                    <a:pt x="18825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2637"/>
            <p:cNvSpPr/>
            <p:nvPr>
              <p:custDataLst>
                <p:tags r:id="rId66"/>
              </p:custDataLst>
            </p:nvPr>
          </p:nvSpPr>
          <p:spPr>
            <a:xfrm>
              <a:off x="3720350" y="1066256"/>
              <a:ext cx="283366" cy="134755"/>
            </a:xfrm>
            <a:custGeom>
              <a:avLst/>
              <a:gdLst/>
              <a:ahLst/>
              <a:cxnLst/>
              <a:rect l="0" t="0" r="0" b="0"/>
              <a:pathLst>
                <a:path w="283366" h="134755">
                  <a:moveTo>
                    <a:pt x="96000" y="25944"/>
                  </a:moveTo>
                  <a:lnTo>
                    <a:pt x="96000" y="25944"/>
                  </a:lnTo>
                  <a:lnTo>
                    <a:pt x="60646" y="20477"/>
                  </a:lnTo>
                  <a:lnTo>
                    <a:pt x="46420" y="23749"/>
                  </a:lnTo>
                  <a:lnTo>
                    <a:pt x="39664" y="26598"/>
                  </a:lnTo>
                  <a:lnTo>
                    <a:pt x="13299" y="50832"/>
                  </a:lnTo>
                  <a:lnTo>
                    <a:pt x="2799" y="69226"/>
                  </a:lnTo>
                  <a:lnTo>
                    <a:pt x="0" y="78082"/>
                  </a:lnTo>
                  <a:lnTo>
                    <a:pt x="652" y="93566"/>
                  </a:lnTo>
                  <a:lnTo>
                    <a:pt x="2801" y="100659"/>
                  </a:lnTo>
                  <a:lnTo>
                    <a:pt x="6350" y="106093"/>
                  </a:lnTo>
                  <a:lnTo>
                    <a:pt x="15939" y="114012"/>
                  </a:lnTo>
                  <a:lnTo>
                    <a:pt x="27256" y="118002"/>
                  </a:lnTo>
                  <a:lnTo>
                    <a:pt x="33237" y="119066"/>
                  </a:lnTo>
                  <a:lnTo>
                    <a:pt x="38636" y="118364"/>
                  </a:lnTo>
                  <a:lnTo>
                    <a:pt x="48397" y="113821"/>
                  </a:lnTo>
                  <a:lnTo>
                    <a:pt x="65197" y="96588"/>
                  </a:lnTo>
                  <a:lnTo>
                    <a:pt x="84757" y="52296"/>
                  </a:lnTo>
                  <a:lnTo>
                    <a:pt x="88200" y="39318"/>
                  </a:lnTo>
                  <a:lnTo>
                    <a:pt x="87272" y="38388"/>
                  </a:lnTo>
                  <a:lnTo>
                    <a:pt x="85243" y="39179"/>
                  </a:lnTo>
                  <a:lnTo>
                    <a:pt x="82478" y="41117"/>
                  </a:lnTo>
                  <a:lnTo>
                    <a:pt x="81289" y="52678"/>
                  </a:lnTo>
                  <a:lnTo>
                    <a:pt x="85005" y="98498"/>
                  </a:lnTo>
                  <a:lnTo>
                    <a:pt x="88291" y="107579"/>
                  </a:lnTo>
                  <a:lnTo>
                    <a:pt x="92103" y="111615"/>
                  </a:lnTo>
                  <a:lnTo>
                    <a:pt x="94814" y="111986"/>
                  </a:lnTo>
                  <a:lnTo>
                    <a:pt x="101586" y="110516"/>
                  </a:lnTo>
                  <a:lnTo>
                    <a:pt x="113334" y="102351"/>
                  </a:lnTo>
                  <a:lnTo>
                    <a:pt x="133604" y="76811"/>
                  </a:lnTo>
                  <a:lnTo>
                    <a:pt x="154277" y="30703"/>
                  </a:lnTo>
                  <a:lnTo>
                    <a:pt x="157178" y="24531"/>
                  </a:lnTo>
                  <a:lnTo>
                    <a:pt x="157952" y="24297"/>
                  </a:lnTo>
                  <a:lnTo>
                    <a:pt x="158468" y="25551"/>
                  </a:lnTo>
                  <a:lnTo>
                    <a:pt x="159409" y="68121"/>
                  </a:lnTo>
                  <a:lnTo>
                    <a:pt x="163146" y="112167"/>
                  </a:lnTo>
                  <a:lnTo>
                    <a:pt x="160119" y="134125"/>
                  </a:lnTo>
                  <a:lnTo>
                    <a:pt x="159913" y="134754"/>
                  </a:lnTo>
                  <a:lnTo>
                    <a:pt x="159554" y="115288"/>
                  </a:lnTo>
                  <a:lnTo>
                    <a:pt x="169650" y="77981"/>
                  </a:lnTo>
                  <a:lnTo>
                    <a:pt x="181165" y="40735"/>
                  </a:lnTo>
                  <a:lnTo>
                    <a:pt x="195158" y="3023"/>
                  </a:lnTo>
                  <a:lnTo>
                    <a:pt x="196676" y="786"/>
                  </a:lnTo>
                  <a:lnTo>
                    <a:pt x="198396" y="0"/>
                  </a:lnTo>
                  <a:lnTo>
                    <a:pt x="200247" y="181"/>
                  </a:lnTo>
                  <a:lnTo>
                    <a:pt x="209595" y="10549"/>
                  </a:lnTo>
                  <a:lnTo>
                    <a:pt x="213514" y="23100"/>
                  </a:lnTo>
                  <a:lnTo>
                    <a:pt x="219519" y="61913"/>
                  </a:lnTo>
                  <a:lnTo>
                    <a:pt x="217027" y="77744"/>
                  </a:lnTo>
                  <a:lnTo>
                    <a:pt x="216818" y="74601"/>
                  </a:lnTo>
                  <a:lnTo>
                    <a:pt x="222458" y="55311"/>
                  </a:lnTo>
                  <a:lnTo>
                    <a:pt x="240419" y="20256"/>
                  </a:lnTo>
                  <a:lnTo>
                    <a:pt x="248616" y="12832"/>
                  </a:lnTo>
                  <a:lnTo>
                    <a:pt x="252777" y="10853"/>
                  </a:lnTo>
                  <a:lnTo>
                    <a:pt x="256257" y="10239"/>
                  </a:lnTo>
                  <a:lnTo>
                    <a:pt x="262005" y="11438"/>
                  </a:lnTo>
                  <a:lnTo>
                    <a:pt x="272578" y="19451"/>
                  </a:lnTo>
                  <a:lnTo>
                    <a:pt x="276785" y="32466"/>
                  </a:lnTo>
                  <a:lnTo>
                    <a:pt x="283365" y="73944"/>
                  </a:lnTo>
                  <a:lnTo>
                    <a:pt x="279820" y="108118"/>
                  </a:lnTo>
                  <a:lnTo>
                    <a:pt x="278519" y="110360"/>
                  </a:lnTo>
                  <a:lnTo>
                    <a:pt x="273800" y="114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2638"/>
            <p:cNvSpPr/>
            <p:nvPr>
              <p:custDataLst>
                <p:tags r:id="rId67"/>
              </p:custDataLst>
            </p:nvPr>
          </p:nvSpPr>
          <p:spPr>
            <a:xfrm>
              <a:off x="4027074" y="1027027"/>
              <a:ext cx="95537" cy="337593"/>
            </a:xfrm>
            <a:custGeom>
              <a:avLst/>
              <a:gdLst/>
              <a:ahLst/>
              <a:cxnLst/>
              <a:rect l="0" t="0" r="0" b="0"/>
              <a:pathLst>
                <a:path w="95537" h="337593">
                  <a:moveTo>
                    <a:pt x="43276" y="39773"/>
                  </a:moveTo>
                  <a:lnTo>
                    <a:pt x="43276" y="39773"/>
                  </a:lnTo>
                  <a:lnTo>
                    <a:pt x="32605" y="70521"/>
                  </a:lnTo>
                  <a:lnTo>
                    <a:pt x="24422" y="104239"/>
                  </a:lnTo>
                  <a:lnTo>
                    <a:pt x="20786" y="135687"/>
                  </a:lnTo>
                  <a:lnTo>
                    <a:pt x="17287" y="169891"/>
                  </a:lnTo>
                  <a:lnTo>
                    <a:pt x="14087" y="205553"/>
                  </a:lnTo>
                  <a:lnTo>
                    <a:pt x="12664" y="240218"/>
                  </a:lnTo>
                  <a:lnTo>
                    <a:pt x="10151" y="272558"/>
                  </a:lnTo>
                  <a:lnTo>
                    <a:pt x="2788" y="320078"/>
                  </a:lnTo>
                  <a:lnTo>
                    <a:pt x="0" y="336218"/>
                  </a:lnTo>
                  <a:lnTo>
                    <a:pt x="314" y="337592"/>
                  </a:lnTo>
                  <a:lnTo>
                    <a:pt x="1229" y="337097"/>
                  </a:lnTo>
                  <a:lnTo>
                    <a:pt x="2544" y="335355"/>
                  </a:lnTo>
                  <a:lnTo>
                    <a:pt x="11737" y="292150"/>
                  </a:lnTo>
                  <a:lnTo>
                    <a:pt x="16558" y="258479"/>
                  </a:lnTo>
                  <a:lnTo>
                    <a:pt x="19820" y="235672"/>
                  </a:lnTo>
                  <a:lnTo>
                    <a:pt x="23406" y="210589"/>
                  </a:lnTo>
                  <a:lnTo>
                    <a:pt x="27912" y="183283"/>
                  </a:lnTo>
                  <a:lnTo>
                    <a:pt x="33033" y="154497"/>
                  </a:lnTo>
                  <a:lnTo>
                    <a:pt x="38564" y="124722"/>
                  </a:lnTo>
                  <a:lnTo>
                    <a:pt x="43662" y="99228"/>
                  </a:lnTo>
                  <a:lnTo>
                    <a:pt x="53090" y="55849"/>
                  </a:lnTo>
                  <a:lnTo>
                    <a:pt x="65571" y="9474"/>
                  </a:lnTo>
                  <a:lnTo>
                    <a:pt x="70354" y="1612"/>
                  </a:lnTo>
                  <a:lnTo>
                    <a:pt x="72616" y="221"/>
                  </a:lnTo>
                  <a:lnTo>
                    <a:pt x="74831" y="0"/>
                  </a:lnTo>
                  <a:lnTo>
                    <a:pt x="77012" y="557"/>
                  </a:lnTo>
                  <a:lnTo>
                    <a:pt x="86825" y="11455"/>
                  </a:lnTo>
                  <a:lnTo>
                    <a:pt x="95298" y="38203"/>
                  </a:lnTo>
                  <a:lnTo>
                    <a:pt x="95536" y="79681"/>
                  </a:lnTo>
                  <a:lnTo>
                    <a:pt x="87767" y="124348"/>
                  </a:lnTo>
                  <a:lnTo>
                    <a:pt x="73157" y="162121"/>
                  </a:lnTo>
                  <a:lnTo>
                    <a:pt x="55422" y="188913"/>
                  </a:lnTo>
                  <a:lnTo>
                    <a:pt x="48551" y="191411"/>
                  </a:lnTo>
                  <a:lnTo>
                    <a:pt x="41148" y="190254"/>
                  </a:lnTo>
                  <a:lnTo>
                    <a:pt x="17876" y="179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2639"/>
            <p:cNvSpPr/>
            <p:nvPr>
              <p:custDataLst>
                <p:tags r:id="rId68"/>
              </p:custDataLst>
            </p:nvPr>
          </p:nvSpPr>
          <p:spPr>
            <a:xfrm>
              <a:off x="3597443" y="1052313"/>
              <a:ext cx="149058" cy="170419"/>
            </a:xfrm>
            <a:custGeom>
              <a:avLst/>
              <a:gdLst/>
              <a:ahLst/>
              <a:cxnLst/>
              <a:rect l="0" t="0" r="0" b="0"/>
              <a:pathLst>
                <a:path w="149058" h="170419">
                  <a:moveTo>
                    <a:pt x="149057" y="39887"/>
                  </a:moveTo>
                  <a:lnTo>
                    <a:pt x="149057" y="39887"/>
                  </a:lnTo>
                  <a:lnTo>
                    <a:pt x="141871" y="34112"/>
                  </a:lnTo>
                  <a:lnTo>
                    <a:pt x="94507" y="9804"/>
                  </a:lnTo>
                  <a:lnTo>
                    <a:pt x="55183" y="0"/>
                  </a:lnTo>
                  <a:lnTo>
                    <a:pt x="36309" y="1228"/>
                  </a:lnTo>
                  <a:lnTo>
                    <a:pt x="7939" y="10143"/>
                  </a:lnTo>
                  <a:lnTo>
                    <a:pt x="4178" y="13708"/>
                  </a:lnTo>
                  <a:lnTo>
                    <a:pt x="0" y="23313"/>
                  </a:lnTo>
                  <a:lnTo>
                    <a:pt x="23" y="34637"/>
                  </a:lnTo>
                  <a:lnTo>
                    <a:pt x="1018" y="40621"/>
                  </a:lnTo>
                  <a:lnTo>
                    <a:pt x="9649" y="52913"/>
                  </a:lnTo>
                  <a:lnTo>
                    <a:pt x="34138" y="71734"/>
                  </a:lnTo>
                  <a:lnTo>
                    <a:pt x="76968" y="93685"/>
                  </a:lnTo>
                  <a:lnTo>
                    <a:pt x="102061" y="113996"/>
                  </a:lnTo>
                  <a:lnTo>
                    <a:pt x="110531" y="125976"/>
                  </a:lnTo>
                  <a:lnTo>
                    <a:pt x="112790" y="131146"/>
                  </a:lnTo>
                  <a:lnTo>
                    <a:pt x="112884" y="136710"/>
                  </a:lnTo>
                  <a:lnTo>
                    <a:pt x="109226" y="148536"/>
                  </a:lnTo>
                  <a:lnTo>
                    <a:pt x="99134" y="158966"/>
                  </a:lnTo>
                  <a:lnTo>
                    <a:pt x="85242" y="166894"/>
                  </a:lnTo>
                  <a:lnTo>
                    <a:pt x="69659" y="170418"/>
                  </a:lnTo>
                  <a:lnTo>
                    <a:pt x="55208" y="168221"/>
                  </a:lnTo>
                  <a:lnTo>
                    <a:pt x="34757" y="160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6" name="SMARTInkShape-2640"/>
          <p:cNvSpPr/>
          <p:nvPr>
            <p:custDataLst>
              <p:tags r:id="rId10"/>
            </p:custDataLst>
          </p:nvPr>
        </p:nvSpPr>
        <p:spPr>
          <a:xfrm>
            <a:off x="4846194" y="1005168"/>
            <a:ext cx="144907" cy="204099"/>
          </a:xfrm>
          <a:custGeom>
            <a:avLst/>
            <a:gdLst/>
            <a:ahLst/>
            <a:cxnLst/>
            <a:rect l="0" t="0" r="0" b="0"/>
            <a:pathLst>
              <a:path w="144907" h="204099">
                <a:moveTo>
                  <a:pt x="5206" y="87032"/>
                </a:moveTo>
                <a:lnTo>
                  <a:pt x="5206" y="87032"/>
                </a:lnTo>
                <a:lnTo>
                  <a:pt x="10673" y="87032"/>
                </a:lnTo>
                <a:lnTo>
                  <a:pt x="10968" y="87737"/>
                </a:lnTo>
                <a:lnTo>
                  <a:pt x="11546" y="133761"/>
                </a:lnTo>
                <a:lnTo>
                  <a:pt x="8183" y="174266"/>
                </a:lnTo>
                <a:lnTo>
                  <a:pt x="0" y="204098"/>
                </a:lnTo>
                <a:lnTo>
                  <a:pt x="324" y="203881"/>
                </a:lnTo>
                <a:lnTo>
                  <a:pt x="4151" y="195424"/>
                </a:lnTo>
                <a:lnTo>
                  <a:pt x="17184" y="153317"/>
                </a:lnTo>
                <a:lnTo>
                  <a:pt x="26757" y="122371"/>
                </a:lnTo>
                <a:lnTo>
                  <a:pt x="38068" y="87216"/>
                </a:lnTo>
                <a:lnTo>
                  <a:pt x="55630" y="41774"/>
                </a:lnTo>
                <a:lnTo>
                  <a:pt x="65481" y="19410"/>
                </a:lnTo>
                <a:lnTo>
                  <a:pt x="70790" y="12317"/>
                </a:lnTo>
                <a:lnTo>
                  <a:pt x="82332" y="4436"/>
                </a:lnTo>
                <a:lnTo>
                  <a:pt x="97359" y="0"/>
                </a:lnTo>
                <a:lnTo>
                  <a:pt x="101919" y="1494"/>
                </a:lnTo>
                <a:lnTo>
                  <a:pt x="110749" y="8798"/>
                </a:lnTo>
                <a:lnTo>
                  <a:pt x="127024" y="41666"/>
                </a:lnTo>
                <a:lnTo>
                  <a:pt x="135139" y="80411"/>
                </a:lnTo>
                <a:lnTo>
                  <a:pt x="137881" y="126359"/>
                </a:lnTo>
                <a:lnTo>
                  <a:pt x="140304" y="167525"/>
                </a:lnTo>
                <a:lnTo>
                  <a:pt x="144906" y="19498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6" name="SMARTInkShape-Group561"/>
          <p:cNvGrpSpPr/>
          <p:nvPr/>
        </p:nvGrpSpPr>
        <p:grpSpPr>
          <a:xfrm>
            <a:off x="5454650" y="896016"/>
            <a:ext cx="1651001" cy="481306"/>
            <a:chOff x="5454650" y="896016"/>
            <a:chExt cx="1651001" cy="481306"/>
          </a:xfrm>
        </p:grpSpPr>
        <p:sp>
          <p:nvSpPr>
            <p:cNvPr id="517" name="SMARTInkShape-2641"/>
            <p:cNvSpPr/>
            <p:nvPr>
              <p:custDataLst>
                <p:tags r:id="rId56"/>
              </p:custDataLst>
            </p:nvPr>
          </p:nvSpPr>
          <p:spPr>
            <a:xfrm>
              <a:off x="5638800" y="1037614"/>
              <a:ext cx="76201" cy="177877"/>
            </a:xfrm>
            <a:custGeom>
              <a:avLst/>
              <a:gdLst/>
              <a:ahLst/>
              <a:cxnLst/>
              <a:rect l="0" t="0" r="0" b="0"/>
              <a:pathLst>
                <a:path w="76201" h="177877">
                  <a:moveTo>
                    <a:pt x="0" y="79986"/>
                  </a:moveTo>
                  <a:lnTo>
                    <a:pt x="0" y="79986"/>
                  </a:lnTo>
                  <a:lnTo>
                    <a:pt x="14305" y="88824"/>
                  </a:lnTo>
                  <a:lnTo>
                    <a:pt x="17298" y="89406"/>
                  </a:lnTo>
                  <a:lnTo>
                    <a:pt x="24386" y="88171"/>
                  </a:lnTo>
                  <a:lnTo>
                    <a:pt x="39681" y="80138"/>
                  </a:lnTo>
                  <a:lnTo>
                    <a:pt x="54247" y="65449"/>
                  </a:lnTo>
                  <a:lnTo>
                    <a:pt x="64130" y="40950"/>
                  </a:lnTo>
                  <a:lnTo>
                    <a:pt x="68155" y="18090"/>
                  </a:lnTo>
                  <a:lnTo>
                    <a:pt x="66603" y="11911"/>
                  </a:lnTo>
                  <a:lnTo>
                    <a:pt x="59235" y="1282"/>
                  </a:lnTo>
                  <a:lnTo>
                    <a:pt x="54306" y="0"/>
                  </a:lnTo>
                  <a:lnTo>
                    <a:pt x="48904" y="1262"/>
                  </a:lnTo>
                  <a:lnTo>
                    <a:pt x="43186" y="4220"/>
                  </a:lnTo>
                  <a:lnTo>
                    <a:pt x="25026" y="28609"/>
                  </a:lnTo>
                  <a:lnTo>
                    <a:pt x="9610" y="69388"/>
                  </a:lnTo>
                  <a:lnTo>
                    <a:pt x="2848" y="113848"/>
                  </a:lnTo>
                  <a:lnTo>
                    <a:pt x="6909" y="139721"/>
                  </a:lnTo>
                  <a:lnTo>
                    <a:pt x="16477" y="160863"/>
                  </a:lnTo>
                  <a:lnTo>
                    <a:pt x="30136" y="174963"/>
                  </a:lnTo>
                  <a:lnTo>
                    <a:pt x="38435" y="177876"/>
                  </a:lnTo>
                  <a:lnTo>
                    <a:pt x="76200" y="1752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2642"/>
            <p:cNvSpPr/>
            <p:nvPr>
              <p:custDataLst>
                <p:tags r:id="rId57"/>
              </p:custDataLst>
            </p:nvPr>
          </p:nvSpPr>
          <p:spPr>
            <a:xfrm>
              <a:off x="5454650" y="1041214"/>
              <a:ext cx="101809" cy="336108"/>
            </a:xfrm>
            <a:custGeom>
              <a:avLst/>
              <a:gdLst/>
              <a:ahLst/>
              <a:cxnLst/>
              <a:rect l="0" t="0" r="0" b="0"/>
              <a:pathLst>
                <a:path w="101809" h="336108">
                  <a:moveTo>
                    <a:pt x="0" y="95436"/>
                  </a:moveTo>
                  <a:lnTo>
                    <a:pt x="0" y="95436"/>
                  </a:lnTo>
                  <a:lnTo>
                    <a:pt x="6742" y="105549"/>
                  </a:lnTo>
                  <a:lnTo>
                    <a:pt x="17298" y="148913"/>
                  </a:lnTo>
                  <a:lnTo>
                    <a:pt x="26840" y="194850"/>
                  </a:lnTo>
                  <a:lnTo>
                    <a:pt x="29568" y="227579"/>
                  </a:lnTo>
                  <a:lnTo>
                    <a:pt x="34474" y="274368"/>
                  </a:lnTo>
                  <a:lnTo>
                    <a:pt x="36678" y="317805"/>
                  </a:lnTo>
                  <a:lnTo>
                    <a:pt x="34411" y="330909"/>
                  </a:lnTo>
                  <a:lnTo>
                    <a:pt x="32819" y="334263"/>
                  </a:lnTo>
                  <a:lnTo>
                    <a:pt x="31051" y="335793"/>
                  </a:lnTo>
                  <a:lnTo>
                    <a:pt x="29168" y="336107"/>
                  </a:lnTo>
                  <a:lnTo>
                    <a:pt x="27206" y="333495"/>
                  </a:lnTo>
                  <a:lnTo>
                    <a:pt x="21075" y="313511"/>
                  </a:lnTo>
                  <a:lnTo>
                    <a:pt x="15494" y="270274"/>
                  </a:lnTo>
                  <a:lnTo>
                    <a:pt x="13942" y="228175"/>
                  </a:lnTo>
                  <a:lnTo>
                    <a:pt x="14233" y="201568"/>
                  </a:lnTo>
                  <a:lnTo>
                    <a:pt x="15134" y="171835"/>
                  </a:lnTo>
                  <a:lnTo>
                    <a:pt x="16439" y="140019"/>
                  </a:lnTo>
                  <a:lnTo>
                    <a:pt x="19426" y="112458"/>
                  </a:lnTo>
                  <a:lnTo>
                    <a:pt x="28389" y="64901"/>
                  </a:lnTo>
                  <a:lnTo>
                    <a:pt x="41964" y="22654"/>
                  </a:lnTo>
                  <a:lnTo>
                    <a:pt x="50635" y="8290"/>
                  </a:lnTo>
                  <a:lnTo>
                    <a:pt x="54923" y="3472"/>
                  </a:lnTo>
                  <a:lnTo>
                    <a:pt x="59194" y="966"/>
                  </a:lnTo>
                  <a:lnTo>
                    <a:pt x="63452" y="0"/>
                  </a:lnTo>
                  <a:lnTo>
                    <a:pt x="67701" y="62"/>
                  </a:lnTo>
                  <a:lnTo>
                    <a:pt x="78066" y="5775"/>
                  </a:lnTo>
                  <a:lnTo>
                    <a:pt x="83794" y="10262"/>
                  </a:lnTo>
                  <a:lnTo>
                    <a:pt x="98597" y="33432"/>
                  </a:lnTo>
                  <a:lnTo>
                    <a:pt x="101808" y="76124"/>
                  </a:lnTo>
                  <a:lnTo>
                    <a:pt x="94919" y="122248"/>
                  </a:lnTo>
                  <a:lnTo>
                    <a:pt x="79950" y="169824"/>
                  </a:lnTo>
                  <a:lnTo>
                    <a:pt x="63500" y="1970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2643"/>
            <p:cNvSpPr/>
            <p:nvPr>
              <p:custDataLst>
                <p:tags r:id="rId58"/>
              </p:custDataLst>
            </p:nvPr>
          </p:nvSpPr>
          <p:spPr>
            <a:xfrm>
              <a:off x="5937323" y="1040778"/>
              <a:ext cx="116191" cy="138117"/>
            </a:xfrm>
            <a:custGeom>
              <a:avLst/>
              <a:gdLst/>
              <a:ahLst/>
              <a:cxnLst/>
              <a:rect l="0" t="0" r="0" b="0"/>
              <a:pathLst>
                <a:path w="116191" h="138117">
                  <a:moveTo>
                    <a:pt x="6277" y="13322"/>
                  </a:moveTo>
                  <a:lnTo>
                    <a:pt x="6277" y="13322"/>
                  </a:lnTo>
                  <a:lnTo>
                    <a:pt x="2906" y="16693"/>
                  </a:lnTo>
                  <a:lnTo>
                    <a:pt x="5655" y="63602"/>
                  </a:lnTo>
                  <a:lnTo>
                    <a:pt x="1790" y="103243"/>
                  </a:lnTo>
                  <a:lnTo>
                    <a:pt x="0" y="138116"/>
                  </a:lnTo>
                  <a:lnTo>
                    <a:pt x="1352" y="118903"/>
                  </a:lnTo>
                  <a:lnTo>
                    <a:pt x="11863" y="78105"/>
                  </a:lnTo>
                  <a:lnTo>
                    <a:pt x="22513" y="40983"/>
                  </a:lnTo>
                  <a:lnTo>
                    <a:pt x="33249" y="21383"/>
                  </a:lnTo>
                  <a:lnTo>
                    <a:pt x="45076" y="10319"/>
                  </a:lnTo>
                  <a:lnTo>
                    <a:pt x="49782" y="7792"/>
                  </a:lnTo>
                  <a:lnTo>
                    <a:pt x="53624" y="6813"/>
                  </a:lnTo>
                  <a:lnTo>
                    <a:pt x="56893" y="6866"/>
                  </a:lnTo>
                  <a:lnTo>
                    <a:pt x="59776" y="9724"/>
                  </a:lnTo>
                  <a:lnTo>
                    <a:pt x="64861" y="20425"/>
                  </a:lnTo>
                  <a:lnTo>
                    <a:pt x="69129" y="51521"/>
                  </a:lnTo>
                  <a:lnTo>
                    <a:pt x="68783" y="62755"/>
                  </a:lnTo>
                  <a:lnTo>
                    <a:pt x="66033" y="72340"/>
                  </a:lnTo>
                  <a:lnTo>
                    <a:pt x="66576" y="73834"/>
                  </a:lnTo>
                  <a:lnTo>
                    <a:pt x="67642" y="74830"/>
                  </a:lnTo>
                  <a:lnTo>
                    <a:pt x="69059" y="73377"/>
                  </a:lnTo>
                  <a:lnTo>
                    <a:pt x="86323" y="29360"/>
                  </a:lnTo>
                  <a:lnTo>
                    <a:pt x="101895" y="2928"/>
                  </a:lnTo>
                  <a:lnTo>
                    <a:pt x="104595" y="748"/>
                  </a:lnTo>
                  <a:lnTo>
                    <a:pt x="107100" y="0"/>
                  </a:lnTo>
                  <a:lnTo>
                    <a:pt x="109475" y="208"/>
                  </a:lnTo>
                  <a:lnTo>
                    <a:pt x="111764" y="2462"/>
                  </a:lnTo>
                  <a:lnTo>
                    <a:pt x="116190" y="10612"/>
                  </a:lnTo>
                  <a:lnTo>
                    <a:pt x="115906" y="33842"/>
                  </a:lnTo>
                  <a:lnTo>
                    <a:pt x="110900" y="72592"/>
                  </a:lnTo>
                  <a:lnTo>
                    <a:pt x="111479" y="104391"/>
                  </a:lnTo>
                  <a:lnTo>
                    <a:pt x="110184" y="113769"/>
                  </a:lnTo>
                  <a:lnTo>
                    <a:pt x="110827" y="116270"/>
                  </a:lnTo>
                  <a:lnTo>
                    <a:pt x="114227" y="121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2644"/>
            <p:cNvSpPr/>
            <p:nvPr>
              <p:custDataLst>
                <p:tags r:id="rId59"/>
              </p:custDataLst>
            </p:nvPr>
          </p:nvSpPr>
          <p:spPr>
            <a:xfrm>
              <a:off x="6454522" y="896299"/>
              <a:ext cx="306624" cy="254739"/>
            </a:xfrm>
            <a:custGeom>
              <a:avLst/>
              <a:gdLst/>
              <a:ahLst/>
              <a:cxnLst/>
              <a:rect l="0" t="0" r="0" b="0"/>
              <a:pathLst>
                <a:path w="306624" h="254739">
                  <a:moveTo>
                    <a:pt x="85978" y="145101"/>
                  </a:moveTo>
                  <a:lnTo>
                    <a:pt x="85978" y="145101"/>
                  </a:lnTo>
                  <a:lnTo>
                    <a:pt x="80202" y="140031"/>
                  </a:lnTo>
                  <a:lnTo>
                    <a:pt x="73768" y="136263"/>
                  </a:lnTo>
                  <a:lnTo>
                    <a:pt x="70077" y="135681"/>
                  </a:lnTo>
                  <a:lnTo>
                    <a:pt x="62212" y="136916"/>
                  </a:lnTo>
                  <a:lnTo>
                    <a:pt x="43110" y="148320"/>
                  </a:lnTo>
                  <a:lnTo>
                    <a:pt x="22947" y="171847"/>
                  </a:lnTo>
                  <a:lnTo>
                    <a:pt x="3650" y="209990"/>
                  </a:lnTo>
                  <a:lnTo>
                    <a:pt x="0" y="225446"/>
                  </a:lnTo>
                  <a:lnTo>
                    <a:pt x="2140" y="237490"/>
                  </a:lnTo>
                  <a:lnTo>
                    <a:pt x="4685" y="242677"/>
                  </a:lnTo>
                  <a:lnTo>
                    <a:pt x="7794" y="245429"/>
                  </a:lnTo>
                  <a:lnTo>
                    <a:pt x="11277" y="246559"/>
                  </a:lnTo>
                  <a:lnTo>
                    <a:pt x="15010" y="246606"/>
                  </a:lnTo>
                  <a:lnTo>
                    <a:pt x="22923" y="242896"/>
                  </a:lnTo>
                  <a:lnTo>
                    <a:pt x="42870" y="225645"/>
                  </a:lnTo>
                  <a:lnTo>
                    <a:pt x="62069" y="190649"/>
                  </a:lnTo>
                  <a:lnTo>
                    <a:pt x="62983" y="188167"/>
                  </a:lnTo>
                  <a:lnTo>
                    <a:pt x="62887" y="186511"/>
                  </a:lnTo>
                  <a:lnTo>
                    <a:pt x="62117" y="185408"/>
                  </a:lnTo>
                  <a:lnTo>
                    <a:pt x="61034" y="197339"/>
                  </a:lnTo>
                  <a:lnTo>
                    <a:pt x="65737" y="220880"/>
                  </a:lnTo>
                  <a:lnTo>
                    <a:pt x="69457" y="230756"/>
                  </a:lnTo>
                  <a:lnTo>
                    <a:pt x="79105" y="237968"/>
                  </a:lnTo>
                  <a:lnTo>
                    <a:pt x="85629" y="240879"/>
                  </a:lnTo>
                  <a:lnTo>
                    <a:pt x="98522" y="242232"/>
                  </a:lnTo>
                  <a:lnTo>
                    <a:pt x="104924" y="241605"/>
                  </a:lnTo>
                  <a:lnTo>
                    <a:pt x="119562" y="233382"/>
                  </a:lnTo>
                  <a:lnTo>
                    <a:pt x="155328" y="198366"/>
                  </a:lnTo>
                  <a:lnTo>
                    <a:pt x="177478" y="165717"/>
                  </a:lnTo>
                  <a:lnTo>
                    <a:pt x="200022" y="123925"/>
                  </a:lnTo>
                  <a:lnTo>
                    <a:pt x="209985" y="99939"/>
                  </a:lnTo>
                  <a:lnTo>
                    <a:pt x="227875" y="54473"/>
                  </a:lnTo>
                  <a:lnTo>
                    <a:pt x="247026" y="12572"/>
                  </a:lnTo>
                  <a:lnTo>
                    <a:pt x="249746" y="1533"/>
                  </a:lnTo>
                  <a:lnTo>
                    <a:pt x="248779" y="0"/>
                  </a:lnTo>
                  <a:lnTo>
                    <a:pt x="246722" y="389"/>
                  </a:lnTo>
                  <a:lnTo>
                    <a:pt x="243941" y="2060"/>
                  </a:lnTo>
                  <a:lnTo>
                    <a:pt x="226542" y="21266"/>
                  </a:lnTo>
                  <a:lnTo>
                    <a:pt x="203513" y="62783"/>
                  </a:lnTo>
                  <a:lnTo>
                    <a:pt x="187135" y="99108"/>
                  </a:lnTo>
                  <a:lnTo>
                    <a:pt x="172564" y="137360"/>
                  </a:lnTo>
                  <a:lnTo>
                    <a:pt x="163737" y="173175"/>
                  </a:lnTo>
                  <a:lnTo>
                    <a:pt x="161542" y="214959"/>
                  </a:lnTo>
                  <a:lnTo>
                    <a:pt x="168732" y="242940"/>
                  </a:lnTo>
                  <a:lnTo>
                    <a:pt x="172191" y="248427"/>
                  </a:lnTo>
                  <a:lnTo>
                    <a:pt x="179799" y="254524"/>
                  </a:lnTo>
                  <a:lnTo>
                    <a:pt x="185214" y="254738"/>
                  </a:lnTo>
                  <a:lnTo>
                    <a:pt x="198756" y="251214"/>
                  </a:lnTo>
                  <a:lnTo>
                    <a:pt x="204202" y="246887"/>
                  </a:lnTo>
                  <a:lnTo>
                    <a:pt x="212135" y="234554"/>
                  </a:lnTo>
                  <a:lnTo>
                    <a:pt x="212368" y="214021"/>
                  </a:lnTo>
                  <a:lnTo>
                    <a:pt x="201019" y="170709"/>
                  </a:lnTo>
                  <a:lnTo>
                    <a:pt x="191435" y="156247"/>
                  </a:lnTo>
                  <a:lnTo>
                    <a:pt x="180826" y="146527"/>
                  </a:lnTo>
                  <a:lnTo>
                    <a:pt x="156487" y="134180"/>
                  </a:lnTo>
                  <a:lnTo>
                    <a:pt x="153298" y="133192"/>
                  </a:lnTo>
                  <a:lnTo>
                    <a:pt x="153436" y="132928"/>
                  </a:lnTo>
                  <a:lnTo>
                    <a:pt x="197661" y="132422"/>
                  </a:lnTo>
                  <a:lnTo>
                    <a:pt x="240428" y="132404"/>
                  </a:lnTo>
                  <a:lnTo>
                    <a:pt x="253635" y="136165"/>
                  </a:lnTo>
                  <a:lnTo>
                    <a:pt x="259133" y="139144"/>
                  </a:lnTo>
                  <a:lnTo>
                    <a:pt x="262797" y="142540"/>
                  </a:lnTo>
                  <a:lnTo>
                    <a:pt x="266870" y="150078"/>
                  </a:lnTo>
                  <a:lnTo>
                    <a:pt x="269699" y="191321"/>
                  </a:lnTo>
                  <a:lnTo>
                    <a:pt x="269365" y="231150"/>
                  </a:lnTo>
                  <a:lnTo>
                    <a:pt x="264653" y="244514"/>
                  </a:lnTo>
                  <a:lnTo>
                    <a:pt x="281531" y="219994"/>
                  </a:lnTo>
                  <a:lnTo>
                    <a:pt x="297101" y="173248"/>
                  </a:lnTo>
                  <a:lnTo>
                    <a:pt x="302812" y="137620"/>
                  </a:lnTo>
                  <a:lnTo>
                    <a:pt x="306623" y="94750"/>
                  </a:lnTo>
                  <a:lnTo>
                    <a:pt x="303752" y="76626"/>
                  </a:lnTo>
                  <a:lnTo>
                    <a:pt x="295528" y="56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2645"/>
            <p:cNvSpPr/>
            <p:nvPr>
              <p:custDataLst>
                <p:tags r:id="rId60"/>
              </p:custDataLst>
            </p:nvPr>
          </p:nvSpPr>
          <p:spPr>
            <a:xfrm>
              <a:off x="6766800" y="1036815"/>
              <a:ext cx="91201" cy="91704"/>
            </a:xfrm>
            <a:custGeom>
              <a:avLst/>
              <a:gdLst/>
              <a:ahLst/>
              <a:cxnLst/>
              <a:rect l="0" t="0" r="0" b="0"/>
              <a:pathLst>
                <a:path w="91201" h="91704">
                  <a:moveTo>
                    <a:pt x="78500" y="10935"/>
                  </a:moveTo>
                  <a:lnTo>
                    <a:pt x="78500" y="10935"/>
                  </a:lnTo>
                  <a:lnTo>
                    <a:pt x="71758" y="4193"/>
                  </a:lnTo>
                  <a:lnTo>
                    <a:pt x="60922" y="883"/>
                  </a:lnTo>
                  <a:lnTo>
                    <a:pt x="54081" y="0"/>
                  </a:lnTo>
                  <a:lnTo>
                    <a:pt x="30970" y="5500"/>
                  </a:lnTo>
                  <a:lnTo>
                    <a:pt x="16453" y="17927"/>
                  </a:lnTo>
                  <a:lnTo>
                    <a:pt x="5062" y="34504"/>
                  </a:lnTo>
                  <a:lnTo>
                    <a:pt x="0" y="51278"/>
                  </a:lnTo>
                  <a:lnTo>
                    <a:pt x="521" y="73218"/>
                  </a:lnTo>
                  <a:lnTo>
                    <a:pt x="4642" y="79268"/>
                  </a:lnTo>
                  <a:lnTo>
                    <a:pt x="18628" y="89753"/>
                  </a:lnTo>
                  <a:lnTo>
                    <a:pt x="26590" y="91703"/>
                  </a:lnTo>
                  <a:lnTo>
                    <a:pt x="42964" y="90106"/>
                  </a:lnTo>
                  <a:lnTo>
                    <a:pt x="68049" y="81273"/>
                  </a:lnTo>
                  <a:lnTo>
                    <a:pt x="79264" y="71830"/>
                  </a:lnTo>
                  <a:lnTo>
                    <a:pt x="83242" y="66348"/>
                  </a:lnTo>
                  <a:lnTo>
                    <a:pt x="87663" y="52732"/>
                  </a:lnTo>
                  <a:lnTo>
                    <a:pt x="91200" y="10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2646"/>
            <p:cNvSpPr/>
            <p:nvPr>
              <p:custDataLst>
                <p:tags r:id="rId61"/>
              </p:custDataLst>
            </p:nvPr>
          </p:nvSpPr>
          <p:spPr>
            <a:xfrm>
              <a:off x="5778500" y="1035050"/>
              <a:ext cx="76201" cy="158716"/>
            </a:xfrm>
            <a:custGeom>
              <a:avLst/>
              <a:gdLst/>
              <a:ahLst/>
              <a:cxnLst/>
              <a:rect l="0" t="0" r="0" b="0"/>
              <a:pathLst>
                <a:path w="76201" h="158716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705" y="14686"/>
                  </a:lnTo>
                  <a:lnTo>
                    <a:pt x="1881" y="14024"/>
                  </a:lnTo>
                  <a:lnTo>
                    <a:pt x="3371" y="13583"/>
                  </a:lnTo>
                  <a:lnTo>
                    <a:pt x="8789" y="16855"/>
                  </a:lnTo>
                  <a:lnTo>
                    <a:pt x="51707" y="58157"/>
                  </a:lnTo>
                  <a:lnTo>
                    <a:pt x="63668" y="77588"/>
                  </a:lnTo>
                  <a:lnTo>
                    <a:pt x="72486" y="108361"/>
                  </a:lnTo>
                  <a:lnTo>
                    <a:pt x="73138" y="127888"/>
                  </a:lnTo>
                  <a:lnTo>
                    <a:pt x="68725" y="143623"/>
                  </a:lnTo>
                  <a:lnTo>
                    <a:pt x="60178" y="153908"/>
                  </a:lnTo>
                  <a:lnTo>
                    <a:pt x="54935" y="157639"/>
                  </a:lnTo>
                  <a:lnTo>
                    <a:pt x="50029" y="158715"/>
                  </a:lnTo>
                  <a:lnTo>
                    <a:pt x="45347" y="158021"/>
                  </a:lnTo>
                  <a:lnTo>
                    <a:pt x="40815" y="156147"/>
                  </a:lnTo>
                  <a:lnTo>
                    <a:pt x="37793" y="152781"/>
                  </a:lnTo>
                  <a:lnTo>
                    <a:pt x="34436" y="143397"/>
                  </a:lnTo>
                  <a:lnTo>
                    <a:pt x="33692" y="98437"/>
                  </a:lnTo>
                  <a:lnTo>
                    <a:pt x="42752" y="51509"/>
                  </a:lnTo>
                  <a:lnTo>
                    <a:pt x="57822" y="20279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2647"/>
            <p:cNvSpPr/>
            <p:nvPr>
              <p:custDataLst>
                <p:tags r:id="rId62"/>
              </p:custDataLst>
            </p:nvPr>
          </p:nvSpPr>
          <p:spPr>
            <a:xfrm>
              <a:off x="7016750" y="974983"/>
              <a:ext cx="88901" cy="180718"/>
            </a:xfrm>
            <a:custGeom>
              <a:avLst/>
              <a:gdLst/>
              <a:ahLst/>
              <a:cxnLst/>
              <a:rect l="0" t="0" r="0" b="0"/>
              <a:pathLst>
                <a:path w="88901" h="180718">
                  <a:moveTo>
                    <a:pt x="88900" y="34667"/>
                  </a:moveTo>
                  <a:lnTo>
                    <a:pt x="88900" y="34667"/>
                  </a:lnTo>
                  <a:lnTo>
                    <a:pt x="76691" y="8152"/>
                  </a:lnTo>
                  <a:lnTo>
                    <a:pt x="71588" y="4290"/>
                  </a:lnTo>
                  <a:lnTo>
                    <a:pt x="58393" y="0"/>
                  </a:lnTo>
                  <a:lnTo>
                    <a:pt x="45003" y="1856"/>
                  </a:lnTo>
                  <a:lnTo>
                    <a:pt x="32701" y="8090"/>
                  </a:lnTo>
                  <a:lnTo>
                    <a:pt x="22530" y="17916"/>
                  </a:lnTo>
                  <a:lnTo>
                    <a:pt x="17069" y="29339"/>
                  </a:lnTo>
                  <a:lnTo>
                    <a:pt x="13563" y="57290"/>
                  </a:lnTo>
                  <a:lnTo>
                    <a:pt x="24747" y="100240"/>
                  </a:lnTo>
                  <a:lnTo>
                    <a:pt x="33437" y="126768"/>
                  </a:lnTo>
                  <a:lnTo>
                    <a:pt x="38850" y="141218"/>
                  </a:lnTo>
                  <a:lnTo>
                    <a:pt x="38903" y="154695"/>
                  </a:lnTo>
                  <a:lnTo>
                    <a:pt x="37224" y="159841"/>
                  </a:lnTo>
                  <a:lnTo>
                    <a:pt x="31596" y="167441"/>
                  </a:lnTo>
                  <a:lnTo>
                    <a:pt x="0" y="180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2648"/>
            <p:cNvSpPr/>
            <p:nvPr>
              <p:custDataLst>
                <p:tags r:id="rId63"/>
              </p:custDataLst>
            </p:nvPr>
          </p:nvSpPr>
          <p:spPr>
            <a:xfrm>
              <a:off x="6871604" y="996992"/>
              <a:ext cx="76547" cy="111844"/>
            </a:xfrm>
            <a:custGeom>
              <a:avLst/>
              <a:gdLst/>
              <a:ahLst/>
              <a:cxnLst/>
              <a:rect l="0" t="0" r="0" b="0"/>
              <a:pathLst>
                <a:path w="76547" h="111844">
                  <a:moveTo>
                    <a:pt x="5446" y="19008"/>
                  </a:moveTo>
                  <a:lnTo>
                    <a:pt x="5446" y="19008"/>
                  </a:lnTo>
                  <a:lnTo>
                    <a:pt x="8816" y="19008"/>
                  </a:lnTo>
                  <a:lnTo>
                    <a:pt x="9809" y="19713"/>
                  </a:lnTo>
                  <a:lnTo>
                    <a:pt x="10471" y="20889"/>
                  </a:lnTo>
                  <a:lnTo>
                    <a:pt x="11208" y="26194"/>
                  </a:lnTo>
                  <a:lnTo>
                    <a:pt x="7379" y="72872"/>
                  </a:lnTo>
                  <a:lnTo>
                    <a:pt x="4910" y="108824"/>
                  </a:lnTo>
                  <a:lnTo>
                    <a:pt x="3677" y="110636"/>
                  </a:lnTo>
                  <a:lnTo>
                    <a:pt x="2150" y="111843"/>
                  </a:lnTo>
                  <a:lnTo>
                    <a:pt x="1132" y="111237"/>
                  </a:lnTo>
                  <a:lnTo>
                    <a:pt x="0" y="106801"/>
                  </a:lnTo>
                  <a:lnTo>
                    <a:pt x="2735" y="89627"/>
                  </a:lnTo>
                  <a:lnTo>
                    <a:pt x="20120" y="48401"/>
                  </a:lnTo>
                  <a:lnTo>
                    <a:pt x="37780" y="15487"/>
                  </a:lnTo>
                  <a:lnTo>
                    <a:pt x="50155" y="3803"/>
                  </a:lnTo>
                  <a:lnTo>
                    <a:pt x="55713" y="1110"/>
                  </a:lnTo>
                  <a:lnTo>
                    <a:pt x="65652" y="0"/>
                  </a:lnTo>
                  <a:lnTo>
                    <a:pt x="69572" y="3514"/>
                  </a:lnTo>
                  <a:lnTo>
                    <a:pt x="75809" y="16825"/>
                  </a:lnTo>
                  <a:lnTo>
                    <a:pt x="76546" y="47524"/>
                  </a:lnTo>
                  <a:lnTo>
                    <a:pt x="71177" y="91590"/>
                  </a:lnTo>
                  <a:lnTo>
                    <a:pt x="68946" y="107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2649"/>
            <p:cNvSpPr/>
            <p:nvPr>
              <p:custDataLst>
                <p:tags r:id="rId64"/>
              </p:custDataLst>
            </p:nvPr>
          </p:nvSpPr>
          <p:spPr>
            <a:xfrm>
              <a:off x="6173843" y="896016"/>
              <a:ext cx="284108" cy="273474"/>
            </a:xfrm>
            <a:custGeom>
              <a:avLst/>
              <a:gdLst/>
              <a:ahLst/>
              <a:cxnLst/>
              <a:rect l="0" t="0" r="0" b="0"/>
              <a:pathLst>
                <a:path w="284108" h="273474">
                  <a:moveTo>
                    <a:pt x="17407" y="158084"/>
                  </a:moveTo>
                  <a:lnTo>
                    <a:pt x="17407" y="158084"/>
                  </a:lnTo>
                  <a:lnTo>
                    <a:pt x="17407" y="152617"/>
                  </a:lnTo>
                  <a:lnTo>
                    <a:pt x="17407" y="158738"/>
                  </a:lnTo>
                  <a:lnTo>
                    <a:pt x="3102" y="202658"/>
                  </a:lnTo>
                  <a:lnTo>
                    <a:pt x="0" y="241077"/>
                  </a:lnTo>
                  <a:lnTo>
                    <a:pt x="2144" y="254001"/>
                  </a:lnTo>
                  <a:lnTo>
                    <a:pt x="4409" y="258012"/>
                  </a:lnTo>
                  <a:lnTo>
                    <a:pt x="7331" y="260686"/>
                  </a:lnTo>
                  <a:lnTo>
                    <a:pt x="10689" y="262469"/>
                  </a:lnTo>
                  <a:lnTo>
                    <a:pt x="14339" y="262246"/>
                  </a:lnTo>
                  <a:lnTo>
                    <a:pt x="22159" y="258236"/>
                  </a:lnTo>
                  <a:lnTo>
                    <a:pt x="48110" y="233318"/>
                  </a:lnTo>
                  <a:lnTo>
                    <a:pt x="72469" y="195157"/>
                  </a:lnTo>
                  <a:lnTo>
                    <a:pt x="84756" y="173537"/>
                  </a:lnTo>
                  <a:lnTo>
                    <a:pt x="87705" y="170503"/>
                  </a:lnTo>
                  <a:lnTo>
                    <a:pt x="89674" y="170597"/>
                  </a:lnTo>
                  <a:lnTo>
                    <a:pt x="90985" y="172776"/>
                  </a:lnTo>
                  <a:lnTo>
                    <a:pt x="100284" y="215200"/>
                  </a:lnTo>
                  <a:lnTo>
                    <a:pt x="108488" y="242352"/>
                  </a:lnTo>
                  <a:lnTo>
                    <a:pt x="112686" y="248453"/>
                  </a:lnTo>
                  <a:lnTo>
                    <a:pt x="114793" y="250080"/>
                  </a:lnTo>
                  <a:lnTo>
                    <a:pt x="118314" y="249754"/>
                  </a:lnTo>
                  <a:lnTo>
                    <a:pt x="127871" y="245628"/>
                  </a:lnTo>
                  <a:lnTo>
                    <a:pt x="145153" y="228630"/>
                  </a:lnTo>
                  <a:lnTo>
                    <a:pt x="167048" y="195606"/>
                  </a:lnTo>
                  <a:lnTo>
                    <a:pt x="183162" y="164883"/>
                  </a:lnTo>
                  <a:lnTo>
                    <a:pt x="199731" y="127945"/>
                  </a:lnTo>
                  <a:lnTo>
                    <a:pt x="216503" y="83305"/>
                  </a:lnTo>
                  <a:lnTo>
                    <a:pt x="231482" y="46532"/>
                  </a:lnTo>
                  <a:lnTo>
                    <a:pt x="250524" y="333"/>
                  </a:lnTo>
                  <a:lnTo>
                    <a:pt x="251135" y="0"/>
                  </a:lnTo>
                  <a:lnTo>
                    <a:pt x="236499" y="41485"/>
                  </a:lnTo>
                  <a:lnTo>
                    <a:pt x="225554" y="75923"/>
                  </a:lnTo>
                  <a:lnTo>
                    <a:pt x="213633" y="119451"/>
                  </a:lnTo>
                  <a:lnTo>
                    <a:pt x="205044" y="161375"/>
                  </a:lnTo>
                  <a:lnTo>
                    <a:pt x="199577" y="199058"/>
                  </a:lnTo>
                  <a:lnTo>
                    <a:pt x="197913" y="241956"/>
                  </a:lnTo>
                  <a:lnTo>
                    <a:pt x="202524" y="260977"/>
                  </a:lnTo>
                  <a:lnTo>
                    <a:pt x="205730" y="266896"/>
                  </a:lnTo>
                  <a:lnTo>
                    <a:pt x="209277" y="270842"/>
                  </a:lnTo>
                  <a:lnTo>
                    <a:pt x="213052" y="273473"/>
                  </a:lnTo>
                  <a:lnTo>
                    <a:pt x="216984" y="272404"/>
                  </a:lnTo>
                  <a:lnTo>
                    <a:pt x="225111" y="263691"/>
                  </a:lnTo>
                  <a:lnTo>
                    <a:pt x="229663" y="248530"/>
                  </a:lnTo>
                  <a:lnTo>
                    <a:pt x="232586" y="206681"/>
                  </a:lnTo>
                  <a:lnTo>
                    <a:pt x="226351" y="176873"/>
                  </a:lnTo>
                  <a:lnTo>
                    <a:pt x="215567" y="156909"/>
                  </a:lnTo>
                  <a:lnTo>
                    <a:pt x="194274" y="137558"/>
                  </a:lnTo>
                  <a:lnTo>
                    <a:pt x="189383" y="134850"/>
                  </a:lnTo>
                  <a:lnTo>
                    <a:pt x="183864" y="133112"/>
                  </a:lnTo>
                  <a:lnTo>
                    <a:pt x="193023" y="129440"/>
                  </a:lnTo>
                  <a:lnTo>
                    <a:pt x="234065" y="126607"/>
                  </a:lnTo>
                  <a:lnTo>
                    <a:pt x="284107" y="126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SMARTInkShape-Group562"/>
          <p:cNvGrpSpPr/>
          <p:nvPr/>
        </p:nvGrpSpPr>
        <p:grpSpPr>
          <a:xfrm>
            <a:off x="7524750" y="825500"/>
            <a:ext cx="1187263" cy="507110"/>
            <a:chOff x="7524750" y="825500"/>
            <a:chExt cx="1187263" cy="507110"/>
          </a:xfrm>
        </p:grpSpPr>
        <p:sp>
          <p:nvSpPr>
            <p:cNvPr id="527" name="SMARTInkShape-2650"/>
            <p:cNvSpPr/>
            <p:nvPr>
              <p:custDataLst>
                <p:tags r:id="rId50"/>
              </p:custDataLst>
            </p:nvPr>
          </p:nvSpPr>
          <p:spPr>
            <a:xfrm>
              <a:off x="7830794" y="1017493"/>
              <a:ext cx="87657" cy="122988"/>
            </a:xfrm>
            <a:custGeom>
              <a:avLst/>
              <a:gdLst/>
              <a:ahLst/>
              <a:cxnLst/>
              <a:rect l="0" t="0" r="0" b="0"/>
              <a:pathLst>
                <a:path w="87657" h="122988">
                  <a:moveTo>
                    <a:pt x="17806" y="30257"/>
                  </a:moveTo>
                  <a:lnTo>
                    <a:pt x="17806" y="30257"/>
                  </a:lnTo>
                  <a:lnTo>
                    <a:pt x="23273" y="13855"/>
                  </a:lnTo>
                  <a:lnTo>
                    <a:pt x="23568" y="14383"/>
                  </a:lnTo>
                  <a:lnTo>
                    <a:pt x="23894" y="18734"/>
                  </a:lnTo>
                  <a:lnTo>
                    <a:pt x="17214" y="59645"/>
                  </a:lnTo>
                  <a:lnTo>
                    <a:pt x="9222" y="100503"/>
                  </a:lnTo>
                  <a:lnTo>
                    <a:pt x="0" y="122987"/>
                  </a:lnTo>
                  <a:lnTo>
                    <a:pt x="16140" y="77788"/>
                  </a:lnTo>
                  <a:lnTo>
                    <a:pt x="29295" y="39388"/>
                  </a:lnTo>
                  <a:lnTo>
                    <a:pt x="45827" y="7249"/>
                  </a:lnTo>
                  <a:lnTo>
                    <a:pt x="49892" y="2924"/>
                  </a:lnTo>
                  <a:lnTo>
                    <a:pt x="53308" y="746"/>
                  </a:lnTo>
                  <a:lnTo>
                    <a:pt x="56289" y="0"/>
                  </a:lnTo>
                  <a:lnTo>
                    <a:pt x="59689" y="3030"/>
                  </a:lnTo>
                  <a:lnTo>
                    <a:pt x="67231" y="15804"/>
                  </a:lnTo>
                  <a:lnTo>
                    <a:pt x="77702" y="61009"/>
                  </a:lnTo>
                  <a:lnTo>
                    <a:pt x="87656" y="87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2651"/>
            <p:cNvSpPr/>
            <p:nvPr>
              <p:custDataLst>
                <p:tags r:id="rId51"/>
              </p:custDataLst>
            </p:nvPr>
          </p:nvSpPr>
          <p:spPr>
            <a:xfrm>
              <a:off x="7647401" y="1016217"/>
              <a:ext cx="137700" cy="116987"/>
            </a:xfrm>
            <a:custGeom>
              <a:avLst/>
              <a:gdLst/>
              <a:ahLst/>
              <a:cxnLst/>
              <a:rect l="0" t="0" r="0" b="0"/>
              <a:pathLst>
                <a:path w="137700" h="116987">
                  <a:moveTo>
                    <a:pt x="131349" y="50583"/>
                  </a:moveTo>
                  <a:lnTo>
                    <a:pt x="131349" y="50583"/>
                  </a:lnTo>
                  <a:lnTo>
                    <a:pt x="134719" y="43841"/>
                  </a:lnTo>
                  <a:lnTo>
                    <a:pt x="134302" y="39738"/>
                  </a:lnTo>
                  <a:lnTo>
                    <a:pt x="119761" y="11891"/>
                  </a:lnTo>
                  <a:lnTo>
                    <a:pt x="108089" y="3283"/>
                  </a:lnTo>
                  <a:lnTo>
                    <a:pt x="101027" y="0"/>
                  </a:lnTo>
                  <a:lnTo>
                    <a:pt x="83771" y="114"/>
                  </a:lnTo>
                  <a:lnTo>
                    <a:pt x="64341" y="6280"/>
                  </a:lnTo>
                  <a:lnTo>
                    <a:pt x="34981" y="26324"/>
                  </a:lnTo>
                  <a:lnTo>
                    <a:pt x="2058" y="71203"/>
                  </a:lnTo>
                  <a:lnTo>
                    <a:pt x="0" y="78441"/>
                  </a:lnTo>
                  <a:lnTo>
                    <a:pt x="38" y="84677"/>
                  </a:lnTo>
                  <a:lnTo>
                    <a:pt x="1476" y="90246"/>
                  </a:lnTo>
                  <a:lnTo>
                    <a:pt x="4550" y="93958"/>
                  </a:lnTo>
                  <a:lnTo>
                    <a:pt x="13610" y="98083"/>
                  </a:lnTo>
                  <a:lnTo>
                    <a:pt x="28456" y="94272"/>
                  </a:lnTo>
                  <a:lnTo>
                    <a:pt x="54766" y="78344"/>
                  </a:lnTo>
                  <a:lnTo>
                    <a:pt x="98813" y="38413"/>
                  </a:lnTo>
                  <a:lnTo>
                    <a:pt x="101191" y="37531"/>
                  </a:lnTo>
                  <a:lnTo>
                    <a:pt x="102777" y="38354"/>
                  </a:lnTo>
                  <a:lnTo>
                    <a:pt x="103835" y="40313"/>
                  </a:lnTo>
                  <a:lnTo>
                    <a:pt x="105763" y="84709"/>
                  </a:lnTo>
                  <a:lnTo>
                    <a:pt x="109265" y="106556"/>
                  </a:lnTo>
                  <a:lnTo>
                    <a:pt x="112832" y="114265"/>
                  </a:lnTo>
                  <a:lnTo>
                    <a:pt x="114771" y="116321"/>
                  </a:lnTo>
                  <a:lnTo>
                    <a:pt x="118180" y="116986"/>
                  </a:lnTo>
                  <a:lnTo>
                    <a:pt x="137699" y="1140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2652"/>
            <p:cNvSpPr/>
            <p:nvPr>
              <p:custDataLst>
                <p:tags r:id="rId52"/>
              </p:custDataLst>
            </p:nvPr>
          </p:nvSpPr>
          <p:spPr>
            <a:xfrm>
              <a:off x="7524750" y="1016000"/>
              <a:ext cx="114301" cy="143315"/>
            </a:xfrm>
            <a:custGeom>
              <a:avLst/>
              <a:gdLst/>
              <a:ahLst/>
              <a:cxnLst/>
              <a:rect l="0" t="0" r="0" b="0"/>
              <a:pathLst>
                <a:path w="114301" h="143315">
                  <a:moveTo>
                    <a:pt x="0" y="25400"/>
                  </a:moveTo>
                  <a:lnTo>
                    <a:pt x="0" y="25400"/>
                  </a:lnTo>
                  <a:lnTo>
                    <a:pt x="0" y="19933"/>
                  </a:lnTo>
                  <a:lnTo>
                    <a:pt x="705" y="19638"/>
                  </a:lnTo>
                  <a:lnTo>
                    <a:pt x="3370" y="19312"/>
                  </a:lnTo>
                  <a:lnTo>
                    <a:pt x="15580" y="29240"/>
                  </a:lnTo>
                  <a:lnTo>
                    <a:pt x="37257" y="66062"/>
                  </a:lnTo>
                  <a:lnTo>
                    <a:pt x="49797" y="108038"/>
                  </a:lnTo>
                  <a:lnTo>
                    <a:pt x="53176" y="126333"/>
                  </a:lnTo>
                  <a:lnTo>
                    <a:pt x="51252" y="143314"/>
                  </a:lnTo>
                  <a:lnTo>
                    <a:pt x="55959" y="128184"/>
                  </a:lnTo>
                  <a:lnTo>
                    <a:pt x="65564" y="82862"/>
                  </a:lnTo>
                  <a:lnTo>
                    <a:pt x="78693" y="43837"/>
                  </a:lnTo>
                  <a:lnTo>
                    <a:pt x="95351" y="12108"/>
                  </a:lnTo>
                  <a:lnTo>
                    <a:pt x="98845" y="807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2653"/>
            <p:cNvSpPr/>
            <p:nvPr>
              <p:custDataLst>
                <p:tags r:id="rId53"/>
              </p:custDataLst>
            </p:nvPr>
          </p:nvSpPr>
          <p:spPr>
            <a:xfrm>
              <a:off x="7967716" y="872202"/>
              <a:ext cx="282225" cy="295227"/>
            </a:xfrm>
            <a:custGeom>
              <a:avLst/>
              <a:gdLst/>
              <a:ahLst/>
              <a:cxnLst/>
              <a:rect l="0" t="0" r="0" b="0"/>
              <a:pathLst>
                <a:path w="282225" h="295227">
                  <a:moveTo>
                    <a:pt x="141234" y="200948"/>
                  </a:moveTo>
                  <a:lnTo>
                    <a:pt x="141234" y="200948"/>
                  </a:lnTo>
                  <a:lnTo>
                    <a:pt x="137863" y="187464"/>
                  </a:lnTo>
                  <a:lnTo>
                    <a:pt x="128681" y="175199"/>
                  </a:lnTo>
                  <a:lnTo>
                    <a:pt x="114488" y="164104"/>
                  </a:lnTo>
                  <a:lnTo>
                    <a:pt x="96421" y="156821"/>
                  </a:lnTo>
                  <a:lnTo>
                    <a:pt x="76633" y="156877"/>
                  </a:lnTo>
                  <a:lnTo>
                    <a:pt x="66416" y="158867"/>
                  </a:lnTo>
                  <a:lnTo>
                    <a:pt x="47539" y="172368"/>
                  </a:lnTo>
                  <a:lnTo>
                    <a:pt x="12425" y="215528"/>
                  </a:lnTo>
                  <a:lnTo>
                    <a:pt x="2846" y="239884"/>
                  </a:lnTo>
                  <a:lnTo>
                    <a:pt x="0" y="262703"/>
                  </a:lnTo>
                  <a:lnTo>
                    <a:pt x="3439" y="279900"/>
                  </a:lnTo>
                  <a:lnTo>
                    <a:pt x="7744" y="286038"/>
                  </a:lnTo>
                  <a:lnTo>
                    <a:pt x="20049" y="294740"/>
                  </a:lnTo>
                  <a:lnTo>
                    <a:pt x="27284" y="295226"/>
                  </a:lnTo>
                  <a:lnTo>
                    <a:pt x="42846" y="290122"/>
                  </a:lnTo>
                  <a:lnTo>
                    <a:pt x="70847" y="268606"/>
                  </a:lnTo>
                  <a:lnTo>
                    <a:pt x="101483" y="233146"/>
                  </a:lnTo>
                  <a:lnTo>
                    <a:pt x="116747" y="199971"/>
                  </a:lnTo>
                  <a:lnTo>
                    <a:pt x="129646" y="158886"/>
                  </a:lnTo>
                  <a:lnTo>
                    <a:pt x="137036" y="134101"/>
                  </a:lnTo>
                  <a:lnTo>
                    <a:pt x="144785" y="107700"/>
                  </a:lnTo>
                  <a:lnTo>
                    <a:pt x="155277" y="63314"/>
                  </a:lnTo>
                  <a:lnTo>
                    <a:pt x="163269" y="17880"/>
                  </a:lnTo>
                  <a:lnTo>
                    <a:pt x="164391" y="9053"/>
                  </a:lnTo>
                  <a:lnTo>
                    <a:pt x="163727" y="3873"/>
                  </a:lnTo>
                  <a:lnTo>
                    <a:pt x="161874" y="1126"/>
                  </a:lnTo>
                  <a:lnTo>
                    <a:pt x="159227" y="0"/>
                  </a:lnTo>
                  <a:lnTo>
                    <a:pt x="155346" y="2777"/>
                  </a:lnTo>
                  <a:lnTo>
                    <a:pt x="145389" y="15270"/>
                  </a:lnTo>
                  <a:lnTo>
                    <a:pt x="131255" y="55621"/>
                  </a:lnTo>
                  <a:lnTo>
                    <a:pt x="122452" y="91673"/>
                  </a:lnTo>
                  <a:lnTo>
                    <a:pt x="115953" y="130509"/>
                  </a:lnTo>
                  <a:lnTo>
                    <a:pt x="115416" y="168936"/>
                  </a:lnTo>
                  <a:lnTo>
                    <a:pt x="125823" y="212786"/>
                  </a:lnTo>
                  <a:lnTo>
                    <a:pt x="140264" y="233021"/>
                  </a:lnTo>
                  <a:lnTo>
                    <a:pt x="149054" y="241380"/>
                  </a:lnTo>
                  <a:lnTo>
                    <a:pt x="157736" y="246247"/>
                  </a:lnTo>
                  <a:lnTo>
                    <a:pt x="174909" y="249773"/>
                  </a:lnTo>
                  <a:lnTo>
                    <a:pt x="193830" y="245226"/>
                  </a:lnTo>
                  <a:lnTo>
                    <a:pt x="211882" y="235444"/>
                  </a:lnTo>
                  <a:lnTo>
                    <a:pt x="224610" y="221689"/>
                  </a:lnTo>
                  <a:lnTo>
                    <a:pt x="236337" y="191336"/>
                  </a:lnTo>
                  <a:lnTo>
                    <a:pt x="237538" y="165644"/>
                  </a:lnTo>
                  <a:lnTo>
                    <a:pt x="235776" y="160479"/>
                  </a:lnTo>
                  <a:lnTo>
                    <a:pt x="233190" y="157035"/>
                  </a:lnTo>
                  <a:lnTo>
                    <a:pt x="230053" y="154739"/>
                  </a:lnTo>
                  <a:lnTo>
                    <a:pt x="225847" y="156031"/>
                  </a:lnTo>
                  <a:lnTo>
                    <a:pt x="215529" y="164992"/>
                  </a:lnTo>
                  <a:lnTo>
                    <a:pt x="201191" y="192646"/>
                  </a:lnTo>
                  <a:lnTo>
                    <a:pt x="194747" y="227651"/>
                  </a:lnTo>
                  <a:lnTo>
                    <a:pt x="199580" y="258092"/>
                  </a:lnTo>
                  <a:lnTo>
                    <a:pt x="204120" y="265150"/>
                  </a:lnTo>
                  <a:lnTo>
                    <a:pt x="216691" y="274873"/>
                  </a:lnTo>
                  <a:lnTo>
                    <a:pt x="239634" y="280942"/>
                  </a:lnTo>
                  <a:lnTo>
                    <a:pt x="260935" y="279370"/>
                  </a:lnTo>
                  <a:lnTo>
                    <a:pt x="266191" y="276512"/>
                  </a:lnTo>
                  <a:lnTo>
                    <a:pt x="273911" y="267693"/>
                  </a:lnTo>
                  <a:lnTo>
                    <a:pt x="282224" y="250828"/>
                  </a:lnTo>
                  <a:lnTo>
                    <a:pt x="281271" y="234876"/>
                  </a:lnTo>
                  <a:lnTo>
                    <a:pt x="269163" y="199262"/>
                  </a:lnTo>
                  <a:lnTo>
                    <a:pt x="261356" y="189615"/>
                  </a:lnTo>
                  <a:lnTo>
                    <a:pt x="257298" y="187043"/>
                  </a:lnTo>
                  <a:lnTo>
                    <a:pt x="247145" y="186066"/>
                  </a:lnTo>
                  <a:lnTo>
                    <a:pt x="230134" y="1882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2654"/>
            <p:cNvSpPr/>
            <p:nvPr>
              <p:custDataLst>
                <p:tags r:id="rId54"/>
              </p:custDataLst>
            </p:nvPr>
          </p:nvSpPr>
          <p:spPr>
            <a:xfrm>
              <a:off x="8283457" y="1023233"/>
              <a:ext cx="159643" cy="151214"/>
            </a:xfrm>
            <a:custGeom>
              <a:avLst/>
              <a:gdLst/>
              <a:ahLst/>
              <a:cxnLst/>
              <a:rect l="0" t="0" r="0" b="0"/>
              <a:pathLst>
                <a:path w="159643" h="151214">
                  <a:moveTo>
                    <a:pt x="47743" y="5467"/>
                  </a:moveTo>
                  <a:lnTo>
                    <a:pt x="47743" y="5467"/>
                  </a:lnTo>
                  <a:lnTo>
                    <a:pt x="51113" y="2096"/>
                  </a:lnTo>
                  <a:lnTo>
                    <a:pt x="51400" y="1103"/>
                  </a:lnTo>
                  <a:lnTo>
                    <a:pt x="50888" y="441"/>
                  </a:lnTo>
                  <a:lnTo>
                    <a:pt x="49839" y="0"/>
                  </a:lnTo>
                  <a:lnTo>
                    <a:pt x="46793" y="5154"/>
                  </a:lnTo>
                  <a:lnTo>
                    <a:pt x="26171" y="51562"/>
                  </a:lnTo>
                  <a:lnTo>
                    <a:pt x="9537" y="92575"/>
                  </a:lnTo>
                  <a:lnTo>
                    <a:pt x="0" y="133140"/>
                  </a:lnTo>
                  <a:lnTo>
                    <a:pt x="392" y="133621"/>
                  </a:lnTo>
                  <a:lnTo>
                    <a:pt x="1360" y="133237"/>
                  </a:lnTo>
                  <a:lnTo>
                    <a:pt x="19785" y="87071"/>
                  </a:lnTo>
                  <a:lnTo>
                    <a:pt x="40261" y="41002"/>
                  </a:lnTo>
                  <a:lnTo>
                    <a:pt x="51876" y="20464"/>
                  </a:lnTo>
                  <a:lnTo>
                    <a:pt x="54732" y="17582"/>
                  </a:lnTo>
                  <a:lnTo>
                    <a:pt x="57341" y="17071"/>
                  </a:lnTo>
                  <a:lnTo>
                    <a:pt x="59786" y="18142"/>
                  </a:lnTo>
                  <a:lnTo>
                    <a:pt x="62121" y="20267"/>
                  </a:lnTo>
                  <a:lnTo>
                    <a:pt x="64716" y="28273"/>
                  </a:lnTo>
                  <a:lnTo>
                    <a:pt x="65813" y="61126"/>
                  </a:lnTo>
                  <a:lnTo>
                    <a:pt x="63054" y="79814"/>
                  </a:lnTo>
                  <a:lnTo>
                    <a:pt x="64661" y="87429"/>
                  </a:lnTo>
                  <a:lnTo>
                    <a:pt x="66782" y="88330"/>
                  </a:lnTo>
                  <a:lnTo>
                    <a:pt x="69608" y="87520"/>
                  </a:lnTo>
                  <a:lnTo>
                    <a:pt x="87652" y="72710"/>
                  </a:lnTo>
                  <a:lnTo>
                    <a:pt x="129764" y="31290"/>
                  </a:lnTo>
                  <a:lnTo>
                    <a:pt x="153942" y="10568"/>
                  </a:lnTo>
                  <a:lnTo>
                    <a:pt x="156643" y="10279"/>
                  </a:lnTo>
                  <a:lnTo>
                    <a:pt x="158442" y="11497"/>
                  </a:lnTo>
                  <a:lnTo>
                    <a:pt x="159642" y="13720"/>
                  </a:lnTo>
                  <a:lnTo>
                    <a:pt x="157961" y="33704"/>
                  </a:lnTo>
                  <a:lnTo>
                    <a:pt x="146252" y="68710"/>
                  </a:lnTo>
                  <a:lnTo>
                    <a:pt x="136119" y="106991"/>
                  </a:lnTo>
                  <a:lnTo>
                    <a:pt x="129178" y="146071"/>
                  </a:lnTo>
                  <a:lnTo>
                    <a:pt x="126975" y="151213"/>
                  </a:lnTo>
                  <a:lnTo>
                    <a:pt x="130293" y="145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2655"/>
            <p:cNvSpPr/>
            <p:nvPr>
              <p:custDataLst>
                <p:tags r:id="rId55"/>
              </p:custDataLst>
            </p:nvPr>
          </p:nvSpPr>
          <p:spPr>
            <a:xfrm>
              <a:off x="8488377" y="825500"/>
              <a:ext cx="223636" cy="507110"/>
            </a:xfrm>
            <a:custGeom>
              <a:avLst/>
              <a:gdLst/>
              <a:ahLst/>
              <a:cxnLst/>
              <a:rect l="0" t="0" r="0" b="0"/>
              <a:pathLst>
                <a:path w="223636" h="507110">
                  <a:moveTo>
                    <a:pt x="103173" y="0"/>
                  </a:moveTo>
                  <a:lnTo>
                    <a:pt x="103173" y="0"/>
                  </a:lnTo>
                  <a:lnTo>
                    <a:pt x="99802" y="0"/>
                  </a:lnTo>
                  <a:lnTo>
                    <a:pt x="80791" y="33239"/>
                  </a:lnTo>
                  <a:lnTo>
                    <a:pt x="63827" y="66514"/>
                  </a:lnTo>
                  <a:lnTo>
                    <a:pt x="44528" y="110465"/>
                  </a:lnTo>
                  <a:lnTo>
                    <a:pt x="34443" y="135027"/>
                  </a:lnTo>
                  <a:lnTo>
                    <a:pt x="26308" y="159162"/>
                  </a:lnTo>
                  <a:lnTo>
                    <a:pt x="13507" y="206676"/>
                  </a:lnTo>
                  <a:lnTo>
                    <a:pt x="4994" y="248019"/>
                  </a:lnTo>
                  <a:lnTo>
                    <a:pt x="0" y="293620"/>
                  </a:lnTo>
                  <a:lnTo>
                    <a:pt x="523" y="303697"/>
                  </a:lnTo>
                  <a:lnTo>
                    <a:pt x="2285" y="309709"/>
                  </a:lnTo>
                  <a:lnTo>
                    <a:pt x="4870" y="313012"/>
                  </a:lnTo>
                  <a:lnTo>
                    <a:pt x="8004" y="314508"/>
                  </a:lnTo>
                  <a:lnTo>
                    <a:pt x="12210" y="311977"/>
                  </a:lnTo>
                  <a:lnTo>
                    <a:pt x="28243" y="290856"/>
                  </a:lnTo>
                  <a:lnTo>
                    <a:pt x="52624" y="248031"/>
                  </a:lnTo>
                  <a:lnTo>
                    <a:pt x="71081" y="218876"/>
                  </a:lnTo>
                  <a:lnTo>
                    <a:pt x="73312" y="217178"/>
                  </a:lnTo>
                  <a:lnTo>
                    <a:pt x="74799" y="217458"/>
                  </a:lnTo>
                  <a:lnTo>
                    <a:pt x="75789" y="219055"/>
                  </a:lnTo>
                  <a:lnTo>
                    <a:pt x="83432" y="264682"/>
                  </a:lnTo>
                  <a:lnTo>
                    <a:pt x="89930" y="278503"/>
                  </a:lnTo>
                  <a:lnTo>
                    <a:pt x="94344" y="283035"/>
                  </a:lnTo>
                  <a:lnTo>
                    <a:pt x="104893" y="288071"/>
                  </a:lnTo>
                  <a:lnTo>
                    <a:pt x="126103" y="287535"/>
                  </a:lnTo>
                  <a:lnTo>
                    <a:pt x="162919" y="270894"/>
                  </a:lnTo>
                  <a:lnTo>
                    <a:pt x="203303" y="244387"/>
                  </a:lnTo>
                  <a:lnTo>
                    <a:pt x="208732" y="243358"/>
                  </a:lnTo>
                  <a:lnTo>
                    <a:pt x="213055" y="244789"/>
                  </a:lnTo>
                  <a:lnTo>
                    <a:pt x="216645" y="247859"/>
                  </a:lnTo>
                  <a:lnTo>
                    <a:pt x="220633" y="258797"/>
                  </a:lnTo>
                  <a:lnTo>
                    <a:pt x="223193" y="298927"/>
                  </a:lnTo>
                  <a:lnTo>
                    <a:pt x="223635" y="343433"/>
                  </a:lnTo>
                  <a:lnTo>
                    <a:pt x="221858" y="375828"/>
                  </a:lnTo>
                  <a:lnTo>
                    <a:pt x="218010" y="408335"/>
                  </a:lnTo>
                  <a:lnTo>
                    <a:pt x="206500" y="452991"/>
                  </a:lnTo>
                  <a:lnTo>
                    <a:pt x="185843" y="487076"/>
                  </a:lnTo>
                  <a:lnTo>
                    <a:pt x="170019" y="501287"/>
                  </a:lnTo>
                  <a:lnTo>
                    <a:pt x="153578" y="506663"/>
                  </a:lnTo>
                  <a:lnTo>
                    <a:pt x="145243" y="507109"/>
                  </a:lnTo>
                  <a:lnTo>
                    <a:pt x="126574" y="496315"/>
                  </a:lnTo>
                  <a:lnTo>
                    <a:pt x="116657" y="487510"/>
                  </a:lnTo>
                  <a:lnTo>
                    <a:pt x="103757" y="462675"/>
                  </a:lnTo>
                  <a:lnTo>
                    <a:pt x="90473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1" name="SMARTInkShape-Group563"/>
          <p:cNvGrpSpPr/>
          <p:nvPr/>
        </p:nvGrpSpPr>
        <p:grpSpPr>
          <a:xfrm>
            <a:off x="9118600" y="842949"/>
            <a:ext cx="1003301" cy="326424"/>
            <a:chOff x="9118600" y="842949"/>
            <a:chExt cx="1003301" cy="326424"/>
          </a:xfrm>
        </p:grpSpPr>
        <p:sp>
          <p:nvSpPr>
            <p:cNvPr id="534" name="SMARTInkShape-2656"/>
            <p:cNvSpPr/>
            <p:nvPr>
              <p:custDataLst>
                <p:tags r:id="rId43"/>
              </p:custDataLst>
            </p:nvPr>
          </p:nvSpPr>
          <p:spPr>
            <a:xfrm>
              <a:off x="9519533" y="1016000"/>
              <a:ext cx="100718" cy="6351"/>
            </a:xfrm>
            <a:custGeom>
              <a:avLst/>
              <a:gdLst/>
              <a:ahLst/>
              <a:cxnLst/>
              <a:rect l="0" t="0" r="0" b="0"/>
              <a:pathLst>
                <a:path w="100718" h="635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43918" y="4364"/>
                  </a:lnTo>
                  <a:lnTo>
                    <a:pt x="10071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2657"/>
            <p:cNvSpPr/>
            <p:nvPr>
              <p:custDataLst>
                <p:tags r:id="rId44"/>
              </p:custDataLst>
            </p:nvPr>
          </p:nvSpPr>
          <p:spPr>
            <a:xfrm>
              <a:off x="9664700" y="842949"/>
              <a:ext cx="457201" cy="308357"/>
            </a:xfrm>
            <a:custGeom>
              <a:avLst/>
              <a:gdLst/>
              <a:ahLst/>
              <a:cxnLst/>
              <a:rect l="0" t="0" r="0" b="0"/>
              <a:pathLst>
                <a:path w="457201" h="308357">
                  <a:moveTo>
                    <a:pt x="0" y="198451"/>
                  </a:moveTo>
                  <a:lnTo>
                    <a:pt x="0" y="198451"/>
                  </a:lnTo>
                  <a:lnTo>
                    <a:pt x="0" y="201822"/>
                  </a:lnTo>
                  <a:lnTo>
                    <a:pt x="705" y="202815"/>
                  </a:lnTo>
                  <a:lnTo>
                    <a:pt x="1881" y="203477"/>
                  </a:lnTo>
                  <a:lnTo>
                    <a:pt x="3370" y="203918"/>
                  </a:lnTo>
                  <a:lnTo>
                    <a:pt x="15580" y="201168"/>
                  </a:lnTo>
                  <a:lnTo>
                    <a:pt x="51052" y="181013"/>
                  </a:lnTo>
                  <a:lnTo>
                    <a:pt x="57971" y="174708"/>
                  </a:lnTo>
                  <a:lnTo>
                    <a:pt x="59813" y="172039"/>
                  </a:lnTo>
                  <a:lnTo>
                    <a:pt x="60335" y="169554"/>
                  </a:lnTo>
                  <a:lnTo>
                    <a:pt x="59980" y="167192"/>
                  </a:lnTo>
                  <a:lnTo>
                    <a:pt x="59037" y="164912"/>
                  </a:lnTo>
                  <a:lnTo>
                    <a:pt x="56290" y="164802"/>
                  </a:lnTo>
                  <a:lnTo>
                    <a:pt x="47596" y="168444"/>
                  </a:lnTo>
                  <a:lnTo>
                    <a:pt x="30799" y="181799"/>
                  </a:lnTo>
                  <a:lnTo>
                    <a:pt x="15791" y="205903"/>
                  </a:lnTo>
                  <a:lnTo>
                    <a:pt x="12427" y="223400"/>
                  </a:lnTo>
                  <a:lnTo>
                    <a:pt x="12518" y="232017"/>
                  </a:lnTo>
                  <a:lnTo>
                    <a:pt x="18263" y="247236"/>
                  </a:lnTo>
                  <a:lnTo>
                    <a:pt x="28578" y="260350"/>
                  </a:lnTo>
                  <a:lnTo>
                    <a:pt x="42570" y="270882"/>
                  </a:lnTo>
                  <a:lnTo>
                    <a:pt x="73056" y="278003"/>
                  </a:lnTo>
                  <a:lnTo>
                    <a:pt x="108901" y="273371"/>
                  </a:lnTo>
                  <a:lnTo>
                    <a:pt x="152458" y="254094"/>
                  </a:lnTo>
                  <a:lnTo>
                    <a:pt x="168653" y="242231"/>
                  </a:lnTo>
                  <a:lnTo>
                    <a:pt x="177263" y="229903"/>
                  </a:lnTo>
                  <a:lnTo>
                    <a:pt x="179558" y="223652"/>
                  </a:lnTo>
                  <a:lnTo>
                    <a:pt x="179678" y="218780"/>
                  </a:lnTo>
                  <a:lnTo>
                    <a:pt x="178346" y="214826"/>
                  </a:lnTo>
                  <a:lnTo>
                    <a:pt x="176048" y="211484"/>
                  </a:lnTo>
                  <a:lnTo>
                    <a:pt x="171693" y="209962"/>
                  </a:lnTo>
                  <a:lnTo>
                    <a:pt x="159329" y="210152"/>
                  </a:lnTo>
                  <a:lnTo>
                    <a:pt x="148187" y="216352"/>
                  </a:lnTo>
                  <a:lnTo>
                    <a:pt x="129539" y="237578"/>
                  </a:lnTo>
                  <a:lnTo>
                    <a:pt x="124600" y="249708"/>
                  </a:lnTo>
                  <a:lnTo>
                    <a:pt x="123283" y="255905"/>
                  </a:lnTo>
                  <a:lnTo>
                    <a:pt x="123816" y="260743"/>
                  </a:lnTo>
                  <a:lnTo>
                    <a:pt x="125582" y="264673"/>
                  </a:lnTo>
                  <a:lnTo>
                    <a:pt x="128172" y="267999"/>
                  </a:lnTo>
                  <a:lnTo>
                    <a:pt x="136692" y="271695"/>
                  </a:lnTo>
                  <a:lnTo>
                    <a:pt x="146829" y="272631"/>
                  </a:lnTo>
                  <a:lnTo>
                    <a:pt x="164836" y="267484"/>
                  </a:lnTo>
                  <a:lnTo>
                    <a:pt x="175838" y="261709"/>
                  </a:lnTo>
                  <a:lnTo>
                    <a:pt x="181163" y="258316"/>
                  </a:lnTo>
                  <a:lnTo>
                    <a:pt x="188125" y="256405"/>
                  </a:lnTo>
                  <a:lnTo>
                    <a:pt x="235569" y="244791"/>
                  </a:lnTo>
                  <a:lnTo>
                    <a:pt x="282906" y="234404"/>
                  </a:lnTo>
                  <a:lnTo>
                    <a:pt x="329057" y="216940"/>
                  </a:lnTo>
                  <a:lnTo>
                    <a:pt x="353380" y="202753"/>
                  </a:lnTo>
                  <a:lnTo>
                    <a:pt x="365902" y="191191"/>
                  </a:lnTo>
                  <a:lnTo>
                    <a:pt x="373821" y="178996"/>
                  </a:lnTo>
                  <a:lnTo>
                    <a:pt x="375508" y="174192"/>
                  </a:lnTo>
                  <a:lnTo>
                    <a:pt x="375925" y="170284"/>
                  </a:lnTo>
                  <a:lnTo>
                    <a:pt x="375502" y="166973"/>
                  </a:lnTo>
                  <a:lnTo>
                    <a:pt x="373807" y="165471"/>
                  </a:lnTo>
                  <a:lnTo>
                    <a:pt x="371266" y="165176"/>
                  </a:lnTo>
                  <a:lnTo>
                    <a:pt x="368160" y="165684"/>
                  </a:lnTo>
                  <a:lnTo>
                    <a:pt x="346935" y="176513"/>
                  </a:lnTo>
                  <a:lnTo>
                    <a:pt x="314933" y="203240"/>
                  </a:lnTo>
                  <a:lnTo>
                    <a:pt x="288751" y="241341"/>
                  </a:lnTo>
                  <a:lnTo>
                    <a:pt x="277702" y="273797"/>
                  </a:lnTo>
                  <a:lnTo>
                    <a:pt x="278881" y="290499"/>
                  </a:lnTo>
                  <a:lnTo>
                    <a:pt x="281170" y="297916"/>
                  </a:lnTo>
                  <a:lnTo>
                    <a:pt x="284811" y="302861"/>
                  </a:lnTo>
                  <a:lnTo>
                    <a:pt x="294506" y="308356"/>
                  </a:lnTo>
                  <a:lnTo>
                    <a:pt x="307749" y="307035"/>
                  </a:lnTo>
                  <a:lnTo>
                    <a:pt x="315233" y="304707"/>
                  </a:lnTo>
                  <a:lnTo>
                    <a:pt x="329193" y="294594"/>
                  </a:lnTo>
                  <a:lnTo>
                    <a:pt x="343157" y="277870"/>
                  </a:lnTo>
                  <a:lnTo>
                    <a:pt x="366886" y="233193"/>
                  </a:lnTo>
                  <a:lnTo>
                    <a:pt x="383429" y="188257"/>
                  </a:lnTo>
                  <a:lnTo>
                    <a:pt x="392499" y="162727"/>
                  </a:lnTo>
                  <a:lnTo>
                    <a:pt x="402069" y="135829"/>
                  </a:lnTo>
                  <a:lnTo>
                    <a:pt x="411980" y="108020"/>
                  </a:lnTo>
                  <a:lnTo>
                    <a:pt x="426755" y="62069"/>
                  </a:lnTo>
                  <a:lnTo>
                    <a:pt x="436612" y="26359"/>
                  </a:lnTo>
                  <a:lnTo>
                    <a:pt x="440994" y="3432"/>
                  </a:lnTo>
                  <a:lnTo>
                    <a:pt x="439338" y="0"/>
                  </a:lnTo>
                  <a:lnTo>
                    <a:pt x="435416" y="1239"/>
                  </a:lnTo>
                  <a:lnTo>
                    <a:pt x="429978" y="5593"/>
                  </a:lnTo>
                  <a:lnTo>
                    <a:pt x="405467" y="48802"/>
                  </a:lnTo>
                  <a:lnTo>
                    <a:pt x="389758" y="91018"/>
                  </a:lnTo>
                  <a:lnTo>
                    <a:pt x="379248" y="137297"/>
                  </a:lnTo>
                  <a:lnTo>
                    <a:pt x="379280" y="183736"/>
                  </a:lnTo>
                  <a:lnTo>
                    <a:pt x="389642" y="222720"/>
                  </a:lnTo>
                  <a:lnTo>
                    <a:pt x="407420" y="254393"/>
                  </a:lnTo>
                  <a:lnTo>
                    <a:pt x="457200" y="300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2658"/>
            <p:cNvSpPr/>
            <p:nvPr>
              <p:custDataLst>
                <p:tags r:id="rId45"/>
              </p:custDataLst>
            </p:nvPr>
          </p:nvSpPr>
          <p:spPr>
            <a:xfrm>
              <a:off x="9118600" y="1063142"/>
              <a:ext cx="38101" cy="105259"/>
            </a:xfrm>
            <a:custGeom>
              <a:avLst/>
              <a:gdLst/>
              <a:ahLst/>
              <a:cxnLst/>
              <a:rect l="0" t="0" r="0" b="0"/>
              <a:pathLst>
                <a:path w="38101" h="105259">
                  <a:moveTo>
                    <a:pt x="0" y="3658"/>
                  </a:moveTo>
                  <a:lnTo>
                    <a:pt x="0" y="3658"/>
                  </a:lnTo>
                  <a:lnTo>
                    <a:pt x="3370" y="287"/>
                  </a:lnTo>
                  <a:lnTo>
                    <a:pt x="5776" y="0"/>
                  </a:lnTo>
                  <a:lnTo>
                    <a:pt x="12209" y="1562"/>
                  </a:lnTo>
                  <a:lnTo>
                    <a:pt x="17891" y="10252"/>
                  </a:lnTo>
                  <a:lnTo>
                    <a:pt x="29480" y="51929"/>
                  </a:lnTo>
                  <a:lnTo>
                    <a:pt x="37250" y="97255"/>
                  </a:lnTo>
                  <a:lnTo>
                    <a:pt x="38100" y="105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2659"/>
            <p:cNvSpPr/>
            <p:nvPr>
              <p:custDataLst>
                <p:tags r:id="rId46"/>
              </p:custDataLst>
            </p:nvPr>
          </p:nvSpPr>
          <p:spPr>
            <a:xfrm>
              <a:off x="9150350" y="99695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19050" y="25400"/>
                  </a:moveTo>
                  <a:lnTo>
                    <a:pt x="19050" y="25400"/>
                  </a:lnTo>
                  <a:lnTo>
                    <a:pt x="9616" y="79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2660"/>
            <p:cNvSpPr/>
            <p:nvPr>
              <p:custDataLst>
                <p:tags r:id="rId47"/>
              </p:custDataLst>
            </p:nvPr>
          </p:nvSpPr>
          <p:spPr>
            <a:xfrm>
              <a:off x="9201591" y="1023020"/>
              <a:ext cx="126560" cy="126331"/>
            </a:xfrm>
            <a:custGeom>
              <a:avLst/>
              <a:gdLst/>
              <a:ahLst/>
              <a:cxnLst/>
              <a:rect l="0" t="0" r="0" b="0"/>
              <a:pathLst>
                <a:path w="126560" h="126331">
                  <a:moveTo>
                    <a:pt x="12259" y="31080"/>
                  </a:moveTo>
                  <a:lnTo>
                    <a:pt x="12259" y="31080"/>
                  </a:lnTo>
                  <a:lnTo>
                    <a:pt x="29904" y="31080"/>
                  </a:lnTo>
                  <a:lnTo>
                    <a:pt x="28801" y="34843"/>
                  </a:lnTo>
                  <a:lnTo>
                    <a:pt x="27521" y="37822"/>
                  </a:lnTo>
                  <a:lnTo>
                    <a:pt x="21813" y="81981"/>
                  </a:lnTo>
                  <a:lnTo>
                    <a:pt x="12816" y="105428"/>
                  </a:lnTo>
                  <a:lnTo>
                    <a:pt x="7097" y="113513"/>
                  </a:lnTo>
                  <a:lnTo>
                    <a:pt x="1047" y="118702"/>
                  </a:lnTo>
                  <a:lnTo>
                    <a:pt x="220" y="113768"/>
                  </a:lnTo>
                  <a:lnTo>
                    <a:pt x="0" y="109488"/>
                  </a:lnTo>
                  <a:lnTo>
                    <a:pt x="6431" y="89982"/>
                  </a:lnTo>
                  <a:lnTo>
                    <a:pt x="32093" y="48673"/>
                  </a:lnTo>
                  <a:lnTo>
                    <a:pt x="73910" y="5297"/>
                  </a:lnTo>
                  <a:lnTo>
                    <a:pt x="80171" y="1897"/>
                  </a:lnTo>
                  <a:lnTo>
                    <a:pt x="90891" y="0"/>
                  </a:lnTo>
                  <a:lnTo>
                    <a:pt x="95018" y="1894"/>
                  </a:lnTo>
                  <a:lnTo>
                    <a:pt x="101487" y="9642"/>
                  </a:lnTo>
                  <a:lnTo>
                    <a:pt x="109094" y="32646"/>
                  </a:lnTo>
                  <a:lnTo>
                    <a:pt x="109965" y="71318"/>
                  </a:lnTo>
                  <a:lnTo>
                    <a:pt x="123487" y="116843"/>
                  </a:lnTo>
                  <a:lnTo>
                    <a:pt x="126559" y="126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2661"/>
            <p:cNvSpPr/>
            <p:nvPr>
              <p:custDataLst>
                <p:tags r:id="rId48"/>
              </p:custDataLst>
            </p:nvPr>
          </p:nvSpPr>
          <p:spPr>
            <a:xfrm>
              <a:off x="9414610" y="1002654"/>
              <a:ext cx="68526" cy="144668"/>
            </a:xfrm>
            <a:custGeom>
              <a:avLst/>
              <a:gdLst/>
              <a:ahLst/>
              <a:cxnLst/>
              <a:rect l="0" t="0" r="0" b="0"/>
              <a:pathLst>
                <a:path w="68526" h="144668">
                  <a:moveTo>
                    <a:pt x="46890" y="76846"/>
                  </a:moveTo>
                  <a:lnTo>
                    <a:pt x="46890" y="76846"/>
                  </a:lnTo>
                  <a:lnTo>
                    <a:pt x="60374" y="59991"/>
                  </a:lnTo>
                  <a:lnTo>
                    <a:pt x="66994" y="42309"/>
                  </a:lnTo>
                  <a:lnTo>
                    <a:pt x="68525" y="24807"/>
                  </a:lnTo>
                  <a:lnTo>
                    <a:pt x="64504" y="12325"/>
                  </a:lnTo>
                  <a:lnTo>
                    <a:pt x="54247" y="3955"/>
                  </a:lnTo>
                  <a:lnTo>
                    <a:pt x="47562" y="735"/>
                  </a:lnTo>
                  <a:lnTo>
                    <a:pt x="40989" y="0"/>
                  </a:lnTo>
                  <a:lnTo>
                    <a:pt x="28041" y="2946"/>
                  </a:lnTo>
                  <a:lnTo>
                    <a:pt x="17110" y="10840"/>
                  </a:lnTo>
                  <a:lnTo>
                    <a:pt x="12219" y="15909"/>
                  </a:lnTo>
                  <a:lnTo>
                    <a:pt x="6787" y="29066"/>
                  </a:lnTo>
                  <a:lnTo>
                    <a:pt x="5078" y="44322"/>
                  </a:lnTo>
                  <a:lnTo>
                    <a:pt x="8788" y="68777"/>
                  </a:lnTo>
                  <a:lnTo>
                    <a:pt x="19537" y="107394"/>
                  </a:lnTo>
                  <a:lnTo>
                    <a:pt x="15851" y="139848"/>
                  </a:lnTo>
                  <a:lnTo>
                    <a:pt x="14203" y="142131"/>
                  </a:lnTo>
                  <a:lnTo>
                    <a:pt x="11694" y="143653"/>
                  </a:lnTo>
                  <a:lnTo>
                    <a:pt x="8608" y="144667"/>
                  </a:lnTo>
                  <a:lnTo>
                    <a:pt x="5847" y="143932"/>
                  </a:lnTo>
                  <a:lnTo>
                    <a:pt x="897" y="139353"/>
                  </a:lnTo>
                  <a:lnTo>
                    <a:pt x="0" y="135450"/>
                  </a:lnTo>
                  <a:lnTo>
                    <a:pt x="2440" y="114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2662"/>
            <p:cNvSpPr/>
            <p:nvPr>
              <p:custDataLst>
                <p:tags r:id="rId49"/>
              </p:custDataLst>
            </p:nvPr>
          </p:nvSpPr>
          <p:spPr>
            <a:xfrm>
              <a:off x="9554317" y="853879"/>
              <a:ext cx="63240" cy="315494"/>
            </a:xfrm>
            <a:custGeom>
              <a:avLst/>
              <a:gdLst/>
              <a:ahLst/>
              <a:cxnLst/>
              <a:rect l="0" t="0" r="0" b="0"/>
              <a:pathLst>
                <a:path w="63240" h="315494">
                  <a:moveTo>
                    <a:pt x="59583" y="3371"/>
                  </a:moveTo>
                  <a:lnTo>
                    <a:pt x="59583" y="3371"/>
                  </a:lnTo>
                  <a:lnTo>
                    <a:pt x="62953" y="0"/>
                  </a:lnTo>
                  <a:lnTo>
                    <a:pt x="63239" y="418"/>
                  </a:lnTo>
                  <a:lnTo>
                    <a:pt x="40424" y="47733"/>
                  </a:lnTo>
                  <a:lnTo>
                    <a:pt x="27786" y="87998"/>
                  </a:lnTo>
                  <a:lnTo>
                    <a:pt x="21450" y="111295"/>
                  </a:lnTo>
                  <a:lnTo>
                    <a:pt x="15111" y="135998"/>
                  </a:lnTo>
                  <a:lnTo>
                    <a:pt x="8768" y="161639"/>
                  </a:lnTo>
                  <a:lnTo>
                    <a:pt x="1721" y="207062"/>
                  </a:lnTo>
                  <a:lnTo>
                    <a:pt x="0" y="246300"/>
                  </a:lnTo>
                  <a:lnTo>
                    <a:pt x="7669" y="290074"/>
                  </a:lnTo>
                  <a:lnTo>
                    <a:pt x="17461" y="309300"/>
                  </a:lnTo>
                  <a:lnTo>
                    <a:pt x="23740" y="313863"/>
                  </a:lnTo>
                  <a:lnTo>
                    <a:pt x="30750" y="315493"/>
                  </a:lnTo>
                  <a:lnTo>
                    <a:pt x="53233" y="314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2" name="SMARTInkShape-2663"/>
          <p:cNvSpPr/>
          <p:nvPr>
            <p:custDataLst>
              <p:tags r:id="rId11"/>
            </p:custDataLst>
          </p:nvPr>
        </p:nvSpPr>
        <p:spPr>
          <a:xfrm>
            <a:off x="10677196" y="815714"/>
            <a:ext cx="384505" cy="589102"/>
          </a:xfrm>
          <a:custGeom>
            <a:avLst/>
            <a:gdLst/>
            <a:ahLst/>
            <a:cxnLst/>
            <a:rect l="0" t="0" r="0" b="0"/>
            <a:pathLst>
              <a:path w="384505" h="589102">
                <a:moveTo>
                  <a:pt x="86054" y="263786"/>
                </a:moveTo>
                <a:lnTo>
                  <a:pt x="86054" y="263786"/>
                </a:lnTo>
                <a:lnTo>
                  <a:pt x="56199" y="219006"/>
                </a:lnTo>
                <a:lnTo>
                  <a:pt x="51336" y="214882"/>
                </a:lnTo>
                <a:lnTo>
                  <a:pt x="40285" y="210301"/>
                </a:lnTo>
                <a:lnTo>
                  <a:pt x="34371" y="211902"/>
                </a:lnTo>
                <a:lnTo>
                  <a:pt x="22163" y="221206"/>
                </a:lnTo>
                <a:lnTo>
                  <a:pt x="6759" y="249053"/>
                </a:lnTo>
                <a:lnTo>
                  <a:pt x="0" y="280744"/>
                </a:lnTo>
                <a:lnTo>
                  <a:pt x="4062" y="300016"/>
                </a:lnTo>
                <a:lnTo>
                  <a:pt x="13628" y="316577"/>
                </a:lnTo>
                <a:lnTo>
                  <a:pt x="27289" y="328641"/>
                </a:lnTo>
                <a:lnTo>
                  <a:pt x="35587" y="331012"/>
                </a:lnTo>
                <a:lnTo>
                  <a:pt x="54217" y="329883"/>
                </a:lnTo>
                <a:lnTo>
                  <a:pt x="81165" y="317942"/>
                </a:lnTo>
                <a:lnTo>
                  <a:pt x="92819" y="301261"/>
                </a:lnTo>
                <a:lnTo>
                  <a:pt x="103344" y="266188"/>
                </a:lnTo>
                <a:lnTo>
                  <a:pt x="110932" y="220753"/>
                </a:lnTo>
                <a:lnTo>
                  <a:pt x="116867" y="183983"/>
                </a:lnTo>
                <a:lnTo>
                  <a:pt x="126559" y="141770"/>
                </a:lnTo>
                <a:lnTo>
                  <a:pt x="143916" y="94597"/>
                </a:lnTo>
                <a:lnTo>
                  <a:pt x="165087" y="57191"/>
                </a:lnTo>
                <a:lnTo>
                  <a:pt x="196862" y="29420"/>
                </a:lnTo>
                <a:lnTo>
                  <a:pt x="236901" y="6922"/>
                </a:lnTo>
                <a:lnTo>
                  <a:pt x="258142" y="0"/>
                </a:lnTo>
                <a:lnTo>
                  <a:pt x="262869" y="1146"/>
                </a:lnTo>
                <a:lnTo>
                  <a:pt x="266725" y="4026"/>
                </a:lnTo>
                <a:lnTo>
                  <a:pt x="270002" y="8063"/>
                </a:lnTo>
                <a:lnTo>
                  <a:pt x="271758" y="23837"/>
                </a:lnTo>
                <a:lnTo>
                  <a:pt x="268073" y="47781"/>
                </a:lnTo>
                <a:lnTo>
                  <a:pt x="257027" y="81941"/>
                </a:lnTo>
                <a:lnTo>
                  <a:pt x="240829" y="122523"/>
                </a:lnTo>
                <a:lnTo>
                  <a:pt x="221165" y="167841"/>
                </a:lnTo>
                <a:lnTo>
                  <a:pt x="209994" y="192767"/>
                </a:lnTo>
                <a:lnTo>
                  <a:pt x="198313" y="218557"/>
                </a:lnTo>
                <a:lnTo>
                  <a:pt x="187000" y="245628"/>
                </a:lnTo>
                <a:lnTo>
                  <a:pt x="175928" y="273553"/>
                </a:lnTo>
                <a:lnTo>
                  <a:pt x="165020" y="302047"/>
                </a:lnTo>
                <a:lnTo>
                  <a:pt x="156338" y="330216"/>
                </a:lnTo>
                <a:lnTo>
                  <a:pt x="149136" y="358167"/>
                </a:lnTo>
                <a:lnTo>
                  <a:pt x="142926" y="385973"/>
                </a:lnTo>
                <a:lnTo>
                  <a:pt x="138786" y="412977"/>
                </a:lnTo>
                <a:lnTo>
                  <a:pt x="136025" y="439447"/>
                </a:lnTo>
                <a:lnTo>
                  <a:pt x="134184" y="465560"/>
                </a:lnTo>
                <a:lnTo>
                  <a:pt x="135903" y="509626"/>
                </a:lnTo>
                <a:lnTo>
                  <a:pt x="143486" y="545909"/>
                </a:lnTo>
                <a:lnTo>
                  <a:pt x="158617" y="573794"/>
                </a:lnTo>
                <a:lnTo>
                  <a:pt x="166884" y="581936"/>
                </a:lnTo>
                <a:lnTo>
                  <a:pt x="175218" y="586658"/>
                </a:lnTo>
                <a:lnTo>
                  <a:pt x="183596" y="589101"/>
                </a:lnTo>
                <a:lnTo>
                  <a:pt x="202311" y="586170"/>
                </a:lnTo>
                <a:lnTo>
                  <a:pt x="212244" y="582425"/>
                </a:lnTo>
                <a:lnTo>
                  <a:pt x="230804" y="566976"/>
                </a:lnTo>
                <a:lnTo>
                  <a:pt x="247753" y="543882"/>
                </a:lnTo>
                <a:lnTo>
                  <a:pt x="262342" y="512451"/>
                </a:lnTo>
                <a:lnTo>
                  <a:pt x="274001" y="469789"/>
                </a:lnTo>
                <a:lnTo>
                  <a:pt x="281770" y="425193"/>
                </a:lnTo>
                <a:lnTo>
                  <a:pt x="280764" y="378403"/>
                </a:lnTo>
                <a:lnTo>
                  <a:pt x="272781" y="358471"/>
                </a:lnTo>
                <a:lnTo>
                  <a:pt x="262177" y="346320"/>
                </a:lnTo>
                <a:lnTo>
                  <a:pt x="251820" y="339979"/>
                </a:lnTo>
                <a:lnTo>
                  <a:pt x="248070" y="339276"/>
                </a:lnTo>
                <a:lnTo>
                  <a:pt x="240354" y="339846"/>
                </a:lnTo>
                <a:lnTo>
                  <a:pt x="240426" y="340598"/>
                </a:lnTo>
                <a:lnTo>
                  <a:pt x="242388" y="343315"/>
                </a:lnTo>
                <a:lnTo>
                  <a:pt x="260943" y="345441"/>
                </a:lnTo>
                <a:lnTo>
                  <a:pt x="305889" y="339311"/>
                </a:lnTo>
                <a:lnTo>
                  <a:pt x="343102" y="333436"/>
                </a:lnTo>
                <a:lnTo>
                  <a:pt x="384504" y="32728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7" name="SMARTInkShape-Group565"/>
          <p:cNvGrpSpPr/>
          <p:nvPr/>
        </p:nvGrpSpPr>
        <p:grpSpPr>
          <a:xfrm>
            <a:off x="2572351" y="1790700"/>
            <a:ext cx="685196" cy="429147"/>
            <a:chOff x="2572351" y="1790700"/>
            <a:chExt cx="685196" cy="429147"/>
          </a:xfrm>
        </p:grpSpPr>
        <p:sp>
          <p:nvSpPr>
            <p:cNvPr id="543" name="SMARTInkShape-2664"/>
            <p:cNvSpPr/>
            <p:nvPr>
              <p:custDataLst>
                <p:tags r:id="rId39"/>
              </p:custDataLst>
            </p:nvPr>
          </p:nvSpPr>
          <p:spPr>
            <a:xfrm>
              <a:off x="2572351" y="1861956"/>
              <a:ext cx="291753" cy="220224"/>
            </a:xfrm>
            <a:custGeom>
              <a:avLst/>
              <a:gdLst/>
              <a:ahLst/>
              <a:cxnLst/>
              <a:rect l="0" t="0" r="0" b="0"/>
              <a:pathLst>
                <a:path w="291753" h="220224">
                  <a:moveTo>
                    <a:pt x="18449" y="17644"/>
                  </a:moveTo>
                  <a:lnTo>
                    <a:pt x="18449" y="17644"/>
                  </a:lnTo>
                  <a:lnTo>
                    <a:pt x="18449" y="0"/>
                  </a:lnTo>
                  <a:lnTo>
                    <a:pt x="6240" y="42087"/>
                  </a:lnTo>
                  <a:lnTo>
                    <a:pt x="2440" y="73663"/>
                  </a:lnTo>
                  <a:lnTo>
                    <a:pt x="750" y="108158"/>
                  </a:lnTo>
                  <a:lnTo>
                    <a:pt x="0" y="142304"/>
                  </a:lnTo>
                  <a:lnTo>
                    <a:pt x="6319" y="189890"/>
                  </a:lnTo>
                  <a:lnTo>
                    <a:pt x="13293" y="208968"/>
                  </a:lnTo>
                  <a:lnTo>
                    <a:pt x="17128" y="215043"/>
                  </a:lnTo>
                  <a:lnTo>
                    <a:pt x="22507" y="218388"/>
                  </a:lnTo>
                  <a:lnTo>
                    <a:pt x="36010" y="220223"/>
                  </a:lnTo>
                  <a:lnTo>
                    <a:pt x="42856" y="217608"/>
                  </a:lnTo>
                  <a:lnTo>
                    <a:pt x="63310" y="199737"/>
                  </a:lnTo>
                  <a:lnTo>
                    <a:pt x="93267" y="158689"/>
                  </a:lnTo>
                  <a:lnTo>
                    <a:pt x="111408" y="121524"/>
                  </a:lnTo>
                  <a:lnTo>
                    <a:pt x="125130" y="88317"/>
                  </a:lnTo>
                  <a:lnTo>
                    <a:pt x="126964" y="87337"/>
                  </a:lnTo>
                  <a:lnTo>
                    <a:pt x="128892" y="87389"/>
                  </a:lnTo>
                  <a:lnTo>
                    <a:pt x="130884" y="89541"/>
                  </a:lnTo>
                  <a:lnTo>
                    <a:pt x="149835" y="133779"/>
                  </a:lnTo>
                  <a:lnTo>
                    <a:pt x="170659" y="159455"/>
                  </a:lnTo>
                  <a:lnTo>
                    <a:pt x="186522" y="171453"/>
                  </a:lnTo>
                  <a:lnTo>
                    <a:pt x="202980" y="175844"/>
                  </a:lnTo>
                  <a:lnTo>
                    <a:pt x="211319" y="176027"/>
                  </a:lnTo>
                  <a:lnTo>
                    <a:pt x="226230" y="170587"/>
                  </a:lnTo>
                  <a:lnTo>
                    <a:pt x="239207" y="160407"/>
                  </a:lnTo>
                  <a:lnTo>
                    <a:pt x="249678" y="146476"/>
                  </a:lnTo>
                  <a:lnTo>
                    <a:pt x="255273" y="130876"/>
                  </a:lnTo>
                  <a:lnTo>
                    <a:pt x="256765" y="122766"/>
                  </a:lnTo>
                  <a:lnTo>
                    <a:pt x="252778" y="102465"/>
                  </a:lnTo>
                  <a:lnTo>
                    <a:pt x="232972" y="58309"/>
                  </a:lnTo>
                  <a:lnTo>
                    <a:pt x="222919" y="46301"/>
                  </a:lnTo>
                  <a:lnTo>
                    <a:pt x="211708" y="38591"/>
                  </a:lnTo>
                  <a:lnTo>
                    <a:pt x="211494" y="39370"/>
                  </a:lnTo>
                  <a:lnTo>
                    <a:pt x="213137" y="43998"/>
                  </a:lnTo>
                  <a:lnTo>
                    <a:pt x="241624" y="84273"/>
                  </a:lnTo>
                  <a:lnTo>
                    <a:pt x="275715" y="125727"/>
                  </a:lnTo>
                  <a:lnTo>
                    <a:pt x="291752" y="159487"/>
                  </a:lnTo>
                  <a:lnTo>
                    <a:pt x="291377" y="174524"/>
                  </a:lnTo>
                  <a:lnTo>
                    <a:pt x="289301" y="181498"/>
                  </a:lnTo>
                  <a:lnTo>
                    <a:pt x="281350" y="193008"/>
                  </a:lnTo>
                  <a:lnTo>
                    <a:pt x="276266" y="198054"/>
                  </a:lnTo>
                  <a:lnTo>
                    <a:pt x="263092" y="203659"/>
                  </a:lnTo>
                  <a:lnTo>
                    <a:pt x="255628" y="205154"/>
                  </a:lnTo>
                  <a:lnTo>
                    <a:pt x="249946" y="204740"/>
                  </a:lnTo>
                  <a:lnTo>
                    <a:pt x="245452" y="203052"/>
                  </a:lnTo>
                  <a:lnTo>
                    <a:pt x="234349" y="195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2665"/>
            <p:cNvSpPr/>
            <p:nvPr>
              <p:custDataLst>
                <p:tags r:id="rId40"/>
              </p:custDataLst>
            </p:nvPr>
          </p:nvSpPr>
          <p:spPr>
            <a:xfrm>
              <a:off x="2984500" y="1905000"/>
              <a:ext cx="18426" cy="114301"/>
            </a:xfrm>
            <a:custGeom>
              <a:avLst/>
              <a:gdLst/>
              <a:ahLst/>
              <a:cxnLst/>
              <a:rect l="0" t="0" r="0" b="0"/>
              <a:pathLst>
                <a:path w="18426" h="114301">
                  <a:moveTo>
                    <a:pt x="0" y="0"/>
                  </a:moveTo>
                  <a:lnTo>
                    <a:pt x="0" y="0"/>
                  </a:lnTo>
                  <a:lnTo>
                    <a:pt x="6742" y="6742"/>
                  </a:lnTo>
                  <a:lnTo>
                    <a:pt x="14305" y="24419"/>
                  </a:lnTo>
                  <a:lnTo>
                    <a:pt x="18425" y="68954"/>
                  </a:lnTo>
                  <a:lnTo>
                    <a:pt x="127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2666"/>
            <p:cNvSpPr/>
            <p:nvPr>
              <p:custDataLst>
                <p:tags r:id="rId41"/>
              </p:custDataLst>
            </p:nvPr>
          </p:nvSpPr>
          <p:spPr>
            <a:xfrm>
              <a:off x="2946400" y="17907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25400"/>
                  </a:moveTo>
                  <a:lnTo>
                    <a:pt x="0" y="254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2667"/>
            <p:cNvSpPr/>
            <p:nvPr>
              <p:custDataLst>
                <p:tags r:id="rId42"/>
              </p:custDataLst>
            </p:nvPr>
          </p:nvSpPr>
          <p:spPr>
            <a:xfrm>
              <a:off x="3037513" y="1866900"/>
              <a:ext cx="220034" cy="352947"/>
            </a:xfrm>
            <a:custGeom>
              <a:avLst/>
              <a:gdLst/>
              <a:ahLst/>
              <a:cxnLst/>
              <a:rect l="0" t="0" r="0" b="0"/>
              <a:pathLst>
                <a:path w="220034" h="352947">
                  <a:moveTo>
                    <a:pt x="48587" y="0"/>
                  </a:moveTo>
                  <a:lnTo>
                    <a:pt x="48587" y="0"/>
                  </a:lnTo>
                  <a:lnTo>
                    <a:pt x="45216" y="36628"/>
                  </a:lnTo>
                  <a:lnTo>
                    <a:pt x="37756" y="82808"/>
                  </a:lnTo>
                  <a:lnTo>
                    <a:pt x="27606" y="122870"/>
                  </a:lnTo>
                  <a:lnTo>
                    <a:pt x="15593" y="148213"/>
                  </a:lnTo>
                  <a:lnTo>
                    <a:pt x="12480" y="150314"/>
                  </a:lnTo>
                  <a:lnTo>
                    <a:pt x="8993" y="150304"/>
                  </a:lnTo>
                  <a:lnTo>
                    <a:pt x="5258" y="148886"/>
                  </a:lnTo>
                  <a:lnTo>
                    <a:pt x="2768" y="145824"/>
                  </a:lnTo>
                  <a:lnTo>
                    <a:pt x="0" y="136777"/>
                  </a:lnTo>
                  <a:lnTo>
                    <a:pt x="4986" y="89987"/>
                  </a:lnTo>
                  <a:lnTo>
                    <a:pt x="10864" y="64689"/>
                  </a:lnTo>
                  <a:lnTo>
                    <a:pt x="29335" y="33435"/>
                  </a:lnTo>
                  <a:lnTo>
                    <a:pt x="42147" y="22386"/>
                  </a:lnTo>
                  <a:lnTo>
                    <a:pt x="56778" y="18886"/>
                  </a:lnTo>
                  <a:lnTo>
                    <a:pt x="64632" y="18941"/>
                  </a:lnTo>
                  <a:lnTo>
                    <a:pt x="71278" y="21094"/>
                  </a:lnTo>
                  <a:lnTo>
                    <a:pt x="82425" y="29131"/>
                  </a:lnTo>
                  <a:lnTo>
                    <a:pt x="96635" y="52297"/>
                  </a:lnTo>
                  <a:lnTo>
                    <a:pt x="110420" y="96095"/>
                  </a:lnTo>
                  <a:lnTo>
                    <a:pt x="134732" y="143374"/>
                  </a:lnTo>
                  <a:lnTo>
                    <a:pt x="143553" y="151916"/>
                  </a:lnTo>
                  <a:lnTo>
                    <a:pt x="147882" y="154194"/>
                  </a:lnTo>
                  <a:lnTo>
                    <a:pt x="152883" y="153596"/>
                  </a:lnTo>
                  <a:lnTo>
                    <a:pt x="164085" y="147287"/>
                  </a:lnTo>
                  <a:lnTo>
                    <a:pt x="178921" y="131835"/>
                  </a:lnTo>
                  <a:lnTo>
                    <a:pt x="188883" y="107109"/>
                  </a:lnTo>
                  <a:lnTo>
                    <a:pt x="188317" y="85704"/>
                  </a:lnTo>
                  <a:lnTo>
                    <a:pt x="180065" y="55497"/>
                  </a:lnTo>
                  <a:lnTo>
                    <a:pt x="176455" y="47581"/>
                  </a:lnTo>
                  <a:lnTo>
                    <a:pt x="172638" y="43010"/>
                  </a:lnTo>
                  <a:lnTo>
                    <a:pt x="168682" y="40668"/>
                  </a:lnTo>
                  <a:lnTo>
                    <a:pt x="164634" y="39812"/>
                  </a:lnTo>
                  <a:lnTo>
                    <a:pt x="161229" y="42063"/>
                  </a:lnTo>
                  <a:lnTo>
                    <a:pt x="155565" y="52091"/>
                  </a:lnTo>
                  <a:lnTo>
                    <a:pt x="151780" y="73604"/>
                  </a:lnTo>
                  <a:lnTo>
                    <a:pt x="154658" y="85865"/>
                  </a:lnTo>
                  <a:lnTo>
                    <a:pt x="157401" y="91110"/>
                  </a:lnTo>
                  <a:lnTo>
                    <a:pt x="166093" y="98819"/>
                  </a:lnTo>
                  <a:lnTo>
                    <a:pt x="171374" y="101863"/>
                  </a:lnTo>
                  <a:lnTo>
                    <a:pt x="182887" y="103363"/>
                  </a:lnTo>
                  <a:lnTo>
                    <a:pt x="199387" y="100241"/>
                  </a:lnTo>
                  <a:lnTo>
                    <a:pt x="218317" y="95542"/>
                  </a:lnTo>
                  <a:lnTo>
                    <a:pt x="218891" y="96856"/>
                  </a:lnTo>
                  <a:lnTo>
                    <a:pt x="219970" y="143596"/>
                  </a:lnTo>
                  <a:lnTo>
                    <a:pt x="220017" y="184599"/>
                  </a:lnTo>
                  <a:lnTo>
                    <a:pt x="220028" y="218216"/>
                  </a:lnTo>
                  <a:lnTo>
                    <a:pt x="220033" y="251972"/>
                  </a:lnTo>
                  <a:lnTo>
                    <a:pt x="213294" y="295967"/>
                  </a:lnTo>
                  <a:lnTo>
                    <a:pt x="198989" y="329072"/>
                  </a:lnTo>
                  <a:lnTo>
                    <a:pt x="184716" y="346642"/>
                  </a:lnTo>
                  <a:lnTo>
                    <a:pt x="175881" y="351619"/>
                  </a:lnTo>
                  <a:lnTo>
                    <a:pt x="171550" y="352946"/>
                  </a:lnTo>
                  <a:lnTo>
                    <a:pt x="167251" y="352419"/>
                  </a:lnTo>
                  <a:lnTo>
                    <a:pt x="150187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8" name="SMARTInkShape-2668"/>
          <p:cNvSpPr/>
          <p:nvPr>
            <p:custDataLst>
              <p:tags r:id="rId12"/>
            </p:custDataLst>
          </p:nvPr>
        </p:nvSpPr>
        <p:spPr>
          <a:xfrm>
            <a:off x="3673875" y="1838097"/>
            <a:ext cx="320276" cy="235075"/>
          </a:xfrm>
          <a:custGeom>
            <a:avLst/>
            <a:gdLst/>
            <a:ahLst/>
            <a:cxnLst/>
            <a:rect l="0" t="0" r="0" b="0"/>
            <a:pathLst>
              <a:path w="320276" h="235075">
                <a:moveTo>
                  <a:pt x="104375" y="111353"/>
                </a:moveTo>
                <a:lnTo>
                  <a:pt x="104375" y="111353"/>
                </a:lnTo>
                <a:lnTo>
                  <a:pt x="79027" y="112764"/>
                </a:lnTo>
                <a:lnTo>
                  <a:pt x="40049" y="125168"/>
                </a:lnTo>
                <a:lnTo>
                  <a:pt x="21458" y="133721"/>
                </a:lnTo>
                <a:lnTo>
                  <a:pt x="8491" y="144577"/>
                </a:lnTo>
                <a:lnTo>
                  <a:pt x="1788" y="154577"/>
                </a:lnTo>
                <a:lnTo>
                  <a:pt x="0" y="159219"/>
                </a:lnTo>
                <a:lnTo>
                  <a:pt x="925" y="163725"/>
                </a:lnTo>
                <a:lnTo>
                  <a:pt x="7597" y="172494"/>
                </a:lnTo>
                <a:lnTo>
                  <a:pt x="19500" y="177332"/>
                </a:lnTo>
                <a:lnTo>
                  <a:pt x="26625" y="178623"/>
                </a:lnTo>
                <a:lnTo>
                  <a:pt x="42067" y="176293"/>
                </a:lnTo>
                <a:lnTo>
                  <a:pt x="57633" y="169848"/>
                </a:lnTo>
                <a:lnTo>
                  <a:pt x="76884" y="155026"/>
                </a:lnTo>
                <a:lnTo>
                  <a:pt x="86979" y="142089"/>
                </a:lnTo>
                <a:lnTo>
                  <a:pt x="89588" y="136067"/>
                </a:lnTo>
                <a:lnTo>
                  <a:pt x="89578" y="134179"/>
                </a:lnTo>
                <a:lnTo>
                  <a:pt x="88866" y="132920"/>
                </a:lnTo>
                <a:lnTo>
                  <a:pt x="87685" y="132081"/>
                </a:lnTo>
                <a:lnTo>
                  <a:pt x="87604" y="133638"/>
                </a:lnTo>
                <a:lnTo>
                  <a:pt x="94371" y="157065"/>
                </a:lnTo>
                <a:lnTo>
                  <a:pt x="107055" y="175227"/>
                </a:lnTo>
                <a:lnTo>
                  <a:pt x="118266" y="182075"/>
                </a:lnTo>
                <a:lnTo>
                  <a:pt x="124220" y="183901"/>
                </a:lnTo>
                <a:lnTo>
                  <a:pt x="138359" y="182167"/>
                </a:lnTo>
                <a:lnTo>
                  <a:pt x="146081" y="179729"/>
                </a:lnTo>
                <a:lnTo>
                  <a:pt x="160306" y="169494"/>
                </a:lnTo>
                <a:lnTo>
                  <a:pt x="186684" y="139928"/>
                </a:lnTo>
                <a:lnTo>
                  <a:pt x="202533" y="105160"/>
                </a:lnTo>
                <a:lnTo>
                  <a:pt x="212794" y="63578"/>
                </a:lnTo>
                <a:lnTo>
                  <a:pt x="210191" y="23349"/>
                </a:lnTo>
                <a:lnTo>
                  <a:pt x="204085" y="6859"/>
                </a:lnTo>
                <a:lnTo>
                  <a:pt x="200482" y="1473"/>
                </a:lnTo>
                <a:lnTo>
                  <a:pt x="196669" y="0"/>
                </a:lnTo>
                <a:lnTo>
                  <a:pt x="192715" y="1134"/>
                </a:lnTo>
                <a:lnTo>
                  <a:pt x="188668" y="4007"/>
                </a:lnTo>
                <a:lnTo>
                  <a:pt x="172860" y="24906"/>
                </a:lnTo>
                <a:lnTo>
                  <a:pt x="154770" y="63553"/>
                </a:lnTo>
                <a:lnTo>
                  <a:pt x="147939" y="98340"/>
                </a:lnTo>
                <a:lnTo>
                  <a:pt x="147726" y="135203"/>
                </a:lnTo>
                <a:lnTo>
                  <a:pt x="163473" y="182312"/>
                </a:lnTo>
                <a:lnTo>
                  <a:pt x="178148" y="207566"/>
                </a:lnTo>
                <a:lnTo>
                  <a:pt x="197841" y="224905"/>
                </a:lnTo>
                <a:lnTo>
                  <a:pt x="209019" y="231504"/>
                </a:lnTo>
                <a:lnTo>
                  <a:pt x="230846" y="235074"/>
                </a:lnTo>
                <a:lnTo>
                  <a:pt x="241606" y="234050"/>
                </a:lnTo>
                <a:lnTo>
                  <a:pt x="261086" y="223506"/>
                </a:lnTo>
                <a:lnTo>
                  <a:pt x="286039" y="197735"/>
                </a:lnTo>
                <a:lnTo>
                  <a:pt x="298709" y="176556"/>
                </a:lnTo>
                <a:lnTo>
                  <a:pt x="306692" y="150680"/>
                </a:lnTo>
                <a:lnTo>
                  <a:pt x="306947" y="118954"/>
                </a:lnTo>
                <a:lnTo>
                  <a:pt x="303062" y="84392"/>
                </a:lnTo>
                <a:lnTo>
                  <a:pt x="296203" y="37434"/>
                </a:lnTo>
                <a:lnTo>
                  <a:pt x="286253" y="14114"/>
                </a:lnTo>
                <a:lnTo>
                  <a:pt x="280930" y="8163"/>
                </a:lnTo>
                <a:lnTo>
                  <a:pt x="276406" y="10104"/>
                </a:lnTo>
                <a:lnTo>
                  <a:pt x="263853" y="21669"/>
                </a:lnTo>
                <a:lnTo>
                  <a:pt x="247662" y="58126"/>
                </a:lnTo>
                <a:lnTo>
                  <a:pt x="244041" y="104676"/>
                </a:lnTo>
                <a:lnTo>
                  <a:pt x="254177" y="147474"/>
                </a:lnTo>
                <a:lnTo>
                  <a:pt x="273958" y="180225"/>
                </a:lnTo>
                <a:lnTo>
                  <a:pt x="320275" y="21295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2" name="SMARTInkShape-Group567"/>
          <p:cNvGrpSpPr/>
          <p:nvPr/>
        </p:nvGrpSpPr>
        <p:grpSpPr>
          <a:xfrm>
            <a:off x="4521465" y="1733550"/>
            <a:ext cx="272786" cy="403857"/>
            <a:chOff x="4521465" y="1733550"/>
            <a:chExt cx="272786" cy="403857"/>
          </a:xfrm>
        </p:grpSpPr>
        <p:sp>
          <p:nvSpPr>
            <p:cNvPr id="549" name="SMARTInkShape-2669"/>
            <p:cNvSpPr/>
            <p:nvPr>
              <p:custDataLst>
                <p:tags r:id="rId36"/>
              </p:custDataLst>
            </p:nvPr>
          </p:nvSpPr>
          <p:spPr>
            <a:xfrm>
              <a:off x="4521465" y="1854886"/>
              <a:ext cx="196586" cy="220621"/>
            </a:xfrm>
            <a:custGeom>
              <a:avLst/>
              <a:gdLst/>
              <a:ahLst/>
              <a:cxnLst/>
              <a:rect l="0" t="0" r="0" b="0"/>
              <a:pathLst>
                <a:path w="196586" h="220621">
                  <a:moveTo>
                    <a:pt x="18785" y="43764"/>
                  </a:moveTo>
                  <a:lnTo>
                    <a:pt x="18785" y="43764"/>
                  </a:lnTo>
                  <a:lnTo>
                    <a:pt x="12043" y="57248"/>
                  </a:lnTo>
                  <a:lnTo>
                    <a:pt x="11221" y="92601"/>
                  </a:lnTo>
                  <a:lnTo>
                    <a:pt x="15446" y="138824"/>
                  </a:lnTo>
                  <a:lnTo>
                    <a:pt x="17795" y="178155"/>
                  </a:lnTo>
                  <a:lnTo>
                    <a:pt x="17884" y="211500"/>
                  </a:lnTo>
                  <a:lnTo>
                    <a:pt x="15327" y="220148"/>
                  </a:lnTo>
                  <a:lnTo>
                    <a:pt x="12952" y="220620"/>
                  </a:lnTo>
                  <a:lnTo>
                    <a:pt x="9956" y="218818"/>
                  </a:lnTo>
                  <a:lnTo>
                    <a:pt x="6550" y="215500"/>
                  </a:lnTo>
                  <a:lnTo>
                    <a:pt x="2763" y="204287"/>
                  </a:lnTo>
                  <a:lnTo>
                    <a:pt x="333" y="163980"/>
                  </a:lnTo>
                  <a:lnTo>
                    <a:pt x="0" y="133177"/>
                  </a:lnTo>
                  <a:lnTo>
                    <a:pt x="1969" y="97614"/>
                  </a:lnTo>
                  <a:lnTo>
                    <a:pt x="9900" y="58290"/>
                  </a:lnTo>
                  <a:lnTo>
                    <a:pt x="22894" y="16710"/>
                  </a:lnTo>
                  <a:lnTo>
                    <a:pt x="31430" y="3518"/>
                  </a:lnTo>
                  <a:lnTo>
                    <a:pt x="35681" y="0"/>
                  </a:lnTo>
                  <a:lnTo>
                    <a:pt x="40633" y="1182"/>
                  </a:lnTo>
                  <a:lnTo>
                    <a:pt x="51778" y="11904"/>
                  </a:lnTo>
                  <a:lnTo>
                    <a:pt x="84908" y="58376"/>
                  </a:lnTo>
                  <a:lnTo>
                    <a:pt x="107286" y="103440"/>
                  </a:lnTo>
                  <a:lnTo>
                    <a:pt x="129360" y="142820"/>
                  </a:lnTo>
                  <a:lnTo>
                    <a:pt x="150570" y="187180"/>
                  </a:lnTo>
                  <a:lnTo>
                    <a:pt x="151797" y="185941"/>
                  </a:lnTo>
                  <a:lnTo>
                    <a:pt x="155042" y="178921"/>
                  </a:lnTo>
                  <a:lnTo>
                    <a:pt x="164925" y="138223"/>
                  </a:lnTo>
                  <a:lnTo>
                    <a:pt x="179381" y="92448"/>
                  </a:lnTo>
                  <a:lnTo>
                    <a:pt x="187412" y="52388"/>
                  </a:lnTo>
                  <a:lnTo>
                    <a:pt x="196585" y="5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2670"/>
            <p:cNvSpPr/>
            <p:nvPr>
              <p:custDataLst>
                <p:tags r:id="rId37"/>
              </p:custDataLst>
            </p:nvPr>
          </p:nvSpPr>
          <p:spPr>
            <a:xfrm>
              <a:off x="4787900" y="1733550"/>
              <a:ext cx="6351" cy="260351"/>
            </a:xfrm>
            <a:custGeom>
              <a:avLst/>
              <a:gdLst/>
              <a:ahLst/>
              <a:cxnLst/>
              <a:rect l="0" t="0" r="0" b="0"/>
              <a:pathLst>
                <a:path w="6351" h="260351">
                  <a:moveTo>
                    <a:pt x="6350" y="0"/>
                  </a:moveTo>
                  <a:lnTo>
                    <a:pt x="6350" y="0"/>
                  </a:lnTo>
                  <a:lnTo>
                    <a:pt x="2979" y="43370"/>
                  </a:lnTo>
                  <a:lnTo>
                    <a:pt x="1324" y="78777"/>
                  </a:lnTo>
                  <a:lnTo>
                    <a:pt x="588" y="119679"/>
                  </a:lnTo>
                  <a:lnTo>
                    <a:pt x="261" y="161376"/>
                  </a:lnTo>
                  <a:lnTo>
                    <a:pt x="116" y="201545"/>
                  </a:lnTo>
                  <a:lnTo>
                    <a:pt x="0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2671"/>
            <p:cNvSpPr/>
            <p:nvPr>
              <p:custDataLst>
                <p:tags r:id="rId38"/>
              </p:custDataLst>
            </p:nvPr>
          </p:nvSpPr>
          <p:spPr>
            <a:xfrm>
              <a:off x="4740858" y="2076450"/>
              <a:ext cx="41193" cy="60957"/>
            </a:xfrm>
            <a:custGeom>
              <a:avLst/>
              <a:gdLst/>
              <a:ahLst/>
              <a:cxnLst/>
              <a:rect l="0" t="0" r="0" b="0"/>
              <a:pathLst>
                <a:path w="41193" h="60957">
                  <a:moveTo>
                    <a:pt x="27992" y="12700"/>
                  </a:moveTo>
                  <a:lnTo>
                    <a:pt x="27992" y="12700"/>
                  </a:lnTo>
                  <a:lnTo>
                    <a:pt x="13065" y="12700"/>
                  </a:lnTo>
                  <a:lnTo>
                    <a:pt x="8894" y="14581"/>
                  </a:lnTo>
                  <a:lnTo>
                    <a:pt x="6793" y="16071"/>
                  </a:lnTo>
                  <a:lnTo>
                    <a:pt x="465" y="28280"/>
                  </a:lnTo>
                  <a:lnTo>
                    <a:pt x="0" y="37498"/>
                  </a:lnTo>
                  <a:lnTo>
                    <a:pt x="5452" y="54914"/>
                  </a:lnTo>
                  <a:lnTo>
                    <a:pt x="8732" y="57776"/>
                  </a:lnTo>
                  <a:lnTo>
                    <a:pt x="18021" y="60956"/>
                  </a:lnTo>
                  <a:lnTo>
                    <a:pt x="25442" y="60488"/>
                  </a:lnTo>
                  <a:lnTo>
                    <a:pt x="31797" y="57222"/>
                  </a:lnTo>
                  <a:lnTo>
                    <a:pt x="39326" y="51067"/>
                  </a:lnTo>
                  <a:lnTo>
                    <a:pt x="41192" y="46745"/>
                  </a:lnTo>
                  <a:lnTo>
                    <a:pt x="40897" y="21887"/>
                  </a:lnTo>
                  <a:lnTo>
                    <a:pt x="37020" y="13020"/>
                  </a:lnTo>
                  <a:lnTo>
                    <a:pt x="279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4" name="SMARTInkShape-Group568"/>
          <p:cNvGrpSpPr/>
          <p:nvPr/>
        </p:nvGrpSpPr>
        <p:grpSpPr>
          <a:xfrm>
            <a:off x="5435600" y="1763987"/>
            <a:ext cx="1568451" cy="508712"/>
            <a:chOff x="5435600" y="1763987"/>
            <a:chExt cx="1568451" cy="508712"/>
          </a:xfrm>
        </p:grpSpPr>
        <p:sp>
          <p:nvSpPr>
            <p:cNvPr id="553" name="SMARTInkShape-2672"/>
            <p:cNvSpPr/>
            <p:nvPr>
              <p:custDataLst>
                <p:tags r:id="rId25"/>
              </p:custDataLst>
            </p:nvPr>
          </p:nvSpPr>
          <p:spPr>
            <a:xfrm>
              <a:off x="6965950" y="203835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12700"/>
                  </a:moveTo>
                  <a:lnTo>
                    <a:pt x="0" y="12700"/>
                  </a:lnTo>
                  <a:lnTo>
                    <a:pt x="27012" y="5792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2673"/>
            <p:cNvSpPr/>
            <p:nvPr>
              <p:custDataLst>
                <p:tags r:id="rId26"/>
              </p:custDataLst>
            </p:nvPr>
          </p:nvSpPr>
          <p:spPr>
            <a:xfrm>
              <a:off x="5695950" y="1936750"/>
              <a:ext cx="63501" cy="132118"/>
            </a:xfrm>
            <a:custGeom>
              <a:avLst/>
              <a:gdLst/>
              <a:ahLst/>
              <a:cxnLst/>
              <a:rect l="0" t="0" r="0" b="0"/>
              <a:pathLst>
                <a:path w="63501" h="132118">
                  <a:moveTo>
                    <a:pt x="0" y="19050"/>
                  </a:moveTo>
                  <a:lnTo>
                    <a:pt x="0" y="19050"/>
                  </a:lnTo>
                  <a:lnTo>
                    <a:pt x="0" y="13583"/>
                  </a:lnTo>
                  <a:lnTo>
                    <a:pt x="6742" y="16333"/>
                  </a:lnTo>
                  <a:lnTo>
                    <a:pt x="23073" y="30769"/>
                  </a:lnTo>
                  <a:lnTo>
                    <a:pt x="48250" y="65397"/>
                  </a:lnTo>
                  <a:lnTo>
                    <a:pt x="56016" y="84804"/>
                  </a:lnTo>
                  <a:lnTo>
                    <a:pt x="57117" y="102837"/>
                  </a:lnTo>
                  <a:lnTo>
                    <a:pt x="53372" y="118377"/>
                  </a:lnTo>
                  <a:lnTo>
                    <a:pt x="50398" y="125485"/>
                  </a:lnTo>
                  <a:lnTo>
                    <a:pt x="47004" y="129517"/>
                  </a:lnTo>
                  <a:lnTo>
                    <a:pt x="43330" y="131501"/>
                  </a:lnTo>
                  <a:lnTo>
                    <a:pt x="39470" y="132117"/>
                  </a:lnTo>
                  <a:lnTo>
                    <a:pt x="35485" y="131117"/>
                  </a:lnTo>
                  <a:lnTo>
                    <a:pt x="27295" y="126243"/>
                  </a:lnTo>
                  <a:lnTo>
                    <a:pt x="24547" y="121556"/>
                  </a:lnTo>
                  <a:lnTo>
                    <a:pt x="20679" y="99360"/>
                  </a:lnTo>
                  <a:lnTo>
                    <a:pt x="21649" y="63150"/>
                  </a:lnTo>
                  <a:lnTo>
                    <a:pt x="33696" y="28118"/>
                  </a:lnTo>
                  <a:lnTo>
                    <a:pt x="42257" y="13438"/>
                  </a:lnTo>
                  <a:lnTo>
                    <a:pt x="50767" y="5972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2674"/>
            <p:cNvSpPr/>
            <p:nvPr>
              <p:custDataLst>
                <p:tags r:id="rId27"/>
              </p:custDataLst>
            </p:nvPr>
          </p:nvSpPr>
          <p:spPr>
            <a:xfrm>
              <a:off x="5552411" y="1962258"/>
              <a:ext cx="111790" cy="102186"/>
            </a:xfrm>
            <a:custGeom>
              <a:avLst/>
              <a:gdLst/>
              <a:ahLst/>
              <a:cxnLst/>
              <a:rect l="0" t="0" r="0" b="0"/>
              <a:pathLst>
                <a:path w="111790" h="102186">
                  <a:moveTo>
                    <a:pt x="22889" y="63392"/>
                  </a:moveTo>
                  <a:lnTo>
                    <a:pt x="22889" y="63392"/>
                  </a:lnTo>
                  <a:lnTo>
                    <a:pt x="22889" y="72230"/>
                  </a:lnTo>
                  <a:lnTo>
                    <a:pt x="23594" y="73518"/>
                  </a:lnTo>
                  <a:lnTo>
                    <a:pt x="24771" y="74376"/>
                  </a:lnTo>
                  <a:lnTo>
                    <a:pt x="26260" y="74948"/>
                  </a:lnTo>
                  <a:lnTo>
                    <a:pt x="27958" y="73918"/>
                  </a:lnTo>
                  <a:lnTo>
                    <a:pt x="31727" y="69011"/>
                  </a:lnTo>
                  <a:lnTo>
                    <a:pt x="44088" y="37370"/>
                  </a:lnTo>
                  <a:lnTo>
                    <a:pt x="42659" y="23134"/>
                  </a:lnTo>
                  <a:lnTo>
                    <a:pt x="40303" y="15387"/>
                  </a:lnTo>
                  <a:lnTo>
                    <a:pt x="32039" y="4897"/>
                  </a:lnTo>
                  <a:lnTo>
                    <a:pt x="26872" y="1112"/>
                  </a:lnTo>
                  <a:lnTo>
                    <a:pt x="22017" y="0"/>
                  </a:lnTo>
                  <a:lnTo>
                    <a:pt x="17369" y="669"/>
                  </a:lnTo>
                  <a:lnTo>
                    <a:pt x="12859" y="2527"/>
                  </a:lnTo>
                  <a:lnTo>
                    <a:pt x="5966" y="13998"/>
                  </a:lnTo>
                  <a:lnTo>
                    <a:pt x="0" y="42171"/>
                  </a:lnTo>
                  <a:lnTo>
                    <a:pt x="722" y="63838"/>
                  </a:lnTo>
                  <a:lnTo>
                    <a:pt x="8098" y="82876"/>
                  </a:lnTo>
                  <a:lnTo>
                    <a:pt x="20314" y="95100"/>
                  </a:lnTo>
                  <a:lnTo>
                    <a:pt x="27522" y="99347"/>
                  </a:lnTo>
                  <a:lnTo>
                    <a:pt x="44938" y="102185"/>
                  </a:lnTo>
                  <a:lnTo>
                    <a:pt x="88236" y="98258"/>
                  </a:lnTo>
                  <a:lnTo>
                    <a:pt x="111789" y="95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2675"/>
            <p:cNvSpPr/>
            <p:nvPr>
              <p:custDataLst>
                <p:tags r:id="rId28"/>
              </p:custDataLst>
            </p:nvPr>
          </p:nvSpPr>
          <p:spPr>
            <a:xfrm>
              <a:off x="5435600" y="1936329"/>
              <a:ext cx="70584" cy="336370"/>
            </a:xfrm>
            <a:custGeom>
              <a:avLst/>
              <a:gdLst/>
              <a:ahLst/>
              <a:cxnLst/>
              <a:rect l="0" t="0" r="0" b="0"/>
              <a:pathLst>
                <a:path w="70584" h="336370">
                  <a:moveTo>
                    <a:pt x="6350" y="114721"/>
                  </a:moveTo>
                  <a:lnTo>
                    <a:pt x="6350" y="114721"/>
                  </a:lnTo>
                  <a:lnTo>
                    <a:pt x="2979" y="124834"/>
                  </a:lnTo>
                  <a:lnTo>
                    <a:pt x="4253" y="147978"/>
                  </a:lnTo>
                  <a:lnTo>
                    <a:pt x="12471" y="187291"/>
                  </a:lnTo>
                  <a:lnTo>
                    <a:pt x="23843" y="231316"/>
                  </a:lnTo>
                  <a:lnTo>
                    <a:pt x="29407" y="275641"/>
                  </a:lnTo>
                  <a:lnTo>
                    <a:pt x="29876" y="318245"/>
                  </a:lnTo>
                  <a:lnTo>
                    <a:pt x="24802" y="331235"/>
                  </a:lnTo>
                  <a:lnTo>
                    <a:pt x="22179" y="334559"/>
                  </a:lnTo>
                  <a:lnTo>
                    <a:pt x="19725" y="336068"/>
                  </a:lnTo>
                  <a:lnTo>
                    <a:pt x="17383" y="336369"/>
                  </a:lnTo>
                  <a:lnTo>
                    <a:pt x="11018" y="327296"/>
                  </a:lnTo>
                  <a:lnTo>
                    <a:pt x="7345" y="319938"/>
                  </a:lnTo>
                  <a:lnTo>
                    <a:pt x="2175" y="282613"/>
                  </a:lnTo>
                  <a:lnTo>
                    <a:pt x="967" y="240610"/>
                  </a:lnTo>
                  <a:lnTo>
                    <a:pt x="644" y="215580"/>
                  </a:lnTo>
                  <a:lnTo>
                    <a:pt x="1841" y="188311"/>
                  </a:lnTo>
                  <a:lnTo>
                    <a:pt x="4049" y="159547"/>
                  </a:lnTo>
                  <a:lnTo>
                    <a:pt x="6933" y="129788"/>
                  </a:lnTo>
                  <a:lnTo>
                    <a:pt x="10972" y="102894"/>
                  </a:lnTo>
                  <a:lnTo>
                    <a:pt x="15781" y="77908"/>
                  </a:lnTo>
                  <a:lnTo>
                    <a:pt x="25359" y="36976"/>
                  </a:lnTo>
                  <a:lnTo>
                    <a:pt x="35422" y="7411"/>
                  </a:lnTo>
                  <a:lnTo>
                    <a:pt x="43025" y="0"/>
                  </a:lnTo>
                  <a:lnTo>
                    <a:pt x="47733" y="140"/>
                  </a:lnTo>
                  <a:lnTo>
                    <a:pt x="58609" y="5941"/>
                  </a:lnTo>
                  <a:lnTo>
                    <a:pt x="66735" y="23100"/>
                  </a:lnTo>
                  <a:lnTo>
                    <a:pt x="70583" y="47895"/>
                  </a:lnTo>
                  <a:lnTo>
                    <a:pt x="63403" y="92177"/>
                  </a:lnTo>
                  <a:lnTo>
                    <a:pt x="44029" y="131324"/>
                  </a:lnTo>
                  <a:lnTo>
                    <a:pt x="15962" y="164907"/>
                  </a:lnTo>
                  <a:lnTo>
                    <a:pt x="0" y="178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2676"/>
            <p:cNvSpPr/>
            <p:nvPr>
              <p:custDataLst>
                <p:tags r:id="rId29"/>
              </p:custDataLst>
            </p:nvPr>
          </p:nvSpPr>
          <p:spPr>
            <a:xfrm>
              <a:off x="6515100" y="1943100"/>
              <a:ext cx="31751" cy="88901"/>
            </a:xfrm>
            <a:custGeom>
              <a:avLst/>
              <a:gdLst/>
              <a:ahLst/>
              <a:cxnLst/>
              <a:rect l="0" t="0" r="0" b="0"/>
              <a:pathLst>
                <a:path w="31751" h="88901">
                  <a:moveTo>
                    <a:pt x="31750" y="0"/>
                  </a:moveTo>
                  <a:lnTo>
                    <a:pt x="31750" y="0"/>
                  </a:lnTo>
                  <a:lnTo>
                    <a:pt x="17935" y="39563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2677"/>
            <p:cNvSpPr/>
            <p:nvPr>
              <p:custDataLst>
                <p:tags r:id="rId30"/>
              </p:custDataLst>
            </p:nvPr>
          </p:nvSpPr>
          <p:spPr>
            <a:xfrm>
              <a:off x="6220583" y="1787713"/>
              <a:ext cx="258665" cy="263593"/>
            </a:xfrm>
            <a:custGeom>
              <a:avLst/>
              <a:gdLst/>
              <a:ahLst/>
              <a:cxnLst/>
              <a:rect l="0" t="0" r="0" b="0"/>
              <a:pathLst>
                <a:path w="258665" h="263593">
                  <a:moveTo>
                    <a:pt x="97667" y="142687"/>
                  </a:moveTo>
                  <a:lnTo>
                    <a:pt x="97667" y="142687"/>
                  </a:lnTo>
                  <a:lnTo>
                    <a:pt x="53476" y="137220"/>
                  </a:lnTo>
                  <a:lnTo>
                    <a:pt x="29775" y="139969"/>
                  </a:lnTo>
                  <a:lnTo>
                    <a:pt x="15987" y="147124"/>
                  </a:lnTo>
                  <a:lnTo>
                    <a:pt x="9347" y="151995"/>
                  </a:lnTo>
                  <a:lnTo>
                    <a:pt x="4921" y="158770"/>
                  </a:lnTo>
                  <a:lnTo>
                    <a:pt x="0" y="175706"/>
                  </a:lnTo>
                  <a:lnTo>
                    <a:pt x="604" y="201702"/>
                  </a:lnTo>
                  <a:lnTo>
                    <a:pt x="7255" y="216894"/>
                  </a:lnTo>
                  <a:lnTo>
                    <a:pt x="11993" y="223908"/>
                  </a:lnTo>
                  <a:lnTo>
                    <a:pt x="18678" y="228584"/>
                  </a:lnTo>
                  <a:lnTo>
                    <a:pt x="35515" y="233780"/>
                  </a:lnTo>
                  <a:lnTo>
                    <a:pt x="58085" y="233334"/>
                  </a:lnTo>
                  <a:lnTo>
                    <a:pt x="63518" y="230635"/>
                  </a:lnTo>
                  <a:lnTo>
                    <a:pt x="71434" y="221992"/>
                  </a:lnTo>
                  <a:lnTo>
                    <a:pt x="79859" y="208597"/>
                  </a:lnTo>
                  <a:lnTo>
                    <a:pt x="80857" y="204265"/>
                  </a:lnTo>
                  <a:lnTo>
                    <a:pt x="80082" y="195690"/>
                  </a:lnTo>
                  <a:lnTo>
                    <a:pt x="78888" y="192839"/>
                  </a:lnTo>
                  <a:lnTo>
                    <a:pt x="77387" y="190939"/>
                  </a:lnTo>
                  <a:lnTo>
                    <a:pt x="73279" y="187888"/>
                  </a:lnTo>
                  <a:lnTo>
                    <a:pt x="72715" y="191234"/>
                  </a:lnTo>
                  <a:lnTo>
                    <a:pt x="72356" y="204880"/>
                  </a:lnTo>
                  <a:lnTo>
                    <a:pt x="74442" y="207432"/>
                  </a:lnTo>
                  <a:lnTo>
                    <a:pt x="82407" y="210268"/>
                  </a:lnTo>
                  <a:lnTo>
                    <a:pt x="98790" y="211865"/>
                  </a:lnTo>
                  <a:lnTo>
                    <a:pt x="127162" y="205596"/>
                  </a:lnTo>
                  <a:lnTo>
                    <a:pt x="159009" y="188059"/>
                  </a:lnTo>
                  <a:lnTo>
                    <a:pt x="187417" y="161618"/>
                  </a:lnTo>
                  <a:lnTo>
                    <a:pt x="213708" y="121328"/>
                  </a:lnTo>
                  <a:lnTo>
                    <a:pt x="228969" y="88039"/>
                  </a:lnTo>
                  <a:lnTo>
                    <a:pt x="241395" y="54193"/>
                  </a:lnTo>
                  <a:lnTo>
                    <a:pt x="255123" y="7379"/>
                  </a:lnTo>
                  <a:lnTo>
                    <a:pt x="258664" y="0"/>
                  </a:lnTo>
                  <a:lnTo>
                    <a:pt x="257886" y="3776"/>
                  </a:lnTo>
                  <a:lnTo>
                    <a:pt x="237134" y="50206"/>
                  </a:lnTo>
                  <a:lnTo>
                    <a:pt x="224564" y="86297"/>
                  </a:lnTo>
                  <a:lnTo>
                    <a:pt x="211921" y="127738"/>
                  </a:lnTo>
                  <a:lnTo>
                    <a:pt x="200658" y="169204"/>
                  </a:lnTo>
                  <a:lnTo>
                    <a:pt x="193300" y="204096"/>
                  </a:lnTo>
                  <a:lnTo>
                    <a:pt x="191933" y="241394"/>
                  </a:lnTo>
                  <a:lnTo>
                    <a:pt x="196243" y="255466"/>
                  </a:lnTo>
                  <a:lnTo>
                    <a:pt x="199368" y="260206"/>
                  </a:lnTo>
                  <a:lnTo>
                    <a:pt x="202862" y="262661"/>
                  </a:lnTo>
                  <a:lnTo>
                    <a:pt x="206602" y="263592"/>
                  </a:lnTo>
                  <a:lnTo>
                    <a:pt x="210508" y="263507"/>
                  </a:lnTo>
                  <a:lnTo>
                    <a:pt x="218609" y="257768"/>
                  </a:lnTo>
                  <a:lnTo>
                    <a:pt x="222745" y="253274"/>
                  </a:lnTo>
                  <a:lnTo>
                    <a:pt x="227340" y="236992"/>
                  </a:lnTo>
                  <a:lnTo>
                    <a:pt x="228566" y="226724"/>
                  </a:lnTo>
                  <a:lnTo>
                    <a:pt x="224283" y="205907"/>
                  </a:lnTo>
                  <a:lnTo>
                    <a:pt x="214618" y="186307"/>
                  </a:lnTo>
                  <a:lnTo>
                    <a:pt x="193310" y="164078"/>
                  </a:lnTo>
                  <a:lnTo>
                    <a:pt x="170533" y="149652"/>
                  </a:lnTo>
                  <a:lnTo>
                    <a:pt x="151363" y="144063"/>
                  </a:lnTo>
                  <a:lnTo>
                    <a:pt x="146932" y="143298"/>
                  </a:lnTo>
                  <a:lnTo>
                    <a:pt x="146738" y="143095"/>
                  </a:lnTo>
                  <a:lnTo>
                    <a:pt x="190461" y="133873"/>
                  </a:lnTo>
                  <a:lnTo>
                    <a:pt x="233902" y="126391"/>
                  </a:lnTo>
                  <a:lnTo>
                    <a:pt x="250067" y="1236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2678"/>
            <p:cNvSpPr/>
            <p:nvPr>
              <p:custDataLst>
                <p:tags r:id="rId31"/>
              </p:custDataLst>
            </p:nvPr>
          </p:nvSpPr>
          <p:spPr>
            <a:xfrm>
              <a:off x="5990174" y="1763987"/>
              <a:ext cx="261586" cy="318166"/>
            </a:xfrm>
            <a:custGeom>
              <a:avLst/>
              <a:gdLst/>
              <a:ahLst/>
              <a:cxnLst/>
              <a:rect l="0" t="0" r="0" b="0"/>
              <a:pathLst>
                <a:path w="261586" h="318166">
                  <a:moveTo>
                    <a:pt x="29626" y="191813"/>
                  </a:moveTo>
                  <a:lnTo>
                    <a:pt x="29626" y="191813"/>
                  </a:lnTo>
                  <a:lnTo>
                    <a:pt x="29626" y="188442"/>
                  </a:lnTo>
                  <a:lnTo>
                    <a:pt x="27745" y="184905"/>
                  </a:lnTo>
                  <a:lnTo>
                    <a:pt x="26255" y="182974"/>
                  </a:lnTo>
                  <a:lnTo>
                    <a:pt x="24556" y="182393"/>
                  </a:lnTo>
                  <a:lnTo>
                    <a:pt x="22719" y="182711"/>
                  </a:lnTo>
                  <a:lnTo>
                    <a:pt x="20787" y="183628"/>
                  </a:lnTo>
                  <a:lnTo>
                    <a:pt x="5055" y="227397"/>
                  </a:lnTo>
                  <a:lnTo>
                    <a:pt x="0" y="270051"/>
                  </a:lnTo>
                  <a:lnTo>
                    <a:pt x="4072" y="299739"/>
                  </a:lnTo>
                  <a:lnTo>
                    <a:pt x="10271" y="312923"/>
                  </a:lnTo>
                  <a:lnTo>
                    <a:pt x="14605" y="316297"/>
                  </a:lnTo>
                  <a:lnTo>
                    <a:pt x="19614" y="317841"/>
                  </a:lnTo>
                  <a:lnTo>
                    <a:pt x="25067" y="318165"/>
                  </a:lnTo>
                  <a:lnTo>
                    <a:pt x="36772" y="312881"/>
                  </a:lnTo>
                  <a:lnTo>
                    <a:pt x="49029" y="302065"/>
                  </a:lnTo>
                  <a:lnTo>
                    <a:pt x="66419" y="276143"/>
                  </a:lnTo>
                  <a:lnTo>
                    <a:pt x="79332" y="233897"/>
                  </a:lnTo>
                  <a:lnTo>
                    <a:pt x="84570" y="212514"/>
                  </a:lnTo>
                  <a:lnTo>
                    <a:pt x="85306" y="211963"/>
                  </a:lnTo>
                  <a:lnTo>
                    <a:pt x="101465" y="248552"/>
                  </a:lnTo>
                  <a:lnTo>
                    <a:pt x="105034" y="252922"/>
                  </a:lnTo>
                  <a:lnTo>
                    <a:pt x="114646" y="257778"/>
                  </a:lnTo>
                  <a:lnTo>
                    <a:pt x="120174" y="259073"/>
                  </a:lnTo>
                  <a:lnTo>
                    <a:pt x="133839" y="256749"/>
                  </a:lnTo>
                  <a:lnTo>
                    <a:pt x="149319" y="249601"/>
                  </a:lnTo>
                  <a:lnTo>
                    <a:pt x="190646" y="210694"/>
                  </a:lnTo>
                  <a:lnTo>
                    <a:pt x="215938" y="167068"/>
                  </a:lnTo>
                  <a:lnTo>
                    <a:pt x="230964" y="126488"/>
                  </a:lnTo>
                  <a:lnTo>
                    <a:pt x="243994" y="83052"/>
                  </a:lnTo>
                  <a:lnTo>
                    <a:pt x="254487" y="44932"/>
                  </a:lnTo>
                  <a:lnTo>
                    <a:pt x="261585" y="11964"/>
                  </a:lnTo>
                  <a:lnTo>
                    <a:pt x="261172" y="6297"/>
                  </a:lnTo>
                  <a:lnTo>
                    <a:pt x="259484" y="2519"/>
                  </a:lnTo>
                  <a:lnTo>
                    <a:pt x="256949" y="0"/>
                  </a:lnTo>
                  <a:lnTo>
                    <a:pt x="253846" y="1849"/>
                  </a:lnTo>
                  <a:lnTo>
                    <a:pt x="234966" y="37690"/>
                  </a:lnTo>
                  <a:lnTo>
                    <a:pt x="221782" y="72514"/>
                  </a:lnTo>
                  <a:lnTo>
                    <a:pt x="211220" y="118565"/>
                  </a:lnTo>
                  <a:lnTo>
                    <a:pt x="203703" y="165843"/>
                  </a:lnTo>
                  <a:lnTo>
                    <a:pt x="199422" y="209904"/>
                  </a:lnTo>
                  <a:lnTo>
                    <a:pt x="199870" y="245950"/>
                  </a:lnTo>
                  <a:lnTo>
                    <a:pt x="207460" y="280526"/>
                  </a:lnTo>
                  <a:lnTo>
                    <a:pt x="214733" y="293094"/>
                  </a:lnTo>
                  <a:lnTo>
                    <a:pt x="218646" y="297434"/>
                  </a:lnTo>
                  <a:lnTo>
                    <a:pt x="221962" y="297505"/>
                  </a:lnTo>
                  <a:lnTo>
                    <a:pt x="224878" y="294730"/>
                  </a:lnTo>
                  <a:lnTo>
                    <a:pt x="227527" y="290057"/>
                  </a:lnTo>
                  <a:lnTo>
                    <a:pt x="231256" y="266627"/>
                  </a:lnTo>
                  <a:lnTo>
                    <a:pt x="225619" y="233971"/>
                  </a:lnTo>
                  <a:lnTo>
                    <a:pt x="208269" y="204226"/>
                  </a:lnTo>
                  <a:lnTo>
                    <a:pt x="167616" y="170974"/>
                  </a:lnTo>
                  <a:lnTo>
                    <a:pt x="145824" y="155234"/>
                  </a:lnTo>
                  <a:lnTo>
                    <a:pt x="145896" y="154727"/>
                  </a:lnTo>
                  <a:lnTo>
                    <a:pt x="146650" y="154389"/>
                  </a:lnTo>
                  <a:lnTo>
                    <a:pt x="188258" y="153772"/>
                  </a:lnTo>
                  <a:lnTo>
                    <a:pt x="226476" y="153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2679"/>
            <p:cNvSpPr/>
            <p:nvPr>
              <p:custDataLst>
                <p:tags r:id="rId32"/>
              </p:custDataLst>
            </p:nvPr>
          </p:nvSpPr>
          <p:spPr>
            <a:xfrm>
              <a:off x="5805183" y="1939081"/>
              <a:ext cx="144768" cy="144482"/>
            </a:xfrm>
            <a:custGeom>
              <a:avLst/>
              <a:gdLst/>
              <a:ahLst/>
              <a:cxnLst/>
              <a:rect l="0" t="0" r="0" b="0"/>
              <a:pathLst>
                <a:path w="144768" h="144482">
                  <a:moveTo>
                    <a:pt x="49517" y="4019"/>
                  </a:moveTo>
                  <a:lnTo>
                    <a:pt x="49517" y="4019"/>
                  </a:lnTo>
                  <a:lnTo>
                    <a:pt x="54984" y="4019"/>
                  </a:lnTo>
                  <a:lnTo>
                    <a:pt x="44279" y="46651"/>
                  </a:lnTo>
                  <a:lnTo>
                    <a:pt x="29850" y="87046"/>
                  </a:lnTo>
                  <a:lnTo>
                    <a:pt x="14289" y="132362"/>
                  </a:lnTo>
                  <a:lnTo>
                    <a:pt x="9636" y="141729"/>
                  </a:lnTo>
                  <a:lnTo>
                    <a:pt x="7408" y="143803"/>
                  </a:lnTo>
                  <a:lnTo>
                    <a:pt x="5217" y="144481"/>
                  </a:lnTo>
                  <a:lnTo>
                    <a:pt x="3050" y="144227"/>
                  </a:lnTo>
                  <a:lnTo>
                    <a:pt x="1605" y="141941"/>
                  </a:lnTo>
                  <a:lnTo>
                    <a:pt x="0" y="133756"/>
                  </a:lnTo>
                  <a:lnTo>
                    <a:pt x="5839" y="110506"/>
                  </a:lnTo>
                  <a:lnTo>
                    <a:pt x="25523" y="65270"/>
                  </a:lnTo>
                  <a:lnTo>
                    <a:pt x="49795" y="18914"/>
                  </a:lnTo>
                  <a:lnTo>
                    <a:pt x="64885" y="3964"/>
                  </a:lnTo>
                  <a:lnTo>
                    <a:pt x="68229" y="1865"/>
                  </a:lnTo>
                  <a:lnTo>
                    <a:pt x="70458" y="2583"/>
                  </a:lnTo>
                  <a:lnTo>
                    <a:pt x="71945" y="5178"/>
                  </a:lnTo>
                  <a:lnTo>
                    <a:pt x="72935" y="9025"/>
                  </a:lnTo>
                  <a:lnTo>
                    <a:pt x="67749" y="48362"/>
                  </a:lnTo>
                  <a:lnTo>
                    <a:pt x="57074" y="88778"/>
                  </a:lnTo>
                  <a:lnTo>
                    <a:pt x="57377" y="88747"/>
                  </a:lnTo>
                  <a:lnTo>
                    <a:pt x="83035" y="47377"/>
                  </a:lnTo>
                  <a:lnTo>
                    <a:pt x="113249" y="7917"/>
                  </a:lnTo>
                  <a:lnTo>
                    <a:pt x="119522" y="2384"/>
                  </a:lnTo>
                  <a:lnTo>
                    <a:pt x="125115" y="107"/>
                  </a:lnTo>
                  <a:lnTo>
                    <a:pt x="130254" y="0"/>
                  </a:lnTo>
                  <a:lnTo>
                    <a:pt x="135092" y="1340"/>
                  </a:lnTo>
                  <a:lnTo>
                    <a:pt x="138316" y="5055"/>
                  </a:lnTo>
                  <a:lnTo>
                    <a:pt x="141901" y="16709"/>
                  </a:lnTo>
                  <a:lnTo>
                    <a:pt x="142419" y="63656"/>
                  </a:lnTo>
                  <a:lnTo>
                    <a:pt x="141314" y="89971"/>
                  </a:lnTo>
                  <a:lnTo>
                    <a:pt x="144767" y="992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2680"/>
            <p:cNvSpPr/>
            <p:nvPr>
              <p:custDataLst>
                <p:tags r:id="rId33"/>
              </p:custDataLst>
            </p:nvPr>
          </p:nvSpPr>
          <p:spPr>
            <a:xfrm>
              <a:off x="6706146" y="1902914"/>
              <a:ext cx="222950" cy="167187"/>
            </a:xfrm>
            <a:custGeom>
              <a:avLst/>
              <a:gdLst/>
              <a:ahLst/>
              <a:cxnLst/>
              <a:rect l="0" t="0" r="0" b="0"/>
              <a:pathLst>
                <a:path w="222950" h="167187">
                  <a:moveTo>
                    <a:pt x="31204" y="14786"/>
                  </a:moveTo>
                  <a:lnTo>
                    <a:pt x="31204" y="14786"/>
                  </a:lnTo>
                  <a:lnTo>
                    <a:pt x="37945" y="14786"/>
                  </a:lnTo>
                  <a:lnTo>
                    <a:pt x="39931" y="15492"/>
                  </a:lnTo>
                  <a:lnTo>
                    <a:pt x="41255" y="16667"/>
                  </a:lnTo>
                  <a:lnTo>
                    <a:pt x="42138" y="18157"/>
                  </a:lnTo>
                  <a:lnTo>
                    <a:pt x="40010" y="33737"/>
                  </a:lnTo>
                  <a:lnTo>
                    <a:pt x="22181" y="79388"/>
                  </a:lnTo>
                  <a:lnTo>
                    <a:pt x="2215" y="124305"/>
                  </a:lnTo>
                  <a:lnTo>
                    <a:pt x="0" y="133237"/>
                  </a:lnTo>
                  <a:lnTo>
                    <a:pt x="26604" y="87848"/>
                  </a:lnTo>
                  <a:lnTo>
                    <a:pt x="61859" y="45139"/>
                  </a:lnTo>
                  <a:lnTo>
                    <a:pt x="74462" y="35332"/>
                  </a:lnTo>
                  <a:lnTo>
                    <a:pt x="84767" y="30973"/>
                  </a:lnTo>
                  <a:lnTo>
                    <a:pt x="88079" y="31927"/>
                  </a:lnTo>
                  <a:lnTo>
                    <a:pt x="90287" y="34680"/>
                  </a:lnTo>
                  <a:lnTo>
                    <a:pt x="91760" y="38632"/>
                  </a:lnTo>
                  <a:lnTo>
                    <a:pt x="87409" y="85677"/>
                  </a:lnTo>
                  <a:lnTo>
                    <a:pt x="83421" y="132097"/>
                  </a:lnTo>
                  <a:lnTo>
                    <a:pt x="84359" y="135327"/>
                  </a:lnTo>
                  <a:lnTo>
                    <a:pt x="85691" y="137480"/>
                  </a:lnTo>
                  <a:lnTo>
                    <a:pt x="88695" y="138210"/>
                  </a:lnTo>
                  <a:lnTo>
                    <a:pt x="97677" y="137139"/>
                  </a:lnTo>
                  <a:lnTo>
                    <a:pt x="135195" y="116200"/>
                  </a:lnTo>
                  <a:lnTo>
                    <a:pt x="177307" y="87186"/>
                  </a:lnTo>
                  <a:lnTo>
                    <a:pt x="203375" y="59992"/>
                  </a:lnTo>
                  <a:lnTo>
                    <a:pt x="218155" y="34060"/>
                  </a:lnTo>
                  <a:lnTo>
                    <a:pt x="222949" y="19119"/>
                  </a:lnTo>
                  <a:lnTo>
                    <a:pt x="222728" y="10126"/>
                  </a:lnTo>
                  <a:lnTo>
                    <a:pt x="220270" y="6741"/>
                  </a:lnTo>
                  <a:lnTo>
                    <a:pt x="211895" y="1097"/>
                  </a:lnTo>
                  <a:lnTo>
                    <a:pt x="201116" y="0"/>
                  </a:lnTo>
                  <a:lnTo>
                    <a:pt x="195278" y="695"/>
                  </a:lnTo>
                  <a:lnTo>
                    <a:pt x="183147" y="8994"/>
                  </a:lnTo>
                  <a:lnTo>
                    <a:pt x="172112" y="21384"/>
                  </a:lnTo>
                  <a:lnTo>
                    <a:pt x="164856" y="33946"/>
                  </a:lnTo>
                  <a:lnTo>
                    <a:pt x="163042" y="50348"/>
                  </a:lnTo>
                  <a:lnTo>
                    <a:pt x="165293" y="68691"/>
                  </a:lnTo>
                  <a:lnTo>
                    <a:pt x="185450" y="115451"/>
                  </a:lnTo>
                  <a:lnTo>
                    <a:pt x="198916" y="148629"/>
                  </a:lnTo>
                  <a:lnTo>
                    <a:pt x="197935" y="154940"/>
                  </a:lnTo>
                  <a:lnTo>
                    <a:pt x="189503" y="160097"/>
                  </a:lnTo>
                  <a:lnTo>
                    <a:pt x="176347" y="164035"/>
                  </a:lnTo>
                  <a:lnTo>
                    <a:pt x="145504" y="1671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2681"/>
            <p:cNvSpPr/>
            <p:nvPr>
              <p:custDataLst>
                <p:tags r:id="rId34"/>
              </p:custDataLst>
            </p:nvPr>
          </p:nvSpPr>
          <p:spPr>
            <a:xfrm>
              <a:off x="6588359" y="1924050"/>
              <a:ext cx="85492" cy="114923"/>
            </a:xfrm>
            <a:custGeom>
              <a:avLst/>
              <a:gdLst/>
              <a:ahLst/>
              <a:cxnLst/>
              <a:rect l="0" t="0" r="0" b="0"/>
              <a:pathLst>
                <a:path w="85492" h="114923">
                  <a:moveTo>
                    <a:pt x="85491" y="38100"/>
                  </a:moveTo>
                  <a:lnTo>
                    <a:pt x="85491" y="38100"/>
                  </a:lnTo>
                  <a:lnTo>
                    <a:pt x="85491" y="34729"/>
                  </a:lnTo>
                  <a:lnTo>
                    <a:pt x="82120" y="25890"/>
                  </a:lnTo>
                  <a:lnTo>
                    <a:pt x="76702" y="20209"/>
                  </a:lnTo>
                  <a:lnTo>
                    <a:pt x="73281" y="17706"/>
                  </a:lnTo>
                  <a:lnTo>
                    <a:pt x="54984" y="14183"/>
                  </a:lnTo>
                  <a:lnTo>
                    <a:pt x="39712" y="20885"/>
                  </a:lnTo>
                  <a:lnTo>
                    <a:pt x="10282" y="48183"/>
                  </a:lnTo>
                  <a:lnTo>
                    <a:pt x="2676" y="64219"/>
                  </a:lnTo>
                  <a:lnTo>
                    <a:pt x="0" y="80753"/>
                  </a:lnTo>
                  <a:lnTo>
                    <a:pt x="1164" y="97509"/>
                  </a:lnTo>
                  <a:lnTo>
                    <a:pt x="3873" y="103811"/>
                  </a:lnTo>
                  <a:lnTo>
                    <a:pt x="12526" y="112696"/>
                  </a:lnTo>
                  <a:lnTo>
                    <a:pt x="17094" y="114642"/>
                  </a:lnTo>
                  <a:lnTo>
                    <a:pt x="25928" y="114922"/>
                  </a:lnTo>
                  <a:lnTo>
                    <a:pt x="34560" y="110814"/>
                  </a:lnTo>
                  <a:lnTo>
                    <a:pt x="38836" y="107742"/>
                  </a:lnTo>
                  <a:lnTo>
                    <a:pt x="43588" y="100567"/>
                  </a:lnTo>
                  <a:lnTo>
                    <a:pt x="45701" y="91263"/>
                  </a:lnTo>
                  <a:lnTo>
                    <a:pt x="45176" y="60413"/>
                  </a:lnTo>
                  <a:lnTo>
                    <a:pt x="41585" y="13704"/>
                  </a:lnTo>
                  <a:lnTo>
                    <a:pt x="410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2682"/>
            <p:cNvSpPr/>
            <p:nvPr>
              <p:custDataLst>
                <p:tags r:id="rId35"/>
              </p:custDataLst>
            </p:nvPr>
          </p:nvSpPr>
          <p:spPr>
            <a:xfrm>
              <a:off x="6572250" y="1825142"/>
              <a:ext cx="1" cy="3659"/>
            </a:xfrm>
            <a:custGeom>
              <a:avLst/>
              <a:gdLst/>
              <a:ahLst/>
              <a:cxnLst/>
              <a:rect l="0" t="0" r="0" b="0"/>
              <a:pathLst>
                <a:path w="1" h="365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7" name="SMARTInkShape-Group569"/>
          <p:cNvGrpSpPr/>
          <p:nvPr/>
        </p:nvGrpSpPr>
        <p:grpSpPr>
          <a:xfrm>
            <a:off x="10655300" y="5125333"/>
            <a:ext cx="450851" cy="1529468"/>
            <a:chOff x="10655300" y="5125333"/>
            <a:chExt cx="450851" cy="1529468"/>
          </a:xfrm>
        </p:grpSpPr>
        <p:sp>
          <p:nvSpPr>
            <p:cNvPr id="565" name="SMARTInkShape-2683"/>
            <p:cNvSpPr/>
            <p:nvPr>
              <p:custDataLst>
                <p:tags r:id="rId13"/>
              </p:custDataLst>
            </p:nvPr>
          </p:nvSpPr>
          <p:spPr>
            <a:xfrm>
              <a:off x="10655300" y="6559550"/>
              <a:ext cx="101601" cy="82551"/>
            </a:xfrm>
            <a:custGeom>
              <a:avLst/>
              <a:gdLst/>
              <a:ahLst/>
              <a:cxnLst/>
              <a:rect l="0" t="0" r="0" b="0"/>
              <a:pathLst>
                <a:path w="101601" h="82551">
                  <a:moveTo>
                    <a:pt x="101600" y="0"/>
                  </a:moveTo>
                  <a:lnTo>
                    <a:pt x="101600" y="0"/>
                  </a:lnTo>
                  <a:lnTo>
                    <a:pt x="98230" y="0"/>
                  </a:lnTo>
                  <a:lnTo>
                    <a:pt x="86020" y="10113"/>
                  </a:lnTo>
                  <a:lnTo>
                    <a:pt x="42063" y="55416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2684"/>
            <p:cNvSpPr/>
            <p:nvPr>
              <p:custDataLst>
                <p:tags r:id="rId14"/>
              </p:custDataLst>
            </p:nvPr>
          </p:nvSpPr>
          <p:spPr>
            <a:xfrm>
              <a:off x="10680700" y="6559550"/>
              <a:ext cx="76201" cy="95251"/>
            </a:xfrm>
            <a:custGeom>
              <a:avLst/>
              <a:gdLst/>
              <a:ahLst/>
              <a:cxnLst/>
              <a:rect l="0" t="0" r="0" b="0"/>
              <a:pathLst>
                <a:path w="76201" h="95251">
                  <a:moveTo>
                    <a:pt x="0" y="0"/>
                  </a:moveTo>
                  <a:lnTo>
                    <a:pt x="0" y="0"/>
                  </a:lnTo>
                  <a:lnTo>
                    <a:pt x="5774" y="7186"/>
                  </a:lnTo>
                  <a:lnTo>
                    <a:pt x="29249" y="53158"/>
                  </a:lnTo>
                  <a:lnTo>
                    <a:pt x="76200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2685"/>
            <p:cNvSpPr/>
            <p:nvPr>
              <p:custDataLst>
                <p:tags r:id="rId15"/>
              </p:custDataLst>
            </p:nvPr>
          </p:nvSpPr>
          <p:spPr>
            <a:xfrm>
              <a:off x="10756900" y="6350000"/>
              <a:ext cx="57151" cy="107951"/>
            </a:xfrm>
            <a:custGeom>
              <a:avLst/>
              <a:gdLst/>
              <a:ahLst/>
              <a:cxnLst/>
              <a:rect l="0" t="0" r="0" b="0"/>
              <a:pathLst>
                <a:path w="57151" h="107951">
                  <a:moveTo>
                    <a:pt x="57150" y="0"/>
                  </a:moveTo>
                  <a:lnTo>
                    <a:pt x="57150" y="0"/>
                  </a:lnTo>
                  <a:lnTo>
                    <a:pt x="23926" y="39966"/>
                  </a:lnTo>
                  <a:lnTo>
                    <a:pt x="6190" y="77692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SMARTInkShape-2686"/>
            <p:cNvSpPr/>
            <p:nvPr>
              <p:custDataLst>
                <p:tags r:id="rId16"/>
              </p:custDataLst>
            </p:nvPr>
          </p:nvSpPr>
          <p:spPr>
            <a:xfrm>
              <a:off x="10712450" y="6362700"/>
              <a:ext cx="82551" cy="63501"/>
            </a:xfrm>
            <a:custGeom>
              <a:avLst/>
              <a:gdLst/>
              <a:ahLst/>
              <a:cxnLst/>
              <a:rect l="0" t="0" r="0" b="0"/>
              <a:pathLst>
                <a:path w="82551" h="63501">
                  <a:moveTo>
                    <a:pt x="0" y="0"/>
                  </a:moveTo>
                  <a:lnTo>
                    <a:pt x="0" y="0"/>
                  </a:lnTo>
                  <a:lnTo>
                    <a:pt x="43897" y="42016"/>
                  </a:lnTo>
                  <a:lnTo>
                    <a:pt x="82550" y="63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SMARTInkShape-2687"/>
            <p:cNvSpPr/>
            <p:nvPr>
              <p:custDataLst>
                <p:tags r:id="rId17"/>
              </p:custDataLst>
            </p:nvPr>
          </p:nvSpPr>
          <p:spPr>
            <a:xfrm>
              <a:off x="10769600" y="6131030"/>
              <a:ext cx="82551" cy="149121"/>
            </a:xfrm>
            <a:custGeom>
              <a:avLst/>
              <a:gdLst/>
              <a:ahLst/>
              <a:cxnLst/>
              <a:rect l="0" t="0" r="0" b="0"/>
              <a:pathLst>
                <a:path w="82551" h="149121">
                  <a:moveTo>
                    <a:pt x="82550" y="9420"/>
                  </a:moveTo>
                  <a:lnTo>
                    <a:pt x="82550" y="9420"/>
                  </a:lnTo>
                  <a:lnTo>
                    <a:pt x="79180" y="6049"/>
                  </a:lnTo>
                  <a:lnTo>
                    <a:pt x="77524" y="2513"/>
                  </a:lnTo>
                  <a:lnTo>
                    <a:pt x="77082" y="581"/>
                  </a:lnTo>
                  <a:lnTo>
                    <a:pt x="75376" y="0"/>
                  </a:lnTo>
                  <a:lnTo>
                    <a:pt x="69718" y="1235"/>
                  </a:lnTo>
                  <a:lnTo>
                    <a:pt x="55228" y="19381"/>
                  </a:lnTo>
                  <a:lnTo>
                    <a:pt x="35734" y="62188"/>
                  </a:lnTo>
                  <a:lnTo>
                    <a:pt x="19053" y="98903"/>
                  </a:lnTo>
                  <a:lnTo>
                    <a:pt x="0" y="1491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2688"/>
            <p:cNvSpPr/>
            <p:nvPr>
              <p:custDataLst>
                <p:tags r:id="rId18"/>
              </p:custDataLst>
            </p:nvPr>
          </p:nvSpPr>
          <p:spPr>
            <a:xfrm>
              <a:off x="10756900" y="61214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6741" y="15580"/>
                  </a:lnTo>
                  <a:lnTo>
                    <a:pt x="44571" y="53618"/>
                  </a:lnTo>
                  <a:lnTo>
                    <a:pt x="74969" y="97060"/>
                  </a:lnTo>
                  <a:lnTo>
                    <a:pt x="101600" y="139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2689"/>
            <p:cNvSpPr/>
            <p:nvPr>
              <p:custDataLst>
                <p:tags r:id="rId19"/>
              </p:custDataLst>
            </p:nvPr>
          </p:nvSpPr>
          <p:spPr>
            <a:xfrm>
              <a:off x="10801350" y="5880099"/>
              <a:ext cx="146051" cy="146052"/>
            </a:xfrm>
            <a:custGeom>
              <a:avLst/>
              <a:gdLst/>
              <a:ahLst/>
              <a:cxnLst/>
              <a:rect l="0" t="0" r="0" b="0"/>
              <a:pathLst>
                <a:path w="146051" h="146052">
                  <a:moveTo>
                    <a:pt x="146050" y="1"/>
                  </a:moveTo>
                  <a:lnTo>
                    <a:pt x="146050" y="1"/>
                  </a:lnTo>
                  <a:lnTo>
                    <a:pt x="135937" y="0"/>
                  </a:lnTo>
                  <a:lnTo>
                    <a:pt x="107782" y="10845"/>
                  </a:lnTo>
                  <a:lnTo>
                    <a:pt x="79129" y="28849"/>
                  </a:lnTo>
                  <a:lnTo>
                    <a:pt x="39724" y="71787"/>
                  </a:lnTo>
                  <a:lnTo>
                    <a:pt x="16944" y="108523"/>
                  </a:lnTo>
                  <a:lnTo>
                    <a:pt x="0" y="1460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2690"/>
            <p:cNvSpPr/>
            <p:nvPr>
              <p:custDataLst>
                <p:tags r:id="rId20"/>
              </p:custDataLst>
            </p:nvPr>
          </p:nvSpPr>
          <p:spPr>
            <a:xfrm>
              <a:off x="10852150" y="5835650"/>
              <a:ext cx="82551" cy="120651"/>
            </a:xfrm>
            <a:custGeom>
              <a:avLst/>
              <a:gdLst/>
              <a:ahLst/>
              <a:cxnLst/>
              <a:rect l="0" t="0" r="0" b="0"/>
              <a:pathLst>
                <a:path w="82551" h="120651">
                  <a:moveTo>
                    <a:pt x="0" y="0"/>
                  </a:moveTo>
                  <a:lnTo>
                    <a:pt x="0" y="0"/>
                  </a:lnTo>
                  <a:lnTo>
                    <a:pt x="7186" y="26759"/>
                  </a:lnTo>
                  <a:lnTo>
                    <a:pt x="33588" y="72496"/>
                  </a:lnTo>
                  <a:lnTo>
                    <a:pt x="82550" y="120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2691"/>
            <p:cNvSpPr/>
            <p:nvPr>
              <p:custDataLst>
                <p:tags r:id="rId21"/>
              </p:custDataLst>
            </p:nvPr>
          </p:nvSpPr>
          <p:spPr>
            <a:xfrm>
              <a:off x="10864850" y="5518150"/>
              <a:ext cx="146051" cy="228601"/>
            </a:xfrm>
            <a:custGeom>
              <a:avLst/>
              <a:gdLst/>
              <a:ahLst/>
              <a:cxnLst/>
              <a:rect l="0" t="0" r="0" b="0"/>
              <a:pathLst>
                <a:path w="146051" h="228601">
                  <a:moveTo>
                    <a:pt x="146050" y="0"/>
                  </a:moveTo>
                  <a:lnTo>
                    <a:pt x="146050" y="0"/>
                  </a:lnTo>
                  <a:lnTo>
                    <a:pt x="113394" y="31393"/>
                  </a:lnTo>
                  <a:lnTo>
                    <a:pt x="82987" y="69038"/>
                  </a:lnTo>
                  <a:lnTo>
                    <a:pt x="46461" y="114060"/>
                  </a:lnTo>
                  <a:lnTo>
                    <a:pt x="17058" y="156798"/>
                  </a:lnTo>
                  <a:lnTo>
                    <a:pt x="4759" y="182576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SMARTInkShape-2692"/>
            <p:cNvSpPr/>
            <p:nvPr>
              <p:custDataLst>
                <p:tags r:id="rId22"/>
              </p:custDataLst>
            </p:nvPr>
          </p:nvSpPr>
          <p:spPr>
            <a:xfrm>
              <a:off x="10877550" y="5130800"/>
              <a:ext cx="190501" cy="184151"/>
            </a:xfrm>
            <a:custGeom>
              <a:avLst/>
              <a:gdLst/>
              <a:ahLst/>
              <a:cxnLst/>
              <a:rect l="0" t="0" r="0" b="0"/>
              <a:pathLst>
                <a:path w="190501" h="184151">
                  <a:moveTo>
                    <a:pt x="0" y="0"/>
                  </a:moveTo>
                  <a:lnTo>
                    <a:pt x="0" y="0"/>
                  </a:lnTo>
                  <a:lnTo>
                    <a:pt x="26366" y="12552"/>
                  </a:lnTo>
                  <a:lnTo>
                    <a:pt x="61199" y="39231"/>
                  </a:lnTo>
                  <a:lnTo>
                    <a:pt x="102799" y="76536"/>
                  </a:lnTo>
                  <a:lnTo>
                    <a:pt x="140760" y="112518"/>
                  </a:lnTo>
                  <a:lnTo>
                    <a:pt x="176841" y="156843"/>
                  </a:lnTo>
                  <a:lnTo>
                    <a:pt x="190500" y="184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SMARTInkShape-2693"/>
            <p:cNvSpPr/>
            <p:nvPr>
              <p:custDataLst>
                <p:tags r:id="rId23"/>
              </p:custDataLst>
            </p:nvPr>
          </p:nvSpPr>
          <p:spPr>
            <a:xfrm>
              <a:off x="10922000" y="5125333"/>
              <a:ext cx="184151" cy="253118"/>
            </a:xfrm>
            <a:custGeom>
              <a:avLst/>
              <a:gdLst/>
              <a:ahLst/>
              <a:cxnLst/>
              <a:rect l="0" t="0" r="0" b="0"/>
              <a:pathLst>
                <a:path w="184151" h="253118">
                  <a:moveTo>
                    <a:pt x="184150" y="5467"/>
                  </a:moveTo>
                  <a:lnTo>
                    <a:pt x="184150" y="5467"/>
                  </a:lnTo>
                  <a:lnTo>
                    <a:pt x="177407" y="2096"/>
                  </a:lnTo>
                  <a:lnTo>
                    <a:pt x="163102" y="0"/>
                  </a:lnTo>
                  <a:lnTo>
                    <a:pt x="135344" y="16233"/>
                  </a:lnTo>
                  <a:lnTo>
                    <a:pt x="96939" y="56870"/>
                  </a:lnTo>
                  <a:lnTo>
                    <a:pt x="72482" y="92988"/>
                  </a:lnTo>
                  <a:lnTo>
                    <a:pt x="51265" y="131854"/>
                  </a:lnTo>
                  <a:lnTo>
                    <a:pt x="34778" y="170294"/>
                  </a:lnTo>
                  <a:lnTo>
                    <a:pt x="20397" y="204783"/>
                  </a:lnTo>
                  <a:lnTo>
                    <a:pt x="0" y="2531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2694"/>
            <p:cNvSpPr/>
            <p:nvPr>
              <p:custDataLst>
                <p:tags r:id="rId24"/>
              </p:custDataLst>
            </p:nvPr>
          </p:nvSpPr>
          <p:spPr>
            <a:xfrm>
              <a:off x="10871200" y="5530850"/>
              <a:ext cx="133351" cy="101601"/>
            </a:xfrm>
            <a:custGeom>
              <a:avLst/>
              <a:gdLst/>
              <a:ahLst/>
              <a:cxnLst/>
              <a:rect l="0" t="0" r="0" b="0"/>
              <a:pathLst>
                <a:path w="133351" h="101601">
                  <a:moveTo>
                    <a:pt x="0" y="0"/>
                  </a:moveTo>
                  <a:lnTo>
                    <a:pt x="0" y="0"/>
                  </a:lnTo>
                  <a:lnTo>
                    <a:pt x="3371" y="6742"/>
                  </a:lnTo>
                  <a:lnTo>
                    <a:pt x="42376" y="36401"/>
                  </a:lnTo>
                  <a:lnTo>
                    <a:pt x="86373" y="68260"/>
                  </a:lnTo>
                  <a:lnTo>
                    <a:pt x="133350" y="101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8003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0</Words>
  <Application>Microsoft Office PowerPoint</Application>
  <PresentationFormat>Custom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Anshul  Gandhi</dc:creator>
  <cp:lastModifiedBy>anshul</cp:lastModifiedBy>
  <cp:revision>20</cp:revision>
  <dcterms:created xsi:type="dcterms:W3CDTF">2019-02-25T20:56:46Z</dcterms:created>
  <dcterms:modified xsi:type="dcterms:W3CDTF">2019-04-11T16:51:35Z</dcterms:modified>
</cp:coreProperties>
</file>