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1757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798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slides/slide14.xml" ContentType="application/vnd.openxmlformats-officedocument.presentationml.slide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177.xml"/><Relationship Id="rId117" Type="http://schemas.openxmlformats.org/officeDocument/2006/relationships/tags" Target="../tags/tag1268.xml"/><Relationship Id="rId21" Type="http://schemas.openxmlformats.org/officeDocument/2006/relationships/tags" Target="../tags/tag1172.xml"/><Relationship Id="rId42" Type="http://schemas.openxmlformats.org/officeDocument/2006/relationships/tags" Target="../tags/tag1193.xml"/><Relationship Id="rId47" Type="http://schemas.openxmlformats.org/officeDocument/2006/relationships/tags" Target="../tags/tag1198.xml"/><Relationship Id="rId63" Type="http://schemas.openxmlformats.org/officeDocument/2006/relationships/tags" Target="../tags/tag1214.xml"/><Relationship Id="rId68" Type="http://schemas.openxmlformats.org/officeDocument/2006/relationships/tags" Target="../tags/tag1219.xml"/><Relationship Id="rId84" Type="http://schemas.openxmlformats.org/officeDocument/2006/relationships/tags" Target="../tags/tag1235.xml"/><Relationship Id="rId89" Type="http://schemas.openxmlformats.org/officeDocument/2006/relationships/tags" Target="../tags/tag1240.xml"/><Relationship Id="rId112" Type="http://schemas.openxmlformats.org/officeDocument/2006/relationships/tags" Target="../tags/tag1263.xml"/><Relationship Id="rId133" Type="http://schemas.openxmlformats.org/officeDocument/2006/relationships/tags" Target="../tags/tag1284.xml"/><Relationship Id="rId138" Type="http://schemas.openxmlformats.org/officeDocument/2006/relationships/tags" Target="../tags/tag1289.xml"/><Relationship Id="rId16" Type="http://schemas.openxmlformats.org/officeDocument/2006/relationships/tags" Target="../tags/tag1167.xml"/><Relationship Id="rId107" Type="http://schemas.openxmlformats.org/officeDocument/2006/relationships/tags" Target="../tags/tag1258.xml"/><Relationship Id="rId11" Type="http://schemas.openxmlformats.org/officeDocument/2006/relationships/tags" Target="../tags/tag1162.xml"/><Relationship Id="rId32" Type="http://schemas.openxmlformats.org/officeDocument/2006/relationships/tags" Target="../tags/tag1183.xml"/><Relationship Id="rId37" Type="http://schemas.openxmlformats.org/officeDocument/2006/relationships/tags" Target="../tags/tag1188.xml"/><Relationship Id="rId53" Type="http://schemas.openxmlformats.org/officeDocument/2006/relationships/tags" Target="../tags/tag1204.xml"/><Relationship Id="rId58" Type="http://schemas.openxmlformats.org/officeDocument/2006/relationships/tags" Target="../tags/tag1209.xml"/><Relationship Id="rId74" Type="http://schemas.openxmlformats.org/officeDocument/2006/relationships/tags" Target="../tags/tag1225.xml"/><Relationship Id="rId79" Type="http://schemas.openxmlformats.org/officeDocument/2006/relationships/tags" Target="../tags/tag1230.xml"/><Relationship Id="rId102" Type="http://schemas.openxmlformats.org/officeDocument/2006/relationships/tags" Target="../tags/tag1253.xml"/><Relationship Id="rId123" Type="http://schemas.openxmlformats.org/officeDocument/2006/relationships/tags" Target="../tags/tag1274.xml"/><Relationship Id="rId128" Type="http://schemas.openxmlformats.org/officeDocument/2006/relationships/tags" Target="../tags/tag1279.xml"/><Relationship Id="rId5" Type="http://schemas.openxmlformats.org/officeDocument/2006/relationships/tags" Target="../tags/tag1156.xml"/><Relationship Id="rId90" Type="http://schemas.openxmlformats.org/officeDocument/2006/relationships/tags" Target="../tags/tag1241.xml"/><Relationship Id="rId95" Type="http://schemas.openxmlformats.org/officeDocument/2006/relationships/tags" Target="../tags/tag1246.xml"/><Relationship Id="rId22" Type="http://schemas.openxmlformats.org/officeDocument/2006/relationships/tags" Target="../tags/tag1173.xml"/><Relationship Id="rId27" Type="http://schemas.openxmlformats.org/officeDocument/2006/relationships/tags" Target="../tags/tag1178.xml"/><Relationship Id="rId43" Type="http://schemas.openxmlformats.org/officeDocument/2006/relationships/tags" Target="../tags/tag1194.xml"/><Relationship Id="rId48" Type="http://schemas.openxmlformats.org/officeDocument/2006/relationships/tags" Target="../tags/tag1199.xml"/><Relationship Id="rId64" Type="http://schemas.openxmlformats.org/officeDocument/2006/relationships/tags" Target="../tags/tag1215.xml"/><Relationship Id="rId69" Type="http://schemas.openxmlformats.org/officeDocument/2006/relationships/tags" Target="../tags/tag1220.xml"/><Relationship Id="rId113" Type="http://schemas.openxmlformats.org/officeDocument/2006/relationships/tags" Target="../tags/tag1264.xml"/><Relationship Id="rId118" Type="http://schemas.openxmlformats.org/officeDocument/2006/relationships/tags" Target="../tags/tag1269.xml"/><Relationship Id="rId134" Type="http://schemas.openxmlformats.org/officeDocument/2006/relationships/tags" Target="../tags/tag1285.xml"/><Relationship Id="rId139" Type="http://schemas.openxmlformats.org/officeDocument/2006/relationships/tags" Target="../tags/tag1290.xml"/><Relationship Id="rId8" Type="http://schemas.openxmlformats.org/officeDocument/2006/relationships/tags" Target="../tags/tag1159.xml"/><Relationship Id="rId51" Type="http://schemas.openxmlformats.org/officeDocument/2006/relationships/tags" Target="../tags/tag1202.xml"/><Relationship Id="rId72" Type="http://schemas.openxmlformats.org/officeDocument/2006/relationships/tags" Target="../tags/tag1223.xml"/><Relationship Id="rId80" Type="http://schemas.openxmlformats.org/officeDocument/2006/relationships/tags" Target="../tags/tag1231.xml"/><Relationship Id="rId85" Type="http://schemas.openxmlformats.org/officeDocument/2006/relationships/tags" Target="../tags/tag1236.xml"/><Relationship Id="rId93" Type="http://schemas.openxmlformats.org/officeDocument/2006/relationships/tags" Target="../tags/tag1244.xml"/><Relationship Id="rId98" Type="http://schemas.openxmlformats.org/officeDocument/2006/relationships/tags" Target="../tags/tag1249.xml"/><Relationship Id="rId121" Type="http://schemas.openxmlformats.org/officeDocument/2006/relationships/tags" Target="../tags/tag1272.xml"/><Relationship Id="rId142" Type="http://schemas.openxmlformats.org/officeDocument/2006/relationships/tags" Target="../tags/tag1293.xml"/><Relationship Id="rId3" Type="http://schemas.openxmlformats.org/officeDocument/2006/relationships/tags" Target="../tags/tag1154.xml"/><Relationship Id="rId12" Type="http://schemas.openxmlformats.org/officeDocument/2006/relationships/tags" Target="../tags/tag1163.xml"/><Relationship Id="rId17" Type="http://schemas.openxmlformats.org/officeDocument/2006/relationships/tags" Target="../tags/tag1168.xml"/><Relationship Id="rId25" Type="http://schemas.openxmlformats.org/officeDocument/2006/relationships/tags" Target="../tags/tag1176.xml"/><Relationship Id="rId33" Type="http://schemas.openxmlformats.org/officeDocument/2006/relationships/tags" Target="../tags/tag1184.xml"/><Relationship Id="rId38" Type="http://schemas.openxmlformats.org/officeDocument/2006/relationships/tags" Target="../tags/tag1189.xml"/><Relationship Id="rId46" Type="http://schemas.openxmlformats.org/officeDocument/2006/relationships/tags" Target="../tags/tag1197.xml"/><Relationship Id="rId59" Type="http://schemas.openxmlformats.org/officeDocument/2006/relationships/tags" Target="../tags/tag1210.xml"/><Relationship Id="rId67" Type="http://schemas.openxmlformats.org/officeDocument/2006/relationships/tags" Target="../tags/tag1218.xml"/><Relationship Id="rId103" Type="http://schemas.openxmlformats.org/officeDocument/2006/relationships/tags" Target="../tags/tag1254.xml"/><Relationship Id="rId108" Type="http://schemas.openxmlformats.org/officeDocument/2006/relationships/tags" Target="../tags/tag1259.xml"/><Relationship Id="rId116" Type="http://schemas.openxmlformats.org/officeDocument/2006/relationships/tags" Target="../tags/tag1267.xml"/><Relationship Id="rId124" Type="http://schemas.openxmlformats.org/officeDocument/2006/relationships/tags" Target="../tags/tag1275.xml"/><Relationship Id="rId129" Type="http://schemas.openxmlformats.org/officeDocument/2006/relationships/tags" Target="../tags/tag1280.xml"/><Relationship Id="rId137" Type="http://schemas.openxmlformats.org/officeDocument/2006/relationships/tags" Target="../tags/tag1288.xml"/><Relationship Id="rId20" Type="http://schemas.openxmlformats.org/officeDocument/2006/relationships/tags" Target="../tags/tag1171.xml"/><Relationship Id="rId41" Type="http://schemas.openxmlformats.org/officeDocument/2006/relationships/tags" Target="../tags/tag1192.xml"/><Relationship Id="rId54" Type="http://schemas.openxmlformats.org/officeDocument/2006/relationships/tags" Target="../tags/tag1205.xml"/><Relationship Id="rId62" Type="http://schemas.openxmlformats.org/officeDocument/2006/relationships/tags" Target="../tags/tag1213.xml"/><Relationship Id="rId70" Type="http://schemas.openxmlformats.org/officeDocument/2006/relationships/tags" Target="../tags/tag1221.xml"/><Relationship Id="rId75" Type="http://schemas.openxmlformats.org/officeDocument/2006/relationships/tags" Target="../tags/tag1226.xml"/><Relationship Id="rId83" Type="http://schemas.openxmlformats.org/officeDocument/2006/relationships/tags" Target="../tags/tag1234.xml"/><Relationship Id="rId88" Type="http://schemas.openxmlformats.org/officeDocument/2006/relationships/tags" Target="../tags/tag1239.xml"/><Relationship Id="rId91" Type="http://schemas.openxmlformats.org/officeDocument/2006/relationships/tags" Target="../tags/tag1242.xml"/><Relationship Id="rId96" Type="http://schemas.openxmlformats.org/officeDocument/2006/relationships/tags" Target="../tags/tag1247.xml"/><Relationship Id="rId111" Type="http://schemas.openxmlformats.org/officeDocument/2006/relationships/tags" Target="../tags/tag1262.xml"/><Relationship Id="rId132" Type="http://schemas.openxmlformats.org/officeDocument/2006/relationships/tags" Target="../tags/tag1283.xml"/><Relationship Id="rId140" Type="http://schemas.openxmlformats.org/officeDocument/2006/relationships/tags" Target="../tags/tag1291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15" Type="http://schemas.openxmlformats.org/officeDocument/2006/relationships/tags" Target="../tags/tag1166.xml"/><Relationship Id="rId23" Type="http://schemas.openxmlformats.org/officeDocument/2006/relationships/tags" Target="../tags/tag1174.xml"/><Relationship Id="rId28" Type="http://schemas.openxmlformats.org/officeDocument/2006/relationships/tags" Target="../tags/tag1179.xml"/><Relationship Id="rId36" Type="http://schemas.openxmlformats.org/officeDocument/2006/relationships/tags" Target="../tags/tag1187.xml"/><Relationship Id="rId49" Type="http://schemas.openxmlformats.org/officeDocument/2006/relationships/tags" Target="../tags/tag1200.xml"/><Relationship Id="rId57" Type="http://schemas.openxmlformats.org/officeDocument/2006/relationships/tags" Target="../tags/tag1208.xml"/><Relationship Id="rId106" Type="http://schemas.openxmlformats.org/officeDocument/2006/relationships/tags" Target="../tags/tag1257.xml"/><Relationship Id="rId114" Type="http://schemas.openxmlformats.org/officeDocument/2006/relationships/tags" Target="../tags/tag1265.xml"/><Relationship Id="rId119" Type="http://schemas.openxmlformats.org/officeDocument/2006/relationships/tags" Target="../tags/tag1270.xml"/><Relationship Id="rId127" Type="http://schemas.openxmlformats.org/officeDocument/2006/relationships/tags" Target="../tags/tag1278.xml"/><Relationship Id="rId10" Type="http://schemas.openxmlformats.org/officeDocument/2006/relationships/tags" Target="../tags/tag1161.xml"/><Relationship Id="rId31" Type="http://schemas.openxmlformats.org/officeDocument/2006/relationships/tags" Target="../tags/tag1182.xml"/><Relationship Id="rId44" Type="http://schemas.openxmlformats.org/officeDocument/2006/relationships/tags" Target="../tags/tag1195.xml"/><Relationship Id="rId52" Type="http://schemas.openxmlformats.org/officeDocument/2006/relationships/tags" Target="../tags/tag1203.xml"/><Relationship Id="rId60" Type="http://schemas.openxmlformats.org/officeDocument/2006/relationships/tags" Target="../tags/tag1211.xml"/><Relationship Id="rId65" Type="http://schemas.openxmlformats.org/officeDocument/2006/relationships/tags" Target="../tags/tag1216.xml"/><Relationship Id="rId73" Type="http://schemas.openxmlformats.org/officeDocument/2006/relationships/tags" Target="../tags/tag1224.xml"/><Relationship Id="rId78" Type="http://schemas.openxmlformats.org/officeDocument/2006/relationships/tags" Target="../tags/tag1229.xml"/><Relationship Id="rId81" Type="http://schemas.openxmlformats.org/officeDocument/2006/relationships/tags" Target="../tags/tag1232.xml"/><Relationship Id="rId86" Type="http://schemas.openxmlformats.org/officeDocument/2006/relationships/tags" Target="../tags/tag1237.xml"/><Relationship Id="rId94" Type="http://schemas.openxmlformats.org/officeDocument/2006/relationships/tags" Target="../tags/tag1245.xml"/><Relationship Id="rId99" Type="http://schemas.openxmlformats.org/officeDocument/2006/relationships/tags" Target="../tags/tag1250.xml"/><Relationship Id="rId101" Type="http://schemas.openxmlformats.org/officeDocument/2006/relationships/tags" Target="../tags/tag1252.xml"/><Relationship Id="rId122" Type="http://schemas.openxmlformats.org/officeDocument/2006/relationships/tags" Target="../tags/tag1273.xml"/><Relationship Id="rId130" Type="http://schemas.openxmlformats.org/officeDocument/2006/relationships/tags" Target="../tags/tag1281.xml"/><Relationship Id="rId135" Type="http://schemas.openxmlformats.org/officeDocument/2006/relationships/tags" Target="../tags/tag1286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1155.xml"/><Relationship Id="rId9" Type="http://schemas.openxmlformats.org/officeDocument/2006/relationships/tags" Target="../tags/tag1160.xml"/><Relationship Id="rId13" Type="http://schemas.openxmlformats.org/officeDocument/2006/relationships/tags" Target="../tags/tag1164.xml"/><Relationship Id="rId18" Type="http://schemas.openxmlformats.org/officeDocument/2006/relationships/tags" Target="../tags/tag1169.xml"/><Relationship Id="rId39" Type="http://schemas.openxmlformats.org/officeDocument/2006/relationships/tags" Target="../tags/tag1190.xml"/><Relationship Id="rId109" Type="http://schemas.openxmlformats.org/officeDocument/2006/relationships/tags" Target="../tags/tag1260.xml"/><Relationship Id="rId34" Type="http://schemas.openxmlformats.org/officeDocument/2006/relationships/tags" Target="../tags/tag1185.xml"/><Relationship Id="rId50" Type="http://schemas.openxmlformats.org/officeDocument/2006/relationships/tags" Target="../tags/tag1201.xml"/><Relationship Id="rId55" Type="http://schemas.openxmlformats.org/officeDocument/2006/relationships/tags" Target="../tags/tag1206.xml"/><Relationship Id="rId76" Type="http://schemas.openxmlformats.org/officeDocument/2006/relationships/tags" Target="../tags/tag1227.xml"/><Relationship Id="rId97" Type="http://schemas.openxmlformats.org/officeDocument/2006/relationships/tags" Target="../tags/tag1248.xml"/><Relationship Id="rId104" Type="http://schemas.openxmlformats.org/officeDocument/2006/relationships/tags" Target="../tags/tag1255.xml"/><Relationship Id="rId120" Type="http://schemas.openxmlformats.org/officeDocument/2006/relationships/tags" Target="../tags/tag1271.xml"/><Relationship Id="rId125" Type="http://schemas.openxmlformats.org/officeDocument/2006/relationships/tags" Target="../tags/tag1276.xml"/><Relationship Id="rId141" Type="http://schemas.openxmlformats.org/officeDocument/2006/relationships/tags" Target="../tags/tag1292.xml"/><Relationship Id="rId7" Type="http://schemas.openxmlformats.org/officeDocument/2006/relationships/tags" Target="../tags/tag1158.xml"/><Relationship Id="rId71" Type="http://schemas.openxmlformats.org/officeDocument/2006/relationships/tags" Target="../tags/tag1222.xml"/><Relationship Id="rId92" Type="http://schemas.openxmlformats.org/officeDocument/2006/relationships/tags" Target="../tags/tag1243.xml"/><Relationship Id="rId2" Type="http://schemas.openxmlformats.org/officeDocument/2006/relationships/tags" Target="../tags/tag1153.xml"/><Relationship Id="rId29" Type="http://schemas.openxmlformats.org/officeDocument/2006/relationships/tags" Target="../tags/tag1180.xml"/><Relationship Id="rId24" Type="http://schemas.openxmlformats.org/officeDocument/2006/relationships/tags" Target="../tags/tag1175.xml"/><Relationship Id="rId40" Type="http://schemas.openxmlformats.org/officeDocument/2006/relationships/tags" Target="../tags/tag1191.xml"/><Relationship Id="rId45" Type="http://schemas.openxmlformats.org/officeDocument/2006/relationships/tags" Target="../tags/tag1196.xml"/><Relationship Id="rId66" Type="http://schemas.openxmlformats.org/officeDocument/2006/relationships/tags" Target="../tags/tag1217.xml"/><Relationship Id="rId87" Type="http://schemas.openxmlformats.org/officeDocument/2006/relationships/tags" Target="../tags/tag1238.xml"/><Relationship Id="rId110" Type="http://schemas.openxmlformats.org/officeDocument/2006/relationships/tags" Target="../tags/tag1261.xml"/><Relationship Id="rId115" Type="http://schemas.openxmlformats.org/officeDocument/2006/relationships/tags" Target="../tags/tag1266.xml"/><Relationship Id="rId131" Type="http://schemas.openxmlformats.org/officeDocument/2006/relationships/tags" Target="../tags/tag1282.xml"/><Relationship Id="rId136" Type="http://schemas.openxmlformats.org/officeDocument/2006/relationships/tags" Target="../tags/tag1287.xml"/><Relationship Id="rId61" Type="http://schemas.openxmlformats.org/officeDocument/2006/relationships/tags" Target="../tags/tag1212.xml"/><Relationship Id="rId82" Type="http://schemas.openxmlformats.org/officeDocument/2006/relationships/tags" Target="../tags/tag1233.xml"/><Relationship Id="rId19" Type="http://schemas.openxmlformats.org/officeDocument/2006/relationships/tags" Target="../tags/tag1170.xml"/><Relationship Id="rId14" Type="http://schemas.openxmlformats.org/officeDocument/2006/relationships/tags" Target="../tags/tag1165.xml"/><Relationship Id="rId30" Type="http://schemas.openxmlformats.org/officeDocument/2006/relationships/tags" Target="../tags/tag1181.xml"/><Relationship Id="rId35" Type="http://schemas.openxmlformats.org/officeDocument/2006/relationships/tags" Target="../tags/tag1186.xml"/><Relationship Id="rId56" Type="http://schemas.openxmlformats.org/officeDocument/2006/relationships/tags" Target="../tags/tag1207.xml"/><Relationship Id="rId77" Type="http://schemas.openxmlformats.org/officeDocument/2006/relationships/tags" Target="../tags/tag1228.xml"/><Relationship Id="rId100" Type="http://schemas.openxmlformats.org/officeDocument/2006/relationships/tags" Target="../tags/tag1251.xml"/><Relationship Id="rId105" Type="http://schemas.openxmlformats.org/officeDocument/2006/relationships/tags" Target="../tags/tag1256.xml"/><Relationship Id="rId126" Type="http://schemas.openxmlformats.org/officeDocument/2006/relationships/tags" Target="../tags/tag127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319.xml"/><Relationship Id="rId117" Type="http://schemas.openxmlformats.org/officeDocument/2006/relationships/tags" Target="../tags/tag1410.xml"/><Relationship Id="rId21" Type="http://schemas.openxmlformats.org/officeDocument/2006/relationships/tags" Target="../tags/tag1314.xml"/><Relationship Id="rId42" Type="http://schemas.openxmlformats.org/officeDocument/2006/relationships/tags" Target="../tags/tag1335.xml"/><Relationship Id="rId47" Type="http://schemas.openxmlformats.org/officeDocument/2006/relationships/tags" Target="../tags/tag1340.xml"/><Relationship Id="rId63" Type="http://schemas.openxmlformats.org/officeDocument/2006/relationships/tags" Target="../tags/tag1356.xml"/><Relationship Id="rId68" Type="http://schemas.openxmlformats.org/officeDocument/2006/relationships/tags" Target="../tags/tag1361.xml"/><Relationship Id="rId84" Type="http://schemas.openxmlformats.org/officeDocument/2006/relationships/tags" Target="../tags/tag1377.xml"/><Relationship Id="rId89" Type="http://schemas.openxmlformats.org/officeDocument/2006/relationships/tags" Target="../tags/tag1382.xml"/><Relationship Id="rId112" Type="http://schemas.openxmlformats.org/officeDocument/2006/relationships/tags" Target="../tags/tag1405.xml"/><Relationship Id="rId16" Type="http://schemas.openxmlformats.org/officeDocument/2006/relationships/tags" Target="../tags/tag1309.xml"/><Relationship Id="rId107" Type="http://schemas.openxmlformats.org/officeDocument/2006/relationships/tags" Target="../tags/tag1400.xml"/><Relationship Id="rId11" Type="http://schemas.openxmlformats.org/officeDocument/2006/relationships/tags" Target="../tags/tag1304.xml"/><Relationship Id="rId32" Type="http://schemas.openxmlformats.org/officeDocument/2006/relationships/tags" Target="../tags/tag1325.xml"/><Relationship Id="rId37" Type="http://schemas.openxmlformats.org/officeDocument/2006/relationships/tags" Target="../tags/tag1330.xml"/><Relationship Id="rId53" Type="http://schemas.openxmlformats.org/officeDocument/2006/relationships/tags" Target="../tags/tag1346.xml"/><Relationship Id="rId58" Type="http://schemas.openxmlformats.org/officeDocument/2006/relationships/tags" Target="../tags/tag1351.xml"/><Relationship Id="rId74" Type="http://schemas.openxmlformats.org/officeDocument/2006/relationships/tags" Target="../tags/tag1367.xml"/><Relationship Id="rId79" Type="http://schemas.openxmlformats.org/officeDocument/2006/relationships/tags" Target="../tags/tag1372.xml"/><Relationship Id="rId102" Type="http://schemas.openxmlformats.org/officeDocument/2006/relationships/tags" Target="../tags/tag1395.xml"/><Relationship Id="rId123" Type="http://schemas.openxmlformats.org/officeDocument/2006/relationships/tags" Target="../tags/tag1416.xml"/><Relationship Id="rId5" Type="http://schemas.openxmlformats.org/officeDocument/2006/relationships/tags" Target="../tags/tag1298.xml"/><Relationship Id="rId61" Type="http://schemas.openxmlformats.org/officeDocument/2006/relationships/tags" Target="../tags/tag1354.xml"/><Relationship Id="rId82" Type="http://schemas.openxmlformats.org/officeDocument/2006/relationships/tags" Target="../tags/tag1375.xml"/><Relationship Id="rId90" Type="http://schemas.openxmlformats.org/officeDocument/2006/relationships/tags" Target="../tags/tag1383.xml"/><Relationship Id="rId95" Type="http://schemas.openxmlformats.org/officeDocument/2006/relationships/tags" Target="../tags/tag1388.xml"/><Relationship Id="rId19" Type="http://schemas.openxmlformats.org/officeDocument/2006/relationships/tags" Target="../tags/tag1312.xml"/><Relationship Id="rId14" Type="http://schemas.openxmlformats.org/officeDocument/2006/relationships/tags" Target="../tags/tag1307.xml"/><Relationship Id="rId22" Type="http://schemas.openxmlformats.org/officeDocument/2006/relationships/tags" Target="../tags/tag1315.xml"/><Relationship Id="rId27" Type="http://schemas.openxmlformats.org/officeDocument/2006/relationships/tags" Target="../tags/tag1320.xml"/><Relationship Id="rId30" Type="http://schemas.openxmlformats.org/officeDocument/2006/relationships/tags" Target="../tags/tag1323.xml"/><Relationship Id="rId35" Type="http://schemas.openxmlformats.org/officeDocument/2006/relationships/tags" Target="../tags/tag1328.xml"/><Relationship Id="rId43" Type="http://schemas.openxmlformats.org/officeDocument/2006/relationships/tags" Target="../tags/tag1336.xml"/><Relationship Id="rId48" Type="http://schemas.openxmlformats.org/officeDocument/2006/relationships/tags" Target="../tags/tag1341.xml"/><Relationship Id="rId56" Type="http://schemas.openxmlformats.org/officeDocument/2006/relationships/tags" Target="../tags/tag1349.xml"/><Relationship Id="rId64" Type="http://schemas.openxmlformats.org/officeDocument/2006/relationships/tags" Target="../tags/tag1357.xml"/><Relationship Id="rId69" Type="http://schemas.openxmlformats.org/officeDocument/2006/relationships/tags" Target="../tags/tag1362.xml"/><Relationship Id="rId77" Type="http://schemas.openxmlformats.org/officeDocument/2006/relationships/tags" Target="../tags/tag1370.xml"/><Relationship Id="rId100" Type="http://schemas.openxmlformats.org/officeDocument/2006/relationships/tags" Target="../tags/tag1393.xml"/><Relationship Id="rId105" Type="http://schemas.openxmlformats.org/officeDocument/2006/relationships/tags" Target="../tags/tag1398.xml"/><Relationship Id="rId113" Type="http://schemas.openxmlformats.org/officeDocument/2006/relationships/tags" Target="../tags/tag1406.xml"/><Relationship Id="rId118" Type="http://schemas.openxmlformats.org/officeDocument/2006/relationships/tags" Target="../tags/tag1411.xml"/><Relationship Id="rId8" Type="http://schemas.openxmlformats.org/officeDocument/2006/relationships/tags" Target="../tags/tag1301.xml"/><Relationship Id="rId51" Type="http://schemas.openxmlformats.org/officeDocument/2006/relationships/tags" Target="../tags/tag1344.xml"/><Relationship Id="rId72" Type="http://schemas.openxmlformats.org/officeDocument/2006/relationships/tags" Target="../tags/tag1365.xml"/><Relationship Id="rId80" Type="http://schemas.openxmlformats.org/officeDocument/2006/relationships/tags" Target="../tags/tag1373.xml"/><Relationship Id="rId85" Type="http://schemas.openxmlformats.org/officeDocument/2006/relationships/tags" Target="../tags/tag1378.xml"/><Relationship Id="rId93" Type="http://schemas.openxmlformats.org/officeDocument/2006/relationships/tags" Target="../tags/tag1386.xml"/><Relationship Id="rId98" Type="http://schemas.openxmlformats.org/officeDocument/2006/relationships/tags" Target="../tags/tag1391.xml"/><Relationship Id="rId121" Type="http://schemas.openxmlformats.org/officeDocument/2006/relationships/tags" Target="../tags/tag1414.xml"/><Relationship Id="rId3" Type="http://schemas.openxmlformats.org/officeDocument/2006/relationships/tags" Target="../tags/tag1296.xml"/><Relationship Id="rId12" Type="http://schemas.openxmlformats.org/officeDocument/2006/relationships/tags" Target="../tags/tag1305.xml"/><Relationship Id="rId17" Type="http://schemas.openxmlformats.org/officeDocument/2006/relationships/tags" Target="../tags/tag1310.xml"/><Relationship Id="rId25" Type="http://schemas.openxmlformats.org/officeDocument/2006/relationships/tags" Target="../tags/tag1318.xml"/><Relationship Id="rId33" Type="http://schemas.openxmlformats.org/officeDocument/2006/relationships/tags" Target="../tags/tag1326.xml"/><Relationship Id="rId38" Type="http://schemas.openxmlformats.org/officeDocument/2006/relationships/tags" Target="../tags/tag1331.xml"/><Relationship Id="rId46" Type="http://schemas.openxmlformats.org/officeDocument/2006/relationships/tags" Target="../tags/tag1339.xml"/><Relationship Id="rId59" Type="http://schemas.openxmlformats.org/officeDocument/2006/relationships/tags" Target="../tags/tag1352.xml"/><Relationship Id="rId67" Type="http://schemas.openxmlformats.org/officeDocument/2006/relationships/tags" Target="../tags/tag1360.xml"/><Relationship Id="rId103" Type="http://schemas.openxmlformats.org/officeDocument/2006/relationships/tags" Target="../tags/tag1396.xml"/><Relationship Id="rId108" Type="http://schemas.openxmlformats.org/officeDocument/2006/relationships/tags" Target="../tags/tag1401.xml"/><Relationship Id="rId116" Type="http://schemas.openxmlformats.org/officeDocument/2006/relationships/tags" Target="../tags/tag1409.xml"/><Relationship Id="rId124" Type="http://schemas.openxmlformats.org/officeDocument/2006/relationships/tags" Target="../tags/tag1417.xml"/><Relationship Id="rId20" Type="http://schemas.openxmlformats.org/officeDocument/2006/relationships/tags" Target="../tags/tag1313.xml"/><Relationship Id="rId41" Type="http://schemas.openxmlformats.org/officeDocument/2006/relationships/tags" Target="../tags/tag1334.xml"/><Relationship Id="rId54" Type="http://schemas.openxmlformats.org/officeDocument/2006/relationships/tags" Target="../tags/tag1347.xml"/><Relationship Id="rId62" Type="http://schemas.openxmlformats.org/officeDocument/2006/relationships/tags" Target="../tags/tag1355.xml"/><Relationship Id="rId70" Type="http://schemas.openxmlformats.org/officeDocument/2006/relationships/tags" Target="../tags/tag1363.xml"/><Relationship Id="rId75" Type="http://schemas.openxmlformats.org/officeDocument/2006/relationships/tags" Target="../tags/tag1368.xml"/><Relationship Id="rId83" Type="http://schemas.openxmlformats.org/officeDocument/2006/relationships/tags" Target="../tags/tag1376.xml"/><Relationship Id="rId88" Type="http://schemas.openxmlformats.org/officeDocument/2006/relationships/tags" Target="../tags/tag1381.xml"/><Relationship Id="rId91" Type="http://schemas.openxmlformats.org/officeDocument/2006/relationships/tags" Target="../tags/tag1384.xml"/><Relationship Id="rId96" Type="http://schemas.openxmlformats.org/officeDocument/2006/relationships/tags" Target="../tags/tag1389.xml"/><Relationship Id="rId111" Type="http://schemas.openxmlformats.org/officeDocument/2006/relationships/tags" Target="../tags/tag1404.xml"/><Relationship Id="rId1" Type="http://schemas.openxmlformats.org/officeDocument/2006/relationships/tags" Target="../tags/tag1294.xml"/><Relationship Id="rId6" Type="http://schemas.openxmlformats.org/officeDocument/2006/relationships/tags" Target="../tags/tag1299.xml"/><Relationship Id="rId15" Type="http://schemas.openxmlformats.org/officeDocument/2006/relationships/tags" Target="../tags/tag1308.xml"/><Relationship Id="rId23" Type="http://schemas.openxmlformats.org/officeDocument/2006/relationships/tags" Target="../tags/tag1316.xml"/><Relationship Id="rId28" Type="http://schemas.openxmlformats.org/officeDocument/2006/relationships/tags" Target="../tags/tag1321.xml"/><Relationship Id="rId36" Type="http://schemas.openxmlformats.org/officeDocument/2006/relationships/tags" Target="../tags/tag1329.xml"/><Relationship Id="rId49" Type="http://schemas.openxmlformats.org/officeDocument/2006/relationships/tags" Target="../tags/tag1342.xml"/><Relationship Id="rId57" Type="http://schemas.openxmlformats.org/officeDocument/2006/relationships/tags" Target="../tags/tag1350.xml"/><Relationship Id="rId106" Type="http://schemas.openxmlformats.org/officeDocument/2006/relationships/tags" Target="../tags/tag1399.xml"/><Relationship Id="rId114" Type="http://schemas.openxmlformats.org/officeDocument/2006/relationships/tags" Target="../tags/tag1407.xml"/><Relationship Id="rId119" Type="http://schemas.openxmlformats.org/officeDocument/2006/relationships/tags" Target="../tags/tag1412.xml"/><Relationship Id="rId10" Type="http://schemas.openxmlformats.org/officeDocument/2006/relationships/tags" Target="../tags/tag1303.xml"/><Relationship Id="rId31" Type="http://schemas.openxmlformats.org/officeDocument/2006/relationships/tags" Target="../tags/tag1324.xml"/><Relationship Id="rId44" Type="http://schemas.openxmlformats.org/officeDocument/2006/relationships/tags" Target="../tags/tag1337.xml"/><Relationship Id="rId52" Type="http://schemas.openxmlformats.org/officeDocument/2006/relationships/tags" Target="../tags/tag1345.xml"/><Relationship Id="rId60" Type="http://schemas.openxmlformats.org/officeDocument/2006/relationships/tags" Target="../tags/tag1353.xml"/><Relationship Id="rId65" Type="http://schemas.openxmlformats.org/officeDocument/2006/relationships/tags" Target="../tags/tag1358.xml"/><Relationship Id="rId73" Type="http://schemas.openxmlformats.org/officeDocument/2006/relationships/tags" Target="../tags/tag1366.xml"/><Relationship Id="rId78" Type="http://schemas.openxmlformats.org/officeDocument/2006/relationships/tags" Target="../tags/tag1371.xml"/><Relationship Id="rId81" Type="http://schemas.openxmlformats.org/officeDocument/2006/relationships/tags" Target="../tags/tag1374.xml"/><Relationship Id="rId86" Type="http://schemas.openxmlformats.org/officeDocument/2006/relationships/tags" Target="../tags/tag1379.xml"/><Relationship Id="rId94" Type="http://schemas.openxmlformats.org/officeDocument/2006/relationships/tags" Target="../tags/tag1387.xml"/><Relationship Id="rId99" Type="http://schemas.openxmlformats.org/officeDocument/2006/relationships/tags" Target="../tags/tag1392.xml"/><Relationship Id="rId101" Type="http://schemas.openxmlformats.org/officeDocument/2006/relationships/tags" Target="../tags/tag1394.xml"/><Relationship Id="rId122" Type="http://schemas.openxmlformats.org/officeDocument/2006/relationships/tags" Target="../tags/tag1415.xml"/><Relationship Id="rId4" Type="http://schemas.openxmlformats.org/officeDocument/2006/relationships/tags" Target="../tags/tag1297.xml"/><Relationship Id="rId9" Type="http://schemas.openxmlformats.org/officeDocument/2006/relationships/tags" Target="../tags/tag1302.xml"/><Relationship Id="rId13" Type="http://schemas.openxmlformats.org/officeDocument/2006/relationships/tags" Target="../tags/tag1306.xml"/><Relationship Id="rId18" Type="http://schemas.openxmlformats.org/officeDocument/2006/relationships/tags" Target="../tags/tag1311.xml"/><Relationship Id="rId39" Type="http://schemas.openxmlformats.org/officeDocument/2006/relationships/tags" Target="../tags/tag1332.xml"/><Relationship Id="rId109" Type="http://schemas.openxmlformats.org/officeDocument/2006/relationships/tags" Target="../tags/tag1402.xml"/><Relationship Id="rId34" Type="http://schemas.openxmlformats.org/officeDocument/2006/relationships/tags" Target="../tags/tag1327.xml"/><Relationship Id="rId50" Type="http://schemas.openxmlformats.org/officeDocument/2006/relationships/tags" Target="../tags/tag1343.xml"/><Relationship Id="rId55" Type="http://schemas.openxmlformats.org/officeDocument/2006/relationships/tags" Target="../tags/tag1348.xml"/><Relationship Id="rId76" Type="http://schemas.openxmlformats.org/officeDocument/2006/relationships/tags" Target="../tags/tag1369.xml"/><Relationship Id="rId97" Type="http://schemas.openxmlformats.org/officeDocument/2006/relationships/tags" Target="../tags/tag1390.xml"/><Relationship Id="rId104" Type="http://schemas.openxmlformats.org/officeDocument/2006/relationships/tags" Target="../tags/tag1397.xml"/><Relationship Id="rId120" Type="http://schemas.openxmlformats.org/officeDocument/2006/relationships/tags" Target="../tags/tag1413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1300.xml"/><Relationship Id="rId71" Type="http://schemas.openxmlformats.org/officeDocument/2006/relationships/tags" Target="../tags/tag1364.xml"/><Relationship Id="rId92" Type="http://schemas.openxmlformats.org/officeDocument/2006/relationships/tags" Target="../tags/tag1385.xml"/><Relationship Id="rId2" Type="http://schemas.openxmlformats.org/officeDocument/2006/relationships/tags" Target="../tags/tag1295.xml"/><Relationship Id="rId29" Type="http://schemas.openxmlformats.org/officeDocument/2006/relationships/tags" Target="../tags/tag1322.xml"/><Relationship Id="rId24" Type="http://schemas.openxmlformats.org/officeDocument/2006/relationships/tags" Target="../tags/tag1317.xml"/><Relationship Id="rId40" Type="http://schemas.openxmlformats.org/officeDocument/2006/relationships/tags" Target="../tags/tag1333.xml"/><Relationship Id="rId45" Type="http://schemas.openxmlformats.org/officeDocument/2006/relationships/tags" Target="../tags/tag1338.xml"/><Relationship Id="rId66" Type="http://schemas.openxmlformats.org/officeDocument/2006/relationships/tags" Target="../tags/tag1359.xml"/><Relationship Id="rId87" Type="http://schemas.openxmlformats.org/officeDocument/2006/relationships/tags" Target="../tags/tag1380.xml"/><Relationship Id="rId110" Type="http://schemas.openxmlformats.org/officeDocument/2006/relationships/tags" Target="../tags/tag1403.xml"/><Relationship Id="rId115" Type="http://schemas.openxmlformats.org/officeDocument/2006/relationships/tags" Target="../tags/tag140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534.xml"/><Relationship Id="rId21" Type="http://schemas.openxmlformats.org/officeDocument/2006/relationships/tags" Target="../tags/tag1438.xml"/><Relationship Id="rId42" Type="http://schemas.openxmlformats.org/officeDocument/2006/relationships/tags" Target="../tags/tag1459.xml"/><Relationship Id="rId63" Type="http://schemas.openxmlformats.org/officeDocument/2006/relationships/tags" Target="../tags/tag1480.xml"/><Relationship Id="rId84" Type="http://schemas.openxmlformats.org/officeDocument/2006/relationships/tags" Target="../tags/tag1501.xml"/><Relationship Id="rId138" Type="http://schemas.openxmlformats.org/officeDocument/2006/relationships/tags" Target="../tags/tag1555.xml"/><Relationship Id="rId159" Type="http://schemas.openxmlformats.org/officeDocument/2006/relationships/tags" Target="../tags/tag1576.xml"/><Relationship Id="rId170" Type="http://schemas.openxmlformats.org/officeDocument/2006/relationships/tags" Target="../tags/tag1587.xml"/><Relationship Id="rId191" Type="http://schemas.openxmlformats.org/officeDocument/2006/relationships/tags" Target="../tags/tag1608.xml"/><Relationship Id="rId196" Type="http://schemas.openxmlformats.org/officeDocument/2006/relationships/tags" Target="../tags/tag1613.xml"/><Relationship Id="rId200" Type="http://schemas.openxmlformats.org/officeDocument/2006/relationships/tags" Target="../tags/tag1617.xml"/><Relationship Id="rId16" Type="http://schemas.openxmlformats.org/officeDocument/2006/relationships/tags" Target="../tags/tag1433.xml"/><Relationship Id="rId107" Type="http://schemas.openxmlformats.org/officeDocument/2006/relationships/tags" Target="../tags/tag1524.xml"/><Relationship Id="rId11" Type="http://schemas.openxmlformats.org/officeDocument/2006/relationships/tags" Target="../tags/tag1428.xml"/><Relationship Id="rId32" Type="http://schemas.openxmlformats.org/officeDocument/2006/relationships/tags" Target="../tags/tag1449.xml"/><Relationship Id="rId37" Type="http://schemas.openxmlformats.org/officeDocument/2006/relationships/tags" Target="../tags/tag1454.xml"/><Relationship Id="rId53" Type="http://schemas.openxmlformats.org/officeDocument/2006/relationships/tags" Target="../tags/tag1470.xml"/><Relationship Id="rId58" Type="http://schemas.openxmlformats.org/officeDocument/2006/relationships/tags" Target="../tags/tag1475.xml"/><Relationship Id="rId74" Type="http://schemas.openxmlformats.org/officeDocument/2006/relationships/tags" Target="../tags/tag1491.xml"/><Relationship Id="rId79" Type="http://schemas.openxmlformats.org/officeDocument/2006/relationships/tags" Target="../tags/tag1496.xml"/><Relationship Id="rId102" Type="http://schemas.openxmlformats.org/officeDocument/2006/relationships/tags" Target="../tags/tag1519.xml"/><Relationship Id="rId123" Type="http://schemas.openxmlformats.org/officeDocument/2006/relationships/tags" Target="../tags/tag1540.xml"/><Relationship Id="rId128" Type="http://schemas.openxmlformats.org/officeDocument/2006/relationships/tags" Target="../tags/tag1545.xml"/><Relationship Id="rId144" Type="http://schemas.openxmlformats.org/officeDocument/2006/relationships/tags" Target="../tags/tag1561.xml"/><Relationship Id="rId149" Type="http://schemas.openxmlformats.org/officeDocument/2006/relationships/tags" Target="../tags/tag1566.xml"/><Relationship Id="rId5" Type="http://schemas.openxmlformats.org/officeDocument/2006/relationships/tags" Target="../tags/tag1422.xml"/><Relationship Id="rId90" Type="http://schemas.openxmlformats.org/officeDocument/2006/relationships/tags" Target="../tags/tag1507.xml"/><Relationship Id="rId95" Type="http://schemas.openxmlformats.org/officeDocument/2006/relationships/tags" Target="../tags/tag1512.xml"/><Relationship Id="rId160" Type="http://schemas.openxmlformats.org/officeDocument/2006/relationships/tags" Target="../tags/tag1577.xml"/><Relationship Id="rId165" Type="http://schemas.openxmlformats.org/officeDocument/2006/relationships/tags" Target="../tags/tag1582.xml"/><Relationship Id="rId181" Type="http://schemas.openxmlformats.org/officeDocument/2006/relationships/tags" Target="../tags/tag1598.xml"/><Relationship Id="rId186" Type="http://schemas.openxmlformats.org/officeDocument/2006/relationships/tags" Target="../tags/tag1603.xml"/><Relationship Id="rId22" Type="http://schemas.openxmlformats.org/officeDocument/2006/relationships/tags" Target="../tags/tag1439.xml"/><Relationship Id="rId27" Type="http://schemas.openxmlformats.org/officeDocument/2006/relationships/tags" Target="../tags/tag1444.xml"/><Relationship Id="rId43" Type="http://schemas.openxmlformats.org/officeDocument/2006/relationships/tags" Target="../tags/tag1460.xml"/><Relationship Id="rId48" Type="http://schemas.openxmlformats.org/officeDocument/2006/relationships/tags" Target="../tags/tag1465.xml"/><Relationship Id="rId64" Type="http://schemas.openxmlformats.org/officeDocument/2006/relationships/tags" Target="../tags/tag1481.xml"/><Relationship Id="rId69" Type="http://schemas.openxmlformats.org/officeDocument/2006/relationships/tags" Target="../tags/tag1486.xml"/><Relationship Id="rId113" Type="http://schemas.openxmlformats.org/officeDocument/2006/relationships/tags" Target="../tags/tag1530.xml"/><Relationship Id="rId118" Type="http://schemas.openxmlformats.org/officeDocument/2006/relationships/tags" Target="../tags/tag1535.xml"/><Relationship Id="rId134" Type="http://schemas.openxmlformats.org/officeDocument/2006/relationships/tags" Target="../tags/tag1551.xml"/><Relationship Id="rId139" Type="http://schemas.openxmlformats.org/officeDocument/2006/relationships/tags" Target="../tags/tag1556.xml"/><Relationship Id="rId80" Type="http://schemas.openxmlformats.org/officeDocument/2006/relationships/tags" Target="../tags/tag1497.xml"/><Relationship Id="rId85" Type="http://schemas.openxmlformats.org/officeDocument/2006/relationships/tags" Target="../tags/tag1502.xml"/><Relationship Id="rId150" Type="http://schemas.openxmlformats.org/officeDocument/2006/relationships/tags" Target="../tags/tag1567.xml"/><Relationship Id="rId155" Type="http://schemas.openxmlformats.org/officeDocument/2006/relationships/tags" Target="../tags/tag1572.xml"/><Relationship Id="rId171" Type="http://schemas.openxmlformats.org/officeDocument/2006/relationships/tags" Target="../tags/tag1588.xml"/><Relationship Id="rId176" Type="http://schemas.openxmlformats.org/officeDocument/2006/relationships/tags" Target="../tags/tag1593.xml"/><Relationship Id="rId192" Type="http://schemas.openxmlformats.org/officeDocument/2006/relationships/tags" Target="../tags/tag1609.xml"/><Relationship Id="rId197" Type="http://schemas.openxmlformats.org/officeDocument/2006/relationships/tags" Target="../tags/tag1614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1429.xml"/><Relationship Id="rId17" Type="http://schemas.openxmlformats.org/officeDocument/2006/relationships/tags" Target="../tags/tag1434.xml"/><Relationship Id="rId33" Type="http://schemas.openxmlformats.org/officeDocument/2006/relationships/tags" Target="../tags/tag1450.xml"/><Relationship Id="rId38" Type="http://schemas.openxmlformats.org/officeDocument/2006/relationships/tags" Target="../tags/tag1455.xml"/><Relationship Id="rId59" Type="http://schemas.openxmlformats.org/officeDocument/2006/relationships/tags" Target="../tags/tag1476.xml"/><Relationship Id="rId103" Type="http://schemas.openxmlformats.org/officeDocument/2006/relationships/tags" Target="../tags/tag1520.xml"/><Relationship Id="rId108" Type="http://schemas.openxmlformats.org/officeDocument/2006/relationships/tags" Target="../tags/tag1525.xml"/><Relationship Id="rId124" Type="http://schemas.openxmlformats.org/officeDocument/2006/relationships/tags" Target="../tags/tag1541.xml"/><Relationship Id="rId129" Type="http://schemas.openxmlformats.org/officeDocument/2006/relationships/tags" Target="../tags/tag1546.xml"/><Relationship Id="rId54" Type="http://schemas.openxmlformats.org/officeDocument/2006/relationships/tags" Target="../tags/tag1471.xml"/><Relationship Id="rId70" Type="http://schemas.openxmlformats.org/officeDocument/2006/relationships/tags" Target="../tags/tag1487.xml"/><Relationship Id="rId75" Type="http://schemas.openxmlformats.org/officeDocument/2006/relationships/tags" Target="../tags/tag1492.xml"/><Relationship Id="rId91" Type="http://schemas.openxmlformats.org/officeDocument/2006/relationships/tags" Target="../tags/tag1508.xml"/><Relationship Id="rId96" Type="http://schemas.openxmlformats.org/officeDocument/2006/relationships/tags" Target="../tags/tag1513.xml"/><Relationship Id="rId140" Type="http://schemas.openxmlformats.org/officeDocument/2006/relationships/tags" Target="../tags/tag1557.xml"/><Relationship Id="rId145" Type="http://schemas.openxmlformats.org/officeDocument/2006/relationships/tags" Target="../tags/tag1562.xml"/><Relationship Id="rId161" Type="http://schemas.openxmlformats.org/officeDocument/2006/relationships/tags" Target="../tags/tag1578.xml"/><Relationship Id="rId166" Type="http://schemas.openxmlformats.org/officeDocument/2006/relationships/tags" Target="../tags/tag1583.xml"/><Relationship Id="rId182" Type="http://schemas.openxmlformats.org/officeDocument/2006/relationships/tags" Target="../tags/tag1599.xml"/><Relationship Id="rId187" Type="http://schemas.openxmlformats.org/officeDocument/2006/relationships/tags" Target="../tags/tag1604.xml"/><Relationship Id="rId1" Type="http://schemas.openxmlformats.org/officeDocument/2006/relationships/tags" Target="../tags/tag1418.xml"/><Relationship Id="rId6" Type="http://schemas.openxmlformats.org/officeDocument/2006/relationships/tags" Target="../tags/tag1423.xml"/><Relationship Id="rId23" Type="http://schemas.openxmlformats.org/officeDocument/2006/relationships/tags" Target="../tags/tag1440.xml"/><Relationship Id="rId28" Type="http://schemas.openxmlformats.org/officeDocument/2006/relationships/tags" Target="../tags/tag1445.xml"/><Relationship Id="rId49" Type="http://schemas.openxmlformats.org/officeDocument/2006/relationships/tags" Target="../tags/tag1466.xml"/><Relationship Id="rId114" Type="http://schemas.openxmlformats.org/officeDocument/2006/relationships/tags" Target="../tags/tag1531.xml"/><Relationship Id="rId119" Type="http://schemas.openxmlformats.org/officeDocument/2006/relationships/tags" Target="../tags/tag1536.xml"/><Relationship Id="rId44" Type="http://schemas.openxmlformats.org/officeDocument/2006/relationships/tags" Target="../tags/tag1461.xml"/><Relationship Id="rId60" Type="http://schemas.openxmlformats.org/officeDocument/2006/relationships/tags" Target="../tags/tag1477.xml"/><Relationship Id="rId65" Type="http://schemas.openxmlformats.org/officeDocument/2006/relationships/tags" Target="../tags/tag1482.xml"/><Relationship Id="rId81" Type="http://schemas.openxmlformats.org/officeDocument/2006/relationships/tags" Target="../tags/tag1498.xml"/><Relationship Id="rId86" Type="http://schemas.openxmlformats.org/officeDocument/2006/relationships/tags" Target="../tags/tag1503.xml"/><Relationship Id="rId130" Type="http://schemas.openxmlformats.org/officeDocument/2006/relationships/tags" Target="../tags/tag1547.xml"/><Relationship Id="rId135" Type="http://schemas.openxmlformats.org/officeDocument/2006/relationships/tags" Target="../tags/tag1552.xml"/><Relationship Id="rId151" Type="http://schemas.openxmlformats.org/officeDocument/2006/relationships/tags" Target="../tags/tag1568.xml"/><Relationship Id="rId156" Type="http://schemas.openxmlformats.org/officeDocument/2006/relationships/tags" Target="../tags/tag1573.xml"/><Relationship Id="rId177" Type="http://schemas.openxmlformats.org/officeDocument/2006/relationships/tags" Target="../tags/tag1594.xml"/><Relationship Id="rId198" Type="http://schemas.openxmlformats.org/officeDocument/2006/relationships/tags" Target="../tags/tag1615.xml"/><Relationship Id="rId172" Type="http://schemas.openxmlformats.org/officeDocument/2006/relationships/tags" Target="../tags/tag1589.xml"/><Relationship Id="rId193" Type="http://schemas.openxmlformats.org/officeDocument/2006/relationships/tags" Target="../tags/tag1610.xml"/><Relationship Id="rId13" Type="http://schemas.openxmlformats.org/officeDocument/2006/relationships/tags" Target="../tags/tag1430.xml"/><Relationship Id="rId18" Type="http://schemas.openxmlformats.org/officeDocument/2006/relationships/tags" Target="../tags/tag1435.xml"/><Relationship Id="rId39" Type="http://schemas.openxmlformats.org/officeDocument/2006/relationships/tags" Target="../tags/tag1456.xml"/><Relationship Id="rId109" Type="http://schemas.openxmlformats.org/officeDocument/2006/relationships/tags" Target="../tags/tag1526.xml"/><Relationship Id="rId34" Type="http://schemas.openxmlformats.org/officeDocument/2006/relationships/tags" Target="../tags/tag1451.xml"/><Relationship Id="rId50" Type="http://schemas.openxmlformats.org/officeDocument/2006/relationships/tags" Target="../tags/tag1467.xml"/><Relationship Id="rId55" Type="http://schemas.openxmlformats.org/officeDocument/2006/relationships/tags" Target="../tags/tag1472.xml"/><Relationship Id="rId76" Type="http://schemas.openxmlformats.org/officeDocument/2006/relationships/tags" Target="../tags/tag1493.xml"/><Relationship Id="rId97" Type="http://schemas.openxmlformats.org/officeDocument/2006/relationships/tags" Target="../tags/tag1514.xml"/><Relationship Id="rId104" Type="http://schemas.openxmlformats.org/officeDocument/2006/relationships/tags" Target="../tags/tag1521.xml"/><Relationship Id="rId120" Type="http://schemas.openxmlformats.org/officeDocument/2006/relationships/tags" Target="../tags/tag1537.xml"/><Relationship Id="rId125" Type="http://schemas.openxmlformats.org/officeDocument/2006/relationships/tags" Target="../tags/tag1542.xml"/><Relationship Id="rId141" Type="http://schemas.openxmlformats.org/officeDocument/2006/relationships/tags" Target="../tags/tag1558.xml"/><Relationship Id="rId146" Type="http://schemas.openxmlformats.org/officeDocument/2006/relationships/tags" Target="../tags/tag1563.xml"/><Relationship Id="rId167" Type="http://schemas.openxmlformats.org/officeDocument/2006/relationships/tags" Target="../tags/tag1584.xml"/><Relationship Id="rId188" Type="http://schemas.openxmlformats.org/officeDocument/2006/relationships/tags" Target="../tags/tag1605.xml"/><Relationship Id="rId7" Type="http://schemas.openxmlformats.org/officeDocument/2006/relationships/tags" Target="../tags/tag1424.xml"/><Relationship Id="rId71" Type="http://schemas.openxmlformats.org/officeDocument/2006/relationships/tags" Target="../tags/tag1488.xml"/><Relationship Id="rId92" Type="http://schemas.openxmlformats.org/officeDocument/2006/relationships/tags" Target="../tags/tag1509.xml"/><Relationship Id="rId162" Type="http://schemas.openxmlformats.org/officeDocument/2006/relationships/tags" Target="../tags/tag1579.xml"/><Relationship Id="rId183" Type="http://schemas.openxmlformats.org/officeDocument/2006/relationships/tags" Target="../tags/tag1600.xml"/><Relationship Id="rId2" Type="http://schemas.openxmlformats.org/officeDocument/2006/relationships/tags" Target="../tags/tag1419.xml"/><Relationship Id="rId29" Type="http://schemas.openxmlformats.org/officeDocument/2006/relationships/tags" Target="../tags/tag1446.xml"/><Relationship Id="rId24" Type="http://schemas.openxmlformats.org/officeDocument/2006/relationships/tags" Target="../tags/tag1441.xml"/><Relationship Id="rId40" Type="http://schemas.openxmlformats.org/officeDocument/2006/relationships/tags" Target="../tags/tag1457.xml"/><Relationship Id="rId45" Type="http://schemas.openxmlformats.org/officeDocument/2006/relationships/tags" Target="../tags/tag1462.xml"/><Relationship Id="rId66" Type="http://schemas.openxmlformats.org/officeDocument/2006/relationships/tags" Target="../tags/tag1483.xml"/><Relationship Id="rId87" Type="http://schemas.openxmlformats.org/officeDocument/2006/relationships/tags" Target="../tags/tag1504.xml"/><Relationship Id="rId110" Type="http://schemas.openxmlformats.org/officeDocument/2006/relationships/tags" Target="../tags/tag1527.xml"/><Relationship Id="rId115" Type="http://schemas.openxmlformats.org/officeDocument/2006/relationships/tags" Target="../tags/tag1532.xml"/><Relationship Id="rId131" Type="http://schemas.openxmlformats.org/officeDocument/2006/relationships/tags" Target="../tags/tag1548.xml"/><Relationship Id="rId136" Type="http://schemas.openxmlformats.org/officeDocument/2006/relationships/tags" Target="../tags/tag1553.xml"/><Relationship Id="rId157" Type="http://schemas.openxmlformats.org/officeDocument/2006/relationships/tags" Target="../tags/tag1574.xml"/><Relationship Id="rId178" Type="http://schemas.openxmlformats.org/officeDocument/2006/relationships/tags" Target="../tags/tag1595.xml"/><Relationship Id="rId61" Type="http://schemas.openxmlformats.org/officeDocument/2006/relationships/tags" Target="../tags/tag1478.xml"/><Relationship Id="rId82" Type="http://schemas.openxmlformats.org/officeDocument/2006/relationships/tags" Target="../tags/tag1499.xml"/><Relationship Id="rId152" Type="http://schemas.openxmlformats.org/officeDocument/2006/relationships/tags" Target="../tags/tag1569.xml"/><Relationship Id="rId173" Type="http://schemas.openxmlformats.org/officeDocument/2006/relationships/tags" Target="../tags/tag1590.xml"/><Relationship Id="rId194" Type="http://schemas.openxmlformats.org/officeDocument/2006/relationships/tags" Target="../tags/tag1611.xml"/><Relationship Id="rId199" Type="http://schemas.openxmlformats.org/officeDocument/2006/relationships/tags" Target="../tags/tag1616.xml"/><Relationship Id="rId19" Type="http://schemas.openxmlformats.org/officeDocument/2006/relationships/tags" Target="../tags/tag1436.xml"/><Relationship Id="rId14" Type="http://schemas.openxmlformats.org/officeDocument/2006/relationships/tags" Target="../tags/tag1431.xml"/><Relationship Id="rId30" Type="http://schemas.openxmlformats.org/officeDocument/2006/relationships/tags" Target="../tags/tag1447.xml"/><Relationship Id="rId35" Type="http://schemas.openxmlformats.org/officeDocument/2006/relationships/tags" Target="../tags/tag1452.xml"/><Relationship Id="rId56" Type="http://schemas.openxmlformats.org/officeDocument/2006/relationships/tags" Target="../tags/tag1473.xml"/><Relationship Id="rId77" Type="http://schemas.openxmlformats.org/officeDocument/2006/relationships/tags" Target="../tags/tag1494.xml"/><Relationship Id="rId100" Type="http://schemas.openxmlformats.org/officeDocument/2006/relationships/tags" Target="../tags/tag1517.xml"/><Relationship Id="rId105" Type="http://schemas.openxmlformats.org/officeDocument/2006/relationships/tags" Target="../tags/tag1522.xml"/><Relationship Id="rId126" Type="http://schemas.openxmlformats.org/officeDocument/2006/relationships/tags" Target="../tags/tag1543.xml"/><Relationship Id="rId147" Type="http://schemas.openxmlformats.org/officeDocument/2006/relationships/tags" Target="../tags/tag1564.xml"/><Relationship Id="rId168" Type="http://schemas.openxmlformats.org/officeDocument/2006/relationships/tags" Target="../tags/tag1585.xml"/><Relationship Id="rId8" Type="http://schemas.openxmlformats.org/officeDocument/2006/relationships/tags" Target="../tags/tag1425.xml"/><Relationship Id="rId51" Type="http://schemas.openxmlformats.org/officeDocument/2006/relationships/tags" Target="../tags/tag1468.xml"/><Relationship Id="rId72" Type="http://schemas.openxmlformats.org/officeDocument/2006/relationships/tags" Target="../tags/tag1489.xml"/><Relationship Id="rId93" Type="http://schemas.openxmlformats.org/officeDocument/2006/relationships/tags" Target="../tags/tag1510.xml"/><Relationship Id="rId98" Type="http://schemas.openxmlformats.org/officeDocument/2006/relationships/tags" Target="../tags/tag1515.xml"/><Relationship Id="rId121" Type="http://schemas.openxmlformats.org/officeDocument/2006/relationships/tags" Target="../tags/tag1538.xml"/><Relationship Id="rId142" Type="http://schemas.openxmlformats.org/officeDocument/2006/relationships/tags" Target="../tags/tag1559.xml"/><Relationship Id="rId163" Type="http://schemas.openxmlformats.org/officeDocument/2006/relationships/tags" Target="../tags/tag1580.xml"/><Relationship Id="rId184" Type="http://schemas.openxmlformats.org/officeDocument/2006/relationships/tags" Target="../tags/tag1601.xml"/><Relationship Id="rId189" Type="http://schemas.openxmlformats.org/officeDocument/2006/relationships/tags" Target="../tags/tag1606.xml"/><Relationship Id="rId3" Type="http://schemas.openxmlformats.org/officeDocument/2006/relationships/tags" Target="../tags/tag1420.xml"/><Relationship Id="rId25" Type="http://schemas.openxmlformats.org/officeDocument/2006/relationships/tags" Target="../tags/tag1442.xml"/><Relationship Id="rId46" Type="http://schemas.openxmlformats.org/officeDocument/2006/relationships/tags" Target="../tags/tag1463.xml"/><Relationship Id="rId67" Type="http://schemas.openxmlformats.org/officeDocument/2006/relationships/tags" Target="../tags/tag1484.xml"/><Relationship Id="rId116" Type="http://schemas.openxmlformats.org/officeDocument/2006/relationships/tags" Target="../tags/tag1533.xml"/><Relationship Id="rId137" Type="http://schemas.openxmlformats.org/officeDocument/2006/relationships/tags" Target="../tags/tag1554.xml"/><Relationship Id="rId158" Type="http://schemas.openxmlformats.org/officeDocument/2006/relationships/tags" Target="../tags/tag1575.xml"/><Relationship Id="rId20" Type="http://schemas.openxmlformats.org/officeDocument/2006/relationships/tags" Target="../tags/tag1437.xml"/><Relationship Id="rId41" Type="http://schemas.openxmlformats.org/officeDocument/2006/relationships/tags" Target="../tags/tag1458.xml"/><Relationship Id="rId62" Type="http://schemas.openxmlformats.org/officeDocument/2006/relationships/tags" Target="../tags/tag1479.xml"/><Relationship Id="rId83" Type="http://schemas.openxmlformats.org/officeDocument/2006/relationships/tags" Target="../tags/tag1500.xml"/><Relationship Id="rId88" Type="http://schemas.openxmlformats.org/officeDocument/2006/relationships/tags" Target="../tags/tag1505.xml"/><Relationship Id="rId111" Type="http://schemas.openxmlformats.org/officeDocument/2006/relationships/tags" Target="../tags/tag1528.xml"/><Relationship Id="rId132" Type="http://schemas.openxmlformats.org/officeDocument/2006/relationships/tags" Target="../tags/tag1549.xml"/><Relationship Id="rId153" Type="http://schemas.openxmlformats.org/officeDocument/2006/relationships/tags" Target="../tags/tag1570.xml"/><Relationship Id="rId174" Type="http://schemas.openxmlformats.org/officeDocument/2006/relationships/tags" Target="../tags/tag1591.xml"/><Relationship Id="rId179" Type="http://schemas.openxmlformats.org/officeDocument/2006/relationships/tags" Target="../tags/tag1596.xml"/><Relationship Id="rId195" Type="http://schemas.openxmlformats.org/officeDocument/2006/relationships/tags" Target="../tags/tag1612.xml"/><Relationship Id="rId190" Type="http://schemas.openxmlformats.org/officeDocument/2006/relationships/tags" Target="../tags/tag1607.xml"/><Relationship Id="rId15" Type="http://schemas.openxmlformats.org/officeDocument/2006/relationships/tags" Target="../tags/tag1432.xml"/><Relationship Id="rId36" Type="http://schemas.openxmlformats.org/officeDocument/2006/relationships/tags" Target="../tags/tag1453.xml"/><Relationship Id="rId57" Type="http://schemas.openxmlformats.org/officeDocument/2006/relationships/tags" Target="../tags/tag1474.xml"/><Relationship Id="rId106" Type="http://schemas.openxmlformats.org/officeDocument/2006/relationships/tags" Target="../tags/tag1523.xml"/><Relationship Id="rId127" Type="http://schemas.openxmlformats.org/officeDocument/2006/relationships/tags" Target="../tags/tag1544.xml"/><Relationship Id="rId10" Type="http://schemas.openxmlformats.org/officeDocument/2006/relationships/tags" Target="../tags/tag1427.xml"/><Relationship Id="rId31" Type="http://schemas.openxmlformats.org/officeDocument/2006/relationships/tags" Target="../tags/tag1448.xml"/><Relationship Id="rId52" Type="http://schemas.openxmlformats.org/officeDocument/2006/relationships/tags" Target="../tags/tag1469.xml"/><Relationship Id="rId73" Type="http://schemas.openxmlformats.org/officeDocument/2006/relationships/tags" Target="../tags/tag1490.xml"/><Relationship Id="rId78" Type="http://schemas.openxmlformats.org/officeDocument/2006/relationships/tags" Target="../tags/tag1495.xml"/><Relationship Id="rId94" Type="http://schemas.openxmlformats.org/officeDocument/2006/relationships/tags" Target="../tags/tag1511.xml"/><Relationship Id="rId99" Type="http://schemas.openxmlformats.org/officeDocument/2006/relationships/tags" Target="../tags/tag1516.xml"/><Relationship Id="rId101" Type="http://schemas.openxmlformats.org/officeDocument/2006/relationships/tags" Target="../tags/tag1518.xml"/><Relationship Id="rId122" Type="http://schemas.openxmlformats.org/officeDocument/2006/relationships/tags" Target="../tags/tag1539.xml"/><Relationship Id="rId143" Type="http://schemas.openxmlformats.org/officeDocument/2006/relationships/tags" Target="../tags/tag1560.xml"/><Relationship Id="rId148" Type="http://schemas.openxmlformats.org/officeDocument/2006/relationships/tags" Target="../tags/tag1565.xml"/><Relationship Id="rId164" Type="http://schemas.openxmlformats.org/officeDocument/2006/relationships/tags" Target="../tags/tag1581.xml"/><Relationship Id="rId169" Type="http://schemas.openxmlformats.org/officeDocument/2006/relationships/tags" Target="../tags/tag1586.xml"/><Relationship Id="rId185" Type="http://schemas.openxmlformats.org/officeDocument/2006/relationships/tags" Target="../tags/tag1602.xml"/><Relationship Id="rId4" Type="http://schemas.openxmlformats.org/officeDocument/2006/relationships/tags" Target="../tags/tag1421.xml"/><Relationship Id="rId9" Type="http://schemas.openxmlformats.org/officeDocument/2006/relationships/tags" Target="../tags/tag1426.xml"/><Relationship Id="rId180" Type="http://schemas.openxmlformats.org/officeDocument/2006/relationships/tags" Target="../tags/tag1597.xml"/><Relationship Id="rId26" Type="http://schemas.openxmlformats.org/officeDocument/2006/relationships/tags" Target="../tags/tag1443.xml"/><Relationship Id="rId47" Type="http://schemas.openxmlformats.org/officeDocument/2006/relationships/tags" Target="../tags/tag1464.xml"/><Relationship Id="rId68" Type="http://schemas.openxmlformats.org/officeDocument/2006/relationships/tags" Target="../tags/tag1485.xml"/><Relationship Id="rId89" Type="http://schemas.openxmlformats.org/officeDocument/2006/relationships/tags" Target="../tags/tag1506.xml"/><Relationship Id="rId112" Type="http://schemas.openxmlformats.org/officeDocument/2006/relationships/tags" Target="../tags/tag1529.xml"/><Relationship Id="rId133" Type="http://schemas.openxmlformats.org/officeDocument/2006/relationships/tags" Target="../tags/tag1550.xml"/><Relationship Id="rId154" Type="http://schemas.openxmlformats.org/officeDocument/2006/relationships/tags" Target="../tags/tag1571.xml"/><Relationship Id="rId175" Type="http://schemas.openxmlformats.org/officeDocument/2006/relationships/tags" Target="../tags/tag159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643.xml"/><Relationship Id="rId117" Type="http://schemas.openxmlformats.org/officeDocument/2006/relationships/tags" Target="../tags/tag1734.xml"/><Relationship Id="rId21" Type="http://schemas.openxmlformats.org/officeDocument/2006/relationships/tags" Target="../tags/tag1638.xml"/><Relationship Id="rId42" Type="http://schemas.openxmlformats.org/officeDocument/2006/relationships/tags" Target="../tags/tag1659.xml"/><Relationship Id="rId47" Type="http://schemas.openxmlformats.org/officeDocument/2006/relationships/tags" Target="../tags/tag1664.xml"/><Relationship Id="rId63" Type="http://schemas.openxmlformats.org/officeDocument/2006/relationships/tags" Target="../tags/tag1680.xml"/><Relationship Id="rId68" Type="http://schemas.openxmlformats.org/officeDocument/2006/relationships/tags" Target="../tags/tag1685.xml"/><Relationship Id="rId84" Type="http://schemas.openxmlformats.org/officeDocument/2006/relationships/tags" Target="../tags/tag1701.xml"/><Relationship Id="rId89" Type="http://schemas.openxmlformats.org/officeDocument/2006/relationships/tags" Target="../tags/tag1706.xml"/><Relationship Id="rId112" Type="http://schemas.openxmlformats.org/officeDocument/2006/relationships/tags" Target="../tags/tag1729.xml"/><Relationship Id="rId133" Type="http://schemas.openxmlformats.org/officeDocument/2006/relationships/tags" Target="../tags/tag1750.xml"/><Relationship Id="rId138" Type="http://schemas.openxmlformats.org/officeDocument/2006/relationships/tags" Target="../tags/tag1755.xml"/><Relationship Id="rId16" Type="http://schemas.openxmlformats.org/officeDocument/2006/relationships/tags" Target="../tags/tag1633.xml"/><Relationship Id="rId107" Type="http://schemas.openxmlformats.org/officeDocument/2006/relationships/tags" Target="../tags/tag1724.xml"/><Relationship Id="rId11" Type="http://schemas.openxmlformats.org/officeDocument/2006/relationships/tags" Target="../tags/tag1628.xml"/><Relationship Id="rId32" Type="http://schemas.openxmlformats.org/officeDocument/2006/relationships/tags" Target="../tags/tag1649.xml"/><Relationship Id="rId37" Type="http://schemas.openxmlformats.org/officeDocument/2006/relationships/tags" Target="../tags/tag1654.xml"/><Relationship Id="rId53" Type="http://schemas.openxmlformats.org/officeDocument/2006/relationships/tags" Target="../tags/tag1670.xml"/><Relationship Id="rId58" Type="http://schemas.openxmlformats.org/officeDocument/2006/relationships/tags" Target="../tags/tag1675.xml"/><Relationship Id="rId74" Type="http://schemas.openxmlformats.org/officeDocument/2006/relationships/tags" Target="../tags/tag1691.xml"/><Relationship Id="rId79" Type="http://schemas.openxmlformats.org/officeDocument/2006/relationships/tags" Target="../tags/tag1696.xml"/><Relationship Id="rId102" Type="http://schemas.openxmlformats.org/officeDocument/2006/relationships/tags" Target="../tags/tag1719.xml"/><Relationship Id="rId123" Type="http://schemas.openxmlformats.org/officeDocument/2006/relationships/tags" Target="../tags/tag1740.xml"/><Relationship Id="rId128" Type="http://schemas.openxmlformats.org/officeDocument/2006/relationships/tags" Target="../tags/tag1745.xml"/><Relationship Id="rId5" Type="http://schemas.openxmlformats.org/officeDocument/2006/relationships/tags" Target="../tags/tag1622.xml"/><Relationship Id="rId90" Type="http://schemas.openxmlformats.org/officeDocument/2006/relationships/tags" Target="../tags/tag1707.xml"/><Relationship Id="rId95" Type="http://schemas.openxmlformats.org/officeDocument/2006/relationships/tags" Target="../tags/tag1712.xml"/><Relationship Id="rId22" Type="http://schemas.openxmlformats.org/officeDocument/2006/relationships/tags" Target="../tags/tag1639.xml"/><Relationship Id="rId27" Type="http://schemas.openxmlformats.org/officeDocument/2006/relationships/tags" Target="../tags/tag1644.xml"/><Relationship Id="rId43" Type="http://schemas.openxmlformats.org/officeDocument/2006/relationships/tags" Target="../tags/tag1660.xml"/><Relationship Id="rId48" Type="http://schemas.openxmlformats.org/officeDocument/2006/relationships/tags" Target="../tags/tag1665.xml"/><Relationship Id="rId64" Type="http://schemas.openxmlformats.org/officeDocument/2006/relationships/tags" Target="../tags/tag1681.xml"/><Relationship Id="rId69" Type="http://schemas.openxmlformats.org/officeDocument/2006/relationships/tags" Target="../tags/tag1686.xml"/><Relationship Id="rId113" Type="http://schemas.openxmlformats.org/officeDocument/2006/relationships/tags" Target="../tags/tag1730.xml"/><Relationship Id="rId118" Type="http://schemas.openxmlformats.org/officeDocument/2006/relationships/tags" Target="../tags/tag1735.xml"/><Relationship Id="rId134" Type="http://schemas.openxmlformats.org/officeDocument/2006/relationships/tags" Target="../tags/tag1751.xml"/><Relationship Id="rId139" Type="http://schemas.openxmlformats.org/officeDocument/2006/relationships/tags" Target="../tags/tag1756.xml"/><Relationship Id="rId8" Type="http://schemas.openxmlformats.org/officeDocument/2006/relationships/tags" Target="../tags/tag1625.xml"/><Relationship Id="rId51" Type="http://schemas.openxmlformats.org/officeDocument/2006/relationships/tags" Target="../tags/tag1668.xml"/><Relationship Id="rId72" Type="http://schemas.openxmlformats.org/officeDocument/2006/relationships/tags" Target="../tags/tag1689.xml"/><Relationship Id="rId80" Type="http://schemas.openxmlformats.org/officeDocument/2006/relationships/tags" Target="../tags/tag1697.xml"/><Relationship Id="rId85" Type="http://schemas.openxmlformats.org/officeDocument/2006/relationships/tags" Target="../tags/tag1702.xml"/><Relationship Id="rId93" Type="http://schemas.openxmlformats.org/officeDocument/2006/relationships/tags" Target="../tags/tag1710.xml"/><Relationship Id="rId98" Type="http://schemas.openxmlformats.org/officeDocument/2006/relationships/tags" Target="../tags/tag1715.xml"/><Relationship Id="rId121" Type="http://schemas.openxmlformats.org/officeDocument/2006/relationships/tags" Target="../tags/tag1738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1620.xml"/><Relationship Id="rId12" Type="http://schemas.openxmlformats.org/officeDocument/2006/relationships/tags" Target="../tags/tag1629.xml"/><Relationship Id="rId17" Type="http://schemas.openxmlformats.org/officeDocument/2006/relationships/tags" Target="../tags/tag1634.xml"/><Relationship Id="rId25" Type="http://schemas.openxmlformats.org/officeDocument/2006/relationships/tags" Target="../tags/tag1642.xml"/><Relationship Id="rId33" Type="http://schemas.openxmlformats.org/officeDocument/2006/relationships/tags" Target="../tags/tag1650.xml"/><Relationship Id="rId38" Type="http://schemas.openxmlformats.org/officeDocument/2006/relationships/tags" Target="../tags/tag1655.xml"/><Relationship Id="rId46" Type="http://schemas.openxmlformats.org/officeDocument/2006/relationships/tags" Target="../tags/tag1663.xml"/><Relationship Id="rId59" Type="http://schemas.openxmlformats.org/officeDocument/2006/relationships/tags" Target="../tags/tag1676.xml"/><Relationship Id="rId67" Type="http://schemas.openxmlformats.org/officeDocument/2006/relationships/tags" Target="../tags/tag1684.xml"/><Relationship Id="rId103" Type="http://schemas.openxmlformats.org/officeDocument/2006/relationships/tags" Target="../tags/tag1720.xml"/><Relationship Id="rId108" Type="http://schemas.openxmlformats.org/officeDocument/2006/relationships/tags" Target="../tags/tag1725.xml"/><Relationship Id="rId116" Type="http://schemas.openxmlformats.org/officeDocument/2006/relationships/tags" Target="../tags/tag1733.xml"/><Relationship Id="rId124" Type="http://schemas.openxmlformats.org/officeDocument/2006/relationships/tags" Target="../tags/tag1741.xml"/><Relationship Id="rId129" Type="http://schemas.openxmlformats.org/officeDocument/2006/relationships/tags" Target="../tags/tag1746.xml"/><Relationship Id="rId137" Type="http://schemas.openxmlformats.org/officeDocument/2006/relationships/tags" Target="../tags/tag1754.xml"/><Relationship Id="rId20" Type="http://schemas.openxmlformats.org/officeDocument/2006/relationships/tags" Target="../tags/tag1637.xml"/><Relationship Id="rId41" Type="http://schemas.openxmlformats.org/officeDocument/2006/relationships/tags" Target="../tags/tag1658.xml"/><Relationship Id="rId54" Type="http://schemas.openxmlformats.org/officeDocument/2006/relationships/tags" Target="../tags/tag1671.xml"/><Relationship Id="rId62" Type="http://schemas.openxmlformats.org/officeDocument/2006/relationships/tags" Target="../tags/tag1679.xml"/><Relationship Id="rId70" Type="http://schemas.openxmlformats.org/officeDocument/2006/relationships/tags" Target="../tags/tag1687.xml"/><Relationship Id="rId75" Type="http://schemas.openxmlformats.org/officeDocument/2006/relationships/tags" Target="../tags/tag1692.xml"/><Relationship Id="rId83" Type="http://schemas.openxmlformats.org/officeDocument/2006/relationships/tags" Target="../tags/tag1700.xml"/><Relationship Id="rId88" Type="http://schemas.openxmlformats.org/officeDocument/2006/relationships/tags" Target="../tags/tag1705.xml"/><Relationship Id="rId91" Type="http://schemas.openxmlformats.org/officeDocument/2006/relationships/tags" Target="../tags/tag1708.xml"/><Relationship Id="rId96" Type="http://schemas.openxmlformats.org/officeDocument/2006/relationships/tags" Target="../tags/tag1713.xml"/><Relationship Id="rId111" Type="http://schemas.openxmlformats.org/officeDocument/2006/relationships/tags" Target="../tags/tag1728.xml"/><Relationship Id="rId132" Type="http://schemas.openxmlformats.org/officeDocument/2006/relationships/tags" Target="../tags/tag1749.xml"/><Relationship Id="rId140" Type="http://schemas.openxmlformats.org/officeDocument/2006/relationships/tags" Target="../tags/tag1757.xml"/><Relationship Id="rId1" Type="http://schemas.openxmlformats.org/officeDocument/2006/relationships/tags" Target="../tags/tag1618.xml"/><Relationship Id="rId6" Type="http://schemas.openxmlformats.org/officeDocument/2006/relationships/tags" Target="../tags/tag1623.xml"/><Relationship Id="rId15" Type="http://schemas.openxmlformats.org/officeDocument/2006/relationships/tags" Target="../tags/tag1632.xml"/><Relationship Id="rId23" Type="http://schemas.openxmlformats.org/officeDocument/2006/relationships/tags" Target="../tags/tag1640.xml"/><Relationship Id="rId28" Type="http://schemas.openxmlformats.org/officeDocument/2006/relationships/tags" Target="../tags/tag1645.xml"/><Relationship Id="rId36" Type="http://schemas.openxmlformats.org/officeDocument/2006/relationships/tags" Target="../tags/tag1653.xml"/><Relationship Id="rId49" Type="http://schemas.openxmlformats.org/officeDocument/2006/relationships/tags" Target="../tags/tag1666.xml"/><Relationship Id="rId57" Type="http://schemas.openxmlformats.org/officeDocument/2006/relationships/tags" Target="../tags/tag1674.xml"/><Relationship Id="rId106" Type="http://schemas.openxmlformats.org/officeDocument/2006/relationships/tags" Target="../tags/tag1723.xml"/><Relationship Id="rId114" Type="http://schemas.openxmlformats.org/officeDocument/2006/relationships/tags" Target="../tags/tag1731.xml"/><Relationship Id="rId119" Type="http://schemas.openxmlformats.org/officeDocument/2006/relationships/tags" Target="../tags/tag1736.xml"/><Relationship Id="rId127" Type="http://schemas.openxmlformats.org/officeDocument/2006/relationships/tags" Target="../tags/tag1744.xml"/><Relationship Id="rId10" Type="http://schemas.openxmlformats.org/officeDocument/2006/relationships/tags" Target="../tags/tag1627.xml"/><Relationship Id="rId31" Type="http://schemas.openxmlformats.org/officeDocument/2006/relationships/tags" Target="../tags/tag1648.xml"/><Relationship Id="rId44" Type="http://schemas.openxmlformats.org/officeDocument/2006/relationships/tags" Target="../tags/tag1661.xml"/><Relationship Id="rId52" Type="http://schemas.openxmlformats.org/officeDocument/2006/relationships/tags" Target="../tags/tag1669.xml"/><Relationship Id="rId60" Type="http://schemas.openxmlformats.org/officeDocument/2006/relationships/tags" Target="../tags/tag1677.xml"/><Relationship Id="rId65" Type="http://schemas.openxmlformats.org/officeDocument/2006/relationships/tags" Target="../tags/tag1682.xml"/><Relationship Id="rId73" Type="http://schemas.openxmlformats.org/officeDocument/2006/relationships/tags" Target="../tags/tag1690.xml"/><Relationship Id="rId78" Type="http://schemas.openxmlformats.org/officeDocument/2006/relationships/tags" Target="../tags/tag1695.xml"/><Relationship Id="rId81" Type="http://schemas.openxmlformats.org/officeDocument/2006/relationships/tags" Target="../tags/tag1698.xml"/><Relationship Id="rId86" Type="http://schemas.openxmlformats.org/officeDocument/2006/relationships/tags" Target="../tags/tag1703.xml"/><Relationship Id="rId94" Type="http://schemas.openxmlformats.org/officeDocument/2006/relationships/tags" Target="../tags/tag1711.xml"/><Relationship Id="rId99" Type="http://schemas.openxmlformats.org/officeDocument/2006/relationships/tags" Target="../tags/tag1716.xml"/><Relationship Id="rId101" Type="http://schemas.openxmlformats.org/officeDocument/2006/relationships/tags" Target="../tags/tag1718.xml"/><Relationship Id="rId122" Type="http://schemas.openxmlformats.org/officeDocument/2006/relationships/tags" Target="../tags/tag1739.xml"/><Relationship Id="rId130" Type="http://schemas.openxmlformats.org/officeDocument/2006/relationships/tags" Target="../tags/tag1747.xml"/><Relationship Id="rId135" Type="http://schemas.openxmlformats.org/officeDocument/2006/relationships/tags" Target="../tags/tag1752.xml"/><Relationship Id="rId4" Type="http://schemas.openxmlformats.org/officeDocument/2006/relationships/tags" Target="../tags/tag1621.xml"/><Relationship Id="rId9" Type="http://schemas.openxmlformats.org/officeDocument/2006/relationships/tags" Target="../tags/tag1626.xml"/><Relationship Id="rId13" Type="http://schemas.openxmlformats.org/officeDocument/2006/relationships/tags" Target="../tags/tag1630.xml"/><Relationship Id="rId18" Type="http://schemas.openxmlformats.org/officeDocument/2006/relationships/tags" Target="../tags/tag1635.xml"/><Relationship Id="rId39" Type="http://schemas.openxmlformats.org/officeDocument/2006/relationships/tags" Target="../tags/tag1656.xml"/><Relationship Id="rId109" Type="http://schemas.openxmlformats.org/officeDocument/2006/relationships/tags" Target="../tags/tag1726.xml"/><Relationship Id="rId34" Type="http://schemas.openxmlformats.org/officeDocument/2006/relationships/tags" Target="../tags/tag1651.xml"/><Relationship Id="rId50" Type="http://schemas.openxmlformats.org/officeDocument/2006/relationships/tags" Target="../tags/tag1667.xml"/><Relationship Id="rId55" Type="http://schemas.openxmlformats.org/officeDocument/2006/relationships/tags" Target="../tags/tag1672.xml"/><Relationship Id="rId76" Type="http://schemas.openxmlformats.org/officeDocument/2006/relationships/tags" Target="../tags/tag1693.xml"/><Relationship Id="rId97" Type="http://schemas.openxmlformats.org/officeDocument/2006/relationships/tags" Target="../tags/tag1714.xml"/><Relationship Id="rId104" Type="http://schemas.openxmlformats.org/officeDocument/2006/relationships/tags" Target="../tags/tag1721.xml"/><Relationship Id="rId120" Type="http://schemas.openxmlformats.org/officeDocument/2006/relationships/tags" Target="../tags/tag1737.xml"/><Relationship Id="rId125" Type="http://schemas.openxmlformats.org/officeDocument/2006/relationships/tags" Target="../tags/tag1742.xml"/><Relationship Id="rId141" Type="http://schemas.openxmlformats.org/officeDocument/2006/relationships/tags" Target="../tags/tag1758.xml"/><Relationship Id="rId7" Type="http://schemas.openxmlformats.org/officeDocument/2006/relationships/tags" Target="../tags/tag1624.xml"/><Relationship Id="rId71" Type="http://schemas.openxmlformats.org/officeDocument/2006/relationships/tags" Target="../tags/tag1688.xml"/><Relationship Id="rId92" Type="http://schemas.openxmlformats.org/officeDocument/2006/relationships/tags" Target="../tags/tag1709.xml"/><Relationship Id="rId2" Type="http://schemas.openxmlformats.org/officeDocument/2006/relationships/tags" Target="../tags/tag1619.xml"/><Relationship Id="rId29" Type="http://schemas.openxmlformats.org/officeDocument/2006/relationships/tags" Target="../tags/tag1646.xml"/><Relationship Id="rId24" Type="http://schemas.openxmlformats.org/officeDocument/2006/relationships/tags" Target="../tags/tag1641.xml"/><Relationship Id="rId40" Type="http://schemas.openxmlformats.org/officeDocument/2006/relationships/tags" Target="../tags/tag1657.xml"/><Relationship Id="rId45" Type="http://schemas.openxmlformats.org/officeDocument/2006/relationships/tags" Target="../tags/tag1662.xml"/><Relationship Id="rId66" Type="http://schemas.openxmlformats.org/officeDocument/2006/relationships/tags" Target="../tags/tag1683.xml"/><Relationship Id="rId87" Type="http://schemas.openxmlformats.org/officeDocument/2006/relationships/tags" Target="../tags/tag1704.xml"/><Relationship Id="rId110" Type="http://schemas.openxmlformats.org/officeDocument/2006/relationships/tags" Target="../tags/tag1727.xml"/><Relationship Id="rId115" Type="http://schemas.openxmlformats.org/officeDocument/2006/relationships/tags" Target="../tags/tag1732.xml"/><Relationship Id="rId131" Type="http://schemas.openxmlformats.org/officeDocument/2006/relationships/tags" Target="../tags/tag1748.xml"/><Relationship Id="rId136" Type="http://schemas.openxmlformats.org/officeDocument/2006/relationships/tags" Target="../tags/tag1753.xml"/><Relationship Id="rId61" Type="http://schemas.openxmlformats.org/officeDocument/2006/relationships/tags" Target="../tags/tag1678.xml"/><Relationship Id="rId82" Type="http://schemas.openxmlformats.org/officeDocument/2006/relationships/tags" Target="../tags/tag1699.xml"/><Relationship Id="rId19" Type="http://schemas.openxmlformats.org/officeDocument/2006/relationships/tags" Target="../tags/tag1636.xml"/><Relationship Id="rId14" Type="http://schemas.openxmlformats.org/officeDocument/2006/relationships/tags" Target="../tags/tag1631.xml"/><Relationship Id="rId30" Type="http://schemas.openxmlformats.org/officeDocument/2006/relationships/tags" Target="../tags/tag1647.xml"/><Relationship Id="rId35" Type="http://schemas.openxmlformats.org/officeDocument/2006/relationships/tags" Target="../tags/tag1652.xml"/><Relationship Id="rId56" Type="http://schemas.openxmlformats.org/officeDocument/2006/relationships/tags" Target="../tags/tag1673.xml"/><Relationship Id="rId77" Type="http://schemas.openxmlformats.org/officeDocument/2006/relationships/tags" Target="../tags/tag1694.xml"/><Relationship Id="rId100" Type="http://schemas.openxmlformats.org/officeDocument/2006/relationships/tags" Target="../tags/tag1717.xml"/><Relationship Id="rId105" Type="http://schemas.openxmlformats.org/officeDocument/2006/relationships/tags" Target="../tags/tag1722.xml"/><Relationship Id="rId126" Type="http://schemas.openxmlformats.org/officeDocument/2006/relationships/tags" Target="../tags/tag17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66.xml"/><Relationship Id="rId13" Type="http://schemas.openxmlformats.org/officeDocument/2006/relationships/tags" Target="../tags/tag1771.xml"/><Relationship Id="rId3" Type="http://schemas.openxmlformats.org/officeDocument/2006/relationships/tags" Target="../tags/tag1761.xml"/><Relationship Id="rId7" Type="http://schemas.openxmlformats.org/officeDocument/2006/relationships/tags" Target="../tags/tag1765.xml"/><Relationship Id="rId12" Type="http://schemas.openxmlformats.org/officeDocument/2006/relationships/tags" Target="../tags/tag177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760.xml"/><Relationship Id="rId16" Type="http://schemas.openxmlformats.org/officeDocument/2006/relationships/tags" Target="../tags/tag1774.xml"/><Relationship Id="rId1" Type="http://schemas.openxmlformats.org/officeDocument/2006/relationships/tags" Target="../tags/tag1759.xml"/><Relationship Id="rId6" Type="http://schemas.openxmlformats.org/officeDocument/2006/relationships/tags" Target="../tags/tag1764.xml"/><Relationship Id="rId11" Type="http://schemas.openxmlformats.org/officeDocument/2006/relationships/tags" Target="../tags/tag1769.xml"/><Relationship Id="rId5" Type="http://schemas.openxmlformats.org/officeDocument/2006/relationships/tags" Target="../tags/tag1763.xml"/><Relationship Id="rId15" Type="http://schemas.openxmlformats.org/officeDocument/2006/relationships/tags" Target="../tags/tag1773.xml"/><Relationship Id="rId10" Type="http://schemas.openxmlformats.org/officeDocument/2006/relationships/tags" Target="../tags/tag1768.xml"/><Relationship Id="rId4" Type="http://schemas.openxmlformats.org/officeDocument/2006/relationships/tags" Target="../tags/tag1762.xml"/><Relationship Id="rId9" Type="http://schemas.openxmlformats.org/officeDocument/2006/relationships/tags" Target="../tags/tag1767.xml"/><Relationship Id="rId14" Type="http://schemas.openxmlformats.org/officeDocument/2006/relationships/tags" Target="../tags/tag177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787.xml"/><Relationship Id="rId18" Type="http://schemas.openxmlformats.org/officeDocument/2006/relationships/tags" Target="../tags/tag1792.xml"/><Relationship Id="rId26" Type="http://schemas.openxmlformats.org/officeDocument/2006/relationships/tags" Target="../tags/tag1800.xml"/><Relationship Id="rId39" Type="http://schemas.openxmlformats.org/officeDocument/2006/relationships/tags" Target="../tags/tag1813.xml"/><Relationship Id="rId21" Type="http://schemas.openxmlformats.org/officeDocument/2006/relationships/tags" Target="../tags/tag1795.xml"/><Relationship Id="rId34" Type="http://schemas.openxmlformats.org/officeDocument/2006/relationships/tags" Target="../tags/tag1808.xml"/><Relationship Id="rId42" Type="http://schemas.openxmlformats.org/officeDocument/2006/relationships/tags" Target="../tags/tag1816.xml"/><Relationship Id="rId47" Type="http://schemas.openxmlformats.org/officeDocument/2006/relationships/tags" Target="../tags/tag1821.xml"/><Relationship Id="rId50" Type="http://schemas.openxmlformats.org/officeDocument/2006/relationships/tags" Target="../tags/tag1824.xml"/><Relationship Id="rId55" Type="http://schemas.openxmlformats.org/officeDocument/2006/relationships/tags" Target="../tags/tag1829.xml"/><Relationship Id="rId7" Type="http://schemas.openxmlformats.org/officeDocument/2006/relationships/tags" Target="../tags/tag1781.xml"/><Relationship Id="rId12" Type="http://schemas.openxmlformats.org/officeDocument/2006/relationships/tags" Target="../tags/tag1786.xml"/><Relationship Id="rId17" Type="http://schemas.openxmlformats.org/officeDocument/2006/relationships/tags" Target="../tags/tag1791.xml"/><Relationship Id="rId25" Type="http://schemas.openxmlformats.org/officeDocument/2006/relationships/tags" Target="../tags/tag1799.xml"/><Relationship Id="rId33" Type="http://schemas.openxmlformats.org/officeDocument/2006/relationships/tags" Target="../tags/tag1807.xml"/><Relationship Id="rId38" Type="http://schemas.openxmlformats.org/officeDocument/2006/relationships/tags" Target="../tags/tag1812.xml"/><Relationship Id="rId46" Type="http://schemas.openxmlformats.org/officeDocument/2006/relationships/tags" Target="../tags/tag1820.xml"/><Relationship Id="rId59" Type="http://schemas.openxmlformats.org/officeDocument/2006/relationships/slideLayout" Target="../slideLayouts/slideLayout1.xml"/><Relationship Id="rId2" Type="http://schemas.openxmlformats.org/officeDocument/2006/relationships/tags" Target="../tags/tag1776.xml"/><Relationship Id="rId16" Type="http://schemas.openxmlformats.org/officeDocument/2006/relationships/tags" Target="../tags/tag1790.xml"/><Relationship Id="rId20" Type="http://schemas.openxmlformats.org/officeDocument/2006/relationships/tags" Target="../tags/tag1794.xml"/><Relationship Id="rId29" Type="http://schemas.openxmlformats.org/officeDocument/2006/relationships/tags" Target="../tags/tag1803.xml"/><Relationship Id="rId41" Type="http://schemas.openxmlformats.org/officeDocument/2006/relationships/tags" Target="../tags/tag1815.xml"/><Relationship Id="rId54" Type="http://schemas.openxmlformats.org/officeDocument/2006/relationships/tags" Target="../tags/tag1828.xml"/><Relationship Id="rId1" Type="http://schemas.openxmlformats.org/officeDocument/2006/relationships/tags" Target="../tags/tag1775.xml"/><Relationship Id="rId6" Type="http://schemas.openxmlformats.org/officeDocument/2006/relationships/tags" Target="../tags/tag1780.xml"/><Relationship Id="rId11" Type="http://schemas.openxmlformats.org/officeDocument/2006/relationships/tags" Target="../tags/tag1785.xml"/><Relationship Id="rId24" Type="http://schemas.openxmlformats.org/officeDocument/2006/relationships/tags" Target="../tags/tag1798.xml"/><Relationship Id="rId32" Type="http://schemas.openxmlformats.org/officeDocument/2006/relationships/tags" Target="../tags/tag1806.xml"/><Relationship Id="rId37" Type="http://schemas.openxmlformats.org/officeDocument/2006/relationships/tags" Target="../tags/tag1811.xml"/><Relationship Id="rId40" Type="http://schemas.openxmlformats.org/officeDocument/2006/relationships/tags" Target="../tags/tag1814.xml"/><Relationship Id="rId45" Type="http://schemas.openxmlformats.org/officeDocument/2006/relationships/tags" Target="../tags/tag1819.xml"/><Relationship Id="rId53" Type="http://schemas.openxmlformats.org/officeDocument/2006/relationships/tags" Target="../tags/tag1827.xml"/><Relationship Id="rId58" Type="http://schemas.openxmlformats.org/officeDocument/2006/relationships/tags" Target="../tags/tag1832.xml"/><Relationship Id="rId5" Type="http://schemas.openxmlformats.org/officeDocument/2006/relationships/tags" Target="../tags/tag1779.xml"/><Relationship Id="rId15" Type="http://schemas.openxmlformats.org/officeDocument/2006/relationships/tags" Target="../tags/tag1789.xml"/><Relationship Id="rId23" Type="http://schemas.openxmlformats.org/officeDocument/2006/relationships/tags" Target="../tags/tag1797.xml"/><Relationship Id="rId28" Type="http://schemas.openxmlformats.org/officeDocument/2006/relationships/tags" Target="../tags/tag1802.xml"/><Relationship Id="rId36" Type="http://schemas.openxmlformats.org/officeDocument/2006/relationships/tags" Target="../tags/tag1810.xml"/><Relationship Id="rId49" Type="http://schemas.openxmlformats.org/officeDocument/2006/relationships/tags" Target="../tags/tag1823.xml"/><Relationship Id="rId57" Type="http://schemas.openxmlformats.org/officeDocument/2006/relationships/tags" Target="../tags/tag1831.xml"/><Relationship Id="rId10" Type="http://schemas.openxmlformats.org/officeDocument/2006/relationships/tags" Target="../tags/tag1784.xml"/><Relationship Id="rId19" Type="http://schemas.openxmlformats.org/officeDocument/2006/relationships/tags" Target="../tags/tag1793.xml"/><Relationship Id="rId31" Type="http://schemas.openxmlformats.org/officeDocument/2006/relationships/tags" Target="../tags/tag1805.xml"/><Relationship Id="rId44" Type="http://schemas.openxmlformats.org/officeDocument/2006/relationships/tags" Target="../tags/tag1818.xml"/><Relationship Id="rId52" Type="http://schemas.openxmlformats.org/officeDocument/2006/relationships/tags" Target="../tags/tag1826.xml"/><Relationship Id="rId4" Type="http://schemas.openxmlformats.org/officeDocument/2006/relationships/tags" Target="../tags/tag1778.xml"/><Relationship Id="rId9" Type="http://schemas.openxmlformats.org/officeDocument/2006/relationships/tags" Target="../tags/tag1783.xml"/><Relationship Id="rId14" Type="http://schemas.openxmlformats.org/officeDocument/2006/relationships/tags" Target="../tags/tag1788.xml"/><Relationship Id="rId22" Type="http://schemas.openxmlformats.org/officeDocument/2006/relationships/tags" Target="../tags/tag1796.xml"/><Relationship Id="rId27" Type="http://schemas.openxmlformats.org/officeDocument/2006/relationships/tags" Target="../tags/tag1801.xml"/><Relationship Id="rId30" Type="http://schemas.openxmlformats.org/officeDocument/2006/relationships/tags" Target="../tags/tag1804.xml"/><Relationship Id="rId35" Type="http://schemas.openxmlformats.org/officeDocument/2006/relationships/tags" Target="../tags/tag1809.xml"/><Relationship Id="rId43" Type="http://schemas.openxmlformats.org/officeDocument/2006/relationships/tags" Target="../tags/tag1817.xml"/><Relationship Id="rId48" Type="http://schemas.openxmlformats.org/officeDocument/2006/relationships/tags" Target="../tags/tag1822.xml"/><Relationship Id="rId56" Type="http://schemas.openxmlformats.org/officeDocument/2006/relationships/tags" Target="../tags/tag1830.xml"/><Relationship Id="rId8" Type="http://schemas.openxmlformats.org/officeDocument/2006/relationships/tags" Target="../tags/tag1782.xml"/><Relationship Id="rId51" Type="http://schemas.openxmlformats.org/officeDocument/2006/relationships/tags" Target="../tags/tag1825.xml"/><Relationship Id="rId3" Type="http://schemas.openxmlformats.org/officeDocument/2006/relationships/tags" Target="../tags/tag177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41.xml"/><Relationship Id="rId21" Type="http://schemas.openxmlformats.org/officeDocument/2006/relationships/tags" Target="../tags/tag145.xml"/><Relationship Id="rId42" Type="http://schemas.openxmlformats.org/officeDocument/2006/relationships/tags" Target="../tags/tag166.xml"/><Relationship Id="rId63" Type="http://schemas.openxmlformats.org/officeDocument/2006/relationships/tags" Target="../tags/tag187.xml"/><Relationship Id="rId84" Type="http://schemas.openxmlformats.org/officeDocument/2006/relationships/tags" Target="../tags/tag208.xml"/><Relationship Id="rId138" Type="http://schemas.openxmlformats.org/officeDocument/2006/relationships/tags" Target="../tags/tag262.xml"/><Relationship Id="rId159" Type="http://schemas.openxmlformats.org/officeDocument/2006/relationships/tags" Target="../tags/tag283.xml"/><Relationship Id="rId170" Type="http://schemas.openxmlformats.org/officeDocument/2006/relationships/tags" Target="../tags/tag294.xml"/><Relationship Id="rId191" Type="http://schemas.openxmlformats.org/officeDocument/2006/relationships/tags" Target="../tags/tag315.xml"/><Relationship Id="rId205" Type="http://schemas.openxmlformats.org/officeDocument/2006/relationships/tags" Target="../tags/tag329.xml"/><Relationship Id="rId226" Type="http://schemas.openxmlformats.org/officeDocument/2006/relationships/tags" Target="../tags/tag350.xml"/><Relationship Id="rId247" Type="http://schemas.openxmlformats.org/officeDocument/2006/relationships/tags" Target="../tags/tag371.xml"/><Relationship Id="rId107" Type="http://schemas.openxmlformats.org/officeDocument/2006/relationships/tags" Target="../tags/tag231.xml"/><Relationship Id="rId268" Type="http://schemas.openxmlformats.org/officeDocument/2006/relationships/tags" Target="../tags/tag392.xml"/><Relationship Id="rId11" Type="http://schemas.openxmlformats.org/officeDocument/2006/relationships/tags" Target="../tags/tag135.xml"/><Relationship Id="rId32" Type="http://schemas.openxmlformats.org/officeDocument/2006/relationships/tags" Target="../tags/tag156.xml"/><Relationship Id="rId53" Type="http://schemas.openxmlformats.org/officeDocument/2006/relationships/tags" Target="../tags/tag177.xml"/><Relationship Id="rId74" Type="http://schemas.openxmlformats.org/officeDocument/2006/relationships/tags" Target="../tags/tag198.xml"/><Relationship Id="rId128" Type="http://schemas.openxmlformats.org/officeDocument/2006/relationships/tags" Target="../tags/tag252.xml"/><Relationship Id="rId149" Type="http://schemas.openxmlformats.org/officeDocument/2006/relationships/tags" Target="../tags/tag273.xml"/><Relationship Id="rId5" Type="http://schemas.openxmlformats.org/officeDocument/2006/relationships/tags" Target="../tags/tag129.xml"/><Relationship Id="rId95" Type="http://schemas.openxmlformats.org/officeDocument/2006/relationships/tags" Target="../tags/tag219.xml"/><Relationship Id="rId160" Type="http://schemas.openxmlformats.org/officeDocument/2006/relationships/tags" Target="../tags/tag284.xml"/><Relationship Id="rId181" Type="http://schemas.openxmlformats.org/officeDocument/2006/relationships/tags" Target="../tags/tag305.xml"/><Relationship Id="rId216" Type="http://schemas.openxmlformats.org/officeDocument/2006/relationships/tags" Target="../tags/tag340.xml"/><Relationship Id="rId237" Type="http://schemas.openxmlformats.org/officeDocument/2006/relationships/tags" Target="../tags/tag361.xml"/><Relationship Id="rId258" Type="http://schemas.openxmlformats.org/officeDocument/2006/relationships/tags" Target="../tags/tag382.xml"/><Relationship Id="rId22" Type="http://schemas.openxmlformats.org/officeDocument/2006/relationships/tags" Target="../tags/tag146.xml"/><Relationship Id="rId43" Type="http://schemas.openxmlformats.org/officeDocument/2006/relationships/tags" Target="../tags/tag167.xml"/><Relationship Id="rId64" Type="http://schemas.openxmlformats.org/officeDocument/2006/relationships/tags" Target="../tags/tag188.xml"/><Relationship Id="rId118" Type="http://schemas.openxmlformats.org/officeDocument/2006/relationships/tags" Target="../tags/tag242.xml"/><Relationship Id="rId139" Type="http://schemas.openxmlformats.org/officeDocument/2006/relationships/tags" Target="../tags/tag263.xml"/><Relationship Id="rId85" Type="http://schemas.openxmlformats.org/officeDocument/2006/relationships/tags" Target="../tags/tag209.xml"/><Relationship Id="rId150" Type="http://schemas.openxmlformats.org/officeDocument/2006/relationships/tags" Target="../tags/tag274.xml"/><Relationship Id="rId171" Type="http://schemas.openxmlformats.org/officeDocument/2006/relationships/tags" Target="../tags/tag295.xml"/><Relationship Id="rId192" Type="http://schemas.openxmlformats.org/officeDocument/2006/relationships/tags" Target="../tags/tag316.xml"/><Relationship Id="rId206" Type="http://schemas.openxmlformats.org/officeDocument/2006/relationships/tags" Target="../tags/tag330.xml"/><Relationship Id="rId227" Type="http://schemas.openxmlformats.org/officeDocument/2006/relationships/tags" Target="../tags/tag351.xml"/><Relationship Id="rId248" Type="http://schemas.openxmlformats.org/officeDocument/2006/relationships/tags" Target="../tags/tag372.xml"/><Relationship Id="rId269" Type="http://schemas.openxmlformats.org/officeDocument/2006/relationships/tags" Target="../tags/tag393.xml"/><Relationship Id="rId12" Type="http://schemas.openxmlformats.org/officeDocument/2006/relationships/tags" Target="../tags/tag136.xml"/><Relationship Id="rId33" Type="http://schemas.openxmlformats.org/officeDocument/2006/relationships/tags" Target="../tags/tag157.xml"/><Relationship Id="rId108" Type="http://schemas.openxmlformats.org/officeDocument/2006/relationships/tags" Target="../tags/tag232.xml"/><Relationship Id="rId129" Type="http://schemas.openxmlformats.org/officeDocument/2006/relationships/tags" Target="../tags/tag253.xml"/><Relationship Id="rId54" Type="http://schemas.openxmlformats.org/officeDocument/2006/relationships/tags" Target="../tags/tag178.xml"/><Relationship Id="rId75" Type="http://schemas.openxmlformats.org/officeDocument/2006/relationships/tags" Target="../tags/tag199.xml"/><Relationship Id="rId96" Type="http://schemas.openxmlformats.org/officeDocument/2006/relationships/tags" Target="../tags/tag220.xml"/><Relationship Id="rId140" Type="http://schemas.openxmlformats.org/officeDocument/2006/relationships/tags" Target="../tags/tag264.xml"/><Relationship Id="rId161" Type="http://schemas.openxmlformats.org/officeDocument/2006/relationships/tags" Target="../tags/tag285.xml"/><Relationship Id="rId182" Type="http://schemas.openxmlformats.org/officeDocument/2006/relationships/tags" Target="../tags/tag306.xml"/><Relationship Id="rId217" Type="http://schemas.openxmlformats.org/officeDocument/2006/relationships/tags" Target="../tags/tag341.xml"/><Relationship Id="rId6" Type="http://schemas.openxmlformats.org/officeDocument/2006/relationships/tags" Target="../tags/tag130.xml"/><Relationship Id="rId238" Type="http://schemas.openxmlformats.org/officeDocument/2006/relationships/tags" Target="../tags/tag362.xml"/><Relationship Id="rId259" Type="http://schemas.openxmlformats.org/officeDocument/2006/relationships/tags" Target="../tags/tag383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49" Type="http://schemas.openxmlformats.org/officeDocument/2006/relationships/tags" Target="../tags/tag173.xml"/><Relationship Id="rId114" Type="http://schemas.openxmlformats.org/officeDocument/2006/relationships/tags" Target="../tags/tag238.xml"/><Relationship Id="rId119" Type="http://schemas.openxmlformats.org/officeDocument/2006/relationships/tags" Target="../tags/tag243.xml"/><Relationship Id="rId270" Type="http://schemas.openxmlformats.org/officeDocument/2006/relationships/slideLayout" Target="../slideLayouts/slideLayout1.xml"/><Relationship Id="rId44" Type="http://schemas.openxmlformats.org/officeDocument/2006/relationships/tags" Target="../tags/tag168.xml"/><Relationship Id="rId60" Type="http://schemas.openxmlformats.org/officeDocument/2006/relationships/tags" Target="../tags/tag184.xml"/><Relationship Id="rId65" Type="http://schemas.openxmlformats.org/officeDocument/2006/relationships/tags" Target="../tags/tag189.xml"/><Relationship Id="rId81" Type="http://schemas.openxmlformats.org/officeDocument/2006/relationships/tags" Target="../tags/tag205.xml"/><Relationship Id="rId86" Type="http://schemas.openxmlformats.org/officeDocument/2006/relationships/tags" Target="../tags/tag210.xml"/><Relationship Id="rId130" Type="http://schemas.openxmlformats.org/officeDocument/2006/relationships/tags" Target="../tags/tag254.xml"/><Relationship Id="rId135" Type="http://schemas.openxmlformats.org/officeDocument/2006/relationships/tags" Target="../tags/tag259.xml"/><Relationship Id="rId151" Type="http://schemas.openxmlformats.org/officeDocument/2006/relationships/tags" Target="../tags/tag275.xml"/><Relationship Id="rId156" Type="http://schemas.openxmlformats.org/officeDocument/2006/relationships/tags" Target="../tags/tag280.xml"/><Relationship Id="rId177" Type="http://schemas.openxmlformats.org/officeDocument/2006/relationships/tags" Target="../tags/tag301.xml"/><Relationship Id="rId198" Type="http://schemas.openxmlformats.org/officeDocument/2006/relationships/tags" Target="../tags/tag322.xml"/><Relationship Id="rId172" Type="http://schemas.openxmlformats.org/officeDocument/2006/relationships/tags" Target="../tags/tag296.xml"/><Relationship Id="rId193" Type="http://schemas.openxmlformats.org/officeDocument/2006/relationships/tags" Target="../tags/tag317.xml"/><Relationship Id="rId202" Type="http://schemas.openxmlformats.org/officeDocument/2006/relationships/tags" Target="../tags/tag326.xml"/><Relationship Id="rId207" Type="http://schemas.openxmlformats.org/officeDocument/2006/relationships/tags" Target="../tags/tag331.xml"/><Relationship Id="rId223" Type="http://schemas.openxmlformats.org/officeDocument/2006/relationships/tags" Target="../tags/tag347.xml"/><Relationship Id="rId228" Type="http://schemas.openxmlformats.org/officeDocument/2006/relationships/tags" Target="../tags/tag352.xml"/><Relationship Id="rId244" Type="http://schemas.openxmlformats.org/officeDocument/2006/relationships/tags" Target="../tags/tag368.xml"/><Relationship Id="rId249" Type="http://schemas.openxmlformats.org/officeDocument/2006/relationships/tags" Target="../tags/tag373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9" Type="http://schemas.openxmlformats.org/officeDocument/2006/relationships/tags" Target="../tags/tag163.xml"/><Relationship Id="rId109" Type="http://schemas.openxmlformats.org/officeDocument/2006/relationships/tags" Target="../tags/tag233.xml"/><Relationship Id="rId260" Type="http://schemas.openxmlformats.org/officeDocument/2006/relationships/tags" Target="../tags/tag384.xml"/><Relationship Id="rId265" Type="http://schemas.openxmlformats.org/officeDocument/2006/relationships/tags" Target="../tags/tag389.xml"/><Relationship Id="rId34" Type="http://schemas.openxmlformats.org/officeDocument/2006/relationships/tags" Target="../tags/tag158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76" Type="http://schemas.openxmlformats.org/officeDocument/2006/relationships/tags" Target="../tags/tag200.xml"/><Relationship Id="rId97" Type="http://schemas.openxmlformats.org/officeDocument/2006/relationships/tags" Target="../tags/tag221.xml"/><Relationship Id="rId104" Type="http://schemas.openxmlformats.org/officeDocument/2006/relationships/tags" Target="../tags/tag228.xml"/><Relationship Id="rId120" Type="http://schemas.openxmlformats.org/officeDocument/2006/relationships/tags" Target="../tags/tag244.xml"/><Relationship Id="rId125" Type="http://schemas.openxmlformats.org/officeDocument/2006/relationships/tags" Target="../tags/tag249.xml"/><Relationship Id="rId141" Type="http://schemas.openxmlformats.org/officeDocument/2006/relationships/tags" Target="../tags/tag265.xml"/><Relationship Id="rId146" Type="http://schemas.openxmlformats.org/officeDocument/2006/relationships/tags" Target="../tags/tag270.xml"/><Relationship Id="rId167" Type="http://schemas.openxmlformats.org/officeDocument/2006/relationships/tags" Target="../tags/tag291.xml"/><Relationship Id="rId188" Type="http://schemas.openxmlformats.org/officeDocument/2006/relationships/tags" Target="../tags/tag312.xml"/><Relationship Id="rId7" Type="http://schemas.openxmlformats.org/officeDocument/2006/relationships/tags" Target="../tags/tag131.xml"/><Relationship Id="rId71" Type="http://schemas.openxmlformats.org/officeDocument/2006/relationships/tags" Target="../tags/tag195.xml"/><Relationship Id="rId92" Type="http://schemas.openxmlformats.org/officeDocument/2006/relationships/tags" Target="../tags/tag216.xml"/><Relationship Id="rId162" Type="http://schemas.openxmlformats.org/officeDocument/2006/relationships/tags" Target="../tags/tag286.xml"/><Relationship Id="rId183" Type="http://schemas.openxmlformats.org/officeDocument/2006/relationships/tags" Target="../tags/tag307.xml"/><Relationship Id="rId213" Type="http://schemas.openxmlformats.org/officeDocument/2006/relationships/tags" Target="../tags/tag337.xml"/><Relationship Id="rId218" Type="http://schemas.openxmlformats.org/officeDocument/2006/relationships/tags" Target="../tags/tag342.xml"/><Relationship Id="rId234" Type="http://schemas.openxmlformats.org/officeDocument/2006/relationships/tags" Target="../tags/tag358.xml"/><Relationship Id="rId239" Type="http://schemas.openxmlformats.org/officeDocument/2006/relationships/tags" Target="../tags/tag363.xml"/><Relationship Id="rId2" Type="http://schemas.openxmlformats.org/officeDocument/2006/relationships/tags" Target="../tags/tag126.xml"/><Relationship Id="rId29" Type="http://schemas.openxmlformats.org/officeDocument/2006/relationships/tags" Target="../tags/tag153.xml"/><Relationship Id="rId250" Type="http://schemas.openxmlformats.org/officeDocument/2006/relationships/tags" Target="../tags/tag374.xml"/><Relationship Id="rId255" Type="http://schemas.openxmlformats.org/officeDocument/2006/relationships/tags" Target="../tags/tag379.xml"/><Relationship Id="rId24" Type="http://schemas.openxmlformats.org/officeDocument/2006/relationships/tags" Target="../tags/tag148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66" Type="http://schemas.openxmlformats.org/officeDocument/2006/relationships/tags" Target="../tags/tag190.xml"/><Relationship Id="rId87" Type="http://schemas.openxmlformats.org/officeDocument/2006/relationships/tags" Target="../tags/tag211.xml"/><Relationship Id="rId110" Type="http://schemas.openxmlformats.org/officeDocument/2006/relationships/tags" Target="../tags/tag234.xml"/><Relationship Id="rId115" Type="http://schemas.openxmlformats.org/officeDocument/2006/relationships/tags" Target="../tags/tag239.xml"/><Relationship Id="rId131" Type="http://schemas.openxmlformats.org/officeDocument/2006/relationships/tags" Target="../tags/tag255.xml"/><Relationship Id="rId136" Type="http://schemas.openxmlformats.org/officeDocument/2006/relationships/tags" Target="../tags/tag260.xml"/><Relationship Id="rId157" Type="http://schemas.openxmlformats.org/officeDocument/2006/relationships/tags" Target="../tags/tag281.xml"/><Relationship Id="rId178" Type="http://schemas.openxmlformats.org/officeDocument/2006/relationships/tags" Target="../tags/tag302.xml"/><Relationship Id="rId61" Type="http://schemas.openxmlformats.org/officeDocument/2006/relationships/tags" Target="../tags/tag185.xml"/><Relationship Id="rId82" Type="http://schemas.openxmlformats.org/officeDocument/2006/relationships/tags" Target="../tags/tag206.xml"/><Relationship Id="rId152" Type="http://schemas.openxmlformats.org/officeDocument/2006/relationships/tags" Target="../tags/tag276.xml"/><Relationship Id="rId173" Type="http://schemas.openxmlformats.org/officeDocument/2006/relationships/tags" Target="../tags/tag297.xml"/><Relationship Id="rId194" Type="http://schemas.openxmlformats.org/officeDocument/2006/relationships/tags" Target="../tags/tag318.xml"/><Relationship Id="rId199" Type="http://schemas.openxmlformats.org/officeDocument/2006/relationships/tags" Target="../tags/tag323.xml"/><Relationship Id="rId203" Type="http://schemas.openxmlformats.org/officeDocument/2006/relationships/tags" Target="../tags/tag327.xml"/><Relationship Id="rId208" Type="http://schemas.openxmlformats.org/officeDocument/2006/relationships/tags" Target="../tags/tag332.xml"/><Relationship Id="rId229" Type="http://schemas.openxmlformats.org/officeDocument/2006/relationships/tags" Target="../tags/tag353.xml"/><Relationship Id="rId19" Type="http://schemas.openxmlformats.org/officeDocument/2006/relationships/tags" Target="../tags/tag143.xml"/><Relationship Id="rId224" Type="http://schemas.openxmlformats.org/officeDocument/2006/relationships/tags" Target="../tags/tag348.xml"/><Relationship Id="rId240" Type="http://schemas.openxmlformats.org/officeDocument/2006/relationships/tags" Target="../tags/tag364.xml"/><Relationship Id="rId245" Type="http://schemas.openxmlformats.org/officeDocument/2006/relationships/tags" Target="../tags/tag369.xml"/><Relationship Id="rId261" Type="http://schemas.openxmlformats.org/officeDocument/2006/relationships/tags" Target="../tags/tag385.xml"/><Relationship Id="rId266" Type="http://schemas.openxmlformats.org/officeDocument/2006/relationships/tags" Target="../tags/tag390.xml"/><Relationship Id="rId14" Type="http://schemas.openxmlformats.org/officeDocument/2006/relationships/tags" Target="../tags/tag138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56" Type="http://schemas.openxmlformats.org/officeDocument/2006/relationships/tags" Target="../tags/tag180.xml"/><Relationship Id="rId77" Type="http://schemas.openxmlformats.org/officeDocument/2006/relationships/tags" Target="../tags/tag201.xml"/><Relationship Id="rId100" Type="http://schemas.openxmlformats.org/officeDocument/2006/relationships/tags" Target="../tags/tag224.xml"/><Relationship Id="rId105" Type="http://schemas.openxmlformats.org/officeDocument/2006/relationships/tags" Target="../tags/tag229.xml"/><Relationship Id="rId126" Type="http://schemas.openxmlformats.org/officeDocument/2006/relationships/tags" Target="../tags/tag250.xml"/><Relationship Id="rId147" Type="http://schemas.openxmlformats.org/officeDocument/2006/relationships/tags" Target="../tags/tag271.xml"/><Relationship Id="rId168" Type="http://schemas.openxmlformats.org/officeDocument/2006/relationships/tags" Target="../tags/tag292.xml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72" Type="http://schemas.openxmlformats.org/officeDocument/2006/relationships/tags" Target="../tags/tag196.xml"/><Relationship Id="rId93" Type="http://schemas.openxmlformats.org/officeDocument/2006/relationships/tags" Target="../tags/tag217.xml"/><Relationship Id="rId98" Type="http://schemas.openxmlformats.org/officeDocument/2006/relationships/tags" Target="../tags/tag222.xml"/><Relationship Id="rId121" Type="http://schemas.openxmlformats.org/officeDocument/2006/relationships/tags" Target="../tags/tag245.xml"/><Relationship Id="rId142" Type="http://schemas.openxmlformats.org/officeDocument/2006/relationships/tags" Target="../tags/tag266.xml"/><Relationship Id="rId163" Type="http://schemas.openxmlformats.org/officeDocument/2006/relationships/tags" Target="../tags/tag287.xml"/><Relationship Id="rId184" Type="http://schemas.openxmlformats.org/officeDocument/2006/relationships/tags" Target="../tags/tag308.xml"/><Relationship Id="rId189" Type="http://schemas.openxmlformats.org/officeDocument/2006/relationships/tags" Target="../tags/tag313.xml"/><Relationship Id="rId219" Type="http://schemas.openxmlformats.org/officeDocument/2006/relationships/tags" Target="../tags/tag343.xml"/><Relationship Id="rId3" Type="http://schemas.openxmlformats.org/officeDocument/2006/relationships/tags" Target="../tags/tag127.xml"/><Relationship Id="rId214" Type="http://schemas.openxmlformats.org/officeDocument/2006/relationships/tags" Target="../tags/tag338.xml"/><Relationship Id="rId230" Type="http://schemas.openxmlformats.org/officeDocument/2006/relationships/tags" Target="../tags/tag354.xml"/><Relationship Id="rId235" Type="http://schemas.openxmlformats.org/officeDocument/2006/relationships/tags" Target="../tags/tag359.xml"/><Relationship Id="rId251" Type="http://schemas.openxmlformats.org/officeDocument/2006/relationships/tags" Target="../tags/tag375.xml"/><Relationship Id="rId256" Type="http://schemas.openxmlformats.org/officeDocument/2006/relationships/tags" Target="../tags/tag380.xml"/><Relationship Id="rId25" Type="http://schemas.openxmlformats.org/officeDocument/2006/relationships/tags" Target="../tags/tag149.xml"/><Relationship Id="rId46" Type="http://schemas.openxmlformats.org/officeDocument/2006/relationships/tags" Target="../tags/tag170.xml"/><Relationship Id="rId67" Type="http://schemas.openxmlformats.org/officeDocument/2006/relationships/tags" Target="../tags/tag191.xml"/><Relationship Id="rId116" Type="http://schemas.openxmlformats.org/officeDocument/2006/relationships/tags" Target="../tags/tag240.xml"/><Relationship Id="rId137" Type="http://schemas.openxmlformats.org/officeDocument/2006/relationships/tags" Target="../tags/tag261.xml"/><Relationship Id="rId158" Type="http://schemas.openxmlformats.org/officeDocument/2006/relationships/tags" Target="../tags/tag282.xml"/><Relationship Id="rId20" Type="http://schemas.openxmlformats.org/officeDocument/2006/relationships/tags" Target="../tags/tag144.xml"/><Relationship Id="rId41" Type="http://schemas.openxmlformats.org/officeDocument/2006/relationships/tags" Target="../tags/tag165.xml"/><Relationship Id="rId62" Type="http://schemas.openxmlformats.org/officeDocument/2006/relationships/tags" Target="../tags/tag186.xml"/><Relationship Id="rId83" Type="http://schemas.openxmlformats.org/officeDocument/2006/relationships/tags" Target="../tags/tag207.xml"/><Relationship Id="rId88" Type="http://schemas.openxmlformats.org/officeDocument/2006/relationships/tags" Target="../tags/tag212.xml"/><Relationship Id="rId111" Type="http://schemas.openxmlformats.org/officeDocument/2006/relationships/tags" Target="../tags/tag235.xml"/><Relationship Id="rId132" Type="http://schemas.openxmlformats.org/officeDocument/2006/relationships/tags" Target="../tags/tag256.xml"/><Relationship Id="rId153" Type="http://schemas.openxmlformats.org/officeDocument/2006/relationships/tags" Target="../tags/tag277.xml"/><Relationship Id="rId174" Type="http://schemas.openxmlformats.org/officeDocument/2006/relationships/tags" Target="../tags/tag298.xml"/><Relationship Id="rId179" Type="http://schemas.openxmlformats.org/officeDocument/2006/relationships/tags" Target="../tags/tag303.xml"/><Relationship Id="rId195" Type="http://schemas.openxmlformats.org/officeDocument/2006/relationships/tags" Target="../tags/tag319.xml"/><Relationship Id="rId209" Type="http://schemas.openxmlformats.org/officeDocument/2006/relationships/tags" Target="../tags/tag333.xml"/><Relationship Id="rId190" Type="http://schemas.openxmlformats.org/officeDocument/2006/relationships/tags" Target="../tags/tag314.xml"/><Relationship Id="rId204" Type="http://schemas.openxmlformats.org/officeDocument/2006/relationships/tags" Target="../tags/tag328.xml"/><Relationship Id="rId220" Type="http://schemas.openxmlformats.org/officeDocument/2006/relationships/tags" Target="../tags/tag344.xml"/><Relationship Id="rId225" Type="http://schemas.openxmlformats.org/officeDocument/2006/relationships/tags" Target="../tags/tag349.xml"/><Relationship Id="rId241" Type="http://schemas.openxmlformats.org/officeDocument/2006/relationships/tags" Target="../tags/tag365.xml"/><Relationship Id="rId246" Type="http://schemas.openxmlformats.org/officeDocument/2006/relationships/tags" Target="../tags/tag370.xml"/><Relationship Id="rId267" Type="http://schemas.openxmlformats.org/officeDocument/2006/relationships/tags" Target="../tags/tag391.xml"/><Relationship Id="rId15" Type="http://schemas.openxmlformats.org/officeDocument/2006/relationships/tags" Target="../tags/tag139.xml"/><Relationship Id="rId36" Type="http://schemas.openxmlformats.org/officeDocument/2006/relationships/tags" Target="../tags/tag160.xml"/><Relationship Id="rId57" Type="http://schemas.openxmlformats.org/officeDocument/2006/relationships/tags" Target="../tags/tag181.xml"/><Relationship Id="rId106" Type="http://schemas.openxmlformats.org/officeDocument/2006/relationships/tags" Target="../tags/tag230.xml"/><Relationship Id="rId127" Type="http://schemas.openxmlformats.org/officeDocument/2006/relationships/tags" Target="../tags/tag251.xml"/><Relationship Id="rId262" Type="http://schemas.openxmlformats.org/officeDocument/2006/relationships/tags" Target="../tags/tag386.xml"/><Relationship Id="rId10" Type="http://schemas.openxmlformats.org/officeDocument/2006/relationships/tags" Target="../tags/tag134.xml"/><Relationship Id="rId31" Type="http://schemas.openxmlformats.org/officeDocument/2006/relationships/tags" Target="../tags/tag155.xml"/><Relationship Id="rId52" Type="http://schemas.openxmlformats.org/officeDocument/2006/relationships/tags" Target="../tags/tag176.xml"/><Relationship Id="rId73" Type="http://schemas.openxmlformats.org/officeDocument/2006/relationships/tags" Target="../tags/tag197.xml"/><Relationship Id="rId78" Type="http://schemas.openxmlformats.org/officeDocument/2006/relationships/tags" Target="../tags/tag202.xml"/><Relationship Id="rId94" Type="http://schemas.openxmlformats.org/officeDocument/2006/relationships/tags" Target="../tags/tag218.xml"/><Relationship Id="rId99" Type="http://schemas.openxmlformats.org/officeDocument/2006/relationships/tags" Target="../tags/tag223.xml"/><Relationship Id="rId101" Type="http://schemas.openxmlformats.org/officeDocument/2006/relationships/tags" Target="../tags/tag225.xml"/><Relationship Id="rId122" Type="http://schemas.openxmlformats.org/officeDocument/2006/relationships/tags" Target="../tags/tag246.xml"/><Relationship Id="rId143" Type="http://schemas.openxmlformats.org/officeDocument/2006/relationships/tags" Target="../tags/tag267.xml"/><Relationship Id="rId148" Type="http://schemas.openxmlformats.org/officeDocument/2006/relationships/tags" Target="../tags/tag272.xml"/><Relationship Id="rId164" Type="http://schemas.openxmlformats.org/officeDocument/2006/relationships/tags" Target="../tags/tag288.xml"/><Relationship Id="rId169" Type="http://schemas.openxmlformats.org/officeDocument/2006/relationships/tags" Target="../tags/tag293.xml"/><Relationship Id="rId185" Type="http://schemas.openxmlformats.org/officeDocument/2006/relationships/tags" Target="../tags/tag309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80" Type="http://schemas.openxmlformats.org/officeDocument/2006/relationships/tags" Target="../tags/tag304.xml"/><Relationship Id="rId210" Type="http://schemas.openxmlformats.org/officeDocument/2006/relationships/tags" Target="../tags/tag334.xml"/><Relationship Id="rId215" Type="http://schemas.openxmlformats.org/officeDocument/2006/relationships/tags" Target="../tags/tag339.xml"/><Relationship Id="rId236" Type="http://schemas.openxmlformats.org/officeDocument/2006/relationships/tags" Target="../tags/tag360.xml"/><Relationship Id="rId257" Type="http://schemas.openxmlformats.org/officeDocument/2006/relationships/tags" Target="../tags/tag381.xml"/><Relationship Id="rId26" Type="http://schemas.openxmlformats.org/officeDocument/2006/relationships/tags" Target="../tags/tag150.xml"/><Relationship Id="rId231" Type="http://schemas.openxmlformats.org/officeDocument/2006/relationships/tags" Target="../tags/tag355.xml"/><Relationship Id="rId252" Type="http://schemas.openxmlformats.org/officeDocument/2006/relationships/tags" Target="../tags/tag376.xml"/><Relationship Id="rId47" Type="http://schemas.openxmlformats.org/officeDocument/2006/relationships/tags" Target="../tags/tag171.xml"/><Relationship Id="rId68" Type="http://schemas.openxmlformats.org/officeDocument/2006/relationships/tags" Target="../tags/tag192.xml"/><Relationship Id="rId89" Type="http://schemas.openxmlformats.org/officeDocument/2006/relationships/tags" Target="../tags/tag213.xml"/><Relationship Id="rId112" Type="http://schemas.openxmlformats.org/officeDocument/2006/relationships/tags" Target="../tags/tag236.xml"/><Relationship Id="rId133" Type="http://schemas.openxmlformats.org/officeDocument/2006/relationships/tags" Target="../tags/tag257.xml"/><Relationship Id="rId154" Type="http://schemas.openxmlformats.org/officeDocument/2006/relationships/tags" Target="../tags/tag278.xml"/><Relationship Id="rId175" Type="http://schemas.openxmlformats.org/officeDocument/2006/relationships/tags" Target="../tags/tag299.xml"/><Relationship Id="rId196" Type="http://schemas.openxmlformats.org/officeDocument/2006/relationships/tags" Target="../tags/tag320.xml"/><Relationship Id="rId200" Type="http://schemas.openxmlformats.org/officeDocument/2006/relationships/tags" Target="../tags/tag324.xml"/><Relationship Id="rId16" Type="http://schemas.openxmlformats.org/officeDocument/2006/relationships/tags" Target="../tags/tag140.xml"/><Relationship Id="rId221" Type="http://schemas.openxmlformats.org/officeDocument/2006/relationships/tags" Target="../tags/tag345.xml"/><Relationship Id="rId242" Type="http://schemas.openxmlformats.org/officeDocument/2006/relationships/tags" Target="../tags/tag366.xml"/><Relationship Id="rId263" Type="http://schemas.openxmlformats.org/officeDocument/2006/relationships/tags" Target="../tags/tag387.xml"/><Relationship Id="rId37" Type="http://schemas.openxmlformats.org/officeDocument/2006/relationships/tags" Target="../tags/tag161.xml"/><Relationship Id="rId58" Type="http://schemas.openxmlformats.org/officeDocument/2006/relationships/tags" Target="../tags/tag182.xml"/><Relationship Id="rId79" Type="http://schemas.openxmlformats.org/officeDocument/2006/relationships/tags" Target="../tags/tag203.xml"/><Relationship Id="rId102" Type="http://schemas.openxmlformats.org/officeDocument/2006/relationships/tags" Target="../tags/tag226.xml"/><Relationship Id="rId123" Type="http://schemas.openxmlformats.org/officeDocument/2006/relationships/tags" Target="../tags/tag247.xml"/><Relationship Id="rId144" Type="http://schemas.openxmlformats.org/officeDocument/2006/relationships/tags" Target="../tags/tag268.xml"/><Relationship Id="rId90" Type="http://schemas.openxmlformats.org/officeDocument/2006/relationships/tags" Target="../tags/tag214.xml"/><Relationship Id="rId165" Type="http://schemas.openxmlformats.org/officeDocument/2006/relationships/tags" Target="../tags/tag289.xml"/><Relationship Id="rId186" Type="http://schemas.openxmlformats.org/officeDocument/2006/relationships/tags" Target="../tags/tag310.xml"/><Relationship Id="rId211" Type="http://schemas.openxmlformats.org/officeDocument/2006/relationships/tags" Target="../tags/tag335.xml"/><Relationship Id="rId232" Type="http://schemas.openxmlformats.org/officeDocument/2006/relationships/tags" Target="../tags/tag356.xml"/><Relationship Id="rId253" Type="http://schemas.openxmlformats.org/officeDocument/2006/relationships/tags" Target="../tags/tag377.xml"/><Relationship Id="rId27" Type="http://schemas.openxmlformats.org/officeDocument/2006/relationships/tags" Target="../tags/tag151.xml"/><Relationship Id="rId48" Type="http://schemas.openxmlformats.org/officeDocument/2006/relationships/tags" Target="../tags/tag172.xml"/><Relationship Id="rId69" Type="http://schemas.openxmlformats.org/officeDocument/2006/relationships/tags" Target="../tags/tag193.xml"/><Relationship Id="rId113" Type="http://schemas.openxmlformats.org/officeDocument/2006/relationships/tags" Target="../tags/tag237.xml"/><Relationship Id="rId134" Type="http://schemas.openxmlformats.org/officeDocument/2006/relationships/tags" Target="../tags/tag258.xml"/><Relationship Id="rId80" Type="http://schemas.openxmlformats.org/officeDocument/2006/relationships/tags" Target="../tags/tag204.xml"/><Relationship Id="rId155" Type="http://schemas.openxmlformats.org/officeDocument/2006/relationships/tags" Target="../tags/tag279.xml"/><Relationship Id="rId176" Type="http://schemas.openxmlformats.org/officeDocument/2006/relationships/tags" Target="../tags/tag300.xml"/><Relationship Id="rId197" Type="http://schemas.openxmlformats.org/officeDocument/2006/relationships/tags" Target="../tags/tag321.xml"/><Relationship Id="rId201" Type="http://schemas.openxmlformats.org/officeDocument/2006/relationships/tags" Target="../tags/tag325.xml"/><Relationship Id="rId222" Type="http://schemas.openxmlformats.org/officeDocument/2006/relationships/tags" Target="../tags/tag346.xml"/><Relationship Id="rId243" Type="http://schemas.openxmlformats.org/officeDocument/2006/relationships/tags" Target="../tags/tag367.xml"/><Relationship Id="rId264" Type="http://schemas.openxmlformats.org/officeDocument/2006/relationships/tags" Target="../tags/tag388.xml"/><Relationship Id="rId17" Type="http://schemas.openxmlformats.org/officeDocument/2006/relationships/tags" Target="../tags/tag141.xml"/><Relationship Id="rId38" Type="http://schemas.openxmlformats.org/officeDocument/2006/relationships/tags" Target="../tags/tag162.xml"/><Relationship Id="rId59" Type="http://schemas.openxmlformats.org/officeDocument/2006/relationships/tags" Target="../tags/tag183.xml"/><Relationship Id="rId103" Type="http://schemas.openxmlformats.org/officeDocument/2006/relationships/tags" Target="../tags/tag227.xml"/><Relationship Id="rId124" Type="http://schemas.openxmlformats.org/officeDocument/2006/relationships/tags" Target="../tags/tag248.xml"/><Relationship Id="rId70" Type="http://schemas.openxmlformats.org/officeDocument/2006/relationships/tags" Target="../tags/tag194.xml"/><Relationship Id="rId91" Type="http://schemas.openxmlformats.org/officeDocument/2006/relationships/tags" Target="../tags/tag215.xml"/><Relationship Id="rId145" Type="http://schemas.openxmlformats.org/officeDocument/2006/relationships/tags" Target="../tags/tag269.xml"/><Relationship Id="rId166" Type="http://schemas.openxmlformats.org/officeDocument/2006/relationships/tags" Target="../tags/tag290.xml"/><Relationship Id="rId187" Type="http://schemas.openxmlformats.org/officeDocument/2006/relationships/tags" Target="../tags/tag311.xml"/><Relationship Id="rId1" Type="http://schemas.openxmlformats.org/officeDocument/2006/relationships/tags" Target="../tags/tag125.xml"/><Relationship Id="rId212" Type="http://schemas.openxmlformats.org/officeDocument/2006/relationships/tags" Target="../tags/tag336.xml"/><Relationship Id="rId233" Type="http://schemas.openxmlformats.org/officeDocument/2006/relationships/tags" Target="../tags/tag357.xml"/><Relationship Id="rId254" Type="http://schemas.openxmlformats.org/officeDocument/2006/relationships/tags" Target="../tags/tag37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19.xml"/><Relationship Id="rId117" Type="http://schemas.openxmlformats.org/officeDocument/2006/relationships/tags" Target="../tags/tag510.xml"/><Relationship Id="rId21" Type="http://schemas.openxmlformats.org/officeDocument/2006/relationships/tags" Target="../tags/tag414.xml"/><Relationship Id="rId42" Type="http://schemas.openxmlformats.org/officeDocument/2006/relationships/tags" Target="../tags/tag435.xml"/><Relationship Id="rId47" Type="http://schemas.openxmlformats.org/officeDocument/2006/relationships/tags" Target="../tags/tag440.xml"/><Relationship Id="rId63" Type="http://schemas.openxmlformats.org/officeDocument/2006/relationships/tags" Target="../tags/tag456.xml"/><Relationship Id="rId68" Type="http://schemas.openxmlformats.org/officeDocument/2006/relationships/tags" Target="../tags/tag461.xml"/><Relationship Id="rId84" Type="http://schemas.openxmlformats.org/officeDocument/2006/relationships/tags" Target="../tags/tag477.xml"/><Relationship Id="rId89" Type="http://schemas.openxmlformats.org/officeDocument/2006/relationships/tags" Target="../tags/tag482.xml"/><Relationship Id="rId112" Type="http://schemas.openxmlformats.org/officeDocument/2006/relationships/tags" Target="../tags/tag505.xml"/><Relationship Id="rId16" Type="http://schemas.openxmlformats.org/officeDocument/2006/relationships/tags" Target="../tags/tag409.xml"/><Relationship Id="rId107" Type="http://schemas.openxmlformats.org/officeDocument/2006/relationships/tags" Target="../tags/tag500.xml"/><Relationship Id="rId11" Type="http://schemas.openxmlformats.org/officeDocument/2006/relationships/tags" Target="../tags/tag404.xml"/><Relationship Id="rId32" Type="http://schemas.openxmlformats.org/officeDocument/2006/relationships/tags" Target="../tags/tag425.xml"/><Relationship Id="rId37" Type="http://schemas.openxmlformats.org/officeDocument/2006/relationships/tags" Target="../tags/tag430.xml"/><Relationship Id="rId53" Type="http://schemas.openxmlformats.org/officeDocument/2006/relationships/tags" Target="../tags/tag446.xml"/><Relationship Id="rId58" Type="http://schemas.openxmlformats.org/officeDocument/2006/relationships/tags" Target="../tags/tag451.xml"/><Relationship Id="rId74" Type="http://schemas.openxmlformats.org/officeDocument/2006/relationships/tags" Target="../tags/tag467.xml"/><Relationship Id="rId79" Type="http://schemas.openxmlformats.org/officeDocument/2006/relationships/tags" Target="../tags/tag472.xml"/><Relationship Id="rId102" Type="http://schemas.openxmlformats.org/officeDocument/2006/relationships/tags" Target="../tags/tag495.xml"/><Relationship Id="rId123" Type="http://schemas.openxmlformats.org/officeDocument/2006/relationships/tags" Target="../tags/tag516.xml"/><Relationship Id="rId128" Type="http://schemas.openxmlformats.org/officeDocument/2006/relationships/tags" Target="../tags/tag521.xml"/><Relationship Id="rId5" Type="http://schemas.openxmlformats.org/officeDocument/2006/relationships/tags" Target="../tags/tag398.xml"/><Relationship Id="rId90" Type="http://schemas.openxmlformats.org/officeDocument/2006/relationships/tags" Target="../tags/tag483.xml"/><Relationship Id="rId95" Type="http://schemas.openxmlformats.org/officeDocument/2006/relationships/tags" Target="../tags/tag488.xml"/><Relationship Id="rId19" Type="http://schemas.openxmlformats.org/officeDocument/2006/relationships/tags" Target="../tags/tag41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tags" Target="../tags/tag420.xml"/><Relationship Id="rId30" Type="http://schemas.openxmlformats.org/officeDocument/2006/relationships/tags" Target="../tags/tag423.xml"/><Relationship Id="rId35" Type="http://schemas.openxmlformats.org/officeDocument/2006/relationships/tags" Target="../tags/tag428.xml"/><Relationship Id="rId43" Type="http://schemas.openxmlformats.org/officeDocument/2006/relationships/tags" Target="../tags/tag436.xml"/><Relationship Id="rId48" Type="http://schemas.openxmlformats.org/officeDocument/2006/relationships/tags" Target="../tags/tag441.xml"/><Relationship Id="rId56" Type="http://schemas.openxmlformats.org/officeDocument/2006/relationships/tags" Target="../tags/tag449.xml"/><Relationship Id="rId64" Type="http://schemas.openxmlformats.org/officeDocument/2006/relationships/tags" Target="../tags/tag457.xml"/><Relationship Id="rId69" Type="http://schemas.openxmlformats.org/officeDocument/2006/relationships/tags" Target="../tags/tag462.xml"/><Relationship Id="rId77" Type="http://schemas.openxmlformats.org/officeDocument/2006/relationships/tags" Target="../tags/tag470.xml"/><Relationship Id="rId100" Type="http://schemas.openxmlformats.org/officeDocument/2006/relationships/tags" Target="../tags/tag493.xml"/><Relationship Id="rId105" Type="http://schemas.openxmlformats.org/officeDocument/2006/relationships/tags" Target="../tags/tag498.xml"/><Relationship Id="rId113" Type="http://schemas.openxmlformats.org/officeDocument/2006/relationships/tags" Target="../tags/tag506.xml"/><Relationship Id="rId118" Type="http://schemas.openxmlformats.org/officeDocument/2006/relationships/tags" Target="../tags/tag511.xml"/><Relationship Id="rId126" Type="http://schemas.openxmlformats.org/officeDocument/2006/relationships/tags" Target="../tags/tag519.xml"/><Relationship Id="rId8" Type="http://schemas.openxmlformats.org/officeDocument/2006/relationships/tags" Target="../tags/tag401.xml"/><Relationship Id="rId51" Type="http://schemas.openxmlformats.org/officeDocument/2006/relationships/tags" Target="../tags/tag444.xml"/><Relationship Id="rId72" Type="http://schemas.openxmlformats.org/officeDocument/2006/relationships/tags" Target="../tags/tag465.xml"/><Relationship Id="rId80" Type="http://schemas.openxmlformats.org/officeDocument/2006/relationships/tags" Target="../tags/tag473.xml"/><Relationship Id="rId85" Type="http://schemas.openxmlformats.org/officeDocument/2006/relationships/tags" Target="../tags/tag478.xml"/><Relationship Id="rId93" Type="http://schemas.openxmlformats.org/officeDocument/2006/relationships/tags" Target="../tags/tag486.xml"/><Relationship Id="rId98" Type="http://schemas.openxmlformats.org/officeDocument/2006/relationships/tags" Target="../tags/tag491.xml"/><Relationship Id="rId121" Type="http://schemas.openxmlformats.org/officeDocument/2006/relationships/tags" Target="../tags/tag514.xml"/><Relationship Id="rId3" Type="http://schemas.openxmlformats.org/officeDocument/2006/relationships/tags" Target="../tags/tag396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tags" Target="../tags/tag418.xml"/><Relationship Id="rId33" Type="http://schemas.openxmlformats.org/officeDocument/2006/relationships/tags" Target="../tags/tag426.xml"/><Relationship Id="rId38" Type="http://schemas.openxmlformats.org/officeDocument/2006/relationships/tags" Target="../tags/tag431.xml"/><Relationship Id="rId46" Type="http://schemas.openxmlformats.org/officeDocument/2006/relationships/tags" Target="../tags/tag439.xml"/><Relationship Id="rId59" Type="http://schemas.openxmlformats.org/officeDocument/2006/relationships/tags" Target="../tags/tag452.xml"/><Relationship Id="rId67" Type="http://schemas.openxmlformats.org/officeDocument/2006/relationships/tags" Target="../tags/tag460.xml"/><Relationship Id="rId103" Type="http://schemas.openxmlformats.org/officeDocument/2006/relationships/tags" Target="../tags/tag496.xml"/><Relationship Id="rId108" Type="http://schemas.openxmlformats.org/officeDocument/2006/relationships/tags" Target="../tags/tag501.xml"/><Relationship Id="rId116" Type="http://schemas.openxmlformats.org/officeDocument/2006/relationships/tags" Target="../tags/tag509.xml"/><Relationship Id="rId124" Type="http://schemas.openxmlformats.org/officeDocument/2006/relationships/tags" Target="../tags/tag517.xml"/><Relationship Id="rId129" Type="http://schemas.openxmlformats.org/officeDocument/2006/relationships/slideLayout" Target="../slideLayouts/slideLayout1.xml"/><Relationship Id="rId20" Type="http://schemas.openxmlformats.org/officeDocument/2006/relationships/tags" Target="../tags/tag413.xml"/><Relationship Id="rId41" Type="http://schemas.openxmlformats.org/officeDocument/2006/relationships/tags" Target="../tags/tag434.xml"/><Relationship Id="rId54" Type="http://schemas.openxmlformats.org/officeDocument/2006/relationships/tags" Target="../tags/tag447.xml"/><Relationship Id="rId62" Type="http://schemas.openxmlformats.org/officeDocument/2006/relationships/tags" Target="../tags/tag455.xml"/><Relationship Id="rId70" Type="http://schemas.openxmlformats.org/officeDocument/2006/relationships/tags" Target="../tags/tag463.xml"/><Relationship Id="rId75" Type="http://schemas.openxmlformats.org/officeDocument/2006/relationships/tags" Target="../tags/tag468.xml"/><Relationship Id="rId83" Type="http://schemas.openxmlformats.org/officeDocument/2006/relationships/tags" Target="../tags/tag476.xml"/><Relationship Id="rId88" Type="http://schemas.openxmlformats.org/officeDocument/2006/relationships/tags" Target="../tags/tag481.xml"/><Relationship Id="rId91" Type="http://schemas.openxmlformats.org/officeDocument/2006/relationships/tags" Target="../tags/tag484.xml"/><Relationship Id="rId96" Type="http://schemas.openxmlformats.org/officeDocument/2006/relationships/tags" Target="../tags/tag489.xml"/><Relationship Id="rId111" Type="http://schemas.openxmlformats.org/officeDocument/2006/relationships/tags" Target="../tags/tag504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5" Type="http://schemas.openxmlformats.org/officeDocument/2006/relationships/tags" Target="../tags/tag408.xml"/><Relationship Id="rId23" Type="http://schemas.openxmlformats.org/officeDocument/2006/relationships/tags" Target="../tags/tag416.xml"/><Relationship Id="rId28" Type="http://schemas.openxmlformats.org/officeDocument/2006/relationships/tags" Target="../tags/tag421.xml"/><Relationship Id="rId36" Type="http://schemas.openxmlformats.org/officeDocument/2006/relationships/tags" Target="../tags/tag429.xml"/><Relationship Id="rId49" Type="http://schemas.openxmlformats.org/officeDocument/2006/relationships/tags" Target="../tags/tag442.xml"/><Relationship Id="rId57" Type="http://schemas.openxmlformats.org/officeDocument/2006/relationships/tags" Target="../tags/tag450.xml"/><Relationship Id="rId106" Type="http://schemas.openxmlformats.org/officeDocument/2006/relationships/tags" Target="../tags/tag499.xml"/><Relationship Id="rId114" Type="http://schemas.openxmlformats.org/officeDocument/2006/relationships/tags" Target="../tags/tag507.xml"/><Relationship Id="rId119" Type="http://schemas.openxmlformats.org/officeDocument/2006/relationships/tags" Target="../tags/tag512.xml"/><Relationship Id="rId127" Type="http://schemas.openxmlformats.org/officeDocument/2006/relationships/tags" Target="../tags/tag520.xml"/><Relationship Id="rId10" Type="http://schemas.openxmlformats.org/officeDocument/2006/relationships/tags" Target="../tags/tag403.xml"/><Relationship Id="rId31" Type="http://schemas.openxmlformats.org/officeDocument/2006/relationships/tags" Target="../tags/tag424.xml"/><Relationship Id="rId44" Type="http://schemas.openxmlformats.org/officeDocument/2006/relationships/tags" Target="../tags/tag437.xml"/><Relationship Id="rId52" Type="http://schemas.openxmlformats.org/officeDocument/2006/relationships/tags" Target="../tags/tag445.xml"/><Relationship Id="rId60" Type="http://schemas.openxmlformats.org/officeDocument/2006/relationships/tags" Target="../tags/tag453.xml"/><Relationship Id="rId65" Type="http://schemas.openxmlformats.org/officeDocument/2006/relationships/tags" Target="../tags/tag458.xml"/><Relationship Id="rId73" Type="http://schemas.openxmlformats.org/officeDocument/2006/relationships/tags" Target="../tags/tag466.xml"/><Relationship Id="rId78" Type="http://schemas.openxmlformats.org/officeDocument/2006/relationships/tags" Target="../tags/tag471.xml"/><Relationship Id="rId81" Type="http://schemas.openxmlformats.org/officeDocument/2006/relationships/tags" Target="../tags/tag474.xml"/><Relationship Id="rId86" Type="http://schemas.openxmlformats.org/officeDocument/2006/relationships/tags" Target="../tags/tag479.xml"/><Relationship Id="rId94" Type="http://schemas.openxmlformats.org/officeDocument/2006/relationships/tags" Target="../tags/tag487.xml"/><Relationship Id="rId99" Type="http://schemas.openxmlformats.org/officeDocument/2006/relationships/tags" Target="../tags/tag492.xml"/><Relationship Id="rId101" Type="http://schemas.openxmlformats.org/officeDocument/2006/relationships/tags" Target="../tags/tag494.xml"/><Relationship Id="rId122" Type="http://schemas.openxmlformats.org/officeDocument/2006/relationships/tags" Target="../tags/tag515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39" Type="http://schemas.openxmlformats.org/officeDocument/2006/relationships/tags" Target="../tags/tag432.xml"/><Relationship Id="rId109" Type="http://schemas.openxmlformats.org/officeDocument/2006/relationships/tags" Target="../tags/tag502.xml"/><Relationship Id="rId34" Type="http://schemas.openxmlformats.org/officeDocument/2006/relationships/tags" Target="../tags/tag427.xml"/><Relationship Id="rId50" Type="http://schemas.openxmlformats.org/officeDocument/2006/relationships/tags" Target="../tags/tag443.xml"/><Relationship Id="rId55" Type="http://schemas.openxmlformats.org/officeDocument/2006/relationships/tags" Target="../tags/tag448.xml"/><Relationship Id="rId76" Type="http://schemas.openxmlformats.org/officeDocument/2006/relationships/tags" Target="../tags/tag469.xml"/><Relationship Id="rId97" Type="http://schemas.openxmlformats.org/officeDocument/2006/relationships/tags" Target="../tags/tag490.xml"/><Relationship Id="rId104" Type="http://schemas.openxmlformats.org/officeDocument/2006/relationships/tags" Target="../tags/tag497.xml"/><Relationship Id="rId120" Type="http://schemas.openxmlformats.org/officeDocument/2006/relationships/tags" Target="../tags/tag513.xml"/><Relationship Id="rId125" Type="http://schemas.openxmlformats.org/officeDocument/2006/relationships/tags" Target="../tags/tag518.xml"/><Relationship Id="rId7" Type="http://schemas.openxmlformats.org/officeDocument/2006/relationships/tags" Target="../tags/tag400.xml"/><Relationship Id="rId71" Type="http://schemas.openxmlformats.org/officeDocument/2006/relationships/tags" Target="../tags/tag464.xml"/><Relationship Id="rId92" Type="http://schemas.openxmlformats.org/officeDocument/2006/relationships/tags" Target="../tags/tag485.xml"/><Relationship Id="rId2" Type="http://schemas.openxmlformats.org/officeDocument/2006/relationships/tags" Target="../tags/tag395.xml"/><Relationship Id="rId29" Type="http://schemas.openxmlformats.org/officeDocument/2006/relationships/tags" Target="../tags/tag422.xml"/><Relationship Id="rId24" Type="http://schemas.openxmlformats.org/officeDocument/2006/relationships/tags" Target="../tags/tag417.xml"/><Relationship Id="rId40" Type="http://schemas.openxmlformats.org/officeDocument/2006/relationships/tags" Target="../tags/tag433.xml"/><Relationship Id="rId45" Type="http://schemas.openxmlformats.org/officeDocument/2006/relationships/tags" Target="../tags/tag438.xml"/><Relationship Id="rId66" Type="http://schemas.openxmlformats.org/officeDocument/2006/relationships/tags" Target="../tags/tag459.xml"/><Relationship Id="rId87" Type="http://schemas.openxmlformats.org/officeDocument/2006/relationships/tags" Target="../tags/tag480.xml"/><Relationship Id="rId110" Type="http://schemas.openxmlformats.org/officeDocument/2006/relationships/tags" Target="../tags/tag503.xml"/><Relationship Id="rId115" Type="http://schemas.openxmlformats.org/officeDocument/2006/relationships/tags" Target="../tags/tag508.xml"/><Relationship Id="rId61" Type="http://schemas.openxmlformats.org/officeDocument/2006/relationships/tags" Target="../tags/tag454.xml"/><Relationship Id="rId82" Type="http://schemas.openxmlformats.org/officeDocument/2006/relationships/tags" Target="../tags/tag4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9" Type="http://schemas.openxmlformats.org/officeDocument/2006/relationships/tags" Target="../tags/tag560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34" Type="http://schemas.openxmlformats.org/officeDocument/2006/relationships/tags" Target="../tags/tag555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33" Type="http://schemas.openxmlformats.org/officeDocument/2006/relationships/tags" Target="../tags/tag554.xml"/><Relationship Id="rId38" Type="http://schemas.openxmlformats.org/officeDocument/2006/relationships/tags" Target="../tags/tag559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32" Type="http://schemas.openxmlformats.org/officeDocument/2006/relationships/tags" Target="../tags/tag553.xml"/><Relationship Id="rId37" Type="http://schemas.openxmlformats.org/officeDocument/2006/relationships/tags" Target="../tags/tag558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36" Type="http://schemas.openxmlformats.org/officeDocument/2006/relationships/tags" Target="../tags/tag557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tags" Target="../tags/tag55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Relationship Id="rId35" Type="http://schemas.openxmlformats.org/officeDocument/2006/relationships/tags" Target="../tags/tag55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86.xml"/><Relationship Id="rId117" Type="http://schemas.openxmlformats.org/officeDocument/2006/relationships/tags" Target="../tags/tag677.xml"/><Relationship Id="rId21" Type="http://schemas.openxmlformats.org/officeDocument/2006/relationships/tags" Target="../tags/tag581.xml"/><Relationship Id="rId42" Type="http://schemas.openxmlformats.org/officeDocument/2006/relationships/tags" Target="../tags/tag602.xml"/><Relationship Id="rId47" Type="http://schemas.openxmlformats.org/officeDocument/2006/relationships/tags" Target="../tags/tag607.xml"/><Relationship Id="rId63" Type="http://schemas.openxmlformats.org/officeDocument/2006/relationships/tags" Target="../tags/tag623.xml"/><Relationship Id="rId68" Type="http://schemas.openxmlformats.org/officeDocument/2006/relationships/tags" Target="../tags/tag628.xml"/><Relationship Id="rId84" Type="http://schemas.openxmlformats.org/officeDocument/2006/relationships/tags" Target="../tags/tag644.xml"/><Relationship Id="rId89" Type="http://schemas.openxmlformats.org/officeDocument/2006/relationships/tags" Target="../tags/tag649.xml"/><Relationship Id="rId112" Type="http://schemas.openxmlformats.org/officeDocument/2006/relationships/tags" Target="../tags/tag672.xml"/><Relationship Id="rId16" Type="http://schemas.openxmlformats.org/officeDocument/2006/relationships/tags" Target="../tags/tag576.xml"/><Relationship Id="rId107" Type="http://schemas.openxmlformats.org/officeDocument/2006/relationships/tags" Target="../tags/tag667.xml"/><Relationship Id="rId11" Type="http://schemas.openxmlformats.org/officeDocument/2006/relationships/tags" Target="../tags/tag571.xml"/><Relationship Id="rId32" Type="http://schemas.openxmlformats.org/officeDocument/2006/relationships/tags" Target="../tags/tag592.xml"/><Relationship Id="rId37" Type="http://schemas.openxmlformats.org/officeDocument/2006/relationships/tags" Target="../tags/tag597.xml"/><Relationship Id="rId53" Type="http://schemas.openxmlformats.org/officeDocument/2006/relationships/tags" Target="../tags/tag613.xml"/><Relationship Id="rId58" Type="http://schemas.openxmlformats.org/officeDocument/2006/relationships/tags" Target="../tags/tag618.xml"/><Relationship Id="rId74" Type="http://schemas.openxmlformats.org/officeDocument/2006/relationships/tags" Target="../tags/tag634.xml"/><Relationship Id="rId79" Type="http://schemas.openxmlformats.org/officeDocument/2006/relationships/tags" Target="../tags/tag639.xml"/><Relationship Id="rId102" Type="http://schemas.openxmlformats.org/officeDocument/2006/relationships/tags" Target="../tags/tag662.xml"/><Relationship Id="rId123" Type="http://schemas.openxmlformats.org/officeDocument/2006/relationships/tags" Target="../tags/tag683.xml"/><Relationship Id="rId5" Type="http://schemas.openxmlformats.org/officeDocument/2006/relationships/tags" Target="../tags/tag565.xml"/><Relationship Id="rId61" Type="http://schemas.openxmlformats.org/officeDocument/2006/relationships/tags" Target="../tags/tag621.xml"/><Relationship Id="rId82" Type="http://schemas.openxmlformats.org/officeDocument/2006/relationships/tags" Target="../tags/tag642.xml"/><Relationship Id="rId90" Type="http://schemas.openxmlformats.org/officeDocument/2006/relationships/tags" Target="../tags/tag650.xml"/><Relationship Id="rId95" Type="http://schemas.openxmlformats.org/officeDocument/2006/relationships/tags" Target="../tags/tag655.xml"/><Relationship Id="rId19" Type="http://schemas.openxmlformats.org/officeDocument/2006/relationships/tags" Target="../tags/tag57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tags" Target="../tags/tag587.xml"/><Relationship Id="rId30" Type="http://schemas.openxmlformats.org/officeDocument/2006/relationships/tags" Target="../tags/tag590.xml"/><Relationship Id="rId35" Type="http://schemas.openxmlformats.org/officeDocument/2006/relationships/tags" Target="../tags/tag595.xml"/><Relationship Id="rId43" Type="http://schemas.openxmlformats.org/officeDocument/2006/relationships/tags" Target="../tags/tag603.xml"/><Relationship Id="rId48" Type="http://schemas.openxmlformats.org/officeDocument/2006/relationships/tags" Target="../tags/tag608.xml"/><Relationship Id="rId56" Type="http://schemas.openxmlformats.org/officeDocument/2006/relationships/tags" Target="../tags/tag616.xml"/><Relationship Id="rId64" Type="http://schemas.openxmlformats.org/officeDocument/2006/relationships/tags" Target="../tags/tag624.xml"/><Relationship Id="rId69" Type="http://schemas.openxmlformats.org/officeDocument/2006/relationships/tags" Target="../tags/tag629.xml"/><Relationship Id="rId77" Type="http://schemas.openxmlformats.org/officeDocument/2006/relationships/tags" Target="../tags/tag637.xml"/><Relationship Id="rId100" Type="http://schemas.openxmlformats.org/officeDocument/2006/relationships/tags" Target="../tags/tag660.xml"/><Relationship Id="rId105" Type="http://schemas.openxmlformats.org/officeDocument/2006/relationships/tags" Target="../tags/tag665.xml"/><Relationship Id="rId113" Type="http://schemas.openxmlformats.org/officeDocument/2006/relationships/tags" Target="../tags/tag673.xml"/><Relationship Id="rId118" Type="http://schemas.openxmlformats.org/officeDocument/2006/relationships/tags" Target="../tags/tag678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568.xml"/><Relationship Id="rId51" Type="http://schemas.openxmlformats.org/officeDocument/2006/relationships/tags" Target="../tags/tag611.xml"/><Relationship Id="rId72" Type="http://schemas.openxmlformats.org/officeDocument/2006/relationships/tags" Target="../tags/tag632.xml"/><Relationship Id="rId80" Type="http://schemas.openxmlformats.org/officeDocument/2006/relationships/tags" Target="../tags/tag640.xml"/><Relationship Id="rId85" Type="http://schemas.openxmlformats.org/officeDocument/2006/relationships/tags" Target="../tags/tag645.xml"/><Relationship Id="rId93" Type="http://schemas.openxmlformats.org/officeDocument/2006/relationships/tags" Target="../tags/tag653.xml"/><Relationship Id="rId98" Type="http://schemas.openxmlformats.org/officeDocument/2006/relationships/tags" Target="../tags/tag658.xml"/><Relationship Id="rId121" Type="http://schemas.openxmlformats.org/officeDocument/2006/relationships/tags" Target="../tags/tag681.xml"/><Relationship Id="rId3" Type="http://schemas.openxmlformats.org/officeDocument/2006/relationships/tags" Target="../tags/tag563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tags" Target="../tags/tag585.xml"/><Relationship Id="rId33" Type="http://schemas.openxmlformats.org/officeDocument/2006/relationships/tags" Target="../tags/tag593.xml"/><Relationship Id="rId38" Type="http://schemas.openxmlformats.org/officeDocument/2006/relationships/tags" Target="../tags/tag598.xml"/><Relationship Id="rId46" Type="http://schemas.openxmlformats.org/officeDocument/2006/relationships/tags" Target="../tags/tag606.xml"/><Relationship Id="rId59" Type="http://schemas.openxmlformats.org/officeDocument/2006/relationships/tags" Target="../tags/tag619.xml"/><Relationship Id="rId67" Type="http://schemas.openxmlformats.org/officeDocument/2006/relationships/tags" Target="../tags/tag627.xml"/><Relationship Id="rId103" Type="http://schemas.openxmlformats.org/officeDocument/2006/relationships/tags" Target="../tags/tag663.xml"/><Relationship Id="rId108" Type="http://schemas.openxmlformats.org/officeDocument/2006/relationships/tags" Target="../tags/tag668.xml"/><Relationship Id="rId116" Type="http://schemas.openxmlformats.org/officeDocument/2006/relationships/tags" Target="../tags/tag676.xml"/><Relationship Id="rId124" Type="http://schemas.openxmlformats.org/officeDocument/2006/relationships/tags" Target="../tags/tag684.xml"/><Relationship Id="rId20" Type="http://schemas.openxmlformats.org/officeDocument/2006/relationships/tags" Target="../tags/tag580.xml"/><Relationship Id="rId41" Type="http://schemas.openxmlformats.org/officeDocument/2006/relationships/tags" Target="../tags/tag601.xml"/><Relationship Id="rId54" Type="http://schemas.openxmlformats.org/officeDocument/2006/relationships/tags" Target="../tags/tag614.xml"/><Relationship Id="rId62" Type="http://schemas.openxmlformats.org/officeDocument/2006/relationships/tags" Target="../tags/tag622.xml"/><Relationship Id="rId70" Type="http://schemas.openxmlformats.org/officeDocument/2006/relationships/tags" Target="../tags/tag630.xml"/><Relationship Id="rId75" Type="http://schemas.openxmlformats.org/officeDocument/2006/relationships/tags" Target="../tags/tag635.xml"/><Relationship Id="rId83" Type="http://schemas.openxmlformats.org/officeDocument/2006/relationships/tags" Target="../tags/tag643.xml"/><Relationship Id="rId88" Type="http://schemas.openxmlformats.org/officeDocument/2006/relationships/tags" Target="../tags/tag648.xml"/><Relationship Id="rId91" Type="http://schemas.openxmlformats.org/officeDocument/2006/relationships/tags" Target="../tags/tag651.xml"/><Relationship Id="rId96" Type="http://schemas.openxmlformats.org/officeDocument/2006/relationships/tags" Target="../tags/tag656.xml"/><Relationship Id="rId111" Type="http://schemas.openxmlformats.org/officeDocument/2006/relationships/tags" Target="../tags/tag671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tags" Target="../tags/tag588.xml"/><Relationship Id="rId36" Type="http://schemas.openxmlformats.org/officeDocument/2006/relationships/tags" Target="../tags/tag596.xml"/><Relationship Id="rId49" Type="http://schemas.openxmlformats.org/officeDocument/2006/relationships/tags" Target="../tags/tag609.xml"/><Relationship Id="rId57" Type="http://schemas.openxmlformats.org/officeDocument/2006/relationships/tags" Target="../tags/tag617.xml"/><Relationship Id="rId106" Type="http://schemas.openxmlformats.org/officeDocument/2006/relationships/tags" Target="../tags/tag666.xml"/><Relationship Id="rId114" Type="http://schemas.openxmlformats.org/officeDocument/2006/relationships/tags" Target="../tags/tag674.xml"/><Relationship Id="rId119" Type="http://schemas.openxmlformats.org/officeDocument/2006/relationships/tags" Target="../tags/tag679.xml"/><Relationship Id="rId10" Type="http://schemas.openxmlformats.org/officeDocument/2006/relationships/tags" Target="../tags/tag570.xml"/><Relationship Id="rId31" Type="http://schemas.openxmlformats.org/officeDocument/2006/relationships/tags" Target="../tags/tag591.xml"/><Relationship Id="rId44" Type="http://schemas.openxmlformats.org/officeDocument/2006/relationships/tags" Target="../tags/tag604.xml"/><Relationship Id="rId52" Type="http://schemas.openxmlformats.org/officeDocument/2006/relationships/tags" Target="../tags/tag612.xml"/><Relationship Id="rId60" Type="http://schemas.openxmlformats.org/officeDocument/2006/relationships/tags" Target="../tags/tag620.xml"/><Relationship Id="rId65" Type="http://schemas.openxmlformats.org/officeDocument/2006/relationships/tags" Target="../tags/tag625.xml"/><Relationship Id="rId73" Type="http://schemas.openxmlformats.org/officeDocument/2006/relationships/tags" Target="../tags/tag633.xml"/><Relationship Id="rId78" Type="http://schemas.openxmlformats.org/officeDocument/2006/relationships/tags" Target="../tags/tag638.xml"/><Relationship Id="rId81" Type="http://schemas.openxmlformats.org/officeDocument/2006/relationships/tags" Target="../tags/tag641.xml"/><Relationship Id="rId86" Type="http://schemas.openxmlformats.org/officeDocument/2006/relationships/tags" Target="../tags/tag646.xml"/><Relationship Id="rId94" Type="http://schemas.openxmlformats.org/officeDocument/2006/relationships/tags" Target="../tags/tag654.xml"/><Relationship Id="rId99" Type="http://schemas.openxmlformats.org/officeDocument/2006/relationships/tags" Target="../tags/tag659.xml"/><Relationship Id="rId101" Type="http://schemas.openxmlformats.org/officeDocument/2006/relationships/tags" Target="../tags/tag661.xml"/><Relationship Id="rId122" Type="http://schemas.openxmlformats.org/officeDocument/2006/relationships/tags" Target="../tags/tag682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9" Type="http://schemas.openxmlformats.org/officeDocument/2006/relationships/tags" Target="../tags/tag599.xml"/><Relationship Id="rId109" Type="http://schemas.openxmlformats.org/officeDocument/2006/relationships/tags" Target="../tags/tag669.xml"/><Relationship Id="rId34" Type="http://schemas.openxmlformats.org/officeDocument/2006/relationships/tags" Target="../tags/tag594.xml"/><Relationship Id="rId50" Type="http://schemas.openxmlformats.org/officeDocument/2006/relationships/tags" Target="../tags/tag610.xml"/><Relationship Id="rId55" Type="http://schemas.openxmlformats.org/officeDocument/2006/relationships/tags" Target="../tags/tag615.xml"/><Relationship Id="rId76" Type="http://schemas.openxmlformats.org/officeDocument/2006/relationships/tags" Target="../tags/tag636.xml"/><Relationship Id="rId97" Type="http://schemas.openxmlformats.org/officeDocument/2006/relationships/tags" Target="../tags/tag657.xml"/><Relationship Id="rId104" Type="http://schemas.openxmlformats.org/officeDocument/2006/relationships/tags" Target="../tags/tag664.xml"/><Relationship Id="rId120" Type="http://schemas.openxmlformats.org/officeDocument/2006/relationships/tags" Target="../tags/tag680.xml"/><Relationship Id="rId125" Type="http://schemas.openxmlformats.org/officeDocument/2006/relationships/tags" Target="../tags/tag685.xml"/><Relationship Id="rId7" Type="http://schemas.openxmlformats.org/officeDocument/2006/relationships/tags" Target="../tags/tag567.xml"/><Relationship Id="rId71" Type="http://schemas.openxmlformats.org/officeDocument/2006/relationships/tags" Target="../tags/tag631.xml"/><Relationship Id="rId92" Type="http://schemas.openxmlformats.org/officeDocument/2006/relationships/tags" Target="../tags/tag652.xml"/><Relationship Id="rId2" Type="http://schemas.openxmlformats.org/officeDocument/2006/relationships/tags" Target="../tags/tag562.xml"/><Relationship Id="rId29" Type="http://schemas.openxmlformats.org/officeDocument/2006/relationships/tags" Target="../tags/tag589.xml"/><Relationship Id="rId24" Type="http://schemas.openxmlformats.org/officeDocument/2006/relationships/tags" Target="../tags/tag584.xml"/><Relationship Id="rId40" Type="http://schemas.openxmlformats.org/officeDocument/2006/relationships/tags" Target="../tags/tag600.xml"/><Relationship Id="rId45" Type="http://schemas.openxmlformats.org/officeDocument/2006/relationships/tags" Target="../tags/tag605.xml"/><Relationship Id="rId66" Type="http://schemas.openxmlformats.org/officeDocument/2006/relationships/tags" Target="../tags/tag626.xml"/><Relationship Id="rId87" Type="http://schemas.openxmlformats.org/officeDocument/2006/relationships/tags" Target="../tags/tag647.xml"/><Relationship Id="rId110" Type="http://schemas.openxmlformats.org/officeDocument/2006/relationships/tags" Target="../tags/tag670.xml"/><Relationship Id="rId115" Type="http://schemas.openxmlformats.org/officeDocument/2006/relationships/tags" Target="../tags/tag67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11.xml"/><Relationship Id="rId21" Type="http://schemas.openxmlformats.org/officeDocument/2006/relationships/tags" Target="../tags/tag706.xml"/><Relationship Id="rId34" Type="http://schemas.openxmlformats.org/officeDocument/2006/relationships/tags" Target="../tags/tag719.xml"/><Relationship Id="rId42" Type="http://schemas.openxmlformats.org/officeDocument/2006/relationships/tags" Target="../tags/tag727.xml"/><Relationship Id="rId47" Type="http://schemas.openxmlformats.org/officeDocument/2006/relationships/tags" Target="../tags/tag732.xml"/><Relationship Id="rId50" Type="http://schemas.openxmlformats.org/officeDocument/2006/relationships/tags" Target="../tags/tag735.xml"/><Relationship Id="rId55" Type="http://schemas.openxmlformats.org/officeDocument/2006/relationships/tags" Target="../tags/tag740.xml"/><Relationship Id="rId63" Type="http://schemas.openxmlformats.org/officeDocument/2006/relationships/tags" Target="../tags/tag748.xml"/><Relationship Id="rId68" Type="http://schemas.openxmlformats.org/officeDocument/2006/relationships/tags" Target="../tags/tag753.xml"/><Relationship Id="rId76" Type="http://schemas.openxmlformats.org/officeDocument/2006/relationships/tags" Target="../tags/tag761.xml"/><Relationship Id="rId84" Type="http://schemas.openxmlformats.org/officeDocument/2006/relationships/tags" Target="../tags/tag769.xml"/><Relationship Id="rId89" Type="http://schemas.openxmlformats.org/officeDocument/2006/relationships/tags" Target="../tags/tag774.xml"/><Relationship Id="rId97" Type="http://schemas.openxmlformats.org/officeDocument/2006/relationships/tags" Target="../tags/tag782.xml"/><Relationship Id="rId7" Type="http://schemas.openxmlformats.org/officeDocument/2006/relationships/tags" Target="../tags/tag692.xml"/><Relationship Id="rId71" Type="http://schemas.openxmlformats.org/officeDocument/2006/relationships/tags" Target="../tags/tag756.xml"/><Relationship Id="rId92" Type="http://schemas.openxmlformats.org/officeDocument/2006/relationships/tags" Target="../tags/tag777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9" Type="http://schemas.openxmlformats.org/officeDocument/2006/relationships/tags" Target="../tags/tag714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37" Type="http://schemas.openxmlformats.org/officeDocument/2006/relationships/tags" Target="../tags/tag722.xml"/><Relationship Id="rId40" Type="http://schemas.openxmlformats.org/officeDocument/2006/relationships/tags" Target="../tags/tag725.xml"/><Relationship Id="rId45" Type="http://schemas.openxmlformats.org/officeDocument/2006/relationships/tags" Target="../tags/tag730.xml"/><Relationship Id="rId53" Type="http://schemas.openxmlformats.org/officeDocument/2006/relationships/tags" Target="../tags/tag738.xml"/><Relationship Id="rId58" Type="http://schemas.openxmlformats.org/officeDocument/2006/relationships/tags" Target="../tags/tag743.xml"/><Relationship Id="rId66" Type="http://schemas.openxmlformats.org/officeDocument/2006/relationships/tags" Target="../tags/tag751.xml"/><Relationship Id="rId74" Type="http://schemas.openxmlformats.org/officeDocument/2006/relationships/tags" Target="../tags/tag759.xml"/><Relationship Id="rId79" Type="http://schemas.openxmlformats.org/officeDocument/2006/relationships/tags" Target="../tags/tag764.xml"/><Relationship Id="rId87" Type="http://schemas.openxmlformats.org/officeDocument/2006/relationships/tags" Target="../tags/tag772.xml"/><Relationship Id="rId5" Type="http://schemas.openxmlformats.org/officeDocument/2006/relationships/tags" Target="../tags/tag690.xml"/><Relationship Id="rId61" Type="http://schemas.openxmlformats.org/officeDocument/2006/relationships/tags" Target="../tags/tag746.xml"/><Relationship Id="rId82" Type="http://schemas.openxmlformats.org/officeDocument/2006/relationships/tags" Target="../tags/tag767.xml"/><Relationship Id="rId90" Type="http://schemas.openxmlformats.org/officeDocument/2006/relationships/tags" Target="../tags/tag775.xml"/><Relationship Id="rId95" Type="http://schemas.openxmlformats.org/officeDocument/2006/relationships/tags" Target="../tags/tag780.xml"/><Relationship Id="rId19" Type="http://schemas.openxmlformats.org/officeDocument/2006/relationships/tags" Target="../tags/tag70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tags" Target="../tags/tag720.xml"/><Relationship Id="rId43" Type="http://schemas.openxmlformats.org/officeDocument/2006/relationships/tags" Target="../tags/tag728.xml"/><Relationship Id="rId48" Type="http://schemas.openxmlformats.org/officeDocument/2006/relationships/tags" Target="../tags/tag733.xml"/><Relationship Id="rId56" Type="http://schemas.openxmlformats.org/officeDocument/2006/relationships/tags" Target="../tags/tag741.xml"/><Relationship Id="rId64" Type="http://schemas.openxmlformats.org/officeDocument/2006/relationships/tags" Target="../tags/tag749.xml"/><Relationship Id="rId69" Type="http://schemas.openxmlformats.org/officeDocument/2006/relationships/tags" Target="../tags/tag754.xml"/><Relationship Id="rId77" Type="http://schemas.openxmlformats.org/officeDocument/2006/relationships/tags" Target="../tags/tag762.xml"/><Relationship Id="rId8" Type="http://schemas.openxmlformats.org/officeDocument/2006/relationships/tags" Target="../tags/tag693.xml"/><Relationship Id="rId51" Type="http://schemas.openxmlformats.org/officeDocument/2006/relationships/tags" Target="../tags/tag736.xml"/><Relationship Id="rId72" Type="http://schemas.openxmlformats.org/officeDocument/2006/relationships/tags" Target="../tags/tag757.xml"/><Relationship Id="rId80" Type="http://schemas.openxmlformats.org/officeDocument/2006/relationships/tags" Target="../tags/tag765.xml"/><Relationship Id="rId85" Type="http://schemas.openxmlformats.org/officeDocument/2006/relationships/tags" Target="../tags/tag770.xml"/><Relationship Id="rId93" Type="http://schemas.openxmlformats.org/officeDocument/2006/relationships/tags" Target="../tags/tag778.xml"/><Relationship Id="rId98" Type="http://schemas.openxmlformats.org/officeDocument/2006/relationships/tags" Target="../tags/tag783.xml"/><Relationship Id="rId3" Type="http://schemas.openxmlformats.org/officeDocument/2006/relationships/tags" Target="../tags/tag688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tags" Target="../tags/tag718.xml"/><Relationship Id="rId38" Type="http://schemas.openxmlformats.org/officeDocument/2006/relationships/tags" Target="../tags/tag723.xml"/><Relationship Id="rId46" Type="http://schemas.openxmlformats.org/officeDocument/2006/relationships/tags" Target="../tags/tag731.xml"/><Relationship Id="rId59" Type="http://schemas.openxmlformats.org/officeDocument/2006/relationships/tags" Target="../tags/tag744.xml"/><Relationship Id="rId67" Type="http://schemas.openxmlformats.org/officeDocument/2006/relationships/tags" Target="../tags/tag752.xml"/><Relationship Id="rId20" Type="http://schemas.openxmlformats.org/officeDocument/2006/relationships/tags" Target="../tags/tag705.xml"/><Relationship Id="rId41" Type="http://schemas.openxmlformats.org/officeDocument/2006/relationships/tags" Target="../tags/tag726.xml"/><Relationship Id="rId54" Type="http://schemas.openxmlformats.org/officeDocument/2006/relationships/tags" Target="../tags/tag739.xml"/><Relationship Id="rId62" Type="http://schemas.openxmlformats.org/officeDocument/2006/relationships/tags" Target="../tags/tag747.xml"/><Relationship Id="rId70" Type="http://schemas.openxmlformats.org/officeDocument/2006/relationships/tags" Target="../tags/tag755.xml"/><Relationship Id="rId75" Type="http://schemas.openxmlformats.org/officeDocument/2006/relationships/tags" Target="../tags/tag760.xml"/><Relationship Id="rId83" Type="http://schemas.openxmlformats.org/officeDocument/2006/relationships/tags" Target="../tags/tag768.xml"/><Relationship Id="rId88" Type="http://schemas.openxmlformats.org/officeDocument/2006/relationships/tags" Target="../tags/tag773.xml"/><Relationship Id="rId91" Type="http://schemas.openxmlformats.org/officeDocument/2006/relationships/tags" Target="../tags/tag776.xml"/><Relationship Id="rId96" Type="http://schemas.openxmlformats.org/officeDocument/2006/relationships/tags" Target="../tags/tag781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tags" Target="../tags/tag721.xml"/><Relationship Id="rId49" Type="http://schemas.openxmlformats.org/officeDocument/2006/relationships/tags" Target="../tags/tag734.xml"/><Relationship Id="rId57" Type="http://schemas.openxmlformats.org/officeDocument/2006/relationships/tags" Target="../tags/tag742.xml"/><Relationship Id="rId10" Type="http://schemas.openxmlformats.org/officeDocument/2006/relationships/tags" Target="../tags/tag695.xml"/><Relationship Id="rId31" Type="http://schemas.openxmlformats.org/officeDocument/2006/relationships/tags" Target="../tags/tag716.xml"/><Relationship Id="rId44" Type="http://schemas.openxmlformats.org/officeDocument/2006/relationships/tags" Target="../tags/tag729.xml"/><Relationship Id="rId52" Type="http://schemas.openxmlformats.org/officeDocument/2006/relationships/tags" Target="../tags/tag737.xml"/><Relationship Id="rId60" Type="http://schemas.openxmlformats.org/officeDocument/2006/relationships/tags" Target="../tags/tag745.xml"/><Relationship Id="rId65" Type="http://schemas.openxmlformats.org/officeDocument/2006/relationships/tags" Target="../tags/tag750.xml"/><Relationship Id="rId73" Type="http://schemas.openxmlformats.org/officeDocument/2006/relationships/tags" Target="../tags/tag758.xml"/><Relationship Id="rId78" Type="http://schemas.openxmlformats.org/officeDocument/2006/relationships/tags" Target="../tags/tag763.xml"/><Relationship Id="rId81" Type="http://schemas.openxmlformats.org/officeDocument/2006/relationships/tags" Target="../tags/tag766.xml"/><Relationship Id="rId86" Type="http://schemas.openxmlformats.org/officeDocument/2006/relationships/tags" Target="../tags/tag771.xml"/><Relationship Id="rId94" Type="http://schemas.openxmlformats.org/officeDocument/2006/relationships/tags" Target="../tags/tag779.xml"/><Relationship Id="rId99" Type="http://schemas.openxmlformats.org/officeDocument/2006/relationships/slideLayout" Target="../slideLayouts/slideLayout1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39" Type="http://schemas.openxmlformats.org/officeDocument/2006/relationships/tags" Target="../tags/tag7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00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63" Type="http://schemas.openxmlformats.org/officeDocument/2006/relationships/tags" Target="../tags/tag846.xml"/><Relationship Id="rId84" Type="http://schemas.openxmlformats.org/officeDocument/2006/relationships/tags" Target="../tags/tag867.xml"/><Relationship Id="rId138" Type="http://schemas.openxmlformats.org/officeDocument/2006/relationships/tags" Target="../tags/tag921.xml"/><Relationship Id="rId159" Type="http://schemas.openxmlformats.org/officeDocument/2006/relationships/tags" Target="../tags/tag942.xml"/><Relationship Id="rId170" Type="http://schemas.openxmlformats.org/officeDocument/2006/relationships/tags" Target="../tags/tag953.xml"/><Relationship Id="rId191" Type="http://schemas.openxmlformats.org/officeDocument/2006/relationships/tags" Target="../tags/tag974.xml"/><Relationship Id="rId205" Type="http://schemas.openxmlformats.org/officeDocument/2006/relationships/tags" Target="../tags/tag988.xml"/><Relationship Id="rId16" Type="http://schemas.openxmlformats.org/officeDocument/2006/relationships/tags" Target="../tags/tag799.xml"/><Relationship Id="rId107" Type="http://schemas.openxmlformats.org/officeDocument/2006/relationships/tags" Target="../tags/tag890.xml"/><Relationship Id="rId11" Type="http://schemas.openxmlformats.org/officeDocument/2006/relationships/tags" Target="../tags/tag794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74" Type="http://schemas.openxmlformats.org/officeDocument/2006/relationships/tags" Target="../tags/tag857.xml"/><Relationship Id="rId79" Type="http://schemas.openxmlformats.org/officeDocument/2006/relationships/tags" Target="../tags/tag862.xml"/><Relationship Id="rId102" Type="http://schemas.openxmlformats.org/officeDocument/2006/relationships/tags" Target="../tags/tag885.xml"/><Relationship Id="rId123" Type="http://schemas.openxmlformats.org/officeDocument/2006/relationships/tags" Target="../tags/tag906.xml"/><Relationship Id="rId128" Type="http://schemas.openxmlformats.org/officeDocument/2006/relationships/tags" Target="../tags/tag911.xml"/><Relationship Id="rId144" Type="http://schemas.openxmlformats.org/officeDocument/2006/relationships/tags" Target="../tags/tag927.xml"/><Relationship Id="rId149" Type="http://schemas.openxmlformats.org/officeDocument/2006/relationships/tags" Target="../tags/tag932.xml"/><Relationship Id="rId5" Type="http://schemas.openxmlformats.org/officeDocument/2006/relationships/tags" Target="../tags/tag788.xml"/><Relationship Id="rId90" Type="http://schemas.openxmlformats.org/officeDocument/2006/relationships/tags" Target="../tags/tag873.xml"/><Relationship Id="rId95" Type="http://schemas.openxmlformats.org/officeDocument/2006/relationships/tags" Target="../tags/tag878.xml"/><Relationship Id="rId160" Type="http://schemas.openxmlformats.org/officeDocument/2006/relationships/tags" Target="../tags/tag943.xml"/><Relationship Id="rId165" Type="http://schemas.openxmlformats.org/officeDocument/2006/relationships/tags" Target="../tags/tag948.xml"/><Relationship Id="rId181" Type="http://schemas.openxmlformats.org/officeDocument/2006/relationships/tags" Target="../tags/tag964.xml"/><Relationship Id="rId186" Type="http://schemas.openxmlformats.org/officeDocument/2006/relationships/tags" Target="../tags/tag969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113" Type="http://schemas.openxmlformats.org/officeDocument/2006/relationships/tags" Target="../tags/tag896.xml"/><Relationship Id="rId118" Type="http://schemas.openxmlformats.org/officeDocument/2006/relationships/tags" Target="../tags/tag901.xml"/><Relationship Id="rId134" Type="http://schemas.openxmlformats.org/officeDocument/2006/relationships/tags" Target="../tags/tag917.xml"/><Relationship Id="rId139" Type="http://schemas.openxmlformats.org/officeDocument/2006/relationships/tags" Target="../tags/tag922.xml"/><Relationship Id="rId80" Type="http://schemas.openxmlformats.org/officeDocument/2006/relationships/tags" Target="../tags/tag863.xml"/><Relationship Id="rId85" Type="http://schemas.openxmlformats.org/officeDocument/2006/relationships/tags" Target="../tags/tag868.xml"/><Relationship Id="rId150" Type="http://schemas.openxmlformats.org/officeDocument/2006/relationships/tags" Target="../tags/tag933.xml"/><Relationship Id="rId155" Type="http://schemas.openxmlformats.org/officeDocument/2006/relationships/tags" Target="../tags/tag938.xml"/><Relationship Id="rId171" Type="http://schemas.openxmlformats.org/officeDocument/2006/relationships/tags" Target="../tags/tag954.xml"/><Relationship Id="rId176" Type="http://schemas.openxmlformats.org/officeDocument/2006/relationships/tags" Target="../tags/tag959.xml"/><Relationship Id="rId192" Type="http://schemas.openxmlformats.org/officeDocument/2006/relationships/tags" Target="../tags/tag975.xml"/><Relationship Id="rId197" Type="http://schemas.openxmlformats.org/officeDocument/2006/relationships/tags" Target="../tags/tag980.xml"/><Relationship Id="rId206" Type="http://schemas.openxmlformats.org/officeDocument/2006/relationships/tags" Target="../tags/tag989.xml"/><Relationship Id="rId201" Type="http://schemas.openxmlformats.org/officeDocument/2006/relationships/tags" Target="../tags/tag984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59" Type="http://schemas.openxmlformats.org/officeDocument/2006/relationships/tags" Target="../tags/tag842.xml"/><Relationship Id="rId103" Type="http://schemas.openxmlformats.org/officeDocument/2006/relationships/tags" Target="../tags/tag886.xml"/><Relationship Id="rId108" Type="http://schemas.openxmlformats.org/officeDocument/2006/relationships/tags" Target="../tags/tag891.xml"/><Relationship Id="rId124" Type="http://schemas.openxmlformats.org/officeDocument/2006/relationships/tags" Target="../tags/tag907.xml"/><Relationship Id="rId129" Type="http://schemas.openxmlformats.org/officeDocument/2006/relationships/tags" Target="../tags/tag912.xml"/><Relationship Id="rId54" Type="http://schemas.openxmlformats.org/officeDocument/2006/relationships/tags" Target="../tags/tag837.xml"/><Relationship Id="rId70" Type="http://schemas.openxmlformats.org/officeDocument/2006/relationships/tags" Target="../tags/tag853.xml"/><Relationship Id="rId75" Type="http://schemas.openxmlformats.org/officeDocument/2006/relationships/tags" Target="../tags/tag858.xml"/><Relationship Id="rId91" Type="http://schemas.openxmlformats.org/officeDocument/2006/relationships/tags" Target="../tags/tag874.xml"/><Relationship Id="rId96" Type="http://schemas.openxmlformats.org/officeDocument/2006/relationships/tags" Target="../tags/tag879.xml"/><Relationship Id="rId140" Type="http://schemas.openxmlformats.org/officeDocument/2006/relationships/tags" Target="../tags/tag923.xml"/><Relationship Id="rId145" Type="http://schemas.openxmlformats.org/officeDocument/2006/relationships/tags" Target="../tags/tag928.xml"/><Relationship Id="rId161" Type="http://schemas.openxmlformats.org/officeDocument/2006/relationships/tags" Target="../tags/tag944.xml"/><Relationship Id="rId166" Type="http://schemas.openxmlformats.org/officeDocument/2006/relationships/tags" Target="../tags/tag949.xml"/><Relationship Id="rId182" Type="http://schemas.openxmlformats.org/officeDocument/2006/relationships/tags" Target="../tags/tag965.xml"/><Relationship Id="rId187" Type="http://schemas.openxmlformats.org/officeDocument/2006/relationships/tags" Target="../tags/tag970.xm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49" Type="http://schemas.openxmlformats.org/officeDocument/2006/relationships/tags" Target="../tags/tag832.xml"/><Relationship Id="rId114" Type="http://schemas.openxmlformats.org/officeDocument/2006/relationships/tags" Target="../tags/tag897.xml"/><Relationship Id="rId119" Type="http://schemas.openxmlformats.org/officeDocument/2006/relationships/tags" Target="../tags/tag902.xml"/><Relationship Id="rId44" Type="http://schemas.openxmlformats.org/officeDocument/2006/relationships/tags" Target="../tags/tag827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81" Type="http://schemas.openxmlformats.org/officeDocument/2006/relationships/tags" Target="../tags/tag864.xml"/><Relationship Id="rId86" Type="http://schemas.openxmlformats.org/officeDocument/2006/relationships/tags" Target="../tags/tag869.xml"/><Relationship Id="rId130" Type="http://schemas.openxmlformats.org/officeDocument/2006/relationships/tags" Target="../tags/tag913.xml"/><Relationship Id="rId135" Type="http://schemas.openxmlformats.org/officeDocument/2006/relationships/tags" Target="../tags/tag918.xml"/><Relationship Id="rId151" Type="http://schemas.openxmlformats.org/officeDocument/2006/relationships/tags" Target="../tags/tag934.xml"/><Relationship Id="rId156" Type="http://schemas.openxmlformats.org/officeDocument/2006/relationships/tags" Target="../tags/tag939.xml"/><Relationship Id="rId177" Type="http://schemas.openxmlformats.org/officeDocument/2006/relationships/tags" Target="../tags/tag960.xml"/><Relationship Id="rId198" Type="http://schemas.openxmlformats.org/officeDocument/2006/relationships/tags" Target="../tags/tag981.xml"/><Relationship Id="rId172" Type="http://schemas.openxmlformats.org/officeDocument/2006/relationships/tags" Target="../tags/tag955.xml"/><Relationship Id="rId193" Type="http://schemas.openxmlformats.org/officeDocument/2006/relationships/tags" Target="../tags/tag976.xml"/><Relationship Id="rId202" Type="http://schemas.openxmlformats.org/officeDocument/2006/relationships/tags" Target="../tags/tag985.xml"/><Relationship Id="rId207" Type="http://schemas.openxmlformats.org/officeDocument/2006/relationships/tags" Target="../tags/tag990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109" Type="http://schemas.openxmlformats.org/officeDocument/2006/relationships/tags" Target="../tags/tag89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6" Type="http://schemas.openxmlformats.org/officeDocument/2006/relationships/tags" Target="../tags/tag859.xml"/><Relationship Id="rId97" Type="http://schemas.openxmlformats.org/officeDocument/2006/relationships/tags" Target="../tags/tag880.xml"/><Relationship Id="rId104" Type="http://schemas.openxmlformats.org/officeDocument/2006/relationships/tags" Target="../tags/tag887.xml"/><Relationship Id="rId120" Type="http://schemas.openxmlformats.org/officeDocument/2006/relationships/tags" Target="../tags/tag903.xml"/><Relationship Id="rId125" Type="http://schemas.openxmlformats.org/officeDocument/2006/relationships/tags" Target="../tags/tag908.xml"/><Relationship Id="rId141" Type="http://schemas.openxmlformats.org/officeDocument/2006/relationships/tags" Target="../tags/tag924.xml"/><Relationship Id="rId146" Type="http://schemas.openxmlformats.org/officeDocument/2006/relationships/tags" Target="../tags/tag929.xml"/><Relationship Id="rId167" Type="http://schemas.openxmlformats.org/officeDocument/2006/relationships/tags" Target="../tags/tag950.xml"/><Relationship Id="rId188" Type="http://schemas.openxmlformats.org/officeDocument/2006/relationships/tags" Target="../tags/tag971.xml"/><Relationship Id="rId7" Type="http://schemas.openxmlformats.org/officeDocument/2006/relationships/tags" Target="../tags/tag790.xml"/><Relationship Id="rId71" Type="http://schemas.openxmlformats.org/officeDocument/2006/relationships/tags" Target="../tags/tag854.xml"/><Relationship Id="rId92" Type="http://schemas.openxmlformats.org/officeDocument/2006/relationships/tags" Target="../tags/tag875.xml"/><Relationship Id="rId162" Type="http://schemas.openxmlformats.org/officeDocument/2006/relationships/tags" Target="../tags/tag945.xml"/><Relationship Id="rId183" Type="http://schemas.openxmlformats.org/officeDocument/2006/relationships/tags" Target="../tags/tag966.xml"/><Relationship Id="rId2" Type="http://schemas.openxmlformats.org/officeDocument/2006/relationships/tags" Target="../tags/tag785.xml"/><Relationship Id="rId29" Type="http://schemas.openxmlformats.org/officeDocument/2006/relationships/tags" Target="../tags/tag812.xml"/><Relationship Id="rId24" Type="http://schemas.openxmlformats.org/officeDocument/2006/relationships/tags" Target="../tags/tag807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66" Type="http://schemas.openxmlformats.org/officeDocument/2006/relationships/tags" Target="../tags/tag849.xml"/><Relationship Id="rId87" Type="http://schemas.openxmlformats.org/officeDocument/2006/relationships/tags" Target="../tags/tag870.xml"/><Relationship Id="rId110" Type="http://schemas.openxmlformats.org/officeDocument/2006/relationships/tags" Target="../tags/tag893.xml"/><Relationship Id="rId115" Type="http://schemas.openxmlformats.org/officeDocument/2006/relationships/tags" Target="../tags/tag898.xml"/><Relationship Id="rId131" Type="http://schemas.openxmlformats.org/officeDocument/2006/relationships/tags" Target="../tags/tag914.xml"/><Relationship Id="rId136" Type="http://schemas.openxmlformats.org/officeDocument/2006/relationships/tags" Target="../tags/tag919.xml"/><Relationship Id="rId157" Type="http://schemas.openxmlformats.org/officeDocument/2006/relationships/tags" Target="../tags/tag940.xml"/><Relationship Id="rId178" Type="http://schemas.openxmlformats.org/officeDocument/2006/relationships/tags" Target="../tags/tag961.xml"/><Relationship Id="rId61" Type="http://schemas.openxmlformats.org/officeDocument/2006/relationships/tags" Target="../tags/tag844.xml"/><Relationship Id="rId82" Type="http://schemas.openxmlformats.org/officeDocument/2006/relationships/tags" Target="../tags/tag865.xml"/><Relationship Id="rId152" Type="http://schemas.openxmlformats.org/officeDocument/2006/relationships/tags" Target="../tags/tag935.xml"/><Relationship Id="rId173" Type="http://schemas.openxmlformats.org/officeDocument/2006/relationships/tags" Target="../tags/tag956.xml"/><Relationship Id="rId194" Type="http://schemas.openxmlformats.org/officeDocument/2006/relationships/tags" Target="../tags/tag977.xml"/><Relationship Id="rId199" Type="http://schemas.openxmlformats.org/officeDocument/2006/relationships/tags" Target="../tags/tag982.xml"/><Relationship Id="rId203" Type="http://schemas.openxmlformats.org/officeDocument/2006/relationships/tags" Target="../tags/tag986.xml"/><Relationship Id="rId208" Type="http://schemas.openxmlformats.org/officeDocument/2006/relationships/tags" Target="../tags/tag991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56" Type="http://schemas.openxmlformats.org/officeDocument/2006/relationships/tags" Target="../tags/tag839.xml"/><Relationship Id="rId77" Type="http://schemas.openxmlformats.org/officeDocument/2006/relationships/tags" Target="../tags/tag860.xml"/><Relationship Id="rId100" Type="http://schemas.openxmlformats.org/officeDocument/2006/relationships/tags" Target="../tags/tag883.xml"/><Relationship Id="rId105" Type="http://schemas.openxmlformats.org/officeDocument/2006/relationships/tags" Target="../tags/tag888.xml"/><Relationship Id="rId126" Type="http://schemas.openxmlformats.org/officeDocument/2006/relationships/tags" Target="../tags/tag909.xml"/><Relationship Id="rId147" Type="http://schemas.openxmlformats.org/officeDocument/2006/relationships/tags" Target="../tags/tag930.xml"/><Relationship Id="rId168" Type="http://schemas.openxmlformats.org/officeDocument/2006/relationships/tags" Target="../tags/tag951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tags" Target="../tags/tag855.xml"/><Relationship Id="rId93" Type="http://schemas.openxmlformats.org/officeDocument/2006/relationships/tags" Target="../tags/tag876.xml"/><Relationship Id="rId98" Type="http://schemas.openxmlformats.org/officeDocument/2006/relationships/tags" Target="../tags/tag881.xml"/><Relationship Id="rId121" Type="http://schemas.openxmlformats.org/officeDocument/2006/relationships/tags" Target="../tags/tag904.xml"/><Relationship Id="rId142" Type="http://schemas.openxmlformats.org/officeDocument/2006/relationships/tags" Target="../tags/tag925.xml"/><Relationship Id="rId163" Type="http://schemas.openxmlformats.org/officeDocument/2006/relationships/tags" Target="../tags/tag946.xml"/><Relationship Id="rId184" Type="http://schemas.openxmlformats.org/officeDocument/2006/relationships/tags" Target="../tags/tag967.xml"/><Relationship Id="rId189" Type="http://schemas.openxmlformats.org/officeDocument/2006/relationships/tags" Target="../tags/tag972.xml"/><Relationship Id="rId3" Type="http://schemas.openxmlformats.org/officeDocument/2006/relationships/tags" Target="../tags/tag786.xml"/><Relationship Id="rId25" Type="http://schemas.openxmlformats.org/officeDocument/2006/relationships/tags" Target="../tags/tag808.xml"/><Relationship Id="rId46" Type="http://schemas.openxmlformats.org/officeDocument/2006/relationships/tags" Target="../tags/tag829.xml"/><Relationship Id="rId67" Type="http://schemas.openxmlformats.org/officeDocument/2006/relationships/tags" Target="../tags/tag850.xml"/><Relationship Id="rId116" Type="http://schemas.openxmlformats.org/officeDocument/2006/relationships/tags" Target="../tags/tag899.xml"/><Relationship Id="rId137" Type="http://schemas.openxmlformats.org/officeDocument/2006/relationships/tags" Target="../tags/tag920.xml"/><Relationship Id="rId158" Type="http://schemas.openxmlformats.org/officeDocument/2006/relationships/tags" Target="../tags/tag941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62" Type="http://schemas.openxmlformats.org/officeDocument/2006/relationships/tags" Target="../tags/tag845.xml"/><Relationship Id="rId83" Type="http://schemas.openxmlformats.org/officeDocument/2006/relationships/tags" Target="../tags/tag866.xml"/><Relationship Id="rId88" Type="http://schemas.openxmlformats.org/officeDocument/2006/relationships/tags" Target="../tags/tag871.xml"/><Relationship Id="rId111" Type="http://schemas.openxmlformats.org/officeDocument/2006/relationships/tags" Target="../tags/tag894.xml"/><Relationship Id="rId132" Type="http://schemas.openxmlformats.org/officeDocument/2006/relationships/tags" Target="../tags/tag915.xml"/><Relationship Id="rId153" Type="http://schemas.openxmlformats.org/officeDocument/2006/relationships/tags" Target="../tags/tag936.xml"/><Relationship Id="rId174" Type="http://schemas.openxmlformats.org/officeDocument/2006/relationships/tags" Target="../tags/tag957.xml"/><Relationship Id="rId179" Type="http://schemas.openxmlformats.org/officeDocument/2006/relationships/tags" Target="../tags/tag962.xml"/><Relationship Id="rId195" Type="http://schemas.openxmlformats.org/officeDocument/2006/relationships/tags" Target="../tags/tag978.xml"/><Relationship Id="rId209" Type="http://schemas.openxmlformats.org/officeDocument/2006/relationships/slideLayout" Target="../slideLayouts/slideLayout1.xml"/><Relationship Id="rId190" Type="http://schemas.openxmlformats.org/officeDocument/2006/relationships/tags" Target="../tags/tag973.xml"/><Relationship Id="rId204" Type="http://schemas.openxmlformats.org/officeDocument/2006/relationships/tags" Target="../tags/tag987.xml"/><Relationship Id="rId15" Type="http://schemas.openxmlformats.org/officeDocument/2006/relationships/tags" Target="../tags/tag798.xml"/><Relationship Id="rId36" Type="http://schemas.openxmlformats.org/officeDocument/2006/relationships/tags" Target="../tags/tag819.xml"/><Relationship Id="rId57" Type="http://schemas.openxmlformats.org/officeDocument/2006/relationships/tags" Target="../tags/tag840.xml"/><Relationship Id="rId106" Type="http://schemas.openxmlformats.org/officeDocument/2006/relationships/tags" Target="../tags/tag889.xml"/><Relationship Id="rId127" Type="http://schemas.openxmlformats.org/officeDocument/2006/relationships/tags" Target="../tags/tag910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52" Type="http://schemas.openxmlformats.org/officeDocument/2006/relationships/tags" Target="../tags/tag835.xml"/><Relationship Id="rId73" Type="http://schemas.openxmlformats.org/officeDocument/2006/relationships/tags" Target="../tags/tag856.xml"/><Relationship Id="rId78" Type="http://schemas.openxmlformats.org/officeDocument/2006/relationships/tags" Target="../tags/tag861.xml"/><Relationship Id="rId94" Type="http://schemas.openxmlformats.org/officeDocument/2006/relationships/tags" Target="../tags/tag877.xml"/><Relationship Id="rId99" Type="http://schemas.openxmlformats.org/officeDocument/2006/relationships/tags" Target="../tags/tag882.xml"/><Relationship Id="rId101" Type="http://schemas.openxmlformats.org/officeDocument/2006/relationships/tags" Target="../tags/tag884.xml"/><Relationship Id="rId122" Type="http://schemas.openxmlformats.org/officeDocument/2006/relationships/tags" Target="../tags/tag905.xml"/><Relationship Id="rId143" Type="http://schemas.openxmlformats.org/officeDocument/2006/relationships/tags" Target="../tags/tag926.xml"/><Relationship Id="rId148" Type="http://schemas.openxmlformats.org/officeDocument/2006/relationships/tags" Target="../tags/tag931.xml"/><Relationship Id="rId164" Type="http://schemas.openxmlformats.org/officeDocument/2006/relationships/tags" Target="../tags/tag947.xml"/><Relationship Id="rId169" Type="http://schemas.openxmlformats.org/officeDocument/2006/relationships/tags" Target="../tags/tag952.xml"/><Relationship Id="rId185" Type="http://schemas.openxmlformats.org/officeDocument/2006/relationships/tags" Target="../tags/tag968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80" Type="http://schemas.openxmlformats.org/officeDocument/2006/relationships/tags" Target="../tags/tag963.xml"/><Relationship Id="rId26" Type="http://schemas.openxmlformats.org/officeDocument/2006/relationships/tags" Target="../tags/tag809.xml"/><Relationship Id="rId47" Type="http://schemas.openxmlformats.org/officeDocument/2006/relationships/tags" Target="../tags/tag830.xml"/><Relationship Id="rId68" Type="http://schemas.openxmlformats.org/officeDocument/2006/relationships/tags" Target="../tags/tag851.xml"/><Relationship Id="rId89" Type="http://schemas.openxmlformats.org/officeDocument/2006/relationships/tags" Target="../tags/tag872.xml"/><Relationship Id="rId112" Type="http://schemas.openxmlformats.org/officeDocument/2006/relationships/tags" Target="../tags/tag895.xml"/><Relationship Id="rId133" Type="http://schemas.openxmlformats.org/officeDocument/2006/relationships/tags" Target="../tags/tag916.xml"/><Relationship Id="rId154" Type="http://schemas.openxmlformats.org/officeDocument/2006/relationships/tags" Target="../tags/tag937.xml"/><Relationship Id="rId175" Type="http://schemas.openxmlformats.org/officeDocument/2006/relationships/tags" Target="../tags/tag958.xml"/><Relationship Id="rId196" Type="http://schemas.openxmlformats.org/officeDocument/2006/relationships/tags" Target="../tags/tag979.xml"/><Relationship Id="rId200" Type="http://schemas.openxmlformats.org/officeDocument/2006/relationships/tags" Target="../tags/tag98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4.xml"/><Relationship Id="rId18" Type="http://schemas.openxmlformats.org/officeDocument/2006/relationships/tags" Target="../tags/tag1009.xml"/><Relationship Id="rId26" Type="http://schemas.openxmlformats.org/officeDocument/2006/relationships/tags" Target="../tags/tag1017.xml"/><Relationship Id="rId39" Type="http://schemas.openxmlformats.org/officeDocument/2006/relationships/tags" Target="../tags/tag1030.xml"/><Relationship Id="rId21" Type="http://schemas.openxmlformats.org/officeDocument/2006/relationships/tags" Target="../tags/tag1012.xml"/><Relationship Id="rId34" Type="http://schemas.openxmlformats.org/officeDocument/2006/relationships/tags" Target="../tags/tag1025.xml"/><Relationship Id="rId42" Type="http://schemas.openxmlformats.org/officeDocument/2006/relationships/tags" Target="../tags/tag1033.xml"/><Relationship Id="rId47" Type="http://schemas.openxmlformats.org/officeDocument/2006/relationships/tags" Target="../tags/tag1038.xml"/><Relationship Id="rId50" Type="http://schemas.openxmlformats.org/officeDocument/2006/relationships/tags" Target="../tags/tag1041.xml"/><Relationship Id="rId55" Type="http://schemas.openxmlformats.org/officeDocument/2006/relationships/tags" Target="../tags/tag1046.xml"/><Relationship Id="rId63" Type="http://schemas.openxmlformats.org/officeDocument/2006/relationships/tags" Target="../tags/tag1054.xml"/><Relationship Id="rId68" Type="http://schemas.openxmlformats.org/officeDocument/2006/relationships/tags" Target="../tags/tag1059.xml"/><Relationship Id="rId7" Type="http://schemas.openxmlformats.org/officeDocument/2006/relationships/tags" Target="../tags/tag998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993.xml"/><Relationship Id="rId16" Type="http://schemas.openxmlformats.org/officeDocument/2006/relationships/tags" Target="../tags/tag1007.xml"/><Relationship Id="rId29" Type="http://schemas.openxmlformats.org/officeDocument/2006/relationships/tags" Target="../tags/tag1020.xml"/><Relationship Id="rId1" Type="http://schemas.openxmlformats.org/officeDocument/2006/relationships/tags" Target="../tags/tag992.xml"/><Relationship Id="rId6" Type="http://schemas.openxmlformats.org/officeDocument/2006/relationships/tags" Target="../tags/tag997.xml"/><Relationship Id="rId11" Type="http://schemas.openxmlformats.org/officeDocument/2006/relationships/tags" Target="../tags/tag1002.xml"/><Relationship Id="rId24" Type="http://schemas.openxmlformats.org/officeDocument/2006/relationships/tags" Target="../tags/tag1015.xml"/><Relationship Id="rId32" Type="http://schemas.openxmlformats.org/officeDocument/2006/relationships/tags" Target="../tags/tag1023.xml"/><Relationship Id="rId37" Type="http://schemas.openxmlformats.org/officeDocument/2006/relationships/tags" Target="../tags/tag1028.xml"/><Relationship Id="rId40" Type="http://schemas.openxmlformats.org/officeDocument/2006/relationships/tags" Target="../tags/tag1031.xml"/><Relationship Id="rId45" Type="http://schemas.openxmlformats.org/officeDocument/2006/relationships/tags" Target="../tags/tag1036.xml"/><Relationship Id="rId53" Type="http://schemas.openxmlformats.org/officeDocument/2006/relationships/tags" Target="../tags/tag1044.xml"/><Relationship Id="rId58" Type="http://schemas.openxmlformats.org/officeDocument/2006/relationships/tags" Target="../tags/tag1049.xml"/><Relationship Id="rId66" Type="http://schemas.openxmlformats.org/officeDocument/2006/relationships/tags" Target="../tags/tag1057.xml"/><Relationship Id="rId5" Type="http://schemas.openxmlformats.org/officeDocument/2006/relationships/tags" Target="../tags/tag996.xml"/><Relationship Id="rId15" Type="http://schemas.openxmlformats.org/officeDocument/2006/relationships/tags" Target="../tags/tag1006.xml"/><Relationship Id="rId23" Type="http://schemas.openxmlformats.org/officeDocument/2006/relationships/tags" Target="../tags/tag1014.xml"/><Relationship Id="rId28" Type="http://schemas.openxmlformats.org/officeDocument/2006/relationships/tags" Target="../tags/tag1019.xml"/><Relationship Id="rId36" Type="http://schemas.openxmlformats.org/officeDocument/2006/relationships/tags" Target="../tags/tag1027.xml"/><Relationship Id="rId49" Type="http://schemas.openxmlformats.org/officeDocument/2006/relationships/tags" Target="../tags/tag1040.xml"/><Relationship Id="rId57" Type="http://schemas.openxmlformats.org/officeDocument/2006/relationships/tags" Target="../tags/tag1048.xml"/><Relationship Id="rId61" Type="http://schemas.openxmlformats.org/officeDocument/2006/relationships/tags" Target="../tags/tag1052.xml"/><Relationship Id="rId10" Type="http://schemas.openxmlformats.org/officeDocument/2006/relationships/tags" Target="../tags/tag1001.xml"/><Relationship Id="rId19" Type="http://schemas.openxmlformats.org/officeDocument/2006/relationships/tags" Target="../tags/tag1010.xml"/><Relationship Id="rId31" Type="http://schemas.openxmlformats.org/officeDocument/2006/relationships/tags" Target="../tags/tag1022.xml"/><Relationship Id="rId44" Type="http://schemas.openxmlformats.org/officeDocument/2006/relationships/tags" Target="../tags/tag1035.xml"/><Relationship Id="rId52" Type="http://schemas.openxmlformats.org/officeDocument/2006/relationships/tags" Target="../tags/tag1043.xml"/><Relationship Id="rId60" Type="http://schemas.openxmlformats.org/officeDocument/2006/relationships/tags" Target="../tags/tag1051.xml"/><Relationship Id="rId65" Type="http://schemas.openxmlformats.org/officeDocument/2006/relationships/tags" Target="../tags/tag1056.xml"/><Relationship Id="rId4" Type="http://schemas.openxmlformats.org/officeDocument/2006/relationships/tags" Target="../tags/tag995.xml"/><Relationship Id="rId9" Type="http://schemas.openxmlformats.org/officeDocument/2006/relationships/tags" Target="../tags/tag1000.xml"/><Relationship Id="rId14" Type="http://schemas.openxmlformats.org/officeDocument/2006/relationships/tags" Target="../tags/tag1005.xml"/><Relationship Id="rId22" Type="http://schemas.openxmlformats.org/officeDocument/2006/relationships/tags" Target="../tags/tag1013.xml"/><Relationship Id="rId27" Type="http://schemas.openxmlformats.org/officeDocument/2006/relationships/tags" Target="../tags/tag1018.xml"/><Relationship Id="rId30" Type="http://schemas.openxmlformats.org/officeDocument/2006/relationships/tags" Target="../tags/tag1021.xml"/><Relationship Id="rId35" Type="http://schemas.openxmlformats.org/officeDocument/2006/relationships/tags" Target="../tags/tag1026.xml"/><Relationship Id="rId43" Type="http://schemas.openxmlformats.org/officeDocument/2006/relationships/tags" Target="../tags/tag1034.xml"/><Relationship Id="rId48" Type="http://schemas.openxmlformats.org/officeDocument/2006/relationships/tags" Target="../tags/tag1039.xml"/><Relationship Id="rId56" Type="http://schemas.openxmlformats.org/officeDocument/2006/relationships/tags" Target="../tags/tag1047.xml"/><Relationship Id="rId64" Type="http://schemas.openxmlformats.org/officeDocument/2006/relationships/tags" Target="../tags/tag1055.xml"/><Relationship Id="rId69" Type="http://schemas.openxmlformats.org/officeDocument/2006/relationships/tags" Target="../tags/tag1060.xml"/><Relationship Id="rId8" Type="http://schemas.openxmlformats.org/officeDocument/2006/relationships/tags" Target="../tags/tag999.xml"/><Relationship Id="rId51" Type="http://schemas.openxmlformats.org/officeDocument/2006/relationships/tags" Target="../tags/tag1042.xml"/><Relationship Id="rId3" Type="http://schemas.openxmlformats.org/officeDocument/2006/relationships/tags" Target="../tags/tag994.xml"/><Relationship Id="rId12" Type="http://schemas.openxmlformats.org/officeDocument/2006/relationships/tags" Target="../tags/tag1003.xml"/><Relationship Id="rId17" Type="http://schemas.openxmlformats.org/officeDocument/2006/relationships/tags" Target="../tags/tag1008.xml"/><Relationship Id="rId25" Type="http://schemas.openxmlformats.org/officeDocument/2006/relationships/tags" Target="../tags/tag1016.xml"/><Relationship Id="rId33" Type="http://schemas.openxmlformats.org/officeDocument/2006/relationships/tags" Target="../tags/tag1024.xml"/><Relationship Id="rId38" Type="http://schemas.openxmlformats.org/officeDocument/2006/relationships/tags" Target="../tags/tag1029.xml"/><Relationship Id="rId46" Type="http://schemas.openxmlformats.org/officeDocument/2006/relationships/tags" Target="../tags/tag1037.xml"/><Relationship Id="rId59" Type="http://schemas.openxmlformats.org/officeDocument/2006/relationships/tags" Target="../tags/tag1050.xml"/><Relationship Id="rId67" Type="http://schemas.openxmlformats.org/officeDocument/2006/relationships/tags" Target="../tags/tag1058.xml"/><Relationship Id="rId20" Type="http://schemas.openxmlformats.org/officeDocument/2006/relationships/tags" Target="../tags/tag1011.xml"/><Relationship Id="rId41" Type="http://schemas.openxmlformats.org/officeDocument/2006/relationships/tags" Target="../tags/tag1032.xml"/><Relationship Id="rId54" Type="http://schemas.openxmlformats.org/officeDocument/2006/relationships/tags" Target="../tags/tag1045.xml"/><Relationship Id="rId62" Type="http://schemas.openxmlformats.org/officeDocument/2006/relationships/tags" Target="../tags/tag1053.xml"/><Relationship Id="rId70" Type="http://schemas.openxmlformats.org/officeDocument/2006/relationships/tags" Target="../tags/tag106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74.xml"/><Relationship Id="rId18" Type="http://schemas.openxmlformats.org/officeDocument/2006/relationships/tags" Target="../tags/tag1079.xml"/><Relationship Id="rId26" Type="http://schemas.openxmlformats.org/officeDocument/2006/relationships/tags" Target="../tags/tag1087.xml"/><Relationship Id="rId39" Type="http://schemas.openxmlformats.org/officeDocument/2006/relationships/tags" Target="../tags/tag1100.xml"/><Relationship Id="rId21" Type="http://schemas.openxmlformats.org/officeDocument/2006/relationships/tags" Target="../tags/tag1082.xml"/><Relationship Id="rId34" Type="http://schemas.openxmlformats.org/officeDocument/2006/relationships/tags" Target="../tags/tag1095.xml"/><Relationship Id="rId42" Type="http://schemas.openxmlformats.org/officeDocument/2006/relationships/tags" Target="../tags/tag1103.xml"/><Relationship Id="rId47" Type="http://schemas.openxmlformats.org/officeDocument/2006/relationships/tags" Target="../tags/tag1108.xml"/><Relationship Id="rId50" Type="http://schemas.openxmlformats.org/officeDocument/2006/relationships/tags" Target="../tags/tag1111.xml"/><Relationship Id="rId55" Type="http://schemas.openxmlformats.org/officeDocument/2006/relationships/tags" Target="../tags/tag1116.xml"/><Relationship Id="rId63" Type="http://schemas.openxmlformats.org/officeDocument/2006/relationships/tags" Target="../tags/tag1124.xml"/><Relationship Id="rId68" Type="http://schemas.openxmlformats.org/officeDocument/2006/relationships/tags" Target="../tags/tag1129.xml"/><Relationship Id="rId76" Type="http://schemas.openxmlformats.org/officeDocument/2006/relationships/tags" Target="../tags/tag1137.xml"/><Relationship Id="rId84" Type="http://schemas.openxmlformats.org/officeDocument/2006/relationships/tags" Target="../tags/tag1145.xml"/><Relationship Id="rId89" Type="http://schemas.openxmlformats.org/officeDocument/2006/relationships/tags" Target="../tags/tag1150.xml"/><Relationship Id="rId7" Type="http://schemas.openxmlformats.org/officeDocument/2006/relationships/tags" Target="../tags/tag1068.xml"/><Relationship Id="rId71" Type="http://schemas.openxmlformats.org/officeDocument/2006/relationships/tags" Target="../tags/tag1132.xml"/><Relationship Id="rId2" Type="http://schemas.openxmlformats.org/officeDocument/2006/relationships/tags" Target="../tags/tag1063.xml"/><Relationship Id="rId16" Type="http://schemas.openxmlformats.org/officeDocument/2006/relationships/tags" Target="../tags/tag1077.xml"/><Relationship Id="rId29" Type="http://schemas.openxmlformats.org/officeDocument/2006/relationships/tags" Target="../tags/tag1090.xml"/><Relationship Id="rId11" Type="http://schemas.openxmlformats.org/officeDocument/2006/relationships/tags" Target="../tags/tag1072.xml"/><Relationship Id="rId24" Type="http://schemas.openxmlformats.org/officeDocument/2006/relationships/tags" Target="../tags/tag1085.xml"/><Relationship Id="rId32" Type="http://schemas.openxmlformats.org/officeDocument/2006/relationships/tags" Target="../tags/tag1093.xml"/><Relationship Id="rId37" Type="http://schemas.openxmlformats.org/officeDocument/2006/relationships/tags" Target="../tags/tag1098.xml"/><Relationship Id="rId40" Type="http://schemas.openxmlformats.org/officeDocument/2006/relationships/tags" Target="../tags/tag1101.xml"/><Relationship Id="rId45" Type="http://schemas.openxmlformats.org/officeDocument/2006/relationships/tags" Target="../tags/tag1106.xml"/><Relationship Id="rId53" Type="http://schemas.openxmlformats.org/officeDocument/2006/relationships/tags" Target="../tags/tag1114.xml"/><Relationship Id="rId58" Type="http://schemas.openxmlformats.org/officeDocument/2006/relationships/tags" Target="../tags/tag1119.xml"/><Relationship Id="rId66" Type="http://schemas.openxmlformats.org/officeDocument/2006/relationships/tags" Target="../tags/tag1127.xml"/><Relationship Id="rId74" Type="http://schemas.openxmlformats.org/officeDocument/2006/relationships/tags" Target="../tags/tag1135.xml"/><Relationship Id="rId79" Type="http://schemas.openxmlformats.org/officeDocument/2006/relationships/tags" Target="../tags/tag1140.xml"/><Relationship Id="rId87" Type="http://schemas.openxmlformats.org/officeDocument/2006/relationships/tags" Target="../tags/tag1148.xml"/><Relationship Id="rId5" Type="http://schemas.openxmlformats.org/officeDocument/2006/relationships/tags" Target="../tags/tag1066.xml"/><Relationship Id="rId61" Type="http://schemas.openxmlformats.org/officeDocument/2006/relationships/tags" Target="../tags/tag1122.xml"/><Relationship Id="rId82" Type="http://schemas.openxmlformats.org/officeDocument/2006/relationships/tags" Target="../tags/tag1143.xml"/><Relationship Id="rId90" Type="http://schemas.openxmlformats.org/officeDocument/2006/relationships/tags" Target="../tags/tag1151.xml"/><Relationship Id="rId19" Type="http://schemas.openxmlformats.org/officeDocument/2006/relationships/tags" Target="../tags/tag1080.xml"/><Relationship Id="rId14" Type="http://schemas.openxmlformats.org/officeDocument/2006/relationships/tags" Target="../tags/tag1075.xml"/><Relationship Id="rId22" Type="http://schemas.openxmlformats.org/officeDocument/2006/relationships/tags" Target="../tags/tag1083.xml"/><Relationship Id="rId27" Type="http://schemas.openxmlformats.org/officeDocument/2006/relationships/tags" Target="../tags/tag1088.xml"/><Relationship Id="rId30" Type="http://schemas.openxmlformats.org/officeDocument/2006/relationships/tags" Target="../tags/tag1091.xml"/><Relationship Id="rId35" Type="http://schemas.openxmlformats.org/officeDocument/2006/relationships/tags" Target="../tags/tag1096.xml"/><Relationship Id="rId43" Type="http://schemas.openxmlformats.org/officeDocument/2006/relationships/tags" Target="../tags/tag1104.xml"/><Relationship Id="rId48" Type="http://schemas.openxmlformats.org/officeDocument/2006/relationships/tags" Target="../tags/tag1109.xml"/><Relationship Id="rId56" Type="http://schemas.openxmlformats.org/officeDocument/2006/relationships/tags" Target="../tags/tag1117.xml"/><Relationship Id="rId64" Type="http://schemas.openxmlformats.org/officeDocument/2006/relationships/tags" Target="../tags/tag1125.xml"/><Relationship Id="rId69" Type="http://schemas.openxmlformats.org/officeDocument/2006/relationships/tags" Target="../tags/tag1130.xml"/><Relationship Id="rId77" Type="http://schemas.openxmlformats.org/officeDocument/2006/relationships/tags" Target="../tags/tag1138.xml"/><Relationship Id="rId8" Type="http://schemas.openxmlformats.org/officeDocument/2006/relationships/tags" Target="../tags/tag1069.xml"/><Relationship Id="rId51" Type="http://schemas.openxmlformats.org/officeDocument/2006/relationships/tags" Target="../tags/tag1112.xml"/><Relationship Id="rId72" Type="http://schemas.openxmlformats.org/officeDocument/2006/relationships/tags" Target="../tags/tag1133.xml"/><Relationship Id="rId80" Type="http://schemas.openxmlformats.org/officeDocument/2006/relationships/tags" Target="../tags/tag1141.xml"/><Relationship Id="rId85" Type="http://schemas.openxmlformats.org/officeDocument/2006/relationships/tags" Target="../tags/tag1146.xml"/><Relationship Id="rId3" Type="http://schemas.openxmlformats.org/officeDocument/2006/relationships/tags" Target="../tags/tag1064.xml"/><Relationship Id="rId12" Type="http://schemas.openxmlformats.org/officeDocument/2006/relationships/tags" Target="../tags/tag1073.xml"/><Relationship Id="rId17" Type="http://schemas.openxmlformats.org/officeDocument/2006/relationships/tags" Target="../tags/tag1078.xml"/><Relationship Id="rId25" Type="http://schemas.openxmlformats.org/officeDocument/2006/relationships/tags" Target="../tags/tag1086.xml"/><Relationship Id="rId33" Type="http://schemas.openxmlformats.org/officeDocument/2006/relationships/tags" Target="../tags/tag1094.xml"/><Relationship Id="rId38" Type="http://schemas.openxmlformats.org/officeDocument/2006/relationships/tags" Target="../tags/tag1099.xml"/><Relationship Id="rId46" Type="http://schemas.openxmlformats.org/officeDocument/2006/relationships/tags" Target="../tags/tag1107.xml"/><Relationship Id="rId59" Type="http://schemas.openxmlformats.org/officeDocument/2006/relationships/tags" Target="../tags/tag1120.xml"/><Relationship Id="rId67" Type="http://schemas.openxmlformats.org/officeDocument/2006/relationships/tags" Target="../tags/tag1128.xml"/><Relationship Id="rId20" Type="http://schemas.openxmlformats.org/officeDocument/2006/relationships/tags" Target="../tags/tag1081.xml"/><Relationship Id="rId41" Type="http://schemas.openxmlformats.org/officeDocument/2006/relationships/tags" Target="../tags/tag1102.xml"/><Relationship Id="rId54" Type="http://schemas.openxmlformats.org/officeDocument/2006/relationships/tags" Target="../tags/tag1115.xml"/><Relationship Id="rId62" Type="http://schemas.openxmlformats.org/officeDocument/2006/relationships/tags" Target="../tags/tag1123.xml"/><Relationship Id="rId70" Type="http://schemas.openxmlformats.org/officeDocument/2006/relationships/tags" Target="../tags/tag1131.xml"/><Relationship Id="rId75" Type="http://schemas.openxmlformats.org/officeDocument/2006/relationships/tags" Target="../tags/tag1136.xml"/><Relationship Id="rId83" Type="http://schemas.openxmlformats.org/officeDocument/2006/relationships/tags" Target="../tags/tag1144.xml"/><Relationship Id="rId88" Type="http://schemas.openxmlformats.org/officeDocument/2006/relationships/tags" Target="../tags/tag1149.xml"/><Relationship Id="rId91" Type="http://schemas.openxmlformats.org/officeDocument/2006/relationships/slideLayout" Target="../slideLayouts/slideLayout1.xml"/><Relationship Id="rId1" Type="http://schemas.openxmlformats.org/officeDocument/2006/relationships/tags" Target="../tags/tag1062.xml"/><Relationship Id="rId6" Type="http://schemas.openxmlformats.org/officeDocument/2006/relationships/tags" Target="../tags/tag1067.xml"/><Relationship Id="rId15" Type="http://schemas.openxmlformats.org/officeDocument/2006/relationships/tags" Target="../tags/tag1076.xml"/><Relationship Id="rId23" Type="http://schemas.openxmlformats.org/officeDocument/2006/relationships/tags" Target="../tags/tag1084.xml"/><Relationship Id="rId28" Type="http://schemas.openxmlformats.org/officeDocument/2006/relationships/tags" Target="../tags/tag1089.xml"/><Relationship Id="rId36" Type="http://schemas.openxmlformats.org/officeDocument/2006/relationships/tags" Target="../tags/tag1097.xml"/><Relationship Id="rId49" Type="http://schemas.openxmlformats.org/officeDocument/2006/relationships/tags" Target="../tags/tag1110.xml"/><Relationship Id="rId57" Type="http://schemas.openxmlformats.org/officeDocument/2006/relationships/tags" Target="../tags/tag1118.xml"/><Relationship Id="rId10" Type="http://schemas.openxmlformats.org/officeDocument/2006/relationships/tags" Target="../tags/tag1071.xml"/><Relationship Id="rId31" Type="http://schemas.openxmlformats.org/officeDocument/2006/relationships/tags" Target="../tags/tag1092.xml"/><Relationship Id="rId44" Type="http://schemas.openxmlformats.org/officeDocument/2006/relationships/tags" Target="../tags/tag1105.xml"/><Relationship Id="rId52" Type="http://schemas.openxmlformats.org/officeDocument/2006/relationships/tags" Target="../tags/tag1113.xml"/><Relationship Id="rId60" Type="http://schemas.openxmlformats.org/officeDocument/2006/relationships/tags" Target="../tags/tag1121.xml"/><Relationship Id="rId65" Type="http://schemas.openxmlformats.org/officeDocument/2006/relationships/tags" Target="../tags/tag1126.xml"/><Relationship Id="rId73" Type="http://schemas.openxmlformats.org/officeDocument/2006/relationships/tags" Target="../tags/tag1134.xml"/><Relationship Id="rId78" Type="http://schemas.openxmlformats.org/officeDocument/2006/relationships/tags" Target="../tags/tag1139.xml"/><Relationship Id="rId81" Type="http://schemas.openxmlformats.org/officeDocument/2006/relationships/tags" Target="../tags/tag1142.xml"/><Relationship Id="rId86" Type="http://schemas.openxmlformats.org/officeDocument/2006/relationships/tags" Target="../tags/tag1147.xml"/><Relationship Id="rId4" Type="http://schemas.openxmlformats.org/officeDocument/2006/relationships/tags" Target="../tags/tag1065.xml"/><Relationship Id="rId9" Type="http://schemas.openxmlformats.org/officeDocument/2006/relationships/tags" Target="../tags/tag10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MARTInkShape-Group357"/>
          <p:cNvGrpSpPr/>
          <p:nvPr/>
        </p:nvGrpSpPr>
        <p:grpSpPr>
          <a:xfrm>
            <a:off x="9131562" y="1092200"/>
            <a:ext cx="634619" cy="361951"/>
            <a:chOff x="9131562" y="1092200"/>
            <a:chExt cx="634619" cy="361951"/>
          </a:xfrm>
        </p:grpSpPr>
        <p:sp>
          <p:nvSpPr>
            <p:cNvPr id="150" name="SMARTInkShape-1919"/>
            <p:cNvSpPr/>
            <p:nvPr>
              <p:custDataLst>
                <p:tags r:id="rId119"/>
              </p:custDataLst>
            </p:nvPr>
          </p:nvSpPr>
          <p:spPr>
            <a:xfrm>
              <a:off x="9636966" y="1093722"/>
              <a:ext cx="129215" cy="54085"/>
            </a:xfrm>
            <a:custGeom>
              <a:avLst/>
              <a:gdLst/>
              <a:ahLst/>
              <a:cxnLst/>
              <a:rect l="0" t="0" r="0" b="0"/>
              <a:pathLst>
                <a:path w="129215" h="54085">
                  <a:moveTo>
                    <a:pt x="110284" y="11178"/>
                  </a:moveTo>
                  <a:lnTo>
                    <a:pt x="110284" y="11178"/>
                  </a:lnTo>
                  <a:lnTo>
                    <a:pt x="101445" y="11178"/>
                  </a:lnTo>
                  <a:lnTo>
                    <a:pt x="97419" y="13060"/>
                  </a:lnTo>
                  <a:lnTo>
                    <a:pt x="52222" y="38847"/>
                  </a:lnTo>
                  <a:lnTo>
                    <a:pt x="33813" y="45874"/>
                  </a:lnTo>
                  <a:lnTo>
                    <a:pt x="16365" y="47564"/>
                  </a:lnTo>
                  <a:lnTo>
                    <a:pt x="9040" y="45459"/>
                  </a:lnTo>
                  <a:lnTo>
                    <a:pt x="3432" y="40290"/>
                  </a:lnTo>
                  <a:lnTo>
                    <a:pt x="950" y="36936"/>
                  </a:lnTo>
                  <a:lnTo>
                    <a:pt x="0" y="33289"/>
                  </a:lnTo>
                  <a:lnTo>
                    <a:pt x="826" y="25474"/>
                  </a:lnTo>
                  <a:lnTo>
                    <a:pt x="8629" y="13140"/>
                  </a:lnTo>
                  <a:lnTo>
                    <a:pt x="19878" y="3920"/>
                  </a:lnTo>
                  <a:lnTo>
                    <a:pt x="28778" y="90"/>
                  </a:lnTo>
                  <a:lnTo>
                    <a:pt x="35488" y="1076"/>
                  </a:lnTo>
                  <a:lnTo>
                    <a:pt x="43175" y="4572"/>
                  </a:lnTo>
                  <a:lnTo>
                    <a:pt x="73071" y="31245"/>
                  </a:lnTo>
                  <a:lnTo>
                    <a:pt x="86604" y="47809"/>
                  </a:lnTo>
                  <a:lnTo>
                    <a:pt x="93408" y="52153"/>
                  </a:lnTo>
                  <a:lnTo>
                    <a:pt x="98785" y="54084"/>
                  </a:lnTo>
                  <a:lnTo>
                    <a:pt x="105408" y="53060"/>
                  </a:lnTo>
                  <a:lnTo>
                    <a:pt x="115190" y="48517"/>
                  </a:lnTo>
                  <a:lnTo>
                    <a:pt x="120225" y="44001"/>
                  </a:lnTo>
                  <a:lnTo>
                    <a:pt x="126323" y="34230"/>
                  </a:lnTo>
                  <a:lnTo>
                    <a:pt x="128739" y="24251"/>
                  </a:lnTo>
                  <a:lnTo>
                    <a:pt x="129214" y="12114"/>
                  </a:lnTo>
                  <a:lnTo>
                    <a:pt x="127843" y="8980"/>
                  </a:lnTo>
                  <a:lnTo>
                    <a:pt x="122557" y="3616"/>
                  </a:lnTo>
                  <a:lnTo>
                    <a:pt x="115503" y="761"/>
                  </a:lnTo>
                  <a:lnTo>
                    <a:pt x="111646" y="0"/>
                  </a:lnTo>
                  <a:lnTo>
                    <a:pt x="84884" y="4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20"/>
            <p:cNvSpPr/>
            <p:nvPr>
              <p:custDataLst>
                <p:tags r:id="rId120"/>
              </p:custDataLst>
            </p:nvPr>
          </p:nvSpPr>
          <p:spPr>
            <a:xfrm>
              <a:off x="9474200" y="1092200"/>
              <a:ext cx="73289" cy="95251"/>
            </a:xfrm>
            <a:custGeom>
              <a:avLst/>
              <a:gdLst/>
              <a:ahLst/>
              <a:cxnLst/>
              <a:rect l="0" t="0" r="0" b="0"/>
              <a:pathLst>
                <a:path w="73289" h="952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8789" y="11933"/>
                  </a:lnTo>
                  <a:lnTo>
                    <a:pt x="17311" y="16593"/>
                  </a:lnTo>
                  <a:lnTo>
                    <a:pt x="50431" y="30843"/>
                  </a:lnTo>
                  <a:lnTo>
                    <a:pt x="66370" y="42692"/>
                  </a:lnTo>
                  <a:lnTo>
                    <a:pt x="71830" y="50959"/>
                  </a:lnTo>
                  <a:lnTo>
                    <a:pt x="73288" y="55140"/>
                  </a:lnTo>
                  <a:lnTo>
                    <a:pt x="72847" y="59337"/>
                  </a:lnTo>
                  <a:lnTo>
                    <a:pt x="68594" y="67765"/>
                  </a:lnTo>
                  <a:lnTo>
                    <a:pt x="50002" y="83967"/>
                  </a:lnTo>
                  <a:lnTo>
                    <a:pt x="36375" y="9159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21"/>
            <p:cNvSpPr/>
            <p:nvPr>
              <p:custDataLst>
                <p:tags r:id="rId121"/>
              </p:custDataLst>
            </p:nvPr>
          </p:nvSpPr>
          <p:spPr>
            <a:xfrm>
              <a:off x="9355315" y="1143000"/>
              <a:ext cx="137936" cy="6351"/>
            </a:xfrm>
            <a:custGeom>
              <a:avLst/>
              <a:gdLst/>
              <a:ahLst/>
              <a:cxnLst/>
              <a:rect l="0" t="0" r="0" b="0"/>
              <a:pathLst>
                <a:path w="137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588"/>
                  </a:lnTo>
                  <a:lnTo>
                    <a:pt x="5065" y="174"/>
                  </a:lnTo>
                  <a:lnTo>
                    <a:pt x="47778" y="15"/>
                  </a:lnTo>
                  <a:lnTo>
                    <a:pt x="92608" y="3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922"/>
            <p:cNvSpPr/>
            <p:nvPr>
              <p:custDataLst>
                <p:tags r:id="rId122"/>
              </p:custDataLst>
            </p:nvPr>
          </p:nvSpPr>
          <p:spPr>
            <a:xfrm>
              <a:off x="9188450" y="1092502"/>
              <a:ext cx="88421" cy="93119"/>
            </a:xfrm>
            <a:custGeom>
              <a:avLst/>
              <a:gdLst/>
              <a:ahLst/>
              <a:cxnLst/>
              <a:rect l="0" t="0" r="0" b="0"/>
              <a:pathLst>
                <a:path w="88421" h="93119">
                  <a:moveTo>
                    <a:pt x="0" y="6048"/>
                  </a:moveTo>
                  <a:lnTo>
                    <a:pt x="0" y="6048"/>
                  </a:lnTo>
                  <a:lnTo>
                    <a:pt x="0" y="581"/>
                  </a:lnTo>
                  <a:lnTo>
                    <a:pt x="0" y="3331"/>
                  </a:lnTo>
                  <a:lnTo>
                    <a:pt x="5762" y="43452"/>
                  </a:lnTo>
                  <a:lnTo>
                    <a:pt x="8115" y="72416"/>
                  </a:lnTo>
                  <a:lnTo>
                    <a:pt x="12431" y="93118"/>
                  </a:lnTo>
                  <a:lnTo>
                    <a:pt x="17764" y="50058"/>
                  </a:lnTo>
                  <a:lnTo>
                    <a:pt x="24236" y="23713"/>
                  </a:lnTo>
                  <a:lnTo>
                    <a:pt x="34072" y="7441"/>
                  </a:lnTo>
                  <a:lnTo>
                    <a:pt x="39367" y="3139"/>
                  </a:lnTo>
                  <a:lnTo>
                    <a:pt x="49686" y="718"/>
                  </a:lnTo>
                  <a:lnTo>
                    <a:pt x="61680" y="0"/>
                  </a:lnTo>
                  <a:lnTo>
                    <a:pt x="69983" y="3595"/>
                  </a:lnTo>
                  <a:lnTo>
                    <a:pt x="77670" y="9897"/>
                  </a:lnTo>
                  <a:lnTo>
                    <a:pt x="83439" y="17401"/>
                  </a:lnTo>
                  <a:lnTo>
                    <a:pt x="86472" y="27322"/>
                  </a:lnTo>
                  <a:lnTo>
                    <a:pt x="88420" y="47566"/>
                  </a:lnTo>
                  <a:lnTo>
                    <a:pt x="82550" y="69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923"/>
            <p:cNvSpPr/>
            <p:nvPr>
              <p:custDataLst>
                <p:tags r:id="rId123"/>
              </p:custDataLst>
            </p:nvPr>
          </p:nvSpPr>
          <p:spPr>
            <a:xfrm>
              <a:off x="9620290" y="1225557"/>
              <a:ext cx="125256" cy="228594"/>
            </a:xfrm>
            <a:custGeom>
              <a:avLst/>
              <a:gdLst/>
              <a:ahLst/>
              <a:cxnLst/>
              <a:rect l="0" t="0" r="0" b="0"/>
              <a:pathLst>
                <a:path w="125256" h="228594">
                  <a:moveTo>
                    <a:pt x="31710" y="6343"/>
                  </a:moveTo>
                  <a:lnTo>
                    <a:pt x="31710" y="6343"/>
                  </a:lnTo>
                  <a:lnTo>
                    <a:pt x="21571" y="1979"/>
                  </a:lnTo>
                  <a:lnTo>
                    <a:pt x="98" y="0"/>
                  </a:lnTo>
                  <a:lnTo>
                    <a:pt x="0" y="3366"/>
                  </a:lnTo>
                  <a:lnTo>
                    <a:pt x="1860" y="6901"/>
                  </a:lnTo>
                  <a:lnTo>
                    <a:pt x="3343" y="8832"/>
                  </a:lnTo>
                  <a:lnTo>
                    <a:pt x="44789" y="37341"/>
                  </a:lnTo>
                  <a:lnTo>
                    <a:pt x="90714" y="68453"/>
                  </a:lnTo>
                  <a:lnTo>
                    <a:pt x="125255" y="99943"/>
                  </a:lnTo>
                  <a:lnTo>
                    <a:pt x="125119" y="101198"/>
                  </a:lnTo>
                  <a:lnTo>
                    <a:pt x="121555" y="106337"/>
                  </a:lnTo>
                  <a:lnTo>
                    <a:pt x="116030" y="113739"/>
                  </a:lnTo>
                  <a:lnTo>
                    <a:pt x="94631" y="154614"/>
                  </a:lnTo>
                  <a:lnTo>
                    <a:pt x="72556" y="189949"/>
                  </a:lnTo>
                  <a:lnTo>
                    <a:pt x="39397" y="224241"/>
                  </a:lnTo>
                  <a:lnTo>
                    <a:pt x="36834" y="225691"/>
                  </a:lnTo>
                  <a:lnTo>
                    <a:pt x="35831" y="226659"/>
                  </a:lnTo>
                  <a:lnTo>
                    <a:pt x="35869" y="227304"/>
                  </a:lnTo>
                  <a:lnTo>
                    <a:pt x="38060" y="22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24"/>
            <p:cNvSpPr/>
            <p:nvPr>
              <p:custDataLst>
                <p:tags r:id="rId124"/>
              </p:custDataLst>
            </p:nvPr>
          </p:nvSpPr>
          <p:spPr>
            <a:xfrm>
              <a:off x="9131562" y="1282700"/>
              <a:ext cx="583939" cy="50801"/>
            </a:xfrm>
            <a:custGeom>
              <a:avLst/>
              <a:gdLst/>
              <a:ahLst/>
              <a:cxnLst/>
              <a:rect l="0" t="0" r="0" b="0"/>
              <a:pathLst>
                <a:path w="583939" h="508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87" y="3371"/>
                  </a:lnTo>
                  <a:lnTo>
                    <a:pt x="8560" y="5026"/>
                  </a:lnTo>
                  <a:lnTo>
                    <a:pt x="51164" y="11260"/>
                  </a:lnTo>
                  <a:lnTo>
                    <a:pt x="92586" y="14155"/>
                  </a:lnTo>
                  <a:lnTo>
                    <a:pt x="126375" y="16874"/>
                  </a:lnTo>
                  <a:lnTo>
                    <a:pt x="167263" y="18083"/>
                  </a:lnTo>
                  <a:lnTo>
                    <a:pt x="213189" y="20502"/>
                  </a:lnTo>
                  <a:lnTo>
                    <a:pt x="237289" y="22134"/>
                  </a:lnTo>
                  <a:lnTo>
                    <a:pt x="284762" y="27712"/>
                  </a:lnTo>
                  <a:lnTo>
                    <a:pt x="308287" y="31174"/>
                  </a:lnTo>
                  <a:lnTo>
                    <a:pt x="333143" y="34188"/>
                  </a:lnTo>
                  <a:lnTo>
                    <a:pt x="358887" y="36903"/>
                  </a:lnTo>
                  <a:lnTo>
                    <a:pt x="385219" y="39419"/>
                  </a:lnTo>
                  <a:lnTo>
                    <a:pt x="429531" y="42214"/>
                  </a:lnTo>
                  <a:lnTo>
                    <a:pt x="467335" y="43456"/>
                  </a:lnTo>
                  <a:lnTo>
                    <a:pt x="514268" y="44155"/>
                  </a:lnTo>
                  <a:lnTo>
                    <a:pt x="552719" y="46273"/>
                  </a:lnTo>
                  <a:lnTo>
                    <a:pt x="583938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58"/>
          <p:cNvGrpSpPr/>
          <p:nvPr/>
        </p:nvGrpSpPr>
        <p:grpSpPr>
          <a:xfrm>
            <a:off x="11142962" y="613435"/>
            <a:ext cx="509540" cy="408916"/>
            <a:chOff x="11142962" y="613435"/>
            <a:chExt cx="509540" cy="408916"/>
          </a:xfrm>
        </p:grpSpPr>
        <p:sp>
          <p:nvSpPr>
            <p:cNvPr id="157" name="SMARTInkShape-1925"/>
            <p:cNvSpPr/>
            <p:nvPr>
              <p:custDataLst>
                <p:tags r:id="rId114"/>
              </p:custDataLst>
            </p:nvPr>
          </p:nvSpPr>
          <p:spPr>
            <a:xfrm>
              <a:off x="11142962" y="796729"/>
              <a:ext cx="91130" cy="140642"/>
            </a:xfrm>
            <a:custGeom>
              <a:avLst/>
              <a:gdLst/>
              <a:ahLst/>
              <a:cxnLst/>
              <a:rect l="0" t="0" r="0" b="0"/>
              <a:pathLst>
                <a:path w="91130" h="140642">
                  <a:moveTo>
                    <a:pt x="58438" y="3371"/>
                  </a:moveTo>
                  <a:lnTo>
                    <a:pt x="58438" y="3371"/>
                  </a:lnTo>
                  <a:lnTo>
                    <a:pt x="51695" y="3371"/>
                  </a:lnTo>
                  <a:lnTo>
                    <a:pt x="46505" y="1489"/>
                  </a:lnTo>
                  <a:lnTo>
                    <a:pt x="44133" y="0"/>
                  </a:lnTo>
                  <a:lnTo>
                    <a:pt x="35853" y="226"/>
                  </a:lnTo>
                  <a:lnTo>
                    <a:pt x="13290" y="6121"/>
                  </a:lnTo>
                  <a:lnTo>
                    <a:pt x="4741" y="11884"/>
                  </a:lnTo>
                  <a:lnTo>
                    <a:pt x="1472" y="15396"/>
                  </a:lnTo>
                  <a:lnTo>
                    <a:pt x="0" y="19854"/>
                  </a:lnTo>
                  <a:lnTo>
                    <a:pt x="244" y="30452"/>
                  </a:lnTo>
                  <a:lnTo>
                    <a:pt x="6469" y="42218"/>
                  </a:lnTo>
                  <a:lnTo>
                    <a:pt x="16996" y="53798"/>
                  </a:lnTo>
                  <a:lnTo>
                    <a:pt x="62415" y="81469"/>
                  </a:lnTo>
                  <a:lnTo>
                    <a:pt x="81723" y="95028"/>
                  </a:lnTo>
                  <a:lnTo>
                    <a:pt x="89483" y="106197"/>
                  </a:lnTo>
                  <a:lnTo>
                    <a:pt x="91129" y="111432"/>
                  </a:lnTo>
                  <a:lnTo>
                    <a:pt x="91077" y="121013"/>
                  </a:lnTo>
                  <a:lnTo>
                    <a:pt x="84938" y="129975"/>
                  </a:lnTo>
                  <a:lnTo>
                    <a:pt x="80337" y="134340"/>
                  </a:lnTo>
                  <a:lnTo>
                    <a:pt x="67700" y="139191"/>
                  </a:lnTo>
                  <a:lnTo>
                    <a:pt x="51971" y="140641"/>
                  </a:lnTo>
                  <a:lnTo>
                    <a:pt x="13988" y="136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26"/>
            <p:cNvSpPr/>
            <p:nvPr>
              <p:custDataLst>
                <p:tags r:id="rId115"/>
              </p:custDataLst>
            </p:nvPr>
          </p:nvSpPr>
          <p:spPr>
            <a:xfrm>
              <a:off x="11295184" y="805475"/>
              <a:ext cx="109417" cy="109393"/>
            </a:xfrm>
            <a:custGeom>
              <a:avLst/>
              <a:gdLst/>
              <a:ahLst/>
              <a:cxnLst/>
              <a:rect l="0" t="0" r="0" b="0"/>
              <a:pathLst>
                <a:path w="109417" h="109393">
                  <a:moveTo>
                    <a:pt x="7816" y="51775"/>
                  </a:moveTo>
                  <a:lnTo>
                    <a:pt x="7816" y="51775"/>
                  </a:lnTo>
                  <a:lnTo>
                    <a:pt x="16655" y="51775"/>
                  </a:lnTo>
                  <a:lnTo>
                    <a:pt x="36373" y="40225"/>
                  </a:lnTo>
                  <a:lnTo>
                    <a:pt x="59395" y="21385"/>
                  </a:lnTo>
                  <a:lnTo>
                    <a:pt x="66018" y="10987"/>
                  </a:lnTo>
                  <a:lnTo>
                    <a:pt x="64256" y="6944"/>
                  </a:lnTo>
                  <a:lnTo>
                    <a:pt x="52892" y="570"/>
                  </a:lnTo>
                  <a:lnTo>
                    <a:pt x="46334" y="0"/>
                  </a:lnTo>
                  <a:lnTo>
                    <a:pt x="33400" y="3129"/>
                  </a:lnTo>
                  <a:lnTo>
                    <a:pt x="14219" y="19566"/>
                  </a:lnTo>
                  <a:lnTo>
                    <a:pt x="1873" y="42310"/>
                  </a:lnTo>
                  <a:lnTo>
                    <a:pt x="0" y="56740"/>
                  </a:lnTo>
                  <a:lnTo>
                    <a:pt x="2226" y="70210"/>
                  </a:lnTo>
                  <a:lnTo>
                    <a:pt x="7919" y="83252"/>
                  </a:lnTo>
                  <a:lnTo>
                    <a:pt x="18915" y="94222"/>
                  </a:lnTo>
                  <a:lnTo>
                    <a:pt x="34621" y="103096"/>
                  </a:lnTo>
                  <a:lnTo>
                    <a:pt x="55712" y="109392"/>
                  </a:lnTo>
                  <a:lnTo>
                    <a:pt x="77316" y="108897"/>
                  </a:lnTo>
                  <a:lnTo>
                    <a:pt x="109416" y="102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27"/>
            <p:cNvSpPr/>
            <p:nvPr>
              <p:custDataLst>
                <p:tags r:id="rId116"/>
              </p:custDataLst>
            </p:nvPr>
          </p:nvSpPr>
          <p:spPr>
            <a:xfrm>
              <a:off x="11239924" y="613435"/>
              <a:ext cx="94827" cy="124958"/>
            </a:xfrm>
            <a:custGeom>
              <a:avLst/>
              <a:gdLst/>
              <a:ahLst/>
              <a:cxnLst/>
              <a:rect l="0" t="0" r="0" b="0"/>
              <a:pathLst>
                <a:path w="94827" h="124958">
                  <a:moveTo>
                    <a:pt x="24976" y="66015"/>
                  </a:moveTo>
                  <a:lnTo>
                    <a:pt x="24976" y="66015"/>
                  </a:lnTo>
                  <a:lnTo>
                    <a:pt x="19509" y="66015"/>
                  </a:lnTo>
                  <a:lnTo>
                    <a:pt x="12145" y="76128"/>
                  </a:lnTo>
                  <a:lnTo>
                    <a:pt x="2791" y="102167"/>
                  </a:lnTo>
                  <a:lnTo>
                    <a:pt x="0" y="123492"/>
                  </a:lnTo>
                  <a:lnTo>
                    <a:pt x="563" y="124794"/>
                  </a:lnTo>
                  <a:lnTo>
                    <a:pt x="1645" y="124957"/>
                  </a:lnTo>
                  <a:lnTo>
                    <a:pt x="3071" y="124359"/>
                  </a:lnTo>
                  <a:lnTo>
                    <a:pt x="25587" y="80853"/>
                  </a:lnTo>
                  <a:lnTo>
                    <a:pt x="38660" y="38529"/>
                  </a:lnTo>
                  <a:lnTo>
                    <a:pt x="48034" y="6728"/>
                  </a:lnTo>
                  <a:lnTo>
                    <a:pt x="52392" y="860"/>
                  </a:lnTo>
                  <a:lnTo>
                    <a:pt x="55248" y="0"/>
                  </a:lnTo>
                  <a:lnTo>
                    <a:pt x="62185" y="927"/>
                  </a:lnTo>
                  <a:lnTo>
                    <a:pt x="69969" y="9335"/>
                  </a:lnTo>
                  <a:lnTo>
                    <a:pt x="80406" y="29936"/>
                  </a:lnTo>
                  <a:lnTo>
                    <a:pt x="91777" y="74173"/>
                  </a:lnTo>
                  <a:lnTo>
                    <a:pt x="94826" y="104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28"/>
            <p:cNvSpPr/>
            <p:nvPr>
              <p:custDataLst>
                <p:tags r:id="rId117"/>
              </p:custDataLst>
            </p:nvPr>
          </p:nvSpPr>
          <p:spPr>
            <a:xfrm>
              <a:off x="11461750" y="660661"/>
              <a:ext cx="76201" cy="87267"/>
            </a:xfrm>
            <a:custGeom>
              <a:avLst/>
              <a:gdLst/>
              <a:ahLst/>
              <a:cxnLst/>
              <a:rect l="0" t="0" r="0" b="0"/>
              <a:pathLst>
                <a:path w="76201" h="87267">
                  <a:moveTo>
                    <a:pt x="0" y="6089"/>
                  </a:moveTo>
                  <a:lnTo>
                    <a:pt x="0" y="6089"/>
                  </a:lnTo>
                  <a:lnTo>
                    <a:pt x="10138" y="1725"/>
                  </a:lnTo>
                  <a:lnTo>
                    <a:pt x="26483" y="0"/>
                  </a:lnTo>
                  <a:lnTo>
                    <a:pt x="28944" y="1324"/>
                  </a:lnTo>
                  <a:lnTo>
                    <a:pt x="33561" y="6558"/>
                  </a:lnTo>
                  <a:lnTo>
                    <a:pt x="34368" y="10635"/>
                  </a:lnTo>
                  <a:lnTo>
                    <a:pt x="33384" y="20810"/>
                  </a:lnTo>
                  <a:lnTo>
                    <a:pt x="25491" y="38438"/>
                  </a:lnTo>
                  <a:lnTo>
                    <a:pt x="2360" y="73916"/>
                  </a:lnTo>
                  <a:lnTo>
                    <a:pt x="1574" y="76707"/>
                  </a:lnTo>
                  <a:lnTo>
                    <a:pt x="1755" y="79273"/>
                  </a:lnTo>
                  <a:lnTo>
                    <a:pt x="3836" y="84006"/>
                  </a:lnTo>
                  <a:lnTo>
                    <a:pt x="6790" y="85550"/>
                  </a:lnTo>
                  <a:lnTo>
                    <a:pt x="15718" y="87266"/>
                  </a:lnTo>
                  <a:lnTo>
                    <a:pt x="59903" y="79680"/>
                  </a:lnTo>
                  <a:lnTo>
                    <a:pt x="76200" y="75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29"/>
            <p:cNvSpPr/>
            <p:nvPr>
              <p:custDataLst>
                <p:tags r:id="rId118"/>
              </p:custDataLst>
            </p:nvPr>
          </p:nvSpPr>
          <p:spPr>
            <a:xfrm>
              <a:off x="11557000" y="647700"/>
              <a:ext cx="95502" cy="374651"/>
            </a:xfrm>
            <a:custGeom>
              <a:avLst/>
              <a:gdLst/>
              <a:ahLst/>
              <a:cxnLst/>
              <a:rect l="0" t="0" r="0" b="0"/>
              <a:pathLst>
                <a:path w="95502" h="374651">
                  <a:moveTo>
                    <a:pt x="50800" y="0"/>
                  </a:moveTo>
                  <a:lnTo>
                    <a:pt x="50800" y="0"/>
                  </a:lnTo>
                  <a:lnTo>
                    <a:pt x="63009" y="40821"/>
                  </a:lnTo>
                  <a:lnTo>
                    <a:pt x="77936" y="75908"/>
                  </a:lnTo>
                  <a:lnTo>
                    <a:pt x="87789" y="108996"/>
                  </a:lnTo>
                  <a:lnTo>
                    <a:pt x="94757" y="147926"/>
                  </a:lnTo>
                  <a:lnTo>
                    <a:pt x="95501" y="191099"/>
                  </a:lnTo>
                  <a:lnTo>
                    <a:pt x="87836" y="234275"/>
                  </a:lnTo>
                  <a:lnTo>
                    <a:pt x="74316" y="275572"/>
                  </a:lnTo>
                  <a:lnTo>
                    <a:pt x="56546" y="312741"/>
                  </a:lnTo>
                  <a:lnTo>
                    <a:pt x="15561" y="35949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59"/>
          <p:cNvGrpSpPr/>
          <p:nvPr/>
        </p:nvGrpSpPr>
        <p:grpSpPr>
          <a:xfrm>
            <a:off x="9716123" y="679450"/>
            <a:ext cx="1174128" cy="285751"/>
            <a:chOff x="9716123" y="679450"/>
            <a:chExt cx="1174128" cy="285751"/>
          </a:xfrm>
        </p:grpSpPr>
        <p:sp>
          <p:nvSpPr>
            <p:cNvPr id="163" name="SMARTInkShape-1930"/>
            <p:cNvSpPr/>
            <p:nvPr>
              <p:custDataLst>
                <p:tags r:id="rId108"/>
              </p:custDataLst>
            </p:nvPr>
          </p:nvSpPr>
          <p:spPr>
            <a:xfrm>
              <a:off x="9716123" y="679450"/>
              <a:ext cx="176283" cy="243176"/>
            </a:xfrm>
            <a:custGeom>
              <a:avLst/>
              <a:gdLst/>
              <a:ahLst/>
              <a:cxnLst/>
              <a:rect l="0" t="0" r="0" b="0"/>
              <a:pathLst>
                <a:path w="176283" h="243176">
                  <a:moveTo>
                    <a:pt x="5727" y="82550"/>
                  </a:moveTo>
                  <a:lnTo>
                    <a:pt x="5727" y="82550"/>
                  </a:lnTo>
                  <a:lnTo>
                    <a:pt x="5727" y="77083"/>
                  </a:lnTo>
                  <a:lnTo>
                    <a:pt x="9097" y="83204"/>
                  </a:lnTo>
                  <a:lnTo>
                    <a:pt x="16712" y="124569"/>
                  </a:lnTo>
                  <a:lnTo>
                    <a:pt x="19801" y="159911"/>
                  </a:lnTo>
                  <a:lnTo>
                    <a:pt x="23793" y="206408"/>
                  </a:lnTo>
                  <a:lnTo>
                    <a:pt x="24719" y="243175"/>
                  </a:lnTo>
                  <a:lnTo>
                    <a:pt x="22885" y="229467"/>
                  </a:lnTo>
                  <a:lnTo>
                    <a:pt x="15936" y="186516"/>
                  </a:lnTo>
                  <a:lnTo>
                    <a:pt x="10028" y="148513"/>
                  </a:lnTo>
                  <a:lnTo>
                    <a:pt x="4111" y="106928"/>
                  </a:lnTo>
                  <a:lnTo>
                    <a:pt x="780" y="60689"/>
                  </a:lnTo>
                  <a:lnTo>
                    <a:pt x="0" y="48139"/>
                  </a:lnTo>
                  <a:lnTo>
                    <a:pt x="1203" y="48321"/>
                  </a:lnTo>
                  <a:lnTo>
                    <a:pt x="20477" y="86544"/>
                  </a:lnTo>
                  <a:lnTo>
                    <a:pt x="41456" y="128575"/>
                  </a:lnTo>
                  <a:lnTo>
                    <a:pt x="68917" y="173406"/>
                  </a:lnTo>
                  <a:lnTo>
                    <a:pt x="109094" y="216182"/>
                  </a:lnTo>
                  <a:lnTo>
                    <a:pt x="127397" y="229196"/>
                  </a:lnTo>
                  <a:lnTo>
                    <a:pt x="135523" y="231819"/>
                  </a:lnTo>
                  <a:lnTo>
                    <a:pt x="150198" y="230972"/>
                  </a:lnTo>
                  <a:lnTo>
                    <a:pt x="156368" y="227359"/>
                  </a:lnTo>
                  <a:lnTo>
                    <a:pt x="166988" y="215819"/>
                  </a:lnTo>
                  <a:lnTo>
                    <a:pt x="172648" y="195638"/>
                  </a:lnTo>
                  <a:lnTo>
                    <a:pt x="175164" y="166678"/>
                  </a:lnTo>
                  <a:lnTo>
                    <a:pt x="176282" y="125585"/>
                  </a:lnTo>
                  <a:lnTo>
                    <a:pt x="174897" y="84743"/>
                  </a:lnTo>
                  <a:lnTo>
                    <a:pt x="170153" y="37339"/>
                  </a:lnTo>
                  <a:lnTo>
                    <a:pt x="164276" y="13650"/>
                  </a:lnTo>
                  <a:lnTo>
                    <a:pt x="160157" y="6067"/>
                  </a:lnTo>
                  <a:lnTo>
                    <a:pt x="1517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31"/>
            <p:cNvSpPr/>
            <p:nvPr>
              <p:custDataLst>
                <p:tags r:id="rId109"/>
              </p:custDataLst>
            </p:nvPr>
          </p:nvSpPr>
          <p:spPr>
            <a:xfrm>
              <a:off x="10877550" y="939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32"/>
            <p:cNvSpPr/>
            <p:nvPr>
              <p:custDataLst>
                <p:tags r:id="rId110"/>
              </p:custDataLst>
            </p:nvPr>
          </p:nvSpPr>
          <p:spPr>
            <a:xfrm>
              <a:off x="9961112" y="806450"/>
              <a:ext cx="72152" cy="92047"/>
            </a:xfrm>
            <a:custGeom>
              <a:avLst/>
              <a:gdLst/>
              <a:ahLst/>
              <a:cxnLst/>
              <a:rect l="0" t="0" r="0" b="0"/>
              <a:pathLst>
                <a:path w="72152" h="92047">
                  <a:moveTo>
                    <a:pt x="52838" y="6350"/>
                  </a:moveTo>
                  <a:lnTo>
                    <a:pt x="52838" y="6350"/>
                  </a:lnTo>
                  <a:lnTo>
                    <a:pt x="42699" y="1986"/>
                  </a:lnTo>
                  <a:lnTo>
                    <a:pt x="22983" y="261"/>
                  </a:lnTo>
                  <a:lnTo>
                    <a:pt x="14641" y="3879"/>
                  </a:lnTo>
                  <a:lnTo>
                    <a:pt x="10438" y="6819"/>
                  </a:lnTo>
                  <a:lnTo>
                    <a:pt x="3890" y="15731"/>
                  </a:lnTo>
                  <a:lnTo>
                    <a:pt x="1155" y="21071"/>
                  </a:lnTo>
                  <a:lnTo>
                    <a:pt x="0" y="34529"/>
                  </a:lnTo>
                  <a:lnTo>
                    <a:pt x="5006" y="66166"/>
                  </a:lnTo>
                  <a:lnTo>
                    <a:pt x="14412" y="79031"/>
                  </a:lnTo>
                  <a:lnTo>
                    <a:pt x="26588" y="88042"/>
                  </a:lnTo>
                  <a:lnTo>
                    <a:pt x="36701" y="92046"/>
                  </a:lnTo>
                  <a:lnTo>
                    <a:pt x="47782" y="91945"/>
                  </a:lnTo>
                  <a:lnTo>
                    <a:pt x="53701" y="90930"/>
                  </a:lnTo>
                  <a:lnTo>
                    <a:pt x="64040" y="82276"/>
                  </a:lnTo>
                  <a:lnTo>
                    <a:pt x="68773" y="76017"/>
                  </a:lnTo>
                  <a:lnTo>
                    <a:pt x="72151" y="61537"/>
                  </a:lnTo>
                  <a:lnTo>
                    <a:pt x="70593" y="44989"/>
                  </a:lnTo>
                  <a:lnTo>
                    <a:pt x="61783" y="18661"/>
                  </a:lnTo>
                  <a:lnTo>
                    <a:pt x="54226" y="8764"/>
                  </a:lnTo>
                  <a:lnTo>
                    <a:pt x="46163" y="3895"/>
                  </a:lnTo>
                  <a:lnTo>
                    <a:pt x="337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33"/>
            <p:cNvSpPr/>
            <p:nvPr>
              <p:custDataLst>
                <p:tags r:id="rId111"/>
              </p:custDataLst>
            </p:nvPr>
          </p:nvSpPr>
          <p:spPr>
            <a:xfrm>
              <a:off x="10071100" y="774700"/>
              <a:ext cx="88901" cy="130136"/>
            </a:xfrm>
            <a:custGeom>
              <a:avLst/>
              <a:gdLst/>
              <a:ahLst/>
              <a:cxnLst/>
              <a:rect l="0" t="0" r="0" b="0"/>
              <a:pathLst>
                <a:path w="88901" h="130136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8839" y="19933"/>
                  </a:lnTo>
                  <a:lnTo>
                    <a:pt x="10831" y="21050"/>
                  </a:lnTo>
                  <a:lnTo>
                    <a:pt x="14927" y="26054"/>
                  </a:lnTo>
                  <a:lnTo>
                    <a:pt x="36781" y="72005"/>
                  </a:lnTo>
                  <a:lnTo>
                    <a:pt x="47099" y="111056"/>
                  </a:lnTo>
                  <a:lnTo>
                    <a:pt x="46097" y="122501"/>
                  </a:lnTo>
                  <a:lnTo>
                    <a:pt x="44843" y="126117"/>
                  </a:lnTo>
                  <a:lnTo>
                    <a:pt x="43300" y="128528"/>
                  </a:lnTo>
                  <a:lnTo>
                    <a:pt x="41567" y="130135"/>
                  </a:lnTo>
                  <a:lnTo>
                    <a:pt x="39000" y="129796"/>
                  </a:lnTo>
                  <a:lnTo>
                    <a:pt x="32386" y="125656"/>
                  </a:lnTo>
                  <a:lnTo>
                    <a:pt x="28504" y="115349"/>
                  </a:lnTo>
                  <a:lnTo>
                    <a:pt x="25673" y="71266"/>
                  </a:lnTo>
                  <a:lnTo>
                    <a:pt x="25582" y="64444"/>
                  </a:lnTo>
                  <a:lnTo>
                    <a:pt x="31126" y="49338"/>
                  </a:lnTo>
                  <a:lnTo>
                    <a:pt x="35567" y="4135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34"/>
            <p:cNvSpPr/>
            <p:nvPr>
              <p:custDataLst>
                <p:tags r:id="rId112"/>
              </p:custDataLst>
            </p:nvPr>
          </p:nvSpPr>
          <p:spPr>
            <a:xfrm>
              <a:off x="10337703" y="679789"/>
              <a:ext cx="108048" cy="272712"/>
            </a:xfrm>
            <a:custGeom>
              <a:avLst/>
              <a:gdLst/>
              <a:ahLst/>
              <a:cxnLst/>
              <a:rect l="0" t="0" r="0" b="0"/>
              <a:pathLst>
                <a:path w="108048" h="272712">
                  <a:moveTo>
                    <a:pt x="101697" y="12361"/>
                  </a:moveTo>
                  <a:lnTo>
                    <a:pt x="101697" y="12361"/>
                  </a:lnTo>
                  <a:lnTo>
                    <a:pt x="105067" y="8990"/>
                  </a:lnTo>
                  <a:lnTo>
                    <a:pt x="105354" y="7291"/>
                  </a:lnTo>
                  <a:lnTo>
                    <a:pt x="104841" y="5453"/>
                  </a:lnTo>
                  <a:lnTo>
                    <a:pt x="103793" y="3523"/>
                  </a:lnTo>
                  <a:lnTo>
                    <a:pt x="102388" y="2235"/>
                  </a:lnTo>
                  <a:lnTo>
                    <a:pt x="98946" y="805"/>
                  </a:lnTo>
                  <a:lnTo>
                    <a:pt x="93042" y="0"/>
                  </a:lnTo>
                  <a:lnTo>
                    <a:pt x="76710" y="6503"/>
                  </a:lnTo>
                  <a:lnTo>
                    <a:pt x="57369" y="24109"/>
                  </a:lnTo>
                  <a:lnTo>
                    <a:pt x="31870" y="67598"/>
                  </a:lnTo>
                  <a:lnTo>
                    <a:pt x="19157" y="99705"/>
                  </a:lnTo>
                  <a:lnTo>
                    <a:pt x="3472" y="146740"/>
                  </a:lnTo>
                  <a:lnTo>
                    <a:pt x="0" y="191955"/>
                  </a:lnTo>
                  <a:lnTo>
                    <a:pt x="7578" y="216123"/>
                  </a:lnTo>
                  <a:lnTo>
                    <a:pt x="13551" y="226519"/>
                  </a:lnTo>
                  <a:lnTo>
                    <a:pt x="33359" y="243715"/>
                  </a:lnTo>
                  <a:lnTo>
                    <a:pt x="70396" y="261532"/>
                  </a:lnTo>
                  <a:lnTo>
                    <a:pt x="108047" y="272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35"/>
            <p:cNvSpPr/>
            <p:nvPr>
              <p:custDataLst>
                <p:tags r:id="rId113"/>
              </p:custDataLst>
            </p:nvPr>
          </p:nvSpPr>
          <p:spPr>
            <a:xfrm>
              <a:off x="10585501" y="727224"/>
              <a:ext cx="177750" cy="189166"/>
            </a:xfrm>
            <a:custGeom>
              <a:avLst/>
              <a:gdLst/>
              <a:ahLst/>
              <a:cxnLst/>
              <a:rect l="0" t="0" r="0" b="0"/>
              <a:pathLst>
                <a:path w="177750" h="189166">
                  <a:moveTo>
                    <a:pt x="88849" y="15726"/>
                  </a:moveTo>
                  <a:lnTo>
                    <a:pt x="88849" y="15726"/>
                  </a:lnTo>
                  <a:lnTo>
                    <a:pt x="67186" y="5600"/>
                  </a:lnTo>
                  <a:lnTo>
                    <a:pt x="58994" y="4170"/>
                  </a:lnTo>
                  <a:lnTo>
                    <a:pt x="48769" y="7297"/>
                  </a:lnTo>
                  <a:lnTo>
                    <a:pt x="37875" y="14097"/>
                  </a:lnTo>
                  <a:lnTo>
                    <a:pt x="28329" y="24174"/>
                  </a:lnTo>
                  <a:lnTo>
                    <a:pt x="10704" y="59441"/>
                  </a:lnTo>
                  <a:lnTo>
                    <a:pt x="0" y="97745"/>
                  </a:lnTo>
                  <a:lnTo>
                    <a:pt x="1062" y="134807"/>
                  </a:lnTo>
                  <a:lnTo>
                    <a:pt x="6557" y="154964"/>
                  </a:lnTo>
                  <a:lnTo>
                    <a:pt x="17468" y="171448"/>
                  </a:lnTo>
                  <a:lnTo>
                    <a:pt x="24328" y="178808"/>
                  </a:lnTo>
                  <a:lnTo>
                    <a:pt x="39478" y="186984"/>
                  </a:lnTo>
                  <a:lnTo>
                    <a:pt x="47466" y="189165"/>
                  </a:lnTo>
                  <a:lnTo>
                    <a:pt x="61992" y="187825"/>
                  </a:lnTo>
                  <a:lnTo>
                    <a:pt x="75502" y="181820"/>
                  </a:lnTo>
                  <a:lnTo>
                    <a:pt x="88561" y="172096"/>
                  </a:lnTo>
                  <a:lnTo>
                    <a:pt x="104443" y="144608"/>
                  </a:lnTo>
                  <a:lnTo>
                    <a:pt x="107972" y="102910"/>
                  </a:lnTo>
                  <a:lnTo>
                    <a:pt x="101179" y="58178"/>
                  </a:lnTo>
                  <a:lnTo>
                    <a:pt x="90229" y="27128"/>
                  </a:lnTo>
                  <a:lnTo>
                    <a:pt x="76527" y="13503"/>
                  </a:lnTo>
                  <a:lnTo>
                    <a:pt x="59384" y="4155"/>
                  </a:lnTo>
                  <a:lnTo>
                    <a:pt x="42356" y="0"/>
                  </a:lnTo>
                  <a:lnTo>
                    <a:pt x="27263" y="1916"/>
                  </a:lnTo>
                  <a:lnTo>
                    <a:pt x="20274" y="4403"/>
                  </a:lnTo>
                  <a:lnTo>
                    <a:pt x="10630" y="12810"/>
                  </a:lnTo>
                  <a:lnTo>
                    <a:pt x="7069" y="18015"/>
                  </a:lnTo>
                  <a:lnTo>
                    <a:pt x="6107" y="23602"/>
                  </a:lnTo>
                  <a:lnTo>
                    <a:pt x="8801" y="35454"/>
                  </a:lnTo>
                  <a:lnTo>
                    <a:pt x="20347" y="45896"/>
                  </a:lnTo>
                  <a:lnTo>
                    <a:pt x="63245" y="64097"/>
                  </a:lnTo>
                  <a:lnTo>
                    <a:pt x="104858" y="70275"/>
                  </a:lnTo>
                  <a:lnTo>
                    <a:pt x="148469" y="72105"/>
                  </a:lnTo>
                  <a:lnTo>
                    <a:pt x="177749" y="72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60"/>
          <p:cNvGrpSpPr/>
          <p:nvPr/>
        </p:nvGrpSpPr>
        <p:grpSpPr>
          <a:xfrm>
            <a:off x="8809106" y="404831"/>
            <a:ext cx="652395" cy="517118"/>
            <a:chOff x="8809106" y="404831"/>
            <a:chExt cx="652395" cy="517118"/>
          </a:xfrm>
        </p:grpSpPr>
        <p:sp>
          <p:nvSpPr>
            <p:cNvPr id="170" name="SMARTInkShape-1936"/>
            <p:cNvSpPr/>
            <p:nvPr>
              <p:custDataLst>
                <p:tags r:id="rId104"/>
              </p:custDataLst>
            </p:nvPr>
          </p:nvSpPr>
          <p:spPr>
            <a:xfrm>
              <a:off x="8809106" y="606701"/>
              <a:ext cx="195195" cy="269364"/>
            </a:xfrm>
            <a:custGeom>
              <a:avLst/>
              <a:gdLst/>
              <a:ahLst/>
              <a:cxnLst/>
              <a:rect l="0" t="0" r="0" b="0"/>
              <a:pathLst>
                <a:path w="195195" h="269364">
                  <a:moveTo>
                    <a:pt x="106294" y="53699"/>
                  </a:moveTo>
                  <a:lnTo>
                    <a:pt x="106294" y="53699"/>
                  </a:lnTo>
                  <a:lnTo>
                    <a:pt x="109664" y="53699"/>
                  </a:lnTo>
                  <a:lnTo>
                    <a:pt x="109951" y="52993"/>
                  </a:lnTo>
                  <a:lnTo>
                    <a:pt x="108388" y="50328"/>
                  </a:lnTo>
                  <a:lnTo>
                    <a:pt x="100173" y="44861"/>
                  </a:lnTo>
                  <a:lnTo>
                    <a:pt x="76494" y="37967"/>
                  </a:lnTo>
                  <a:lnTo>
                    <a:pt x="66238" y="38005"/>
                  </a:lnTo>
                  <a:lnTo>
                    <a:pt x="42407" y="43779"/>
                  </a:lnTo>
                  <a:lnTo>
                    <a:pt x="27002" y="53033"/>
                  </a:lnTo>
                  <a:lnTo>
                    <a:pt x="13498" y="71454"/>
                  </a:lnTo>
                  <a:lnTo>
                    <a:pt x="3932" y="101528"/>
                  </a:lnTo>
                  <a:lnTo>
                    <a:pt x="0" y="140621"/>
                  </a:lnTo>
                  <a:lnTo>
                    <a:pt x="2205" y="180113"/>
                  </a:lnTo>
                  <a:lnTo>
                    <a:pt x="3956" y="218625"/>
                  </a:lnTo>
                  <a:lnTo>
                    <a:pt x="10011" y="238477"/>
                  </a:lnTo>
                  <a:lnTo>
                    <a:pt x="19757" y="253650"/>
                  </a:lnTo>
                  <a:lnTo>
                    <a:pt x="31144" y="265098"/>
                  </a:lnTo>
                  <a:lnTo>
                    <a:pt x="37849" y="268009"/>
                  </a:lnTo>
                  <a:lnTo>
                    <a:pt x="52825" y="269363"/>
                  </a:lnTo>
                  <a:lnTo>
                    <a:pt x="83867" y="259416"/>
                  </a:lnTo>
                  <a:lnTo>
                    <a:pt x="109761" y="239692"/>
                  </a:lnTo>
                  <a:lnTo>
                    <a:pt x="127469" y="209232"/>
                  </a:lnTo>
                  <a:lnTo>
                    <a:pt x="141652" y="170025"/>
                  </a:lnTo>
                  <a:lnTo>
                    <a:pt x="148050" y="130499"/>
                  </a:lnTo>
                  <a:lnTo>
                    <a:pt x="145141" y="83581"/>
                  </a:lnTo>
                  <a:lnTo>
                    <a:pt x="135892" y="38043"/>
                  </a:lnTo>
                  <a:lnTo>
                    <a:pt x="127915" y="20635"/>
                  </a:lnTo>
                  <a:lnTo>
                    <a:pt x="117314" y="8195"/>
                  </a:lnTo>
                  <a:lnTo>
                    <a:pt x="105548" y="1725"/>
                  </a:lnTo>
                  <a:lnTo>
                    <a:pt x="99446" y="0"/>
                  </a:lnTo>
                  <a:lnTo>
                    <a:pt x="85142" y="1846"/>
                  </a:lnTo>
                  <a:lnTo>
                    <a:pt x="77376" y="4313"/>
                  </a:lnTo>
                  <a:lnTo>
                    <a:pt x="63103" y="16463"/>
                  </a:lnTo>
                  <a:lnTo>
                    <a:pt x="40063" y="49636"/>
                  </a:lnTo>
                  <a:lnTo>
                    <a:pt x="29676" y="74916"/>
                  </a:lnTo>
                  <a:lnTo>
                    <a:pt x="29110" y="81955"/>
                  </a:lnTo>
                  <a:lnTo>
                    <a:pt x="32243" y="93539"/>
                  </a:lnTo>
                  <a:lnTo>
                    <a:pt x="40221" y="101509"/>
                  </a:lnTo>
                  <a:lnTo>
                    <a:pt x="45312" y="104622"/>
                  </a:lnTo>
                  <a:lnTo>
                    <a:pt x="62257" y="106200"/>
                  </a:lnTo>
                  <a:lnTo>
                    <a:pt x="93716" y="101240"/>
                  </a:lnTo>
                  <a:lnTo>
                    <a:pt x="139212" y="82198"/>
                  </a:lnTo>
                  <a:lnTo>
                    <a:pt x="184704" y="63384"/>
                  </a:lnTo>
                  <a:lnTo>
                    <a:pt x="195194" y="60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37"/>
            <p:cNvSpPr/>
            <p:nvPr>
              <p:custDataLst>
                <p:tags r:id="rId105"/>
              </p:custDataLst>
            </p:nvPr>
          </p:nvSpPr>
          <p:spPr>
            <a:xfrm>
              <a:off x="8865621" y="404831"/>
              <a:ext cx="145030" cy="133197"/>
            </a:xfrm>
            <a:custGeom>
              <a:avLst/>
              <a:gdLst/>
              <a:ahLst/>
              <a:cxnLst/>
              <a:rect l="0" t="0" r="0" b="0"/>
              <a:pathLst>
                <a:path w="145030" h="133197">
                  <a:moveTo>
                    <a:pt x="24379" y="58719"/>
                  </a:moveTo>
                  <a:lnTo>
                    <a:pt x="24379" y="58719"/>
                  </a:lnTo>
                  <a:lnTo>
                    <a:pt x="18291" y="58719"/>
                  </a:lnTo>
                  <a:lnTo>
                    <a:pt x="17375" y="64494"/>
                  </a:lnTo>
                  <a:lnTo>
                    <a:pt x="14682" y="70928"/>
                  </a:lnTo>
                  <a:lnTo>
                    <a:pt x="14894" y="80373"/>
                  </a:lnTo>
                  <a:lnTo>
                    <a:pt x="15939" y="85855"/>
                  </a:lnTo>
                  <a:lnTo>
                    <a:pt x="13337" y="97591"/>
                  </a:lnTo>
                  <a:lnTo>
                    <a:pt x="7702" y="114216"/>
                  </a:lnTo>
                  <a:lnTo>
                    <a:pt x="5679" y="122896"/>
                  </a:lnTo>
                  <a:lnTo>
                    <a:pt x="0" y="133196"/>
                  </a:lnTo>
                  <a:lnTo>
                    <a:pt x="11884" y="91543"/>
                  </a:lnTo>
                  <a:lnTo>
                    <a:pt x="21853" y="53393"/>
                  </a:lnTo>
                  <a:lnTo>
                    <a:pt x="35780" y="8838"/>
                  </a:lnTo>
                  <a:lnTo>
                    <a:pt x="39558" y="1742"/>
                  </a:lnTo>
                  <a:lnTo>
                    <a:pt x="41554" y="273"/>
                  </a:lnTo>
                  <a:lnTo>
                    <a:pt x="43590" y="0"/>
                  </a:lnTo>
                  <a:lnTo>
                    <a:pt x="45653" y="523"/>
                  </a:lnTo>
                  <a:lnTo>
                    <a:pt x="55300" y="8001"/>
                  </a:lnTo>
                  <a:lnTo>
                    <a:pt x="82896" y="54539"/>
                  </a:lnTo>
                  <a:lnTo>
                    <a:pt x="109695" y="91800"/>
                  </a:lnTo>
                  <a:lnTo>
                    <a:pt x="116625" y="105877"/>
                  </a:lnTo>
                  <a:lnTo>
                    <a:pt x="128458" y="117769"/>
                  </a:lnTo>
                  <a:lnTo>
                    <a:pt x="145029" y="128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38"/>
            <p:cNvSpPr/>
            <p:nvPr>
              <p:custDataLst>
                <p:tags r:id="rId106"/>
              </p:custDataLst>
            </p:nvPr>
          </p:nvSpPr>
          <p:spPr>
            <a:xfrm>
              <a:off x="9245600" y="707678"/>
              <a:ext cx="209551" cy="69298"/>
            </a:xfrm>
            <a:custGeom>
              <a:avLst/>
              <a:gdLst/>
              <a:ahLst/>
              <a:cxnLst/>
              <a:rect l="0" t="0" r="0" b="0"/>
              <a:pathLst>
                <a:path w="209551" h="69298">
                  <a:moveTo>
                    <a:pt x="0" y="60672"/>
                  </a:moveTo>
                  <a:lnTo>
                    <a:pt x="0" y="60672"/>
                  </a:lnTo>
                  <a:lnTo>
                    <a:pt x="705" y="49827"/>
                  </a:lnTo>
                  <a:lnTo>
                    <a:pt x="5776" y="33940"/>
                  </a:lnTo>
                  <a:lnTo>
                    <a:pt x="16605" y="16533"/>
                  </a:lnTo>
                  <a:lnTo>
                    <a:pt x="32200" y="3536"/>
                  </a:lnTo>
                  <a:lnTo>
                    <a:pt x="41594" y="0"/>
                  </a:lnTo>
                  <a:lnTo>
                    <a:pt x="46072" y="469"/>
                  </a:lnTo>
                  <a:lnTo>
                    <a:pt x="71038" y="15097"/>
                  </a:lnTo>
                  <a:lnTo>
                    <a:pt x="114738" y="57113"/>
                  </a:lnTo>
                  <a:lnTo>
                    <a:pt x="136416" y="68436"/>
                  </a:lnTo>
                  <a:lnTo>
                    <a:pt x="145531" y="69297"/>
                  </a:lnTo>
                  <a:lnTo>
                    <a:pt x="154991" y="66622"/>
                  </a:lnTo>
                  <a:lnTo>
                    <a:pt x="172217" y="56477"/>
                  </a:lnTo>
                  <a:lnTo>
                    <a:pt x="209550" y="16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39"/>
            <p:cNvSpPr/>
            <p:nvPr>
              <p:custDataLst>
                <p:tags r:id="rId107"/>
              </p:custDataLst>
            </p:nvPr>
          </p:nvSpPr>
          <p:spPr>
            <a:xfrm>
              <a:off x="9268104" y="855942"/>
              <a:ext cx="193397" cy="66007"/>
            </a:xfrm>
            <a:custGeom>
              <a:avLst/>
              <a:gdLst/>
              <a:ahLst/>
              <a:cxnLst/>
              <a:rect l="0" t="0" r="0" b="0"/>
              <a:pathLst>
                <a:path w="193397" h="66007">
                  <a:moveTo>
                    <a:pt x="15596" y="45758"/>
                  </a:moveTo>
                  <a:lnTo>
                    <a:pt x="15596" y="45758"/>
                  </a:lnTo>
                  <a:lnTo>
                    <a:pt x="12225" y="49129"/>
                  </a:lnTo>
                  <a:lnTo>
                    <a:pt x="10527" y="49416"/>
                  </a:lnTo>
                  <a:lnTo>
                    <a:pt x="8689" y="48902"/>
                  </a:lnTo>
                  <a:lnTo>
                    <a:pt x="669" y="43008"/>
                  </a:lnTo>
                  <a:lnTo>
                    <a:pt x="0" y="39691"/>
                  </a:lnTo>
                  <a:lnTo>
                    <a:pt x="3996" y="19160"/>
                  </a:lnTo>
                  <a:lnTo>
                    <a:pt x="9572" y="4716"/>
                  </a:lnTo>
                  <a:lnTo>
                    <a:pt x="11580" y="1463"/>
                  </a:lnTo>
                  <a:lnTo>
                    <a:pt x="15036" y="0"/>
                  </a:lnTo>
                  <a:lnTo>
                    <a:pt x="24519" y="256"/>
                  </a:lnTo>
                  <a:lnTo>
                    <a:pt x="45129" y="4367"/>
                  </a:lnTo>
                  <a:lnTo>
                    <a:pt x="65739" y="16796"/>
                  </a:lnTo>
                  <a:lnTo>
                    <a:pt x="110102" y="57210"/>
                  </a:lnTo>
                  <a:lnTo>
                    <a:pt x="120158" y="64488"/>
                  </a:lnTo>
                  <a:lnTo>
                    <a:pt x="124815" y="66006"/>
                  </a:lnTo>
                  <a:lnTo>
                    <a:pt x="133752" y="65811"/>
                  </a:lnTo>
                  <a:lnTo>
                    <a:pt x="142429" y="61491"/>
                  </a:lnTo>
                  <a:lnTo>
                    <a:pt x="146717" y="58363"/>
                  </a:lnTo>
                  <a:lnTo>
                    <a:pt x="180692" y="11562"/>
                  </a:lnTo>
                  <a:lnTo>
                    <a:pt x="193396" y="1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940"/>
          <p:cNvSpPr/>
          <p:nvPr>
            <p:custDataLst>
              <p:tags r:id="rId1"/>
            </p:custDataLst>
          </p:nvPr>
        </p:nvSpPr>
        <p:spPr>
          <a:xfrm>
            <a:off x="8210550" y="350210"/>
            <a:ext cx="200548" cy="805491"/>
          </a:xfrm>
          <a:custGeom>
            <a:avLst/>
            <a:gdLst/>
            <a:ahLst/>
            <a:cxnLst/>
            <a:rect l="0" t="0" r="0" b="0"/>
            <a:pathLst>
              <a:path w="200548" h="805491">
                <a:moveTo>
                  <a:pt x="0" y="11740"/>
                </a:moveTo>
                <a:lnTo>
                  <a:pt x="0" y="11740"/>
                </a:lnTo>
                <a:lnTo>
                  <a:pt x="0" y="6273"/>
                </a:lnTo>
                <a:lnTo>
                  <a:pt x="6741" y="2281"/>
                </a:lnTo>
                <a:lnTo>
                  <a:pt x="24419" y="0"/>
                </a:lnTo>
                <a:lnTo>
                  <a:pt x="54273" y="6066"/>
                </a:lnTo>
                <a:lnTo>
                  <a:pt x="73980" y="18626"/>
                </a:lnTo>
                <a:lnTo>
                  <a:pt x="91441" y="38084"/>
                </a:lnTo>
                <a:lnTo>
                  <a:pt x="106256" y="65546"/>
                </a:lnTo>
                <a:lnTo>
                  <a:pt x="112372" y="100330"/>
                </a:lnTo>
                <a:lnTo>
                  <a:pt x="112737" y="141424"/>
                </a:lnTo>
                <a:lnTo>
                  <a:pt x="111847" y="165224"/>
                </a:lnTo>
                <a:lnTo>
                  <a:pt x="110547" y="190263"/>
                </a:lnTo>
                <a:lnTo>
                  <a:pt x="105341" y="236898"/>
                </a:lnTo>
                <a:lnTo>
                  <a:pt x="99029" y="280438"/>
                </a:lnTo>
                <a:lnTo>
                  <a:pt x="93872" y="320956"/>
                </a:lnTo>
                <a:lnTo>
                  <a:pt x="91109" y="356368"/>
                </a:lnTo>
                <a:lnTo>
                  <a:pt x="91436" y="400307"/>
                </a:lnTo>
                <a:lnTo>
                  <a:pt x="96001" y="437551"/>
                </a:lnTo>
                <a:lnTo>
                  <a:pt x="105586" y="475397"/>
                </a:lnTo>
                <a:lnTo>
                  <a:pt x="125594" y="513422"/>
                </a:lnTo>
                <a:lnTo>
                  <a:pt x="157218" y="560825"/>
                </a:lnTo>
                <a:lnTo>
                  <a:pt x="177346" y="596825"/>
                </a:lnTo>
                <a:lnTo>
                  <a:pt x="196629" y="643256"/>
                </a:lnTo>
                <a:lnTo>
                  <a:pt x="200547" y="683494"/>
                </a:lnTo>
                <a:lnTo>
                  <a:pt x="196142" y="721836"/>
                </a:lnTo>
                <a:lnTo>
                  <a:pt x="181353" y="755147"/>
                </a:lnTo>
                <a:lnTo>
                  <a:pt x="158706" y="782499"/>
                </a:lnTo>
                <a:lnTo>
                  <a:pt x="132787" y="801500"/>
                </a:lnTo>
                <a:lnTo>
                  <a:pt x="114300" y="8054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Shape-1941"/>
          <p:cNvSpPr/>
          <p:nvPr>
            <p:custDataLst>
              <p:tags r:id="rId2"/>
            </p:custDataLst>
          </p:nvPr>
        </p:nvSpPr>
        <p:spPr>
          <a:xfrm>
            <a:off x="5111750" y="890322"/>
            <a:ext cx="385085" cy="48210"/>
          </a:xfrm>
          <a:custGeom>
            <a:avLst/>
            <a:gdLst/>
            <a:ahLst/>
            <a:cxnLst/>
            <a:rect l="0" t="0" r="0" b="0"/>
            <a:pathLst>
              <a:path w="385085" h="48210">
                <a:moveTo>
                  <a:pt x="0" y="24078"/>
                </a:moveTo>
                <a:lnTo>
                  <a:pt x="0" y="24078"/>
                </a:lnTo>
                <a:lnTo>
                  <a:pt x="22604" y="29104"/>
                </a:lnTo>
                <a:lnTo>
                  <a:pt x="54911" y="30036"/>
                </a:lnTo>
                <a:lnTo>
                  <a:pt x="88610" y="30254"/>
                </a:lnTo>
                <a:lnTo>
                  <a:pt x="129458" y="30350"/>
                </a:lnTo>
                <a:lnTo>
                  <a:pt x="175365" y="30394"/>
                </a:lnTo>
                <a:lnTo>
                  <a:pt x="222579" y="29707"/>
                </a:lnTo>
                <a:lnTo>
                  <a:pt x="267081" y="27050"/>
                </a:lnTo>
                <a:lnTo>
                  <a:pt x="306616" y="21636"/>
                </a:lnTo>
                <a:lnTo>
                  <a:pt x="353080" y="12536"/>
                </a:lnTo>
                <a:lnTo>
                  <a:pt x="383953" y="3140"/>
                </a:lnTo>
                <a:lnTo>
                  <a:pt x="385084" y="1653"/>
                </a:lnTo>
                <a:lnTo>
                  <a:pt x="383723" y="661"/>
                </a:lnTo>
                <a:lnTo>
                  <a:pt x="380698" y="0"/>
                </a:lnTo>
                <a:lnTo>
                  <a:pt x="346103" y="2441"/>
                </a:lnTo>
                <a:lnTo>
                  <a:pt x="309516" y="7641"/>
                </a:lnTo>
                <a:lnTo>
                  <a:pt x="268090" y="13245"/>
                </a:lnTo>
                <a:lnTo>
                  <a:pt x="226161" y="15735"/>
                </a:lnTo>
                <a:lnTo>
                  <a:pt x="185888" y="16842"/>
                </a:lnTo>
                <a:lnTo>
                  <a:pt x="149645" y="18745"/>
                </a:lnTo>
                <a:lnTo>
                  <a:pt x="103277" y="29584"/>
                </a:lnTo>
                <a:lnTo>
                  <a:pt x="92467" y="34286"/>
                </a:lnTo>
                <a:lnTo>
                  <a:pt x="90572" y="36528"/>
                </a:lnTo>
                <a:lnTo>
                  <a:pt x="90015" y="38728"/>
                </a:lnTo>
                <a:lnTo>
                  <a:pt x="93171" y="40900"/>
                </a:lnTo>
                <a:lnTo>
                  <a:pt x="106085" y="45195"/>
                </a:lnTo>
                <a:lnTo>
                  <a:pt x="153416" y="48209"/>
                </a:lnTo>
                <a:lnTo>
                  <a:pt x="196597" y="45151"/>
                </a:lnTo>
                <a:lnTo>
                  <a:pt x="239776" y="38383"/>
                </a:lnTo>
                <a:lnTo>
                  <a:pt x="285063" y="24083"/>
                </a:lnTo>
                <a:lnTo>
                  <a:pt x="302143" y="17495"/>
                </a:lnTo>
                <a:lnTo>
                  <a:pt x="302323" y="14045"/>
                </a:lnTo>
                <a:lnTo>
                  <a:pt x="289353" y="6448"/>
                </a:lnTo>
                <a:lnTo>
                  <a:pt x="252073" y="4013"/>
                </a:lnTo>
                <a:lnTo>
                  <a:pt x="227315" y="4351"/>
                </a:lnTo>
                <a:lnTo>
                  <a:pt x="201638" y="5282"/>
                </a:lnTo>
                <a:lnTo>
                  <a:pt x="175348" y="6609"/>
                </a:lnTo>
                <a:lnTo>
                  <a:pt x="128027" y="9964"/>
                </a:lnTo>
                <a:lnTo>
                  <a:pt x="85940" y="15985"/>
                </a:lnTo>
                <a:lnTo>
                  <a:pt x="84810" y="16566"/>
                </a:lnTo>
                <a:lnTo>
                  <a:pt x="113658" y="17212"/>
                </a:lnTo>
                <a:lnTo>
                  <a:pt x="152821" y="17498"/>
                </a:lnTo>
                <a:lnTo>
                  <a:pt x="184150" y="177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363"/>
          <p:cNvGrpSpPr/>
          <p:nvPr/>
        </p:nvGrpSpPr>
        <p:grpSpPr>
          <a:xfrm>
            <a:off x="8306167" y="4035842"/>
            <a:ext cx="739409" cy="307559"/>
            <a:chOff x="8306167" y="4035842"/>
            <a:chExt cx="739409" cy="307559"/>
          </a:xfrm>
        </p:grpSpPr>
        <p:sp>
          <p:nvSpPr>
            <p:cNvPr id="177" name="SMARTInkShape-1942"/>
            <p:cNvSpPr/>
            <p:nvPr>
              <p:custDataLst>
                <p:tags r:id="rId101"/>
              </p:custDataLst>
            </p:nvPr>
          </p:nvSpPr>
          <p:spPr>
            <a:xfrm>
              <a:off x="8573345" y="4092250"/>
              <a:ext cx="329356" cy="219401"/>
            </a:xfrm>
            <a:custGeom>
              <a:avLst/>
              <a:gdLst/>
              <a:ahLst/>
              <a:cxnLst/>
              <a:rect l="0" t="0" r="0" b="0"/>
              <a:pathLst>
                <a:path w="329356" h="219401">
                  <a:moveTo>
                    <a:pt x="30905" y="111450"/>
                  </a:moveTo>
                  <a:lnTo>
                    <a:pt x="30905" y="111450"/>
                  </a:lnTo>
                  <a:lnTo>
                    <a:pt x="14312" y="95563"/>
                  </a:lnTo>
                  <a:lnTo>
                    <a:pt x="9889" y="93805"/>
                  </a:lnTo>
                  <a:lnTo>
                    <a:pt x="7722" y="94748"/>
                  </a:lnTo>
                  <a:lnTo>
                    <a:pt x="3432" y="99558"/>
                  </a:lnTo>
                  <a:lnTo>
                    <a:pt x="0" y="128647"/>
                  </a:lnTo>
                  <a:lnTo>
                    <a:pt x="1203" y="160421"/>
                  </a:lnTo>
                  <a:lnTo>
                    <a:pt x="5003" y="172726"/>
                  </a:lnTo>
                  <a:lnTo>
                    <a:pt x="11398" y="180547"/>
                  </a:lnTo>
                  <a:lnTo>
                    <a:pt x="15077" y="182209"/>
                  </a:lnTo>
                  <a:lnTo>
                    <a:pt x="22930" y="182174"/>
                  </a:lnTo>
                  <a:lnTo>
                    <a:pt x="38655" y="174817"/>
                  </a:lnTo>
                  <a:lnTo>
                    <a:pt x="46814" y="167600"/>
                  </a:lnTo>
                  <a:lnTo>
                    <a:pt x="52791" y="158983"/>
                  </a:lnTo>
                  <a:lnTo>
                    <a:pt x="60499" y="139967"/>
                  </a:lnTo>
                  <a:lnTo>
                    <a:pt x="61695" y="135413"/>
                  </a:lnTo>
                  <a:lnTo>
                    <a:pt x="62016" y="135186"/>
                  </a:lnTo>
                  <a:lnTo>
                    <a:pt x="74873" y="168572"/>
                  </a:lnTo>
                  <a:lnTo>
                    <a:pt x="101527" y="191601"/>
                  </a:lnTo>
                  <a:lnTo>
                    <a:pt x="115679" y="196461"/>
                  </a:lnTo>
                  <a:lnTo>
                    <a:pt x="129966" y="197916"/>
                  </a:lnTo>
                  <a:lnTo>
                    <a:pt x="141017" y="196211"/>
                  </a:lnTo>
                  <a:lnTo>
                    <a:pt x="161917" y="181171"/>
                  </a:lnTo>
                  <a:lnTo>
                    <a:pt x="182613" y="152099"/>
                  </a:lnTo>
                  <a:lnTo>
                    <a:pt x="197579" y="119403"/>
                  </a:lnTo>
                  <a:lnTo>
                    <a:pt x="212932" y="80412"/>
                  </a:lnTo>
                  <a:lnTo>
                    <a:pt x="226810" y="41915"/>
                  </a:lnTo>
                  <a:lnTo>
                    <a:pt x="237054" y="6724"/>
                  </a:lnTo>
                  <a:lnTo>
                    <a:pt x="236775" y="3533"/>
                  </a:lnTo>
                  <a:lnTo>
                    <a:pt x="235887" y="1405"/>
                  </a:lnTo>
                  <a:lnTo>
                    <a:pt x="234586" y="1399"/>
                  </a:lnTo>
                  <a:lnTo>
                    <a:pt x="231261" y="5153"/>
                  </a:lnTo>
                  <a:lnTo>
                    <a:pt x="207493" y="47531"/>
                  </a:lnTo>
                  <a:lnTo>
                    <a:pt x="191177" y="89689"/>
                  </a:lnTo>
                  <a:lnTo>
                    <a:pt x="179287" y="132284"/>
                  </a:lnTo>
                  <a:lnTo>
                    <a:pt x="175874" y="155281"/>
                  </a:lnTo>
                  <a:lnTo>
                    <a:pt x="179061" y="174910"/>
                  </a:lnTo>
                  <a:lnTo>
                    <a:pt x="181887" y="181273"/>
                  </a:lnTo>
                  <a:lnTo>
                    <a:pt x="185182" y="185516"/>
                  </a:lnTo>
                  <a:lnTo>
                    <a:pt x="188789" y="188344"/>
                  </a:lnTo>
                  <a:lnTo>
                    <a:pt x="193311" y="189524"/>
                  </a:lnTo>
                  <a:lnTo>
                    <a:pt x="203980" y="188953"/>
                  </a:lnTo>
                  <a:lnTo>
                    <a:pt x="225257" y="177923"/>
                  </a:lnTo>
                  <a:lnTo>
                    <a:pt x="252806" y="154507"/>
                  </a:lnTo>
                  <a:lnTo>
                    <a:pt x="279941" y="115114"/>
                  </a:lnTo>
                  <a:lnTo>
                    <a:pt x="297280" y="82034"/>
                  </a:lnTo>
                  <a:lnTo>
                    <a:pt x="319146" y="37117"/>
                  </a:lnTo>
                  <a:lnTo>
                    <a:pt x="327640" y="17735"/>
                  </a:lnTo>
                  <a:lnTo>
                    <a:pt x="329266" y="0"/>
                  </a:lnTo>
                  <a:lnTo>
                    <a:pt x="322587" y="11478"/>
                  </a:lnTo>
                  <a:lnTo>
                    <a:pt x="309099" y="55850"/>
                  </a:lnTo>
                  <a:lnTo>
                    <a:pt x="305478" y="96308"/>
                  </a:lnTo>
                  <a:lnTo>
                    <a:pt x="306138" y="142300"/>
                  </a:lnTo>
                  <a:lnTo>
                    <a:pt x="312851" y="185355"/>
                  </a:lnTo>
                  <a:lnTo>
                    <a:pt x="329355" y="21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43"/>
            <p:cNvSpPr/>
            <p:nvPr>
              <p:custDataLst>
                <p:tags r:id="rId102"/>
              </p:custDataLst>
            </p:nvPr>
          </p:nvSpPr>
          <p:spPr>
            <a:xfrm>
              <a:off x="8306167" y="4035842"/>
              <a:ext cx="232941" cy="250817"/>
            </a:xfrm>
            <a:custGeom>
              <a:avLst/>
              <a:gdLst/>
              <a:ahLst/>
              <a:cxnLst/>
              <a:rect l="0" t="0" r="0" b="0"/>
              <a:pathLst>
                <a:path w="232941" h="250817">
                  <a:moveTo>
                    <a:pt x="44083" y="21808"/>
                  </a:moveTo>
                  <a:lnTo>
                    <a:pt x="44083" y="21808"/>
                  </a:lnTo>
                  <a:lnTo>
                    <a:pt x="40712" y="21808"/>
                  </a:lnTo>
                  <a:lnTo>
                    <a:pt x="37175" y="27452"/>
                  </a:lnTo>
                  <a:lnTo>
                    <a:pt x="25785" y="58436"/>
                  </a:lnTo>
                  <a:lnTo>
                    <a:pt x="20788" y="103216"/>
                  </a:lnTo>
                  <a:lnTo>
                    <a:pt x="15934" y="149959"/>
                  </a:lnTo>
                  <a:lnTo>
                    <a:pt x="10028" y="195089"/>
                  </a:lnTo>
                  <a:lnTo>
                    <a:pt x="2418" y="237260"/>
                  </a:lnTo>
                  <a:lnTo>
                    <a:pt x="183" y="250816"/>
                  </a:lnTo>
                  <a:lnTo>
                    <a:pt x="0" y="250680"/>
                  </a:lnTo>
                  <a:lnTo>
                    <a:pt x="8470" y="212144"/>
                  </a:lnTo>
                  <a:lnTo>
                    <a:pt x="19420" y="166633"/>
                  </a:lnTo>
                  <a:lnTo>
                    <a:pt x="28182" y="127803"/>
                  </a:lnTo>
                  <a:lnTo>
                    <a:pt x="39133" y="84674"/>
                  </a:lnTo>
                  <a:lnTo>
                    <a:pt x="51055" y="49043"/>
                  </a:lnTo>
                  <a:lnTo>
                    <a:pt x="67785" y="14591"/>
                  </a:lnTo>
                  <a:lnTo>
                    <a:pt x="79798" y="1795"/>
                  </a:lnTo>
                  <a:lnTo>
                    <a:pt x="82709" y="0"/>
                  </a:lnTo>
                  <a:lnTo>
                    <a:pt x="85356" y="214"/>
                  </a:lnTo>
                  <a:lnTo>
                    <a:pt x="87825" y="1767"/>
                  </a:lnTo>
                  <a:lnTo>
                    <a:pt x="90179" y="4214"/>
                  </a:lnTo>
                  <a:lnTo>
                    <a:pt x="108078" y="51790"/>
                  </a:lnTo>
                  <a:lnTo>
                    <a:pt x="118549" y="93015"/>
                  </a:lnTo>
                  <a:lnTo>
                    <a:pt x="128000" y="134629"/>
                  </a:lnTo>
                  <a:lnTo>
                    <a:pt x="143837" y="179874"/>
                  </a:lnTo>
                  <a:lnTo>
                    <a:pt x="160552" y="209507"/>
                  </a:lnTo>
                  <a:lnTo>
                    <a:pt x="172509" y="220102"/>
                  </a:lnTo>
                  <a:lnTo>
                    <a:pt x="178303" y="222827"/>
                  </a:lnTo>
                  <a:lnTo>
                    <a:pt x="182247" y="221437"/>
                  </a:lnTo>
                  <a:lnTo>
                    <a:pt x="192272" y="214249"/>
                  </a:lnTo>
                  <a:lnTo>
                    <a:pt x="206446" y="188189"/>
                  </a:lnTo>
                  <a:lnTo>
                    <a:pt x="215257" y="154316"/>
                  </a:lnTo>
                  <a:lnTo>
                    <a:pt x="223171" y="111040"/>
                  </a:lnTo>
                  <a:lnTo>
                    <a:pt x="229041" y="63583"/>
                  </a:lnTo>
                  <a:lnTo>
                    <a:pt x="232940" y="19605"/>
                  </a:lnTo>
                  <a:lnTo>
                    <a:pt x="231971" y="6717"/>
                  </a:lnTo>
                  <a:lnTo>
                    <a:pt x="230724" y="3281"/>
                  </a:lnTo>
                  <a:lnTo>
                    <a:pt x="229188" y="1695"/>
                  </a:lnTo>
                  <a:lnTo>
                    <a:pt x="227459" y="1344"/>
                  </a:lnTo>
                  <a:lnTo>
                    <a:pt x="221883" y="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44"/>
            <p:cNvSpPr/>
            <p:nvPr>
              <p:custDataLst>
                <p:tags r:id="rId103"/>
              </p:custDataLst>
            </p:nvPr>
          </p:nvSpPr>
          <p:spPr>
            <a:xfrm>
              <a:off x="9036050" y="434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64"/>
          <p:cNvGrpSpPr/>
          <p:nvPr/>
        </p:nvGrpSpPr>
        <p:grpSpPr>
          <a:xfrm>
            <a:off x="7214908" y="3950632"/>
            <a:ext cx="741643" cy="446524"/>
            <a:chOff x="7214908" y="3950632"/>
            <a:chExt cx="741643" cy="446524"/>
          </a:xfrm>
        </p:grpSpPr>
        <p:sp>
          <p:nvSpPr>
            <p:cNvPr id="181" name="SMARTInkShape-1945"/>
            <p:cNvSpPr/>
            <p:nvPr>
              <p:custDataLst>
                <p:tags r:id="rId97"/>
              </p:custDataLst>
            </p:nvPr>
          </p:nvSpPr>
          <p:spPr>
            <a:xfrm>
              <a:off x="7618407" y="4022472"/>
              <a:ext cx="300044" cy="197975"/>
            </a:xfrm>
            <a:custGeom>
              <a:avLst/>
              <a:gdLst/>
              <a:ahLst/>
              <a:cxnLst/>
              <a:rect l="0" t="0" r="0" b="0"/>
              <a:pathLst>
                <a:path w="300044" h="197975">
                  <a:moveTo>
                    <a:pt x="7943" y="117728"/>
                  </a:moveTo>
                  <a:lnTo>
                    <a:pt x="7943" y="117728"/>
                  </a:lnTo>
                  <a:lnTo>
                    <a:pt x="21757" y="108939"/>
                  </a:lnTo>
                  <a:lnTo>
                    <a:pt x="37797" y="93963"/>
                  </a:lnTo>
                  <a:lnTo>
                    <a:pt x="42378" y="85764"/>
                  </a:lnTo>
                  <a:lnTo>
                    <a:pt x="43600" y="81602"/>
                  </a:lnTo>
                  <a:lnTo>
                    <a:pt x="43708" y="78827"/>
                  </a:lnTo>
                  <a:lnTo>
                    <a:pt x="43076" y="76977"/>
                  </a:lnTo>
                  <a:lnTo>
                    <a:pt x="41948" y="75744"/>
                  </a:lnTo>
                  <a:lnTo>
                    <a:pt x="35050" y="78137"/>
                  </a:lnTo>
                  <a:lnTo>
                    <a:pt x="19268" y="89299"/>
                  </a:lnTo>
                  <a:lnTo>
                    <a:pt x="8742" y="100860"/>
                  </a:lnTo>
                  <a:lnTo>
                    <a:pt x="1712" y="115405"/>
                  </a:lnTo>
                  <a:lnTo>
                    <a:pt x="0" y="131277"/>
                  </a:lnTo>
                  <a:lnTo>
                    <a:pt x="2295" y="147033"/>
                  </a:lnTo>
                  <a:lnTo>
                    <a:pt x="8020" y="161091"/>
                  </a:lnTo>
                  <a:lnTo>
                    <a:pt x="15268" y="170632"/>
                  </a:lnTo>
                  <a:lnTo>
                    <a:pt x="23193" y="176519"/>
                  </a:lnTo>
                  <a:lnTo>
                    <a:pt x="31419" y="179134"/>
                  </a:lnTo>
                  <a:lnTo>
                    <a:pt x="39778" y="178416"/>
                  </a:lnTo>
                  <a:lnTo>
                    <a:pt x="43983" y="177237"/>
                  </a:lnTo>
                  <a:lnTo>
                    <a:pt x="52419" y="170282"/>
                  </a:lnTo>
                  <a:lnTo>
                    <a:pt x="82821" y="129467"/>
                  </a:lnTo>
                  <a:lnTo>
                    <a:pt x="95700" y="103882"/>
                  </a:lnTo>
                  <a:lnTo>
                    <a:pt x="99394" y="100991"/>
                  </a:lnTo>
                  <a:lnTo>
                    <a:pt x="105438" y="99364"/>
                  </a:lnTo>
                  <a:lnTo>
                    <a:pt x="111697" y="98881"/>
                  </a:lnTo>
                  <a:lnTo>
                    <a:pt x="115909" y="100650"/>
                  </a:lnTo>
                  <a:lnTo>
                    <a:pt x="128483" y="111278"/>
                  </a:lnTo>
                  <a:lnTo>
                    <a:pt x="128560" y="107977"/>
                  </a:lnTo>
                  <a:lnTo>
                    <a:pt x="126697" y="104457"/>
                  </a:lnTo>
                  <a:lnTo>
                    <a:pt x="125213" y="102531"/>
                  </a:lnTo>
                  <a:lnTo>
                    <a:pt x="119800" y="100390"/>
                  </a:lnTo>
                  <a:lnTo>
                    <a:pt x="104827" y="99016"/>
                  </a:lnTo>
                  <a:lnTo>
                    <a:pt x="96628" y="102591"/>
                  </a:lnTo>
                  <a:lnTo>
                    <a:pt x="92467" y="105520"/>
                  </a:lnTo>
                  <a:lnTo>
                    <a:pt x="79867" y="123126"/>
                  </a:lnTo>
                  <a:lnTo>
                    <a:pt x="73938" y="142846"/>
                  </a:lnTo>
                  <a:lnTo>
                    <a:pt x="75554" y="165465"/>
                  </a:lnTo>
                  <a:lnTo>
                    <a:pt x="78416" y="171425"/>
                  </a:lnTo>
                  <a:lnTo>
                    <a:pt x="87242" y="179928"/>
                  </a:lnTo>
                  <a:lnTo>
                    <a:pt x="107482" y="188683"/>
                  </a:lnTo>
                  <a:lnTo>
                    <a:pt x="134724" y="189003"/>
                  </a:lnTo>
                  <a:lnTo>
                    <a:pt x="168508" y="177887"/>
                  </a:lnTo>
                  <a:lnTo>
                    <a:pt x="201960" y="157817"/>
                  </a:lnTo>
                  <a:lnTo>
                    <a:pt x="234214" y="120512"/>
                  </a:lnTo>
                  <a:lnTo>
                    <a:pt x="253617" y="86039"/>
                  </a:lnTo>
                  <a:lnTo>
                    <a:pt x="270237" y="51433"/>
                  </a:lnTo>
                  <a:lnTo>
                    <a:pt x="290324" y="6936"/>
                  </a:lnTo>
                  <a:lnTo>
                    <a:pt x="292695" y="0"/>
                  </a:lnTo>
                  <a:lnTo>
                    <a:pt x="290026" y="4685"/>
                  </a:lnTo>
                  <a:lnTo>
                    <a:pt x="272000" y="49289"/>
                  </a:lnTo>
                  <a:lnTo>
                    <a:pt x="254809" y="94627"/>
                  </a:lnTo>
                  <a:lnTo>
                    <a:pt x="241955" y="138165"/>
                  </a:lnTo>
                  <a:lnTo>
                    <a:pt x="240359" y="160678"/>
                  </a:lnTo>
                  <a:lnTo>
                    <a:pt x="244353" y="177739"/>
                  </a:lnTo>
                  <a:lnTo>
                    <a:pt x="252714" y="188614"/>
                  </a:lnTo>
                  <a:lnTo>
                    <a:pt x="263486" y="195094"/>
                  </a:lnTo>
                  <a:lnTo>
                    <a:pt x="275329" y="197974"/>
                  </a:lnTo>
                  <a:lnTo>
                    <a:pt x="280745" y="196625"/>
                  </a:lnTo>
                  <a:lnTo>
                    <a:pt x="300043" y="18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46"/>
            <p:cNvSpPr/>
            <p:nvPr>
              <p:custDataLst>
                <p:tags r:id="rId98"/>
              </p:custDataLst>
            </p:nvPr>
          </p:nvSpPr>
          <p:spPr>
            <a:xfrm>
              <a:off x="7805033" y="4089400"/>
              <a:ext cx="151518" cy="6351"/>
            </a:xfrm>
            <a:custGeom>
              <a:avLst/>
              <a:gdLst/>
              <a:ahLst/>
              <a:cxnLst/>
              <a:rect l="0" t="0" r="0" b="0"/>
              <a:pathLst>
                <a:path w="151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2520" y="6350"/>
                  </a:lnTo>
                  <a:lnTo>
                    <a:pt x="86609" y="5644"/>
                  </a:lnTo>
                  <a:lnTo>
                    <a:pt x="129776" y="198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47"/>
            <p:cNvSpPr/>
            <p:nvPr>
              <p:custDataLst>
                <p:tags r:id="rId99"/>
              </p:custDataLst>
            </p:nvPr>
          </p:nvSpPr>
          <p:spPr>
            <a:xfrm>
              <a:off x="7527328" y="4058533"/>
              <a:ext cx="35523" cy="5468"/>
            </a:xfrm>
            <a:custGeom>
              <a:avLst/>
              <a:gdLst/>
              <a:ahLst/>
              <a:cxnLst/>
              <a:rect l="0" t="0" r="0" b="0"/>
              <a:pathLst>
                <a:path w="35523" h="5468">
                  <a:moveTo>
                    <a:pt x="35522" y="5467"/>
                  </a:moveTo>
                  <a:lnTo>
                    <a:pt x="35522" y="5467"/>
                  </a:lnTo>
                  <a:lnTo>
                    <a:pt x="16654" y="4761"/>
                  </a:lnTo>
                  <a:lnTo>
                    <a:pt x="233" y="0"/>
                  </a:lnTo>
                  <a:lnTo>
                    <a:pt x="0" y="411"/>
                  </a:lnTo>
                  <a:lnTo>
                    <a:pt x="377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48"/>
            <p:cNvSpPr/>
            <p:nvPr>
              <p:custDataLst>
                <p:tags r:id="rId100"/>
              </p:custDataLst>
            </p:nvPr>
          </p:nvSpPr>
          <p:spPr>
            <a:xfrm>
              <a:off x="7214908" y="3950632"/>
              <a:ext cx="347403" cy="446524"/>
            </a:xfrm>
            <a:custGeom>
              <a:avLst/>
              <a:gdLst/>
              <a:ahLst/>
              <a:cxnLst/>
              <a:rect l="0" t="0" r="0" b="0"/>
              <a:pathLst>
                <a:path w="347403" h="446524">
                  <a:moveTo>
                    <a:pt x="49492" y="100668"/>
                  </a:moveTo>
                  <a:lnTo>
                    <a:pt x="49492" y="100668"/>
                  </a:lnTo>
                  <a:lnTo>
                    <a:pt x="42750" y="104039"/>
                  </a:lnTo>
                  <a:lnTo>
                    <a:pt x="37559" y="113220"/>
                  </a:lnTo>
                  <a:lnTo>
                    <a:pt x="28477" y="152222"/>
                  </a:lnTo>
                  <a:lnTo>
                    <a:pt x="25391" y="196533"/>
                  </a:lnTo>
                  <a:lnTo>
                    <a:pt x="17734" y="242040"/>
                  </a:lnTo>
                  <a:lnTo>
                    <a:pt x="9901" y="283432"/>
                  </a:lnTo>
                  <a:lnTo>
                    <a:pt x="0" y="318801"/>
                  </a:lnTo>
                  <a:lnTo>
                    <a:pt x="270" y="318762"/>
                  </a:lnTo>
                  <a:lnTo>
                    <a:pt x="11016" y="291396"/>
                  </a:lnTo>
                  <a:lnTo>
                    <a:pt x="22491" y="247491"/>
                  </a:lnTo>
                  <a:lnTo>
                    <a:pt x="36315" y="206845"/>
                  </a:lnTo>
                  <a:lnTo>
                    <a:pt x="44942" y="184152"/>
                  </a:lnTo>
                  <a:lnTo>
                    <a:pt x="54924" y="159146"/>
                  </a:lnTo>
                  <a:lnTo>
                    <a:pt x="65812" y="132598"/>
                  </a:lnTo>
                  <a:lnTo>
                    <a:pt x="77306" y="105020"/>
                  </a:lnTo>
                  <a:lnTo>
                    <a:pt x="105127" y="63092"/>
                  </a:lnTo>
                  <a:lnTo>
                    <a:pt x="136307" y="33167"/>
                  </a:lnTo>
                  <a:lnTo>
                    <a:pt x="183478" y="9093"/>
                  </a:lnTo>
                  <a:lnTo>
                    <a:pt x="208995" y="466"/>
                  </a:lnTo>
                  <a:lnTo>
                    <a:pt x="219327" y="0"/>
                  </a:lnTo>
                  <a:lnTo>
                    <a:pt x="236452" y="5127"/>
                  </a:lnTo>
                  <a:lnTo>
                    <a:pt x="241866" y="11574"/>
                  </a:lnTo>
                  <a:lnTo>
                    <a:pt x="247881" y="30026"/>
                  </a:lnTo>
                  <a:lnTo>
                    <a:pt x="243027" y="52338"/>
                  </a:lnTo>
                  <a:lnTo>
                    <a:pt x="229347" y="75660"/>
                  </a:lnTo>
                  <a:lnTo>
                    <a:pt x="193172" y="107213"/>
                  </a:lnTo>
                  <a:lnTo>
                    <a:pt x="147724" y="129183"/>
                  </a:lnTo>
                  <a:lnTo>
                    <a:pt x="104782" y="139378"/>
                  </a:lnTo>
                  <a:lnTo>
                    <a:pt x="61615" y="138988"/>
                  </a:lnTo>
                  <a:lnTo>
                    <a:pt x="52999" y="140747"/>
                  </a:lnTo>
                  <a:lnTo>
                    <a:pt x="49713" y="142204"/>
                  </a:lnTo>
                  <a:lnTo>
                    <a:pt x="48229" y="144587"/>
                  </a:lnTo>
                  <a:lnTo>
                    <a:pt x="47944" y="147586"/>
                  </a:lnTo>
                  <a:lnTo>
                    <a:pt x="48460" y="150997"/>
                  </a:lnTo>
                  <a:lnTo>
                    <a:pt x="79288" y="190476"/>
                  </a:lnTo>
                  <a:lnTo>
                    <a:pt x="117761" y="233859"/>
                  </a:lnTo>
                  <a:lnTo>
                    <a:pt x="159049" y="279990"/>
                  </a:lnTo>
                  <a:lnTo>
                    <a:pt x="165446" y="282672"/>
                  </a:lnTo>
                  <a:lnTo>
                    <a:pt x="181052" y="284394"/>
                  </a:lnTo>
                  <a:lnTo>
                    <a:pt x="193522" y="281321"/>
                  </a:lnTo>
                  <a:lnTo>
                    <a:pt x="201935" y="274092"/>
                  </a:lnTo>
                  <a:lnTo>
                    <a:pt x="232321" y="236221"/>
                  </a:lnTo>
                  <a:lnTo>
                    <a:pt x="242189" y="211152"/>
                  </a:lnTo>
                  <a:lnTo>
                    <a:pt x="245521" y="190461"/>
                  </a:lnTo>
                  <a:lnTo>
                    <a:pt x="243678" y="188047"/>
                  </a:lnTo>
                  <a:lnTo>
                    <a:pt x="235986" y="185364"/>
                  </a:lnTo>
                  <a:lnTo>
                    <a:pt x="227394" y="186053"/>
                  </a:lnTo>
                  <a:lnTo>
                    <a:pt x="223126" y="187225"/>
                  </a:lnTo>
                  <a:lnTo>
                    <a:pt x="214622" y="196052"/>
                  </a:lnTo>
                  <a:lnTo>
                    <a:pt x="207550" y="209383"/>
                  </a:lnTo>
                  <a:lnTo>
                    <a:pt x="204406" y="224715"/>
                  </a:lnTo>
                  <a:lnTo>
                    <a:pt x="206772" y="239055"/>
                  </a:lnTo>
                  <a:lnTo>
                    <a:pt x="209378" y="245843"/>
                  </a:lnTo>
                  <a:lnTo>
                    <a:pt x="219801" y="257147"/>
                  </a:lnTo>
                  <a:lnTo>
                    <a:pt x="246116" y="272532"/>
                  </a:lnTo>
                  <a:lnTo>
                    <a:pt x="260823" y="273948"/>
                  </a:lnTo>
                  <a:lnTo>
                    <a:pt x="276061" y="271520"/>
                  </a:lnTo>
                  <a:lnTo>
                    <a:pt x="312945" y="254549"/>
                  </a:lnTo>
                  <a:lnTo>
                    <a:pt x="346121" y="223189"/>
                  </a:lnTo>
                  <a:lnTo>
                    <a:pt x="346728" y="223976"/>
                  </a:lnTo>
                  <a:lnTo>
                    <a:pt x="347402" y="228614"/>
                  </a:lnTo>
                  <a:lnTo>
                    <a:pt x="341963" y="273352"/>
                  </a:lnTo>
                  <a:lnTo>
                    <a:pt x="345036" y="316341"/>
                  </a:lnTo>
                  <a:lnTo>
                    <a:pt x="347082" y="354601"/>
                  </a:lnTo>
                  <a:lnTo>
                    <a:pt x="342703" y="399679"/>
                  </a:lnTo>
                  <a:lnTo>
                    <a:pt x="336354" y="426252"/>
                  </a:lnTo>
                  <a:lnTo>
                    <a:pt x="329622" y="438459"/>
                  </a:lnTo>
                  <a:lnTo>
                    <a:pt x="321926" y="444825"/>
                  </a:lnTo>
                  <a:lnTo>
                    <a:pt x="317897" y="446523"/>
                  </a:lnTo>
                  <a:lnTo>
                    <a:pt x="313801" y="446243"/>
                  </a:lnTo>
                  <a:lnTo>
                    <a:pt x="305487" y="442170"/>
                  </a:lnTo>
                  <a:lnTo>
                    <a:pt x="292872" y="425201"/>
                  </a:lnTo>
                  <a:lnTo>
                    <a:pt x="281743" y="379550"/>
                  </a:lnTo>
                  <a:lnTo>
                    <a:pt x="278092" y="36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1949"/>
          <p:cNvSpPr/>
          <p:nvPr>
            <p:custDataLst>
              <p:tags r:id="rId3"/>
            </p:custDataLst>
          </p:nvPr>
        </p:nvSpPr>
        <p:spPr>
          <a:xfrm>
            <a:off x="6680200" y="4222750"/>
            <a:ext cx="50801" cy="38101"/>
          </a:xfrm>
          <a:custGeom>
            <a:avLst/>
            <a:gdLst/>
            <a:ahLst/>
            <a:cxnLst/>
            <a:rect l="0" t="0" r="0" b="0"/>
            <a:pathLst>
              <a:path w="50801" h="38101">
                <a:moveTo>
                  <a:pt x="50800" y="0"/>
                </a:moveTo>
                <a:lnTo>
                  <a:pt x="50800" y="0"/>
                </a:lnTo>
                <a:lnTo>
                  <a:pt x="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366"/>
          <p:cNvGrpSpPr/>
          <p:nvPr/>
        </p:nvGrpSpPr>
        <p:grpSpPr>
          <a:xfrm>
            <a:off x="5619750" y="3892550"/>
            <a:ext cx="787401" cy="326937"/>
            <a:chOff x="5619750" y="3892550"/>
            <a:chExt cx="787401" cy="326937"/>
          </a:xfrm>
        </p:grpSpPr>
        <p:sp>
          <p:nvSpPr>
            <p:cNvPr id="187" name="SMARTInkShape-1950"/>
            <p:cNvSpPr/>
            <p:nvPr>
              <p:custDataLst>
                <p:tags r:id="rId93"/>
              </p:custDataLst>
            </p:nvPr>
          </p:nvSpPr>
          <p:spPr>
            <a:xfrm>
              <a:off x="5619750" y="3892550"/>
              <a:ext cx="323851" cy="240330"/>
            </a:xfrm>
            <a:custGeom>
              <a:avLst/>
              <a:gdLst/>
              <a:ahLst/>
              <a:cxnLst/>
              <a:rect l="0" t="0" r="0" b="0"/>
              <a:pathLst>
                <a:path w="323851" h="240330">
                  <a:moveTo>
                    <a:pt x="0" y="0"/>
                  </a:moveTo>
                  <a:lnTo>
                    <a:pt x="0" y="0"/>
                  </a:lnTo>
                  <a:lnTo>
                    <a:pt x="45190" y="5026"/>
                  </a:lnTo>
                  <a:lnTo>
                    <a:pt x="90294" y="5957"/>
                  </a:lnTo>
                  <a:lnTo>
                    <a:pt x="128326" y="6881"/>
                  </a:lnTo>
                  <a:lnTo>
                    <a:pt x="168746" y="9643"/>
                  </a:lnTo>
                  <a:lnTo>
                    <a:pt x="202704" y="13223"/>
                  </a:lnTo>
                  <a:lnTo>
                    <a:pt x="248885" y="21270"/>
                  </a:lnTo>
                  <a:lnTo>
                    <a:pt x="254823" y="24057"/>
                  </a:lnTo>
                  <a:lnTo>
                    <a:pt x="258782" y="27327"/>
                  </a:lnTo>
                  <a:lnTo>
                    <a:pt x="261421" y="30918"/>
                  </a:lnTo>
                  <a:lnTo>
                    <a:pt x="260358" y="36133"/>
                  </a:lnTo>
                  <a:lnTo>
                    <a:pt x="251652" y="49456"/>
                  </a:lnTo>
                  <a:lnTo>
                    <a:pt x="212222" y="81710"/>
                  </a:lnTo>
                  <a:lnTo>
                    <a:pt x="171849" y="111072"/>
                  </a:lnTo>
                  <a:lnTo>
                    <a:pt x="129313" y="140703"/>
                  </a:lnTo>
                  <a:lnTo>
                    <a:pt x="90996" y="164221"/>
                  </a:lnTo>
                  <a:lnTo>
                    <a:pt x="53280" y="195366"/>
                  </a:lnTo>
                  <a:lnTo>
                    <a:pt x="48375" y="203481"/>
                  </a:lnTo>
                  <a:lnTo>
                    <a:pt x="47066" y="207621"/>
                  </a:lnTo>
                  <a:lnTo>
                    <a:pt x="46900" y="211086"/>
                  </a:lnTo>
                  <a:lnTo>
                    <a:pt x="48596" y="216819"/>
                  </a:lnTo>
                  <a:lnTo>
                    <a:pt x="57346" y="221717"/>
                  </a:lnTo>
                  <a:lnTo>
                    <a:pt x="78139" y="226560"/>
                  </a:lnTo>
                  <a:lnTo>
                    <a:pt x="120562" y="231568"/>
                  </a:lnTo>
                  <a:lnTo>
                    <a:pt x="151655" y="233447"/>
                  </a:lnTo>
                  <a:lnTo>
                    <a:pt x="185934" y="234988"/>
                  </a:lnTo>
                  <a:lnTo>
                    <a:pt x="219986" y="238024"/>
                  </a:lnTo>
                  <a:lnTo>
                    <a:pt x="264148" y="240329"/>
                  </a:lnTo>
                  <a:lnTo>
                    <a:pt x="308399" y="236744"/>
                  </a:lnTo>
                  <a:lnTo>
                    <a:pt x="3238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51"/>
            <p:cNvSpPr/>
            <p:nvPr>
              <p:custDataLst>
                <p:tags r:id="rId94"/>
              </p:custDataLst>
            </p:nvPr>
          </p:nvSpPr>
          <p:spPr>
            <a:xfrm>
              <a:off x="5997853" y="4025900"/>
              <a:ext cx="167998" cy="127001"/>
            </a:xfrm>
            <a:custGeom>
              <a:avLst/>
              <a:gdLst/>
              <a:ahLst/>
              <a:cxnLst/>
              <a:rect l="0" t="0" r="0" b="0"/>
              <a:pathLst>
                <a:path w="167998" h="127001">
                  <a:moveTo>
                    <a:pt x="167997" y="0"/>
                  </a:moveTo>
                  <a:lnTo>
                    <a:pt x="167997" y="0"/>
                  </a:lnTo>
                  <a:lnTo>
                    <a:pt x="164626" y="0"/>
                  </a:lnTo>
                  <a:lnTo>
                    <a:pt x="155788" y="6742"/>
                  </a:lnTo>
                  <a:lnTo>
                    <a:pt x="114194" y="44159"/>
                  </a:lnTo>
                  <a:lnTo>
                    <a:pt x="67604" y="79306"/>
                  </a:lnTo>
                  <a:lnTo>
                    <a:pt x="39473" y="92408"/>
                  </a:lnTo>
                  <a:lnTo>
                    <a:pt x="8475" y="99784"/>
                  </a:lnTo>
                  <a:lnTo>
                    <a:pt x="4499" y="98978"/>
                  </a:lnTo>
                  <a:lnTo>
                    <a:pt x="1848" y="97031"/>
                  </a:lnTo>
                  <a:lnTo>
                    <a:pt x="80" y="94319"/>
                  </a:lnTo>
                  <a:lnTo>
                    <a:pt x="0" y="85664"/>
                  </a:lnTo>
                  <a:lnTo>
                    <a:pt x="965" y="80392"/>
                  </a:lnTo>
                  <a:lnTo>
                    <a:pt x="5801" y="72654"/>
                  </a:lnTo>
                  <a:lnTo>
                    <a:pt x="9066" y="69602"/>
                  </a:lnTo>
                  <a:lnTo>
                    <a:pt x="25865" y="68094"/>
                  </a:lnTo>
                  <a:lnTo>
                    <a:pt x="47676" y="71186"/>
                  </a:lnTo>
                  <a:lnTo>
                    <a:pt x="75118" y="84827"/>
                  </a:lnTo>
                  <a:lnTo>
                    <a:pt x="99948" y="106518"/>
                  </a:lnTo>
                  <a:lnTo>
                    <a:pt x="112065" y="121229"/>
                  </a:lnTo>
                  <a:lnTo>
                    <a:pt x="116797" y="124435"/>
                  </a:lnTo>
                  <a:lnTo>
                    <a:pt x="12354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52"/>
            <p:cNvSpPr/>
            <p:nvPr>
              <p:custDataLst>
                <p:tags r:id="rId95"/>
              </p:custDataLst>
            </p:nvPr>
          </p:nvSpPr>
          <p:spPr>
            <a:xfrm>
              <a:off x="6146800" y="401955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127000" y="0"/>
                  </a:moveTo>
                  <a:lnTo>
                    <a:pt x="127000" y="0"/>
                  </a:lnTo>
                  <a:lnTo>
                    <a:pt x="94361" y="41427"/>
                  </a:lnTo>
                  <a:lnTo>
                    <a:pt x="66301" y="87833"/>
                  </a:lnTo>
                  <a:lnTo>
                    <a:pt x="38538" y="126685"/>
                  </a:lnTo>
                  <a:lnTo>
                    <a:pt x="13466" y="17055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53"/>
            <p:cNvSpPr/>
            <p:nvPr>
              <p:custDataLst>
                <p:tags r:id="rId96"/>
              </p:custDataLst>
            </p:nvPr>
          </p:nvSpPr>
          <p:spPr>
            <a:xfrm>
              <a:off x="6242933" y="4111690"/>
              <a:ext cx="164218" cy="107797"/>
            </a:xfrm>
            <a:custGeom>
              <a:avLst/>
              <a:gdLst/>
              <a:ahLst/>
              <a:cxnLst/>
              <a:rect l="0" t="0" r="0" b="0"/>
              <a:pathLst>
                <a:path w="164218" h="107797">
                  <a:moveTo>
                    <a:pt x="5467" y="9460"/>
                  </a:moveTo>
                  <a:lnTo>
                    <a:pt x="5467" y="9460"/>
                  </a:lnTo>
                  <a:lnTo>
                    <a:pt x="0" y="3993"/>
                  </a:lnTo>
                  <a:lnTo>
                    <a:pt x="9490" y="0"/>
                  </a:lnTo>
                  <a:lnTo>
                    <a:pt x="19956" y="82"/>
                  </a:lnTo>
                  <a:lnTo>
                    <a:pt x="43920" y="5882"/>
                  </a:lnTo>
                  <a:lnTo>
                    <a:pt x="62722" y="18513"/>
                  </a:lnTo>
                  <a:lnTo>
                    <a:pt x="69719" y="31593"/>
                  </a:lnTo>
                  <a:lnTo>
                    <a:pt x="71585" y="39032"/>
                  </a:lnTo>
                  <a:lnTo>
                    <a:pt x="69896" y="52942"/>
                  </a:lnTo>
                  <a:lnTo>
                    <a:pt x="67469" y="59615"/>
                  </a:lnTo>
                  <a:lnTo>
                    <a:pt x="50570" y="79119"/>
                  </a:lnTo>
                  <a:lnTo>
                    <a:pt x="22016" y="100365"/>
                  </a:lnTo>
                  <a:lnTo>
                    <a:pt x="18615" y="101813"/>
                  </a:lnTo>
                  <a:lnTo>
                    <a:pt x="16350" y="103484"/>
                  </a:lnTo>
                  <a:lnTo>
                    <a:pt x="13832" y="107223"/>
                  </a:lnTo>
                  <a:lnTo>
                    <a:pt x="16688" y="107796"/>
                  </a:lnTo>
                  <a:lnTo>
                    <a:pt x="59556" y="105256"/>
                  </a:lnTo>
                  <a:lnTo>
                    <a:pt x="102083" y="101501"/>
                  </a:lnTo>
                  <a:lnTo>
                    <a:pt x="148285" y="94616"/>
                  </a:lnTo>
                  <a:lnTo>
                    <a:pt x="164217" y="92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67"/>
          <p:cNvGrpSpPr/>
          <p:nvPr/>
        </p:nvGrpSpPr>
        <p:grpSpPr>
          <a:xfrm>
            <a:off x="4368800" y="3711091"/>
            <a:ext cx="1019588" cy="403710"/>
            <a:chOff x="4368800" y="3711091"/>
            <a:chExt cx="1019588" cy="403710"/>
          </a:xfrm>
        </p:grpSpPr>
        <p:sp>
          <p:nvSpPr>
            <p:cNvPr id="192" name="SMARTInkShape-1954"/>
            <p:cNvSpPr/>
            <p:nvPr>
              <p:custDataLst>
                <p:tags r:id="rId89"/>
              </p:custDataLst>
            </p:nvPr>
          </p:nvSpPr>
          <p:spPr>
            <a:xfrm>
              <a:off x="4368800" y="3771900"/>
              <a:ext cx="12701" cy="342901"/>
            </a:xfrm>
            <a:custGeom>
              <a:avLst/>
              <a:gdLst/>
              <a:ahLst/>
              <a:cxnLst/>
              <a:rect l="0" t="0" r="0" b="0"/>
              <a:pathLst>
                <a:path w="12701" h="3429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2117"/>
                  </a:lnTo>
                  <a:lnTo>
                    <a:pt x="6611" y="43369"/>
                  </a:lnTo>
                  <a:lnTo>
                    <a:pt x="8348" y="75014"/>
                  </a:lnTo>
                  <a:lnTo>
                    <a:pt x="10766" y="111656"/>
                  </a:lnTo>
                  <a:lnTo>
                    <a:pt x="11840" y="153812"/>
                  </a:lnTo>
                  <a:lnTo>
                    <a:pt x="12317" y="196537"/>
                  </a:lnTo>
                  <a:lnTo>
                    <a:pt x="11119" y="237633"/>
                  </a:lnTo>
                  <a:lnTo>
                    <a:pt x="5882" y="274712"/>
                  </a:lnTo>
                  <a:lnTo>
                    <a:pt x="1743" y="31720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55"/>
            <p:cNvSpPr/>
            <p:nvPr>
              <p:custDataLst>
                <p:tags r:id="rId90"/>
              </p:custDataLst>
            </p:nvPr>
          </p:nvSpPr>
          <p:spPr>
            <a:xfrm>
              <a:off x="4489605" y="3854450"/>
              <a:ext cx="234796" cy="217443"/>
            </a:xfrm>
            <a:custGeom>
              <a:avLst/>
              <a:gdLst/>
              <a:ahLst/>
              <a:cxnLst/>
              <a:rect l="0" t="0" r="0" b="0"/>
              <a:pathLst>
                <a:path w="234796" h="217443">
                  <a:moveTo>
                    <a:pt x="12545" y="19050"/>
                  </a:moveTo>
                  <a:lnTo>
                    <a:pt x="12545" y="19050"/>
                  </a:lnTo>
                  <a:lnTo>
                    <a:pt x="5803" y="15679"/>
                  </a:lnTo>
                  <a:lnTo>
                    <a:pt x="3817" y="13981"/>
                  </a:lnTo>
                  <a:lnTo>
                    <a:pt x="0" y="6689"/>
                  </a:lnTo>
                  <a:lnTo>
                    <a:pt x="1286" y="28106"/>
                  </a:lnTo>
                  <a:lnTo>
                    <a:pt x="11784" y="75402"/>
                  </a:lnTo>
                  <a:lnTo>
                    <a:pt x="18670" y="122295"/>
                  </a:lnTo>
                  <a:lnTo>
                    <a:pt x="25178" y="166293"/>
                  </a:lnTo>
                  <a:lnTo>
                    <a:pt x="33457" y="197908"/>
                  </a:lnTo>
                  <a:lnTo>
                    <a:pt x="40184" y="211431"/>
                  </a:lnTo>
                  <a:lnTo>
                    <a:pt x="45525" y="217442"/>
                  </a:lnTo>
                  <a:lnTo>
                    <a:pt x="48643" y="216928"/>
                  </a:lnTo>
                  <a:lnTo>
                    <a:pt x="55870" y="210712"/>
                  </a:lnTo>
                  <a:lnTo>
                    <a:pt x="67872" y="191942"/>
                  </a:lnTo>
                  <a:lnTo>
                    <a:pt x="79500" y="150882"/>
                  </a:lnTo>
                  <a:lnTo>
                    <a:pt x="88591" y="117475"/>
                  </a:lnTo>
                  <a:lnTo>
                    <a:pt x="90759" y="114300"/>
                  </a:lnTo>
                  <a:lnTo>
                    <a:pt x="93616" y="113594"/>
                  </a:lnTo>
                  <a:lnTo>
                    <a:pt x="96931" y="114535"/>
                  </a:lnTo>
                  <a:lnTo>
                    <a:pt x="110220" y="124483"/>
                  </a:lnTo>
                  <a:lnTo>
                    <a:pt x="153620" y="165119"/>
                  </a:lnTo>
                  <a:lnTo>
                    <a:pt x="162499" y="168636"/>
                  </a:lnTo>
                  <a:lnTo>
                    <a:pt x="171149" y="168318"/>
                  </a:lnTo>
                  <a:lnTo>
                    <a:pt x="179696" y="165119"/>
                  </a:lnTo>
                  <a:lnTo>
                    <a:pt x="188199" y="158994"/>
                  </a:lnTo>
                  <a:lnTo>
                    <a:pt x="200920" y="140870"/>
                  </a:lnTo>
                  <a:lnTo>
                    <a:pt x="212791" y="102275"/>
                  </a:lnTo>
                  <a:lnTo>
                    <a:pt x="219730" y="60564"/>
                  </a:lnTo>
                  <a:lnTo>
                    <a:pt x="230529" y="12958"/>
                  </a:lnTo>
                  <a:lnTo>
                    <a:pt x="234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56"/>
            <p:cNvSpPr/>
            <p:nvPr>
              <p:custDataLst>
                <p:tags r:id="rId91"/>
              </p:custDataLst>
            </p:nvPr>
          </p:nvSpPr>
          <p:spPr>
            <a:xfrm>
              <a:off x="4813639" y="3711091"/>
              <a:ext cx="12362" cy="365610"/>
            </a:xfrm>
            <a:custGeom>
              <a:avLst/>
              <a:gdLst/>
              <a:ahLst/>
              <a:cxnLst/>
              <a:rect l="0" t="0" r="0" b="0"/>
              <a:pathLst>
                <a:path w="12362" h="365610">
                  <a:moveTo>
                    <a:pt x="12361" y="3659"/>
                  </a:moveTo>
                  <a:lnTo>
                    <a:pt x="12361" y="3659"/>
                  </a:lnTo>
                  <a:lnTo>
                    <a:pt x="8990" y="288"/>
                  </a:lnTo>
                  <a:lnTo>
                    <a:pt x="7292" y="0"/>
                  </a:lnTo>
                  <a:lnTo>
                    <a:pt x="5453" y="515"/>
                  </a:lnTo>
                  <a:lnTo>
                    <a:pt x="3522" y="1563"/>
                  </a:lnTo>
                  <a:lnTo>
                    <a:pt x="805" y="23264"/>
                  </a:lnTo>
                  <a:lnTo>
                    <a:pt x="0" y="66618"/>
                  </a:lnTo>
                  <a:lnTo>
                    <a:pt x="1693" y="103372"/>
                  </a:lnTo>
                  <a:lnTo>
                    <a:pt x="4797" y="143931"/>
                  </a:lnTo>
                  <a:lnTo>
                    <a:pt x="8529" y="187828"/>
                  </a:lnTo>
                  <a:lnTo>
                    <a:pt x="10658" y="231326"/>
                  </a:lnTo>
                  <a:lnTo>
                    <a:pt x="11604" y="272767"/>
                  </a:lnTo>
                  <a:lnTo>
                    <a:pt x="12024" y="310000"/>
                  </a:lnTo>
                  <a:lnTo>
                    <a:pt x="12361" y="36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57"/>
            <p:cNvSpPr/>
            <p:nvPr>
              <p:custDataLst>
                <p:tags r:id="rId92"/>
              </p:custDataLst>
            </p:nvPr>
          </p:nvSpPr>
          <p:spPr>
            <a:xfrm>
              <a:off x="5011865" y="3835400"/>
              <a:ext cx="376523" cy="278933"/>
            </a:xfrm>
            <a:custGeom>
              <a:avLst/>
              <a:gdLst/>
              <a:ahLst/>
              <a:cxnLst/>
              <a:rect l="0" t="0" r="0" b="0"/>
              <a:pathLst>
                <a:path w="376523" h="278933">
                  <a:moveTo>
                    <a:pt x="42735" y="0"/>
                  </a:moveTo>
                  <a:lnTo>
                    <a:pt x="42735" y="0"/>
                  </a:lnTo>
                  <a:lnTo>
                    <a:pt x="4075" y="0"/>
                  </a:lnTo>
                  <a:lnTo>
                    <a:pt x="2145" y="705"/>
                  </a:lnTo>
                  <a:lnTo>
                    <a:pt x="858" y="1881"/>
                  </a:lnTo>
                  <a:lnTo>
                    <a:pt x="0" y="3371"/>
                  </a:lnTo>
                  <a:lnTo>
                    <a:pt x="929" y="8789"/>
                  </a:lnTo>
                  <a:lnTo>
                    <a:pt x="10645" y="27136"/>
                  </a:lnTo>
                  <a:lnTo>
                    <a:pt x="32207" y="44964"/>
                  </a:lnTo>
                  <a:lnTo>
                    <a:pt x="76874" y="65587"/>
                  </a:lnTo>
                  <a:lnTo>
                    <a:pt x="119564" y="83169"/>
                  </a:lnTo>
                  <a:lnTo>
                    <a:pt x="153787" y="95525"/>
                  </a:lnTo>
                  <a:lnTo>
                    <a:pt x="190164" y="108072"/>
                  </a:lnTo>
                  <a:lnTo>
                    <a:pt x="227498" y="119998"/>
                  </a:lnTo>
                  <a:lnTo>
                    <a:pt x="265257" y="130003"/>
                  </a:lnTo>
                  <a:lnTo>
                    <a:pt x="299443" y="139153"/>
                  </a:lnTo>
                  <a:lnTo>
                    <a:pt x="340811" y="150356"/>
                  </a:lnTo>
                  <a:lnTo>
                    <a:pt x="376522" y="163726"/>
                  </a:lnTo>
                  <a:lnTo>
                    <a:pt x="376032" y="165595"/>
                  </a:lnTo>
                  <a:lnTo>
                    <a:pt x="371724" y="171434"/>
                  </a:lnTo>
                  <a:lnTo>
                    <a:pt x="328313" y="192821"/>
                  </a:lnTo>
                  <a:lnTo>
                    <a:pt x="291431" y="206867"/>
                  </a:lnTo>
                  <a:lnTo>
                    <a:pt x="249224" y="223336"/>
                  </a:lnTo>
                  <a:lnTo>
                    <a:pt x="202067" y="241622"/>
                  </a:lnTo>
                  <a:lnTo>
                    <a:pt x="162460" y="253703"/>
                  </a:lnTo>
                  <a:lnTo>
                    <a:pt x="138495" y="265123"/>
                  </a:lnTo>
                  <a:lnTo>
                    <a:pt x="131156" y="271408"/>
                  </a:lnTo>
                  <a:lnTo>
                    <a:pt x="129199" y="274072"/>
                  </a:lnTo>
                  <a:lnTo>
                    <a:pt x="128600" y="275848"/>
                  </a:lnTo>
                  <a:lnTo>
                    <a:pt x="128906" y="277032"/>
                  </a:lnTo>
                  <a:lnTo>
                    <a:pt x="129816" y="277821"/>
                  </a:lnTo>
                  <a:lnTo>
                    <a:pt x="141208" y="278932"/>
                  </a:lnTo>
                  <a:lnTo>
                    <a:pt x="17608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368"/>
          <p:cNvGrpSpPr/>
          <p:nvPr/>
        </p:nvGrpSpPr>
        <p:grpSpPr>
          <a:xfrm>
            <a:off x="3563543" y="3780233"/>
            <a:ext cx="259158" cy="423772"/>
            <a:chOff x="3563543" y="3780233"/>
            <a:chExt cx="259158" cy="423772"/>
          </a:xfrm>
        </p:grpSpPr>
        <p:sp>
          <p:nvSpPr>
            <p:cNvPr id="197" name="SMARTInkShape-1958"/>
            <p:cNvSpPr/>
            <p:nvPr>
              <p:custDataLst>
                <p:tags r:id="rId87"/>
              </p:custDataLst>
            </p:nvPr>
          </p:nvSpPr>
          <p:spPr>
            <a:xfrm>
              <a:off x="3563543" y="3780233"/>
              <a:ext cx="55958" cy="150418"/>
            </a:xfrm>
            <a:custGeom>
              <a:avLst/>
              <a:gdLst/>
              <a:ahLst/>
              <a:cxnLst/>
              <a:rect l="0" t="0" r="0" b="0"/>
              <a:pathLst>
                <a:path w="55958" h="150418">
                  <a:moveTo>
                    <a:pt x="43257" y="55167"/>
                  </a:moveTo>
                  <a:lnTo>
                    <a:pt x="43257" y="55167"/>
                  </a:lnTo>
                  <a:lnTo>
                    <a:pt x="39886" y="61909"/>
                  </a:lnTo>
                  <a:lnTo>
                    <a:pt x="34468" y="67100"/>
                  </a:lnTo>
                  <a:lnTo>
                    <a:pt x="19492" y="76182"/>
                  </a:lnTo>
                  <a:lnTo>
                    <a:pt x="15419" y="76938"/>
                  </a:lnTo>
                  <a:lnTo>
                    <a:pt x="7131" y="75897"/>
                  </a:lnTo>
                  <a:lnTo>
                    <a:pt x="4356" y="73926"/>
                  </a:lnTo>
                  <a:lnTo>
                    <a:pt x="2506" y="71201"/>
                  </a:lnTo>
                  <a:lnTo>
                    <a:pt x="451" y="63704"/>
                  </a:lnTo>
                  <a:lnTo>
                    <a:pt x="0" y="47583"/>
                  </a:lnTo>
                  <a:lnTo>
                    <a:pt x="4726" y="29402"/>
                  </a:lnTo>
                  <a:lnTo>
                    <a:pt x="19220" y="4710"/>
                  </a:lnTo>
                  <a:lnTo>
                    <a:pt x="23872" y="992"/>
                  </a:lnTo>
                  <a:lnTo>
                    <a:pt x="26100" y="0"/>
                  </a:lnTo>
                  <a:lnTo>
                    <a:pt x="28291" y="44"/>
                  </a:lnTo>
                  <a:lnTo>
                    <a:pt x="32607" y="1975"/>
                  </a:lnTo>
                  <a:lnTo>
                    <a:pt x="34041" y="4889"/>
                  </a:lnTo>
                  <a:lnTo>
                    <a:pt x="39900" y="40785"/>
                  </a:lnTo>
                  <a:lnTo>
                    <a:pt x="45633" y="78971"/>
                  </a:lnTo>
                  <a:lnTo>
                    <a:pt x="51801" y="121565"/>
                  </a:lnTo>
                  <a:lnTo>
                    <a:pt x="55957" y="15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59"/>
            <p:cNvSpPr/>
            <p:nvPr>
              <p:custDataLst>
                <p:tags r:id="rId88"/>
              </p:custDataLst>
            </p:nvPr>
          </p:nvSpPr>
          <p:spPr>
            <a:xfrm>
              <a:off x="3566735" y="3801629"/>
              <a:ext cx="255966" cy="402376"/>
            </a:xfrm>
            <a:custGeom>
              <a:avLst/>
              <a:gdLst/>
              <a:ahLst/>
              <a:cxnLst/>
              <a:rect l="0" t="0" r="0" b="0"/>
              <a:pathLst>
                <a:path w="255966" h="402376">
                  <a:moveTo>
                    <a:pt x="21015" y="256021"/>
                  </a:moveTo>
                  <a:lnTo>
                    <a:pt x="21015" y="256021"/>
                  </a:lnTo>
                  <a:lnTo>
                    <a:pt x="14273" y="259392"/>
                  </a:lnTo>
                  <a:lnTo>
                    <a:pt x="11581" y="259679"/>
                  </a:lnTo>
                  <a:lnTo>
                    <a:pt x="6710" y="258117"/>
                  </a:lnTo>
                  <a:lnTo>
                    <a:pt x="2192" y="251308"/>
                  </a:lnTo>
                  <a:lnTo>
                    <a:pt x="0" y="246529"/>
                  </a:lnTo>
                  <a:lnTo>
                    <a:pt x="285" y="219577"/>
                  </a:lnTo>
                  <a:lnTo>
                    <a:pt x="18322" y="184780"/>
                  </a:lnTo>
                  <a:lnTo>
                    <a:pt x="49380" y="147659"/>
                  </a:lnTo>
                  <a:lnTo>
                    <a:pt x="88765" y="106478"/>
                  </a:lnTo>
                  <a:lnTo>
                    <a:pt x="128343" y="66367"/>
                  </a:lnTo>
                  <a:lnTo>
                    <a:pt x="168092" y="25733"/>
                  </a:lnTo>
                  <a:lnTo>
                    <a:pt x="188976" y="47"/>
                  </a:lnTo>
                  <a:lnTo>
                    <a:pt x="189433" y="0"/>
                  </a:lnTo>
                  <a:lnTo>
                    <a:pt x="188060" y="3710"/>
                  </a:lnTo>
                  <a:lnTo>
                    <a:pt x="158741" y="47939"/>
                  </a:lnTo>
                  <a:lnTo>
                    <a:pt x="142904" y="78873"/>
                  </a:lnTo>
                  <a:lnTo>
                    <a:pt x="126458" y="116140"/>
                  </a:lnTo>
                  <a:lnTo>
                    <a:pt x="113504" y="158104"/>
                  </a:lnTo>
                  <a:lnTo>
                    <a:pt x="103043" y="201918"/>
                  </a:lnTo>
                  <a:lnTo>
                    <a:pt x="93690" y="244910"/>
                  </a:lnTo>
                  <a:lnTo>
                    <a:pt x="92356" y="283774"/>
                  </a:lnTo>
                  <a:lnTo>
                    <a:pt x="96467" y="318450"/>
                  </a:lnTo>
                  <a:lnTo>
                    <a:pt x="106714" y="360361"/>
                  </a:lnTo>
                  <a:lnTo>
                    <a:pt x="114607" y="381652"/>
                  </a:lnTo>
                  <a:lnTo>
                    <a:pt x="124700" y="394877"/>
                  </a:lnTo>
                  <a:lnTo>
                    <a:pt x="130355" y="399392"/>
                  </a:lnTo>
                  <a:lnTo>
                    <a:pt x="135536" y="401696"/>
                  </a:lnTo>
                  <a:lnTo>
                    <a:pt x="145056" y="402375"/>
                  </a:lnTo>
                  <a:lnTo>
                    <a:pt x="149570" y="399451"/>
                  </a:lnTo>
                  <a:lnTo>
                    <a:pt x="158349" y="388677"/>
                  </a:lnTo>
                  <a:lnTo>
                    <a:pt x="164483" y="360001"/>
                  </a:lnTo>
                  <a:lnTo>
                    <a:pt x="162929" y="317953"/>
                  </a:lnTo>
                  <a:lnTo>
                    <a:pt x="156788" y="275571"/>
                  </a:lnTo>
                  <a:lnTo>
                    <a:pt x="154459" y="251357"/>
                  </a:lnTo>
                  <a:lnTo>
                    <a:pt x="157764" y="246799"/>
                  </a:lnTo>
                  <a:lnTo>
                    <a:pt x="184874" y="231417"/>
                  </a:lnTo>
                  <a:lnTo>
                    <a:pt x="229635" y="209516"/>
                  </a:lnTo>
                  <a:lnTo>
                    <a:pt x="255965" y="192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69"/>
          <p:cNvGrpSpPr/>
          <p:nvPr/>
        </p:nvGrpSpPr>
        <p:grpSpPr>
          <a:xfrm>
            <a:off x="2193729" y="3721030"/>
            <a:ext cx="879672" cy="430204"/>
            <a:chOff x="2193729" y="3721030"/>
            <a:chExt cx="879672" cy="430204"/>
          </a:xfrm>
        </p:grpSpPr>
        <p:sp>
          <p:nvSpPr>
            <p:cNvPr id="200" name="SMARTInkShape-1960"/>
            <p:cNvSpPr/>
            <p:nvPr>
              <p:custDataLst>
                <p:tags r:id="rId78"/>
              </p:custDataLst>
            </p:nvPr>
          </p:nvSpPr>
          <p:spPr>
            <a:xfrm>
              <a:off x="2350383" y="3778250"/>
              <a:ext cx="30868" cy="273051"/>
            </a:xfrm>
            <a:custGeom>
              <a:avLst/>
              <a:gdLst/>
              <a:ahLst/>
              <a:cxnLst/>
              <a:rect l="0" t="0" r="0" b="0"/>
              <a:pathLst>
                <a:path w="30868" h="2730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5693"/>
                  </a:lnTo>
                  <a:lnTo>
                    <a:pt x="6120" y="69231"/>
                  </a:lnTo>
                  <a:lnTo>
                    <a:pt x="11166" y="106028"/>
                  </a:lnTo>
                  <a:lnTo>
                    <a:pt x="15761" y="145196"/>
                  </a:lnTo>
                  <a:lnTo>
                    <a:pt x="20155" y="183770"/>
                  </a:lnTo>
                  <a:lnTo>
                    <a:pt x="24460" y="220200"/>
                  </a:lnTo>
                  <a:lnTo>
                    <a:pt x="3086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61"/>
            <p:cNvSpPr/>
            <p:nvPr>
              <p:custDataLst>
                <p:tags r:id="rId79"/>
              </p:custDataLst>
            </p:nvPr>
          </p:nvSpPr>
          <p:spPr>
            <a:xfrm>
              <a:off x="2193729" y="3721030"/>
              <a:ext cx="352622" cy="152471"/>
            </a:xfrm>
            <a:custGeom>
              <a:avLst/>
              <a:gdLst/>
              <a:ahLst/>
              <a:cxnLst/>
              <a:rect l="0" t="0" r="0" b="0"/>
              <a:pathLst>
                <a:path w="352622" h="152471">
                  <a:moveTo>
                    <a:pt x="3371" y="152470"/>
                  </a:moveTo>
                  <a:lnTo>
                    <a:pt x="3371" y="152470"/>
                  </a:lnTo>
                  <a:lnTo>
                    <a:pt x="0" y="149099"/>
                  </a:lnTo>
                  <a:lnTo>
                    <a:pt x="418" y="145989"/>
                  </a:lnTo>
                  <a:lnTo>
                    <a:pt x="4646" y="136890"/>
                  </a:lnTo>
                  <a:lnTo>
                    <a:pt x="25072" y="119867"/>
                  </a:lnTo>
                  <a:lnTo>
                    <a:pt x="70322" y="94675"/>
                  </a:lnTo>
                  <a:lnTo>
                    <a:pt x="114031" y="71279"/>
                  </a:lnTo>
                  <a:lnTo>
                    <a:pt x="138527" y="58127"/>
                  </a:lnTo>
                  <a:lnTo>
                    <a:pt x="165442" y="45830"/>
                  </a:lnTo>
                  <a:lnTo>
                    <a:pt x="193968" y="34104"/>
                  </a:lnTo>
                  <a:lnTo>
                    <a:pt x="223569" y="22759"/>
                  </a:lnTo>
                  <a:lnTo>
                    <a:pt x="248947" y="14491"/>
                  </a:lnTo>
                  <a:lnTo>
                    <a:pt x="292198" y="3422"/>
                  </a:lnTo>
                  <a:lnTo>
                    <a:pt x="338490" y="0"/>
                  </a:lnTo>
                  <a:lnTo>
                    <a:pt x="352621" y="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62"/>
            <p:cNvSpPr/>
            <p:nvPr>
              <p:custDataLst>
                <p:tags r:id="rId80"/>
              </p:custDataLst>
            </p:nvPr>
          </p:nvSpPr>
          <p:spPr>
            <a:xfrm>
              <a:off x="2479493" y="3909704"/>
              <a:ext cx="224652" cy="128897"/>
            </a:xfrm>
            <a:custGeom>
              <a:avLst/>
              <a:gdLst/>
              <a:ahLst/>
              <a:cxnLst/>
              <a:rect l="0" t="0" r="0" b="0"/>
              <a:pathLst>
                <a:path w="224652" h="128897">
                  <a:moveTo>
                    <a:pt x="28757" y="78096"/>
                  </a:moveTo>
                  <a:lnTo>
                    <a:pt x="28757" y="78096"/>
                  </a:lnTo>
                  <a:lnTo>
                    <a:pt x="49714" y="55728"/>
                  </a:lnTo>
                  <a:lnTo>
                    <a:pt x="55239" y="44871"/>
                  </a:lnTo>
                  <a:lnTo>
                    <a:pt x="56284" y="32991"/>
                  </a:lnTo>
                  <a:lnTo>
                    <a:pt x="54397" y="22066"/>
                  </a:lnTo>
                  <a:lnTo>
                    <a:pt x="51206" y="14858"/>
                  </a:lnTo>
                  <a:lnTo>
                    <a:pt x="48662" y="13360"/>
                  </a:lnTo>
                  <a:lnTo>
                    <a:pt x="45555" y="13066"/>
                  </a:lnTo>
                  <a:lnTo>
                    <a:pt x="42072" y="13576"/>
                  </a:lnTo>
                  <a:lnTo>
                    <a:pt x="23687" y="24407"/>
                  </a:lnTo>
                  <a:lnTo>
                    <a:pt x="7107" y="47763"/>
                  </a:lnTo>
                  <a:lnTo>
                    <a:pt x="0" y="77027"/>
                  </a:lnTo>
                  <a:lnTo>
                    <a:pt x="2100" y="93848"/>
                  </a:lnTo>
                  <a:lnTo>
                    <a:pt x="4636" y="101298"/>
                  </a:lnTo>
                  <a:lnTo>
                    <a:pt x="9854" y="106969"/>
                  </a:lnTo>
                  <a:lnTo>
                    <a:pt x="25059" y="115153"/>
                  </a:lnTo>
                  <a:lnTo>
                    <a:pt x="60195" y="120355"/>
                  </a:lnTo>
                  <a:lnTo>
                    <a:pt x="105257" y="111784"/>
                  </a:lnTo>
                  <a:lnTo>
                    <a:pt x="137781" y="99654"/>
                  </a:lnTo>
                  <a:lnTo>
                    <a:pt x="182181" y="75076"/>
                  </a:lnTo>
                  <a:lnTo>
                    <a:pt x="204190" y="55587"/>
                  </a:lnTo>
                  <a:lnTo>
                    <a:pt x="218675" y="35166"/>
                  </a:lnTo>
                  <a:lnTo>
                    <a:pt x="224173" y="18093"/>
                  </a:lnTo>
                  <a:lnTo>
                    <a:pt x="224651" y="10578"/>
                  </a:lnTo>
                  <a:lnTo>
                    <a:pt x="220736" y="5567"/>
                  </a:lnTo>
                  <a:lnTo>
                    <a:pt x="205098" y="0"/>
                  </a:lnTo>
                  <a:lnTo>
                    <a:pt x="185918" y="1289"/>
                  </a:lnTo>
                  <a:lnTo>
                    <a:pt x="148231" y="13614"/>
                  </a:lnTo>
                  <a:lnTo>
                    <a:pt x="136419" y="21450"/>
                  </a:lnTo>
                  <a:lnTo>
                    <a:pt x="132282" y="25515"/>
                  </a:lnTo>
                  <a:lnTo>
                    <a:pt x="130229" y="29637"/>
                  </a:lnTo>
                  <a:lnTo>
                    <a:pt x="129830" y="37979"/>
                  </a:lnTo>
                  <a:lnTo>
                    <a:pt x="135767" y="46390"/>
                  </a:lnTo>
                  <a:lnTo>
                    <a:pt x="182687" y="84820"/>
                  </a:lnTo>
                  <a:lnTo>
                    <a:pt x="193918" y="103607"/>
                  </a:lnTo>
                  <a:lnTo>
                    <a:pt x="194603" y="108509"/>
                  </a:lnTo>
                  <a:lnTo>
                    <a:pt x="193649" y="112482"/>
                  </a:lnTo>
                  <a:lnTo>
                    <a:pt x="191602" y="115837"/>
                  </a:lnTo>
                  <a:lnTo>
                    <a:pt x="183682" y="121446"/>
                  </a:lnTo>
                  <a:lnTo>
                    <a:pt x="168457" y="12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63"/>
            <p:cNvSpPr/>
            <p:nvPr>
              <p:custDataLst>
                <p:tags r:id="rId81"/>
              </p:custDataLst>
            </p:nvPr>
          </p:nvSpPr>
          <p:spPr>
            <a:xfrm>
              <a:off x="2772708" y="3741033"/>
              <a:ext cx="96610" cy="303509"/>
            </a:xfrm>
            <a:custGeom>
              <a:avLst/>
              <a:gdLst/>
              <a:ahLst/>
              <a:cxnLst/>
              <a:rect l="0" t="0" r="0" b="0"/>
              <a:pathLst>
                <a:path w="96610" h="303509">
                  <a:moveTo>
                    <a:pt x="91142" y="5467"/>
                  </a:moveTo>
                  <a:lnTo>
                    <a:pt x="91142" y="5467"/>
                  </a:lnTo>
                  <a:lnTo>
                    <a:pt x="96609" y="0"/>
                  </a:lnTo>
                  <a:lnTo>
                    <a:pt x="69625" y="39193"/>
                  </a:lnTo>
                  <a:lnTo>
                    <a:pt x="44471" y="82644"/>
                  </a:lnTo>
                  <a:lnTo>
                    <a:pt x="29478" y="118555"/>
                  </a:lnTo>
                  <a:lnTo>
                    <a:pt x="16463" y="157329"/>
                  </a:lnTo>
                  <a:lnTo>
                    <a:pt x="5975" y="195728"/>
                  </a:lnTo>
                  <a:lnTo>
                    <a:pt x="374" y="230198"/>
                  </a:lnTo>
                  <a:lnTo>
                    <a:pt x="0" y="259158"/>
                  </a:lnTo>
                  <a:lnTo>
                    <a:pt x="6890" y="279086"/>
                  </a:lnTo>
                  <a:lnTo>
                    <a:pt x="22669" y="298832"/>
                  </a:lnTo>
                  <a:lnTo>
                    <a:pt x="29266" y="301938"/>
                  </a:lnTo>
                  <a:lnTo>
                    <a:pt x="44121" y="303508"/>
                  </a:lnTo>
                  <a:lnTo>
                    <a:pt x="50623" y="300116"/>
                  </a:lnTo>
                  <a:lnTo>
                    <a:pt x="72092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64"/>
            <p:cNvSpPr/>
            <p:nvPr>
              <p:custDataLst>
                <p:tags r:id="rId82"/>
              </p:custDataLst>
            </p:nvPr>
          </p:nvSpPr>
          <p:spPr>
            <a:xfrm>
              <a:off x="2733192" y="3879850"/>
              <a:ext cx="225909" cy="57151"/>
            </a:xfrm>
            <a:custGeom>
              <a:avLst/>
              <a:gdLst/>
              <a:ahLst/>
              <a:cxnLst/>
              <a:rect l="0" t="0" r="0" b="0"/>
              <a:pathLst>
                <a:path w="22590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3779"/>
                  </a:lnTo>
                  <a:lnTo>
                    <a:pt x="0" y="52081"/>
                  </a:lnTo>
                  <a:lnTo>
                    <a:pt x="514" y="50243"/>
                  </a:lnTo>
                  <a:lnTo>
                    <a:pt x="1562" y="48312"/>
                  </a:lnTo>
                  <a:lnTo>
                    <a:pt x="16521" y="38852"/>
                  </a:lnTo>
                  <a:lnTo>
                    <a:pt x="52311" y="27112"/>
                  </a:lnTo>
                  <a:lnTo>
                    <a:pt x="88311" y="16989"/>
                  </a:lnTo>
                  <a:lnTo>
                    <a:pt x="128065" y="7551"/>
                  </a:lnTo>
                  <a:lnTo>
                    <a:pt x="164548" y="3356"/>
                  </a:lnTo>
                  <a:lnTo>
                    <a:pt x="210861" y="663"/>
                  </a:lnTo>
                  <a:lnTo>
                    <a:pt x="225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65"/>
            <p:cNvSpPr/>
            <p:nvPr>
              <p:custDataLst>
                <p:tags r:id="rId83"/>
              </p:custDataLst>
            </p:nvPr>
          </p:nvSpPr>
          <p:spPr>
            <a:xfrm>
              <a:off x="2298308" y="4076700"/>
              <a:ext cx="559193" cy="57151"/>
            </a:xfrm>
            <a:custGeom>
              <a:avLst/>
              <a:gdLst/>
              <a:ahLst/>
              <a:cxnLst/>
              <a:rect l="0" t="0" r="0" b="0"/>
              <a:pathLst>
                <a:path w="559193" h="57151">
                  <a:moveTo>
                    <a:pt x="6742" y="57150"/>
                  </a:moveTo>
                  <a:lnTo>
                    <a:pt x="6742" y="57150"/>
                  </a:lnTo>
                  <a:lnTo>
                    <a:pt x="0" y="57150"/>
                  </a:lnTo>
                  <a:lnTo>
                    <a:pt x="836" y="56444"/>
                  </a:lnTo>
                  <a:lnTo>
                    <a:pt x="33746" y="50242"/>
                  </a:lnTo>
                  <a:lnTo>
                    <a:pt x="70955" y="46319"/>
                  </a:lnTo>
                  <a:lnTo>
                    <a:pt x="94706" y="44285"/>
                  </a:lnTo>
                  <a:lnTo>
                    <a:pt x="120418" y="42223"/>
                  </a:lnTo>
                  <a:lnTo>
                    <a:pt x="148848" y="40143"/>
                  </a:lnTo>
                  <a:lnTo>
                    <a:pt x="179090" y="38051"/>
                  </a:lnTo>
                  <a:lnTo>
                    <a:pt x="210541" y="35951"/>
                  </a:lnTo>
                  <a:lnTo>
                    <a:pt x="244208" y="33139"/>
                  </a:lnTo>
                  <a:lnTo>
                    <a:pt x="279352" y="29854"/>
                  </a:lnTo>
                  <a:lnTo>
                    <a:pt x="315482" y="26252"/>
                  </a:lnTo>
                  <a:lnTo>
                    <a:pt x="350858" y="23146"/>
                  </a:lnTo>
                  <a:lnTo>
                    <a:pt x="385730" y="20370"/>
                  </a:lnTo>
                  <a:lnTo>
                    <a:pt x="420268" y="17813"/>
                  </a:lnTo>
                  <a:lnTo>
                    <a:pt x="449642" y="15403"/>
                  </a:lnTo>
                  <a:lnTo>
                    <a:pt x="475576" y="13091"/>
                  </a:lnTo>
                  <a:lnTo>
                    <a:pt x="516385" y="8640"/>
                  </a:lnTo>
                  <a:lnTo>
                    <a:pt x="559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66"/>
            <p:cNvSpPr/>
            <p:nvPr>
              <p:custDataLst>
                <p:tags r:id="rId84"/>
              </p:custDataLst>
            </p:nvPr>
          </p:nvSpPr>
          <p:spPr>
            <a:xfrm>
              <a:off x="2461204" y="4057650"/>
              <a:ext cx="377247" cy="93584"/>
            </a:xfrm>
            <a:custGeom>
              <a:avLst/>
              <a:gdLst/>
              <a:ahLst/>
              <a:cxnLst/>
              <a:rect l="0" t="0" r="0" b="0"/>
              <a:pathLst>
                <a:path w="377247" h="93584">
                  <a:moveTo>
                    <a:pt x="53396" y="69850"/>
                  </a:moveTo>
                  <a:lnTo>
                    <a:pt x="53396" y="69850"/>
                  </a:lnTo>
                  <a:lnTo>
                    <a:pt x="6280" y="86809"/>
                  </a:lnTo>
                  <a:lnTo>
                    <a:pt x="819" y="89622"/>
                  </a:lnTo>
                  <a:lnTo>
                    <a:pt x="0" y="91498"/>
                  </a:lnTo>
                  <a:lnTo>
                    <a:pt x="2277" y="92749"/>
                  </a:lnTo>
                  <a:lnTo>
                    <a:pt x="6616" y="93583"/>
                  </a:lnTo>
                  <a:lnTo>
                    <a:pt x="53176" y="88014"/>
                  </a:lnTo>
                  <a:lnTo>
                    <a:pt x="77238" y="83370"/>
                  </a:lnTo>
                  <a:lnTo>
                    <a:pt x="104568" y="77452"/>
                  </a:lnTo>
                  <a:lnTo>
                    <a:pt x="134078" y="70685"/>
                  </a:lnTo>
                  <a:lnTo>
                    <a:pt x="165039" y="63351"/>
                  </a:lnTo>
                  <a:lnTo>
                    <a:pt x="196969" y="55640"/>
                  </a:lnTo>
                  <a:lnTo>
                    <a:pt x="229545" y="47677"/>
                  </a:lnTo>
                  <a:lnTo>
                    <a:pt x="260434" y="38840"/>
                  </a:lnTo>
                  <a:lnTo>
                    <a:pt x="290199" y="29421"/>
                  </a:lnTo>
                  <a:lnTo>
                    <a:pt x="319215" y="19614"/>
                  </a:lnTo>
                  <a:lnTo>
                    <a:pt x="377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67"/>
            <p:cNvSpPr/>
            <p:nvPr>
              <p:custDataLst>
                <p:tags r:id="rId85"/>
              </p:custDataLst>
            </p:nvPr>
          </p:nvSpPr>
          <p:spPr>
            <a:xfrm>
              <a:off x="3048000" y="38798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15287" y="0"/>
                  </a:lnTo>
                  <a:lnTo>
                    <a:pt x="11602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68"/>
            <p:cNvSpPr/>
            <p:nvPr>
              <p:custDataLst>
                <p:tags r:id="rId86"/>
              </p:custDataLst>
            </p:nvPr>
          </p:nvSpPr>
          <p:spPr>
            <a:xfrm>
              <a:off x="3035300" y="3981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1969"/>
          <p:cNvSpPr/>
          <p:nvPr>
            <p:custDataLst>
              <p:tags r:id="rId4"/>
            </p:custDataLst>
          </p:nvPr>
        </p:nvSpPr>
        <p:spPr>
          <a:xfrm>
            <a:off x="3462867" y="3160335"/>
            <a:ext cx="118534" cy="151775"/>
          </a:xfrm>
          <a:custGeom>
            <a:avLst/>
            <a:gdLst/>
            <a:ahLst/>
            <a:cxnLst/>
            <a:rect l="0" t="0" r="0" b="0"/>
            <a:pathLst>
              <a:path w="118534" h="151775">
                <a:moveTo>
                  <a:pt x="118533" y="21015"/>
                </a:moveTo>
                <a:lnTo>
                  <a:pt x="118533" y="21015"/>
                </a:lnTo>
                <a:lnTo>
                  <a:pt x="115162" y="14273"/>
                </a:lnTo>
                <a:lnTo>
                  <a:pt x="109744" y="9082"/>
                </a:lnTo>
                <a:lnTo>
                  <a:pt x="96879" y="2192"/>
                </a:lnTo>
                <a:lnTo>
                  <a:pt x="91396" y="0"/>
                </a:lnTo>
                <a:lnTo>
                  <a:pt x="66826" y="285"/>
                </a:lnTo>
                <a:lnTo>
                  <a:pt x="40575" y="4838"/>
                </a:lnTo>
                <a:lnTo>
                  <a:pt x="18293" y="17398"/>
                </a:lnTo>
                <a:lnTo>
                  <a:pt x="5028" y="27783"/>
                </a:lnTo>
                <a:lnTo>
                  <a:pt x="1058" y="34841"/>
                </a:lnTo>
                <a:lnTo>
                  <a:pt x="0" y="38699"/>
                </a:lnTo>
                <a:lnTo>
                  <a:pt x="1411" y="42682"/>
                </a:lnTo>
                <a:lnTo>
                  <a:pt x="8623" y="50871"/>
                </a:lnTo>
                <a:lnTo>
                  <a:pt x="27955" y="63415"/>
                </a:lnTo>
                <a:lnTo>
                  <a:pt x="73095" y="81379"/>
                </a:lnTo>
                <a:lnTo>
                  <a:pt x="93546" y="96286"/>
                </a:lnTo>
                <a:lnTo>
                  <a:pt x="97640" y="100829"/>
                </a:lnTo>
                <a:lnTo>
                  <a:pt x="99666" y="105974"/>
                </a:lnTo>
                <a:lnTo>
                  <a:pt x="100035" y="117336"/>
                </a:lnTo>
                <a:lnTo>
                  <a:pt x="97733" y="122623"/>
                </a:lnTo>
                <a:lnTo>
                  <a:pt x="89534" y="132261"/>
                </a:lnTo>
                <a:lnTo>
                  <a:pt x="69645" y="145621"/>
                </a:lnTo>
                <a:lnTo>
                  <a:pt x="45879" y="151774"/>
                </a:lnTo>
                <a:lnTo>
                  <a:pt x="33091" y="151332"/>
                </a:lnTo>
                <a:lnTo>
                  <a:pt x="16933" y="1480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SMARTInkShape-Group371"/>
          <p:cNvGrpSpPr/>
          <p:nvPr/>
        </p:nvGrpSpPr>
        <p:grpSpPr>
          <a:xfrm>
            <a:off x="3213100" y="2202405"/>
            <a:ext cx="876301" cy="1050494"/>
            <a:chOff x="3213100" y="2202405"/>
            <a:chExt cx="876301" cy="1050494"/>
          </a:xfrm>
        </p:grpSpPr>
        <p:sp>
          <p:nvSpPr>
            <p:cNvPr id="211" name="SMARTInkShape-1970"/>
            <p:cNvSpPr/>
            <p:nvPr>
              <p:custDataLst>
                <p:tags r:id="rId69"/>
              </p:custDataLst>
            </p:nvPr>
          </p:nvSpPr>
          <p:spPr>
            <a:xfrm>
              <a:off x="3240652" y="2396752"/>
              <a:ext cx="162949" cy="251927"/>
            </a:xfrm>
            <a:custGeom>
              <a:avLst/>
              <a:gdLst/>
              <a:ahLst/>
              <a:cxnLst/>
              <a:rect l="0" t="0" r="0" b="0"/>
              <a:pathLst>
                <a:path w="162949" h="251927">
                  <a:moveTo>
                    <a:pt x="93098" y="41648"/>
                  </a:moveTo>
                  <a:lnTo>
                    <a:pt x="93098" y="41648"/>
                  </a:lnTo>
                  <a:lnTo>
                    <a:pt x="89727" y="38277"/>
                  </a:lnTo>
                  <a:lnTo>
                    <a:pt x="84309" y="36622"/>
                  </a:lnTo>
                  <a:lnTo>
                    <a:pt x="76492" y="36592"/>
                  </a:lnTo>
                  <a:lnTo>
                    <a:pt x="60190" y="41247"/>
                  </a:lnTo>
                  <a:lnTo>
                    <a:pt x="48133" y="47585"/>
                  </a:lnTo>
                  <a:lnTo>
                    <a:pt x="29446" y="65828"/>
                  </a:lnTo>
                  <a:lnTo>
                    <a:pt x="10502" y="95849"/>
                  </a:lnTo>
                  <a:lnTo>
                    <a:pt x="1598" y="134927"/>
                  </a:lnTo>
                  <a:lnTo>
                    <a:pt x="0" y="182239"/>
                  </a:lnTo>
                  <a:lnTo>
                    <a:pt x="4919" y="204087"/>
                  </a:lnTo>
                  <a:lnTo>
                    <a:pt x="22364" y="232849"/>
                  </a:lnTo>
                  <a:lnTo>
                    <a:pt x="42036" y="249132"/>
                  </a:lnTo>
                  <a:lnTo>
                    <a:pt x="56763" y="251926"/>
                  </a:lnTo>
                  <a:lnTo>
                    <a:pt x="72716" y="250110"/>
                  </a:lnTo>
                  <a:lnTo>
                    <a:pt x="89213" y="244600"/>
                  </a:lnTo>
                  <a:lnTo>
                    <a:pt x="110997" y="226822"/>
                  </a:lnTo>
                  <a:lnTo>
                    <a:pt x="127486" y="196939"/>
                  </a:lnTo>
                  <a:lnTo>
                    <a:pt x="141309" y="157902"/>
                  </a:lnTo>
                  <a:lnTo>
                    <a:pt x="144228" y="115056"/>
                  </a:lnTo>
                  <a:lnTo>
                    <a:pt x="137253" y="74452"/>
                  </a:lnTo>
                  <a:lnTo>
                    <a:pt x="126250" y="42352"/>
                  </a:lnTo>
                  <a:lnTo>
                    <a:pt x="114417" y="27615"/>
                  </a:lnTo>
                  <a:lnTo>
                    <a:pt x="84355" y="3503"/>
                  </a:lnTo>
                  <a:lnTo>
                    <a:pt x="69927" y="0"/>
                  </a:lnTo>
                  <a:lnTo>
                    <a:pt x="57870" y="2206"/>
                  </a:lnTo>
                  <a:lnTo>
                    <a:pt x="52680" y="4770"/>
                  </a:lnTo>
                  <a:lnTo>
                    <a:pt x="35261" y="25234"/>
                  </a:lnTo>
                  <a:lnTo>
                    <a:pt x="28586" y="41878"/>
                  </a:lnTo>
                  <a:lnTo>
                    <a:pt x="26326" y="57978"/>
                  </a:lnTo>
                  <a:lnTo>
                    <a:pt x="27673" y="72189"/>
                  </a:lnTo>
                  <a:lnTo>
                    <a:pt x="32505" y="83679"/>
                  </a:lnTo>
                  <a:lnTo>
                    <a:pt x="39357" y="92784"/>
                  </a:lnTo>
                  <a:lnTo>
                    <a:pt x="47105" y="99182"/>
                  </a:lnTo>
                  <a:lnTo>
                    <a:pt x="69515" y="103380"/>
                  </a:lnTo>
                  <a:lnTo>
                    <a:pt x="98497" y="97882"/>
                  </a:lnTo>
                  <a:lnTo>
                    <a:pt x="145095" y="80429"/>
                  </a:lnTo>
                  <a:lnTo>
                    <a:pt x="162948" y="7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71"/>
            <p:cNvSpPr/>
            <p:nvPr>
              <p:custDataLst>
                <p:tags r:id="rId70"/>
              </p:custDataLst>
            </p:nvPr>
          </p:nvSpPr>
          <p:spPr>
            <a:xfrm>
              <a:off x="3226701" y="2202405"/>
              <a:ext cx="145150" cy="143536"/>
            </a:xfrm>
            <a:custGeom>
              <a:avLst/>
              <a:gdLst/>
              <a:ahLst/>
              <a:cxnLst/>
              <a:rect l="0" t="0" r="0" b="0"/>
              <a:pathLst>
                <a:path w="145150" h="143536">
                  <a:moveTo>
                    <a:pt x="18149" y="51845"/>
                  </a:moveTo>
                  <a:lnTo>
                    <a:pt x="18149" y="51845"/>
                  </a:lnTo>
                  <a:lnTo>
                    <a:pt x="18149" y="45756"/>
                  </a:lnTo>
                  <a:lnTo>
                    <a:pt x="5940" y="80049"/>
                  </a:lnTo>
                  <a:lnTo>
                    <a:pt x="0" y="125418"/>
                  </a:lnTo>
                  <a:lnTo>
                    <a:pt x="205" y="137461"/>
                  </a:lnTo>
                  <a:lnTo>
                    <a:pt x="1247" y="140672"/>
                  </a:lnTo>
                  <a:lnTo>
                    <a:pt x="2648" y="142813"/>
                  </a:lnTo>
                  <a:lnTo>
                    <a:pt x="4287" y="143535"/>
                  </a:lnTo>
                  <a:lnTo>
                    <a:pt x="6086" y="143311"/>
                  </a:lnTo>
                  <a:lnTo>
                    <a:pt x="7990" y="142455"/>
                  </a:lnTo>
                  <a:lnTo>
                    <a:pt x="14041" y="127768"/>
                  </a:lnTo>
                  <a:lnTo>
                    <a:pt x="24516" y="85588"/>
                  </a:lnTo>
                  <a:lnTo>
                    <a:pt x="36339" y="38284"/>
                  </a:lnTo>
                  <a:lnTo>
                    <a:pt x="51558" y="9159"/>
                  </a:lnTo>
                  <a:lnTo>
                    <a:pt x="57222" y="1594"/>
                  </a:lnTo>
                  <a:lnTo>
                    <a:pt x="60425" y="0"/>
                  </a:lnTo>
                  <a:lnTo>
                    <a:pt x="67748" y="110"/>
                  </a:lnTo>
                  <a:lnTo>
                    <a:pt x="75706" y="4392"/>
                  </a:lnTo>
                  <a:lnTo>
                    <a:pt x="79803" y="7510"/>
                  </a:lnTo>
                  <a:lnTo>
                    <a:pt x="86238" y="18500"/>
                  </a:lnTo>
                  <a:lnTo>
                    <a:pt x="105570" y="63081"/>
                  </a:lnTo>
                  <a:lnTo>
                    <a:pt x="118143" y="91033"/>
                  </a:lnTo>
                  <a:lnTo>
                    <a:pt x="145149" y="12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72"/>
            <p:cNvSpPr/>
            <p:nvPr>
              <p:custDataLst>
                <p:tags r:id="rId71"/>
              </p:custDataLst>
            </p:nvPr>
          </p:nvSpPr>
          <p:spPr>
            <a:xfrm>
              <a:off x="3486150" y="2571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73"/>
            <p:cNvSpPr/>
            <p:nvPr>
              <p:custDataLst>
                <p:tags r:id="rId72"/>
              </p:custDataLst>
            </p:nvPr>
          </p:nvSpPr>
          <p:spPr>
            <a:xfrm>
              <a:off x="3463441" y="2546350"/>
              <a:ext cx="200510" cy="24638"/>
            </a:xfrm>
            <a:custGeom>
              <a:avLst/>
              <a:gdLst/>
              <a:ahLst/>
              <a:cxnLst/>
              <a:rect l="0" t="0" r="0" b="0"/>
              <a:pathLst>
                <a:path w="200510" h="24638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609" y="14581"/>
                  </a:lnTo>
                  <a:lnTo>
                    <a:pt x="6409" y="16071"/>
                  </a:lnTo>
                  <a:lnTo>
                    <a:pt x="22426" y="21538"/>
                  </a:lnTo>
                  <a:lnTo>
                    <a:pt x="59603" y="24637"/>
                  </a:lnTo>
                  <a:lnTo>
                    <a:pt x="98238" y="24468"/>
                  </a:lnTo>
                  <a:lnTo>
                    <a:pt x="136104" y="20264"/>
                  </a:lnTo>
                  <a:lnTo>
                    <a:pt x="177100" y="10640"/>
                  </a:lnTo>
                  <a:lnTo>
                    <a:pt x="200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74"/>
            <p:cNvSpPr/>
            <p:nvPr>
              <p:custDataLst>
                <p:tags r:id="rId73"/>
              </p:custDataLst>
            </p:nvPr>
          </p:nvSpPr>
          <p:spPr>
            <a:xfrm>
              <a:off x="3816366" y="2429122"/>
              <a:ext cx="215885" cy="194922"/>
            </a:xfrm>
            <a:custGeom>
              <a:avLst/>
              <a:gdLst/>
              <a:ahLst/>
              <a:cxnLst/>
              <a:rect l="0" t="0" r="0" b="0"/>
              <a:pathLst>
                <a:path w="215885" h="194922">
                  <a:moveTo>
                    <a:pt x="82534" y="21978"/>
                  </a:moveTo>
                  <a:lnTo>
                    <a:pt x="82534" y="21978"/>
                  </a:lnTo>
                  <a:lnTo>
                    <a:pt x="79163" y="21978"/>
                  </a:lnTo>
                  <a:lnTo>
                    <a:pt x="78170" y="21272"/>
                  </a:lnTo>
                  <a:lnTo>
                    <a:pt x="77508" y="20097"/>
                  </a:lnTo>
                  <a:lnTo>
                    <a:pt x="77067" y="18607"/>
                  </a:lnTo>
                  <a:lnTo>
                    <a:pt x="75361" y="17614"/>
                  </a:lnTo>
                  <a:lnTo>
                    <a:pt x="69705" y="16511"/>
                  </a:lnTo>
                  <a:lnTo>
                    <a:pt x="58585" y="19261"/>
                  </a:lnTo>
                  <a:lnTo>
                    <a:pt x="42186" y="27216"/>
                  </a:lnTo>
                  <a:lnTo>
                    <a:pt x="28873" y="39837"/>
                  </a:lnTo>
                  <a:lnTo>
                    <a:pt x="13247" y="65683"/>
                  </a:lnTo>
                  <a:lnTo>
                    <a:pt x="2813" y="111985"/>
                  </a:lnTo>
                  <a:lnTo>
                    <a:pt x="3914" y="158526"/>
                  </a:lnTo>
                  <a:lnTo>
                    <a:pt x="9021" y="174623"/>
                  </a:lnTo>
                  <a:lnTo>
                    <a:pt x="12358" y="180891"/>
                  </a:lnTo>
                  <a:lnTo>
                    <a:pt x="23593" y="189738"/>
                  </a:lnTo>
                  <a:lnTo>
                    <a:pt x="30540" y="193084"/>
                  </a:lnTo>
                  <a:lnTo>
                    <a:pt x="43903" y="194921"/>
                  </a:lnTo>
                  <a:lnTo>
                    <a:pt x="57603" y="192681"/>
                  </a:lnTo>
                  <a:lnTo>
                    <a:pt x="94320" y="175839"/>
                  </a:lnTo>
                  <a:lnTo>
                    <a:pt x="124112" y="153657"/>
                  </a:lnTo>
                  <a:lnTo>
                    <a:pt x="143167" y="124711"/>
                  </a:lnTo>
                  <a:lnTo>
                    <a:pt x="146239" y="117984"/>
                  </a:lnTo>
                  <a:lnTo>
                    <a:pt x="147771" y="101101"/>
                  </a:lnTo>
                  <a:lnTo>
                    <a:pt x="139635" y="58147"/>
                  </a:lnTo>
                  <a:lnTo>
                    <a:pt x="121717" y="28148"/>
                  </a:lnTo>
                  <a:lnTo>
                    <a:pt x="95163" y="8127"/>
                  </a:lnTo>
                  <a:lnTo>
                    <a:pt x="68324" y="0"/>
                  </a:lnTo>
                  <a:lnTo>
                    <a:pt x="51053" y="1862"/>
                  </a:lnTo>
                  <a:lnTo>
                    <a:pt x="20342" y="14555"/>
                  </a:lnTo>
                  <a:lnTo>
                    <a:pt x="3743" y="26521"/>
                  </a:lnTo>
                  <a:lnTo>
                    <a:pt x="1079" y="30651"/>
                  </a:lnTo>
                  <a:lnTo>
                    <a:pt x="8" y="34815"/>
                  </a:lnTo>
                  <a:lnTo>
                    <a:pt x="0" y="39003"/>
                  </a:lnTo>
                  <a:lnTo>
                    <a:pt x="5636" y="49300"/>
                  </a:lnTo>
                  <a:lnTo>
                    <a:pt x="15901" y="60227"/>
                  </a:lnTo>
                  <a:lnTo>
                    <a:pt x="29871" y="69787"/>
                  </a:lnTo>
                  <a:lnTo>
                    <a:pt x="63716" y="79731"/>
                  </a:lnTo>
                  <a:lnTo>
                    <a:pt x="108394" y="83775"/>
                  </a:lnTo>
                  <a:lnTo>
                    <a:pt x="154010" y="78232"/>
                  </a:lnTo>
                  <a:lnTo>
                    <a:pt x="200004" y="69491"/>
                  </a:lnTo>
                  <a:lnTo>
                    <a:pt x="215884" y="6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75"/>
            <p:cNvSpPr/>
            <p:nvPr>
              <p:custDataLst>
                <p:tags r:id="rId74"/>
              </p:custDataLst>
            </p:nvPr>
          </p:nvSpPr>
          <p:spPr>
            <a:xfrm>
              <a:off x="3992114" y="2622550"/>
              <a:ext cx="82598" cy="115459"/>
            </a:xfrm>
            <a:custGeom>
              <a:avLst/>
              <a:gdLst/>
              <a:ahLst/>
              <a:cxnLst/>
              <a:rect l="0" t="0" r="0" b="0"/>
              <a:pathLst>
                <a:path w="82598" h="115459">
                  <a:moveTo>
                    <a:pt x="59186" y="25400"/>
                  </a:moveTo>
                  <a:lnTo>
                    <a:pt x="59186" y="25400"/>
                  </a:lnTo>
                  <a:lnTo>
                    <a:pt x="59186" y="19933"/>
                  </a:lnTo>
                  <a:lnTo>
                    <a:pt x="55815" y="15940"/>
                  </a:lnTo>
                  <a:lnTo>
                    <a:pt x="53411" y="15566"/>
                  </a:lnTo>
                  <a:lnTo>
                    <a:pt x="43285" y="18410"/>
                  </a:lnTo>
                  <a:lnTo>
                    <a:pt x="31348" y="24426"/>
                  </a:lnTo>
                  <a:lnTo>
                    <a:pt x="18874" y="35538"/>
                  </a:lnTo>
                  <a:lnTo>
                    <a:pt x="3899" y="57898"/>
                  </a:lnTo>
                  <a:lnTo>
                    <a:pt x="1161" y="63999"/>
                  </a:lnTo>
                  <a:lnTo>
                    <a:pt x="0" y="76421"/>
                  </a:lnTo>
                  <a:lnTo>
                    <a:pt x="1634" y="101644"/>
                  </a:lnTo>
                  <a:lnTo>
                    <a:pt x="3884" y="106568"/>
                  </a:lnTo>
                  <a:lnTo>
                    <a:pt x="12030" y="113921"/>
                  </a:lnTo>
                  <a:lnTo>
                    <a:pt x="17165" y="115458"/>
                  </a:lnTo>
                  <a:lnTo>
                    <a:pt x="28515" y="115285"/>
                  </a:lnTo>
                  <a:lnTo>
                    <a:pt x="46806" y="107850"/>
                  </a:lnTo>
                  <a:lnTo>
                    <a:pt x="65631" y="93339"/>
                  </a:lnTo>
                  <a:lnTo>
                    <a:pt x="77872" y="75634"/>
                  </a:lnTo>
                  <a:lnTo>
                    <a:pt x="82597" y="53611"/>
                  </a:lnTo>
                  <a:lnTo>
                    <a:pt x="80625" y="32583"/>
                  </a:lnTo>
                  <a:lnTo>
                    <a:pt x="75535" y="21302"/>
                  </a:lnTo>
                  <a:lnTo>
                    <a:pt x="68569" y="12290"/>
                  </a:lnTo>
                  <a:lnTo>
                    <a:pt x="52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76"/>
            <p:cNvSpPr/>
            <p:nvPr>
              <p:custDataLst>
                <p:tags r:id="rId75"/>
              </p:custDataLst>
            </p:nvPr>
          </p:nvSpPr>
          <p:spPr>
            <a:xfrm>
              <a:off x="3213100" y="2870200"/>
              <a:ext cx="876301" cy="12678"/>
            </a:xfrm>
            <a:custGeom>
              <a:avLst/>
              <a:gdLst/>
              <a:ahLst/>
              <a:cxnLst/>
              <a:rect l="0" t="0" r="0" b="0"/>
              <a:pathLst>
                <a:path w="876301" h="1267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51243" y="12526"/>
                  </a:lnTo>
                  <a:lnTo>
                    <a:pt x="94271" y="12622"/>
                  </a:lnTo>
                  <a:lnTo>
                    <a:pt x="122820" y="12648"/>
                  </a:lnTo>
                  <a:lnTo>
                    <a:pt x="155257" y="12666"/>
                  </a:lnTo>
                  <a:lnTo>
                    <a:pt x="190288" y="12677"/>
                  </a:lnTo>
                  <a:lnTo>
                    <a:pt x="229870" y="11979"/>
                  </a:lnTo>
                  <a:lnTo>
                    <a:pt x="272486" y="10808"/>
                  </a:lnTo>
                  <a:lnTo>
                    <a:pt x="317124" y="9322"/>
                  </a:lnTo>
                  <a:lnTo>
                    <a:pt x="364521" y="8331"/>
                  </a:lnTo>
                  <a:lnTo>
                    <a:pt x="413759" y="7671"/>
                  </a:lnTo>
                  <a:lnTo>
                    <a:pt x="464222" y="7231"/>
                  </a:lnTo>
                  <a:lnTo>
                    <a:pt x="513387" y="6937"/>
                  </a:lnTo>
                  <a:lnTo>
                    <a:pt x="561686" y="6741"/>
                  </a:lnTo>
                  <a:lnTo>
                    <a:pt x="609407" y="6611"/>
                  </a:lnTo>
                  <a:lnTo>
                    <a:pt x="653216" y="5819"/>
                  </a:lnTo>
                  <a:lnTo>
                    <a:pt x="694416" y="4584"/>
                  </a:lnTo>
                  <a:lnTo>
                    <a:pt x="733877" y="3056"/>
                  </a:lnTo>
                  <a:lnTo>
                    <a:pt x="767240" y="2038"/>
                  </a:lnTo>
                  <a:lnTo>
                    <a:pt x="796538" y="1358"/>
                  </a:lnTo>
                  <a:lnTo>
                    <a:pt x="840850" y="603"/>
                  </a:lnTo>
                  <a:lnTo>
                    <a:pt x="87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77"/>
            <p:cNvSpPr/>
            <p:nvPr>
              <p:custDataLst>
                <p:tags r:id="rId76"/>
              </p:custDataLst>
            </p:nvPr>
          </p:nvSpPr>
          <p:spPr>
            <a:xfrm>
              <a:off x="3616365" y="3164014"/>
              <a:ext cx="142836" cy="88885"/>
            </a:xfrm>
            <a:custGeom>
              <a:avLst/>
              <a:gdLst/>
              <a:ahLst/>
              <a:cxnLst/>
              <a:rect l="0" t="0" r="0" b="0"/>
              <a:pathLst>
                <a:path w="142836" h="88885">
                  <a:moveTo>
                    <a:pt x="34885" y="42736"/>
                  </a:moveTo>
                  <a:lnTo>
                    <a:pt x="34885" y="42736"/>
                  </a:lnTo>
                  <a:lnTo>
                    <a:pt x="17240" y="60380"/>
                  </a:lnTo>
                  <a:lnTo>
                    <a:pt x="18183" y="60849"/>
                  </a:lnTo>
                  <a:lnTo>
                    <a:pt x="22993" y="61370"/>
                  </a:lnTo>
                  <a:lnTo>
                    <a:pt x="37007" y="58292"/>
                  </a:lnTo>
                  <a:lnTo>
                    <a:pt x="60704" y="40791"/>
                  </a:lnTo>
                  <a:lnTo>
                    <a:pt x="85348" y="14101"/>
                  </a:lnTo>
                  <a:lnTo>
                    <a:pt x="86871" y="10241"/>
                  </a:lnTo>
                  <a:lnTo>
                    <a:pt x="87181" y="6961"/>
                  </a:lnTo>
                  <a:lnTo>
                    <a:pt x="86683" y="4070"/>
                  </a:lnTo>
                  <a:lnTo>
                    <a:pt x="83528" y="2142"/>
                  </a:lnTo>
                  <a:lnTo>
                    <a:pt x="72496" y="0"/>
                  </a:lnTo>
                  <a:lnTo>
                    <a:pt x="50419" y="5536"/>
                  </a:lnTo>
                  <a:lnTo>
                    <a:pt x="26004" y="19484"/>
                  </a:lnTo>
                  <a:lnTo>
                    <a:pt x="7637" y="40393"/>
                  </a:lnTo>
                  <a:lnTo>
                    <a:pt x="1608" y="54395"/>
                  </a:lnTo>
                  <a:lnTo>
                    <a:pt x="0" y="61092"/>
                  </a:lnTo>
                  <a:lnTo>
                    <a:pt x="1044" y="66967"/>
                  </a:lnTo>
                  <a:lnTo>
                    <a:pt x="7851" y="77259"/>
                  </a:lnTo>
                  <a:lnTo>
                    <a:pt x="21694" y="84656"/>
                  </a:lnTo>
                  <a:lnTo>
                    <a:pt x="40311" y="88884"/>
                  </a:lnTo>
                  <a:lnTo>
                    <a:pt x="84875" y="87731"/>
                  </a:lnTo>
                  <a:lnTo>
                    <a:pt x="105786" y="86017"/>
                  </a:lnTo>
                  <a:lnTo>
                    <a:pt x="142835" y="74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78"/>
            <p:cNvSpPr/>
            <p:nvPr>
              <p:custDataLst>
                <p:tags r:id="rId77"/>
              </p:custDataLst>
            </p:nvPr>
          </p:nvSpPr>
          <p:spPr>
            <a:xfrm>
              <a:off x="3556110" y="2961422"/>
              <a:ext cx="133241" cy="88941"/>
            </a:xfrm>
            <a:custGeom>
              <a:avLst/>
              <a:gdLst/>
              <a:ahLst/>
              <a:cxnLst/>
              <a:rect l="0" t="0" r="0" b="0"/>
              <a:pathLst>
                <a:path w="133241" h="88941">
                  <a:moveTo>
                    <a:pt x="31640" y="29428"/>
                  </a:moveTo>
                  <a:lnTo>
                    <a:pt x="31640" y="29428"/>
                  </a:lnTo>
                  <a:lnTo>
                    <a:pt x="22802" y="29428"/>
                  </a:lnTo>
                  <a:lnTo>
                    <a:pt x="20809" y="30839"/>
                  </a:lnTo>
                  <a:lnTo>
                    <a:pt x="16713" y="36170"/>
                  </a:lnTo>
                  <a:lnTo>
                    <a:pt x="2706" y="72861"/>
                  </a:lnTo>
                  <a:lnTo>
                    <a:pt x="137" y="88940"/>
                  </a:lnTo>
                  <a:lnTo>
                    <a:pt x="55" y="88858"/>
                  </a:lnTo>
                  <a:lnTo>
                    <a:pt x="0" y="88098"/>
                  </a:lnTo>
                  <a:lnTo>
                    <a:pt x="29747" y="44555"/>
                  </a:lnTo>
                  <a:lnTo>
                    <a:pt x="50865" y="14255"/>
                  </a:lnTo>
                  <a:lnTo>
                    <a:pt x="64225" y="2903"/>
                  </a:lnTo>
                  <a:lnTo>
                    <a:pt x="70346" y="0"/>
                  </a:lnTo>
                  <a:lnTo>
                    <a:pt x="79182" y="592"/>
                  </a:lnTo>
                  <a:lnTo>
                    <a:pt x="84501" y="1737"/>
                  </a:lnTo>
                  <a:lnTo>
                    <a:pt x="94175" y="8654"/>
                  </a:lnTo>
                  <a:lnTo>
                    <a:pt x="102472" y="19490"/>
                  </a:lnTo>
                  <a:lnTo>
                    <a:pt x="120350" y="65375"/>
                  </a:lnTo>
                  <a:lnTo>
                    <a:pt x="133240" y="8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72"/>
          <p:cNvGrpSpPr/>
          <p:nvPr/>
        </p:nvGrpSpPr>
        <p:grpSpPr>
          <a:xfrm>
            <a:off x="2179395" y="2616200"/>
            <a:ext cx="620956" cy="271886"/>
            <a:chOff x="2179395" y="2616200"/>
            <a:chExt cx="620956" cy="271886"/>
          </a:xfrm>
        </p:grpSpPr>
        <p:sp>
          <p:nvSpPr>
            <p:cNvPr id="221" name="SMARTInkShape-1979"/>
            <p:cNvSpPr/>
            <p:nvPr>
              <p:custDataLst>
                <p:tags r:id="rId66"/>
              </p:custDataLst>
            </p:nvPr>
          </p:nvSpPr>
          <p:spPr>
            <a:xfrm>
              <a:off x="2179395" y="2616200"/>
              <a:ext cx="271706" cy="271886"/>
            </a:xfrm>
            <a:custGeom>
              <a:avLst/>
              <a:gdLst/>
              <a:ahLst/>
              <a:cxnLst/>
              <a:rect l="0" t="0" r="0" b="0"/>
              <a:pathLst>
                <a:path w="271706" h="271886">
                  <a:moveTo>
                    <a:pt x="11355" y="0"/>
                  </a:moveTo>
                  <a:lnTo>
                    <a:pt x="11355" y="0"/>
                  </a:lnTo>
                  <a:lnTo>
                    <a:pt x="6991" y="16620"/>
                  </a:lnTo>
                  <a:lnTo>
                    <a:pt x="3516" y="58055"/>
                  </a:lnTo>
                  <a:lnTo>
                    <a:pt x="95" y="105631"/>
                  </a:lnTo>
                  <a:lnTo>
                    <a:pt x="0" y="140081"/>
                  </a:lnTo>
                  <a:lnTo>
                    <a:pt x="4620" y="187242"/>
                  </a:lnTo>
                  <a:lnTo>
                    <a:pt x="14612" y="230379"/>
                  </a:lnTo>
                  <a:lnTo>
                    <a:pt x="22445" y="252203"/>
                  </a:lnTo>
                  <a:lnTo>
                    <a:pt x="32511" y="265666"/>
                  </a:lnTo>
                  <a:lnTo>
                    <a:pt x="38159" y="270244"/>
                  </a:lnTo>
                  <a:lnTo>
                    <a:pt x="43336" y="271885"/>
                  </a:lnTo>
                  <a:lnTo>
                    <a:pt x="48198" y="271568"/>
                  </a:lnTo>
                  <a:lnTo>
                    <a:pt x="52850" y="269945"/>
                  </a:lnTo>
                  <a:lnTo>
                    <a:pt x="61782" y="262498"/>
                  </a:lnTo>
                  <a:lnTo>
                    <a:pt x="70456" y="250016"/>
                  </a:lnTo>
                  <a:lnTo>
                    <a:pt x="82567" y="217071"/>
                  </a:lnTo>
                  <a:lnTo>
                    <a:pt x="88395" y="185376"/>
                  </a:lnTo>
                  <a:lnTo>
                    <a:pt x="102385" y="138574"/>
                  </a:lnTo>
                  <a:lnTo>
                    <a:pt x="113902" y="117798"/>
                  </a:lnTo>
                  <a:lnTo>
                    <a:pt x="125370" y="105271"/>
                  </a:lnTo>
                  <a:lnTo>
                    <a:pt x="135171" y="99704"/>
                  </a:lnTo>
                  <a:lnTo>
                    <a:pt x="140466" y="100336"/>
                  </a:lnTo>
                  <a:lnTo>
                    <a:pt x="151993" y="106683"/>
                  </a:lnTo>
                  <a:lnTo>
                    <a:pt x="170383" y="125527"/>
                  </a:lnTo>
                  <a:lnTo>
                    <a:pt x="194854" y="166612"/>
                  </a:lnTo>
                  <a:lnTo>
                    <a:pt x="212127" y="209431"/>
                  </a:lnTo>
                  <a:lnTo>
                    <a:pt x="222067" y="235620"/>
                  </a:lnTo>
                  <a:lnTo>
                    <a:pt x="231326" y="250369"/>
                  </a:lnTo>
                  <a:lnTo>
                    <a:pt x="232791" y="250169"/>
                  </a:lnTo>
                  <a:lnTo>
                    <a:pt x="236301" y="246182"/>
                  </a:lnTo>
                  <a:lnTo>
                    <a:pt x="242243" y="225892"/>
                  </a:lnTo>
                  <a:lnTo>
                    <a:pt x="245101" y="184053"/>
                  </a:lnTo>
                  <a:lnTo>
                    <a:pt x="247651" y="147653"/>
                  </a:lnTo>
                  <a:lnTo>
                    <a:pt x="251842" y="110779"/>
                  </a:lnTo>
                  <a:lnTo>
                    <a:pt x="260724" y="68336"/>
                  </a:lnTo>
                  <a:lnTo>
                    <a:pt x="266322" y="37723"/>
                  </a:lnTo>
                  <a:lnTo>
                    <a:pt x="27170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80"/>
            <p:cNvSpPr/>
            <p:nvPr>
              <p:custDataLst>
                <p:tags r:id="rId67"/>
              </p:custDataLst>
            </p:nvPr>
          </p:nvSpPr>
          <p:spPr>
            <a:xfrm>
              <a:off x="2622550" y="2730500"/>
              <a:ext cx="139701" cy="12362"/>
            </a:xfrm>
            <a:custGeom>
              <a:avLst/>
              <a:gdLst/>
              <a:ahLst/>
              <a:cxnLst/>
              <a:rect l="0" t="0" r="0" b="0"/>
              <a:pathLst>
                <a:path w="139701" h="123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27630" y="10983"/>
                  </a:lnTo>
                  <a:lnTo>
                    <a:pt x="66449" y="12361"/>
                  </a:lnTo>
                  <a:lnTo>
                    <a:pt x="108402" y="8269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81"/>
            <p:cNvSpPr/>
            <p:nvPr>
              <p:custDataLst>
                <p:tags r:id="rId68"/>
              </p:custDataLst>
            </p:nvPr>
          </p:nvSpPr>
          <p:spPr>
            <a:xfrm>
              <a:off x="2631879" y="2787650"/>
              <a:ext cx="168472" cy="19051"/>
            </a:xfrm>
            <a:custGeom>
              <a:avLst/>
              <a:gdLst/>
              <a:ahLst/>
              <a:cxnLst/>
              <a:rect l="0" t="0" r="0" b="0"/>
              <a:pathLst>
                <a:path w="168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5472" y="17168"/>
                  </a:lnTo>
                  <a:lnTo>
                    <a:pt x="84519" y="12143"/>
                  </a:lnTo>
                  <a:lnTo>
                    <a:pt x="128074" y="6185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73"/>
          <p:cNvGrpSpPr/>
          <p:nvPr/>
        </p:nvGrpSpPr>
        <p:grpSpPr>
          <a:xfrm>
            <a:off x="7146728" y="1562100"/>
            <a:ext cx="817045" cy="372053"/>
            <a:chOff x="7146728" y="1562100"/>
            <a:chExt cx="817045" cy="372053"/>
          </a:xfrm>
        </p:grpSpPr>
        <p:sp>
          <p:nvSpPr>
            <p:cNvPr id="225" name="SMARTInkShape-1982"/>
            <p:cNvSpPr/>
            <p:nvPr>
              <p:custDataLst>
                <p:tags r:id="rId59"/>
              </p:custDataLst>
            </p:nvPr>
          </p:nvSpPr>
          <p:spPr>
            <a:xfrm>
              <a:off x="7146728" y="1579596"/>
              <a:ext cx="187523" cy="210770"/>
            </a:xfrm>
            <a:custGeom>
              <a:avLst/>
              <a:gdLst/>
              <a:ahLst/>
              <a:cxnLst/>
              <a:rect l="0" t="0" r="0" b="0"/>
              <a:pathLst>
                <a:path w="187523" h="210770">
                  <a:moveTo>
                    <a:pt x="117672" y="52354"/>
                  </a:moveTo>
                  <a:lnTo>
                    <a:pt x="117672" y="52354"/>
                  </a:lnTo>
                  <a:lnTo>
                    <a:pt x="111896" y="47284"/>
                  </a:lnTo>
                  <a:lnTo>
                    <a:pt x="105462" y="43515"/>
                  </a:lnTo>
                  <a:lnTo>
                    <a:pt x="90534" y="40798"/>
                  </a:lnTo>
                  <a:lnTo>
                    <a:pt x="69336" y="43364"/>
                  </a:lnTo>
                  <a:lnTo>
                    <a:pt x="45182" y="58706"/>
                  </a:lnTo>
                  <a:lnTo>
                    <a:pt x="23521" y="87867"/>
                  </a:lnTo>
                  <a:lnTo>
                    <a:pt x="7069" y="123319"/>
                  </a:lnTo>
                  <a:lnTo>
                    <a:pt x="0" y="160634"/>
                  </a:lnTo>
                  <a:lnTo>
                    <a:pt x="3989" y="180206"/>
                  </a:lnTo>
                  <a:lnTo>
                    <a:pt x="13524" y="195255"/>
                  </a:lnTo>
                  <a:lnTo>
                    <a:pt x="27169" y="206647"/>
                  </a:lnTo>
                  <a:lnTo>
                    <a:pt x="46403" y="210769"/>
                  </a:lnTo>
                  <a:lnTo>
                    <a:pt x="79152" y="207242"/>
                  </a:lnTo>
                  <a:lnTo>
                    <a:pt x="99846" y="199510"/>
                  </a:lnTo>
                  <a:lnTo>
                    <a:pt x="144792" y="163568"/>
                  </a:lnTo>
                  <a:lnTo>
                    <a:pt x="163728" y="125366"/>
                  </a:lnTo>
                  <a:lnTo>
                    <a:pt x="168163" y="78299"/>
                  </a:lnTo>
                  <a:lnTo>
                    <a:pt x="161638" y="38718"/>
                  </a:lnTo>
                  <a:lnTo>
                    <a:pt x="150853" y="19483"/>
                  </a:lnTo>
                  <a:lnTo>
                    <a:pt x="144025" y="11390"/>
                  </a:lnTo>
                  <a:lnTo>
                    <a:pt x="127033" y="2398"/>
                  </a:lnTo>
                  <a:lnTo>
                    <a:pt x="117562" y="0"/>
                  </a:lnTo>
                  <a:lnTo>
                    <a:pt x="84007" y="3367"/>
                  </a:lnTo>
                  <a:lnTo>
                    <a:pt x="63434" y="15295"/>
                  </a:lnTo>
                  <a:lnTo>
                    <a:pt x="39747" y="39962"/>
                  </a:lnTo>
                  <a:lnTo>
                    <a:pt x="30828" y="56019"/>
                  </a:lnTo>
                  <a:lnTo>
                    <a:pt x="29215" y="70210"/>
                  </a:lnTo>
                  <a:lnTo>
                    <a:pt x="31184" y="76253"/>
                  </a:lnTo>
                  <a:lnTo>
                    <a:pt x="39016" y="86729"/>
                  </a:lnTo>
                  <a:lnTo>
                    <a:pt x="57079" y="94208"/>
                  </a:lnTo>
                  <a:lnTo>
                    <a:pt x="95014" y="100503"/>
                  </a:lnTo>
                  <a:lnTo>
                    <a:pt x="139416" y="98606"/>
                  </a:lnTo>
                  <a:lnTo>
                    <a:pt x="187522" y="9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83"/>
            <p:cNvSpPr/>
            <p:nvPr>
              <p:custDataLst>
                <p:tags r:id="rId60"/>
              </p:custDataLst>
            </p:nvPr>
          </p:nvSpPr>
          <p:spPr>
            <a:xfrm>
              <a:off x="7474832" y="1676400"/>
              <a:ext cx="202319" cy="12701"/>
            </a:xfrm>
            <a:custGeom>
              <a:avLst/>
              <a:gdLst/>
              <a:ahLst/>
              <a:cxnLst/>
              <a:rect l="0" t="0" r="0" b="0"/>
              <a:pathLst>
                <a:path w="2023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4389" y="10819"/>
                  </a:lnTo>
                  <a:lnTo>
                    <a:pt x="80124" y="7674"/>
                  </a:lnTo>
                  <a:lnTo>
                    <a:pt x="114142" y="6233"/>
                  </a:lnTo>
                  <a:lnTo>
                    <a:pt x="158945" y="2160"/>
                  </a:lnTo>
                  <a:lnTo>
                    <a:pt x="20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84"/>
            <p:cNvSpPr/>
            <p:nvPr>
              <p:custDataLst>
                <p:tags r:id="rId61"/>
              </p:custDataLst>
            </p:nvPr>
          </p:nvSpPr>
          <p:spPr>
            <a:xfrm>
              <a:off x="7512050" y="17145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38282" y="21698"/>
                  </a:lnTo>
                  <a:lnTo>
                    <a:pt x="73666" y="16072"/>
                  </a:lnTo>
                  <a:lnTo>
                    <a:pt x="113549" y="9230"/>
                  </a:lnTo>
                  <a:lnTo>
                    <a:pt x="160375" y="236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85"/>
            <p:cNvSpPr/>
            <p:nvPr>
              <p:custDataLst>
                <p:tags r:id="rId62"/>
              </p:custDataLst>
            </p:nvPr>
          </p:nvSpPr>
          <p:spPr>
            <a:xfrm>
              <a:off x="7524750" y="1562100"/>
              <a:ext cx="101601" cy="247651"/>
            </a:xfrm>
            <a:custGeom>
              <a:avLst/>
              <a:gdLst/>
              <a:ahLst/>
              <a:cxnLst/>
              <a:rect l="0" t="0" r="0" b="0"/>
              <a:pathLst>
                <a:path w="101601" h="247651">
                  <a:moveTo>
                    <a:pt x="101600" y="0"/>
                  </a:moveTo>
                  <a:lnTo>
                    <a:pt x="101600" y="0"/>
                  </a:lnTo>
                  <a:lnTo>
                    <a:pt x="101600" y="6742"/>
                  </a:lnTo>
                  <a:lnTo>
                    <a:pt x="87785" y="50216"/>
                  </a:lnTo>
                  <a:lnTo>
                    <a:pt x="73989" y="90608"/>
                  </a:lnTo>
                  <a:lnTo>
                    <a:pt x="58376" y="133856"/>
                  </a:lnTo>
                  <a:lnTo>
                    <a:pt x="42931" y="176069"/>
                  </a:lnTo>
                  <a:lnTo>
                    <a:pt x="23068" y="21350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86"/>
            <p:cNvSpPr/>
            <p:nvPr>
              <p:custDataLst>
                <p:tags r:id="rId63"/>
              </p:custDataLst>
            </p:nvPr>
          </p:nvSpPr>
          <p:spPr>
            <a:xfrm>
              <a:off x="7874000" y="1657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87"/>
            <p:cNvSpPr/>
            <p:nvPr>
              <p:custDataLst>
                <p:tags r:id="rId64"/>
              </p:custDataLst>
            </p:nvPr>
          </p:nvSpPr>
          <p:spPr>
            <a:xfrm>
              <a:off x="7750325" y="1591158"/>
              <a:ext cx="206226" cy="203934"/>
            </a:xfrm>
            <a:custGeom>
              <a:avLst/>
              <a:gdLst/>
              <a:ahLst/>
              <a:cxnLst/>
              <a:rect l="0" t="0" r="0" b="0"/>
              <a:pathLst>
                <a:path w="206226" h="203934">
                  <a:moveTo>
                    <a:pt x="155425" y="40792"/>
                  </a:moveTo>
                  <a:lnTo>
                    <a:pt x="155425" y="40792"/>
                  </a:lnTo>
                  <a:lnTo>
                    <a:pt x="155425" y="37421"/>
                  </a:lnTo>
                  <a:lnTo>
                    <a:pt x="153544" y="33884"/>
                  </a:lnTo>
                  <a:lnTo>
                    <a:pt x="152054" y="31953"/>
                  </a:lnTo>
                  <a:lnTo>
                    <a:pt x="146636" y="29808"/>
                  </a:lnTo>
                  <a:lnTo>
                    <a:pt x="128289" y="28431"/>
                  </a:lnTo>
                  <a:lnTo>
                    <a:pt x="107089" y="34934"/>
                  </a:lnTo>
                  <a:lnTo>
                    <a:pt x="64410" y="62624"/>
                  </a:lnTo>
                  <a:lnTo>
                    <a:pt x="36030" y="89829"/>
                  </a:lnTo>
                  <a:lnTo>
                    <a:pt x="7898" y="133577"/>
                  </a:lnTo>
                  <a:lnTo>
                    <a:pt x="0" y="165572"/>
                  </a:lnTo>
                  <a:lnTo>
                    <a:pt x="1008" y="174073"/>
                  </a:lnTo>
                  <a:lnTo>
                    <a:pt x="7774" y="187282"/>
                  </a:lnTo>
                  <a:lnTo>
                    <a:pt x="19717" y="195974"/>
                  </a:lnTo>
                  <a:lnTo>
                    <a:pt x="35138" y="201484"/>
                  </a:lnTo>
                  <a:lnTo>
                    <a:pt x="53749" y="203933"/>
                  </a:lnTo>
                  <a:lnTo>
                    <a:pt x="84063" y="198570"/>
                  </a:lnTo>
                  <a:lnTo>
                    <a:pt x="115387" y="181301"/>
                  </a:lnTo>
                  <a:lnTo>
                    <a:pt x="140269" y="154940"/>
                  </a:lnTo>
                  <a:lnTo>
                    <a:pt x="154305" y="114673"/>
                  </a:lnTo>
                  <a:lnTo>
                    <a:pt x="156574" y="83271"/>
                  </a:lnTo>
                  <a:lnTo>
                    <a:pt x="152002" y="41384"/>
                  </a:lnTo>
                  <a:lnTo>
                    <a:pt x="148909" y="30603"/>
                  </a:lnTo>
                  <a:lnTo>
                    <a:pt x="137948" y="14862"/>
                  </a:lnTo>
                  <a:lnTo>
                    <a:pt x="131073" y="8689"/>
                  </a:lnTo>
                  <a:lnTo>
                    <a:pt x="115909" y="1829"/>
                  </a:lnTo>
                  <a:lnTo>
                    <a:pt x="107914" y="0"/>
                  </a:lnTo>
                  <a:lnTo>
                    <a:pt x="91506" y="1731"/>
                  </a:lnTo>
                  <a:lnTo>
                    <a:pt x="83178" y="4168"/>
                  </a:lnTo>
                  <a:lnTo>
                    <a:pt x="70163" y="14402"/>
                  </a:lnTo>
                  <a:lnTo>
                    <a:pt x="64717" y="21082"/>
                  </a:lnTo>
                  <a:lnTo>
                    <a:pt x="61791" y="27652"/>
                  </a:lnTo>
                  <a:lnTo>
                    <a:pt x="60423" y="40596"/>
                  </a:lnTo>
                  <a:lnTo>
                    <a:pt x="65930" y="53405"/>
                  </a:lnTo>
                  <a:lnTo>
                    <a:pt x="70361" y="59784"/>
                  </a:lnTo>
                  <a:lnTo>
                    <a:pt x="82811" y="68753"/>
                  </a:lnTo>
                  <a:lnTo>
                    <a:pt x="120542" y="80260"/>
                  </a:lnTo>
                  <a:lnTo>
                    <a:pt x="163690" y="84258"/>
                  </a:lnTo>
                  <a:lnTo>
                    <a:pt x="206225" y="8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88"/>
            <p:cNvSpPr/>
            <p:nvPr>
              <p:custDataLst>
                <p:tags r:id="rId65"/>
              </p:custDataLst>
            </p:nvPr>
          </p:nvSpPr>
          <p:spPr>
            <a:xfrm>
              <a:off x="7878153" y="1861694"/>
              <a:ext cx="85620" cy="72459"/>
            </a:xfrm>
            <a:custGeom>
              <a:avLst/>
              <a:gdLst/>
              <a:ahLst/>
              <a:cxnLst/>
              <a:rect l="0" t="0" r="0" b="0"/>
              <a:pathLst>
                <a:path w="85620" h="72459">
                  <a:moveTo>
                    <a:pt x="40297" y="11556"/>
                  </a:moveTo>
                  <a:lnTo>
                    <a:pt x="40297" y="11556"/>
                  </a:lnTo>
                  <a:lnTo>
                    <a:pt x="40295" y="8185"/>
                  </a:lnTo>
                  <a:lnTo>
                    <a:pt x="38415" y="4648"/>
                  </a:lnTo>
                  <a:lnTo>
                    <a:pt x="36926" y="2718"/>
                  </a:lnTo>
                  <a:lnTo>
                    <a:pt x="33390" y="572"/>
                  </a:lnTo>
                  <a:lnTo>
                    <a:pt x="31458" y="0"/>
                  </a:lnTo>
                  <a:lnTo>
                    <a:pt x="29465" y="324"/>
                  </a:lnTo>
                  <a:lnTo>
                    <a:pt x="25369" y="2566"/>
                  </a:lnTo>
                  <a:lnTo>
                    <a:pt x="19098" y="7795"/>
                  </a:lnTo>
                  <a:lnTo>
                    <a:pt x="6294" y="26022"/>
                  </a:lnTo>
                  <a:lnTo>
                    <a:pt x="960" y="37741"/>
                  </a:lnTo>
                  <a:lnTo>
                    <a:pt x="0" y="48123"/>
                  </a:lnTo>
                  <a:lnTo>
                    <a:pt x="5134" y="66287"/>
                  </a:lnTo>
                  <a:lnTo>
                    <a:pt x="8389" y="69210"/>
                  </a:lnTo>
                  <a:lnTo>
                    <a:pt x="17649" y="72458"/>
                  </a:lnTo>
                  <a:lnTo>
                    <a:pt x="34762" y="70915"/>
                  </a:lnTo>
                  <a:lnTo>
                    <a:pt x="63167" y="59003"/>
                  </a:lnTo>
                  <a:lnTo>
                    <a:pt x="78431" y="47173"/>
                  </a:lnTo>
                  <a:lnTo>
                    <a:pt x="84997" y="38910"/>
                  </a:lnTo>
                  <a:lnTo>
                    <a:pt x="85619" y="34731"/>
                  </a:lnTo>
                  <a:lnTo>
                    <a:pt x="84625" y="30534"/>
                  </a:lnTo>
                  <a:lnTo>
                    <a:pt x="7204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74"/>
          <p:cNvGrpSpPr/>
          <p:nvPr/>
        </p:nvGrpSpPr>
        <p:grpSpPr>
          <a:xfrm>
            <a:off x="6401439" y="1536700"/>
            <a:ext cx="412112" cy="311151"/>
            <a:chOff x="6401439" y="1536700"/>
            <a:chExt cx="412112" cy="311151"/>
          </a:xfrm>
        </p:grpSpPr>
        <p:sp>
          <p:nvSpPr>
            <p:cNvPr id="233" name="SMARTInkShape-1989"/>
            <p:cNvSpPr/>
            <p:nvPr>
              <p:custDataLst>
                <p:tags r:id="rId55"/>
              </p:custDataLst>
            </p:nvPr>
          </p:nvSpPr>
          <p:spPr>
            <a:xfrm>
              <a:off x="6762750" y="167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90"/>
            <p:cNvSpPr/>
            <p:nvPr>
              <p:custDataLst>
                <p:tags r:id="rId56"/>
              </p:custDataLst>
            </p:nvPr>
          </p:nvSpPr>
          <p:spPr>
            <a:xfrm>
              <a:off x="6807200" y="1765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4468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91"/>
            <p:cNvSpPr/>
            <p:nvPr>
              <p:custDataLst>
                <p:tags r:id="rId57"/>
              </p:custDataLst>
            </p:nvPr>
          </p:nvSpPr>
          <p:spPr>
            <a:xfrm>
              <a:off x="6401439" y="1536700"/>
              <a:ext cx="179991" cy="285751"/>
            </a:xfrm>
            <a:custGeom>
              <a:avLst/>
              <a:gdLst/>
              <a:ahLst/>
              <a:cxnLst/>
              <a:rect l="0" t="0" r="0" b="0"/>
              <a:pathLst>
                <a:path w="179991" h="285751">
                  <a:moveTo>
                    <a:pt x="18411" y="0"/>
                  </a:moveTo>
                  <a:lnTo>
                    <a:pt x="18411" y="0"/>
                  </a:lnTo>
                  <a:lnTo>
                    <a:pt x="17000" y="18031"/>
                  </a:lnTo>
                  <a:lnTo>
                    <a:pt x="9682" y="53477"/>
                  </a:lnTo>
                  <a:lnTo>
                    <a:pt x="7593" y="99414"/>
                  </a:lnTo>
                  <a:lnTo>
                    <a:pt x="9605" y="132143"/>
                  </a:lnTo>
                  <a:lnTo>
                    <a:pt x="10970" y="165504"/>
                  </a:lnTo>
                  <a:lnTo>
                    <a:pt x="11737" y="212257"/>
                  </a:lnTo>
                  <a:lnTo>
                    <a:pt x="8626" y="255867"/>
                  </a:lnTo>
                  <a:lnTo>
                    <a:pt x="6575" y="271330"/>
                  </a:lnTo>
                  <a:lnTo>
                    <a:pt x="5582" y="272609"/>
                  </a:lnTo>
                  <a:lnTo>
                    <a:pt x="4213" y="272050"/>
                  </a:lnTo>
                  <a:lnTo>
                    <a:pt x="2596" y="270267"/>
                  </a:lnTo>
                  <a:lnTo>
                    <a:pt x="0" y="246421"/>
                  </a:lnTo>
                  <a:lnTo>
                    <a:pt x="122" y="203818"/>
                  </a:lnTo>
                  <a:lnTo>
                    <a:pt x="2757" y="196890"/>
                  </a:lnTo>
                  <a:lnTo>
                    <a:pt x="8161" y="191458"/>
                  </a:lnTo>
                  <a:lnTo>
                    <a:pt x="11577" y="189022"/>
                  </a:lnTo>
                  <a:lnTo>
                    <a:pt x="54868" y="178660"/>
                  </a:lnTo>
                  <a:lnTo>
                    <a:pt x="98125" y="161407"/>
                  </a:lnTo>
                  <a:lnTo>
                    <a:pt x="114310" y="153971"/>
                  </a:lnTo>
                  <a:lnTo>
                    <a:pt x="136751" y="135116"/>
                  </a:lnTo>
                  <a:lnTo>
                    <a:pt x="146216" y="122663"/>
                  </a:lnTo>
                  <a:lnTo>
                    <a:pt x="157939" y="90916"/>
                  </a:lnTo>
                  <a:lnTo>
                    <a:pt x="169546" y="48703"/>
                  </a:lnTo>
                  <a:lnTo>
                    <a:pt x="170673" y="47990"/>
                  </a:lnTo>
                  <a:lnTo>
                    <a:pt x="172130" y="48221"/>
                  </a:lnTo>
                  <a:lnTo>
                    <a:pt x="173806" y="49081"/>
                  </a:lnTo>
                  <a:lnTo>
                    <a:pt x="174219" y="51771"/>
                  </a:lnTo>
                  <a:lnTo>
                    <a:pt x="173574" y="75059"/>
                  </a:lnTo>
                  <a:lnTo>
                    <a:pt x="177981" y="108788"/>
                  </a:lnTo>
                  <a:lnTo>
                    <a:pt x="179990" y="150767"/>
                  </a:lnTo>
                  <a:lnTo>
                    <a:pt x="177999" y="191897"/>
                  </a:lnTo>
                  <a:lnTo>
                    <a:pt x="175528" y="229720"/>
                  </a:lnTo>
                  <a:lnTo>
                    <a:pt x="171433" y="273772"/>
                  </a:lnTo>
                  <a:lnTo>
                    <a:pt x="17081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92"/>
            <p:cNvSpPr/>
            <p:nvPr>
              <p:custDataLst>
                <p:tags r:id="rId58"/>
              </p:custDataLst>
            </p:nvPr>
          </p:nvSpPr>
          <p:spPr>
            <a:xfrm>
              <a:off x="6642983" y="17716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2096" y="8838"/>
                  </a:lnTo>
                  <a:lnTo>
                    <a:pt x="0" y="21669"/>
                  </a:lnTo>
                  <a:lnTo>
                    <a:pt x="5228" y="67430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375"/>
          <p:cNvGrpSpPr/>
          <p:nvPr/>
        </p:nvGrpSpPr>
        <p:grpSpPr>
          <a:xfrm>
            <a:off x="5080000" y="1618345"/>
            <a:ext cx="272168" cy="153306"/>
            <a:chOff x="5080000" y="1618345"/>
            <a:chExt cx="272168" cy="153306"/>
          </a:xfrm>
        </p:grpSpPr>
        <p:sp>
          <p:nvSpPr>
            <p:cNvPr id="238" name="SMARTInkShape-1993"/>
            <p:cNvSpPr/>
            <p:nvPr>
              <p:custDataLst>
                <p:tags r:id="rId53"/>
              </p:custDataLst>
            </p:nvPr>
          </p:nvSpPr>
          <p:spPr>
            <a:xfrm>
              <a:off x="5080000" y="1619250"/>
              <a:ext cx="127001" cy="143470"/>
            </a:xfrm>
            <a:custGeom>
              <a:avLst/>
              <a:gdLst/>
              <a:ahLst/>
              <a:cxnLst/>
              <a:rect l="0" t="0" r="0" b="0"/>
              <a:pathLst>
                <a:path w="127001" h="143470">
                  <a:moveTo>
                    <a:pt x="0" y="25400"/>
                  </a:moveTo>
                  <a:lnTo>
                    <a:pt x="0" y="25400"/>
                  </a:lnTo>
                  <a:lnTo>
                    <a:pt x="0" y="11094"/>
                  </a:lnTo>
                  <a:lnTo>
                    <a:pt x="1882" y="6577"/>
                  </a:lnTo>
                  <a:lnTo>
                    <a:pt x="3371" y="4385"/>
                  </a:lnTo>
                  <a:lnTo>
                    <a:pt x="6907" y="1949"/>
                  </a:lnTo>
                  <a:lnTo>
                    <a:pt x="8838" y="1299"/>
                  </a:lnTo>
                  <a:lnTo>
                    <a:pt x="10832" y="2277"/>
                  </a:lnTo>
                  <a:lnTo>
                    <a:pt x="14927" y="7127"/>
                  </a:lnTo>
                  <a:lnTo>
                    <a:pt x="36364" y="54306"/>
                  </a:lnTo>
                  <a:lnTo>
                    <a:pt x="53697" y="100881"/>
                  </a:lnTo>
                  <a:lnTo>
                    <a:pt x="79560" y="140773"/>
                  </a:lnTo>
                  <a:lnTo>
                    <a:pt x="84085" y="143237"/>
                  </a:lnTo>
                  <a:lnTo>
                    <a:pt x="88512" y="143469"/>
                  </a:lnTo>
                  <a:lnTo>
                    <a:pt x="92874" y="142213"/>
                  </a:lnTo>
                  <a:lnTo>
                    <a:pt x="101485" y="135172"/>
                  </a:lnTo>
                  <a:lnTo>
                    <a:pt x="118511" y="110035"/>
                  </a:lnTo>
                  <a:lnTo>
                    <a:pt x="125323" y="69164"/>
                  </a:lnTo>
                  <a:lnTo>
                    <a:pt x="124787" y="36213"/>
                  </a:lnTo>
                  <a:lnTo>
                    <a:pt x="121467" y="15698"/>
                  </a:lnTo>
                  <a:lnTo>
                    <a:pt x="122894" y="86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994"/>
            <p:cNvSpPr/>
            <p:nvPr>
              <p:custDataLst>
                <p:tags r:id="rId54"/>
              </p:custDataLst>
            </p:nvPr>
          </p:nvSpPr>
          <p:spPr>
            <a:xfrm>
              <a:off x="5239084" y="1618345"/>
              <a:ext cx="113084" cy="153306"/>
            </a:xfrm>
            <a:custGeom>
              <a:avLst/>
              <a:gdLst/>
              <a:ahLst/>
              <a:cxnLst/>
              <a:rect l="0" t="0" r="0" b="0"/>
              <a:pathLst>
                <a:path w="113084" h="153306">
                  <a:moveTo>
                    <a:pt x="107616" y="45355"/>
                  </a:moveTo>
                  <a:lnTo>
                    <a:pt x="107616" y="45355"/>
                  </a:lnTo>
                  <a:lnTo>
                    <a:pt x="110987" y="41984"/>
                  </a:lnTo>
                  <a:lnTo>
                    <a:pt x="112642" y="36566"/>
                  </a:lnTo>
                  <a:lnTo>
                    <a:pt x="113083" y="33145"/>
                  </a:lnTo>
                  <a:lnTo>
                    <a:pt x="110334" y="21590"/>
                  </a:lnTo>
                  <a:lnTo>
                    <a:pt x="103179" y="13391"/>
                  </a:lnTo>
                  <a:lnTo>
                    <a:pt x="92239" y="5749"/>
                  </a:lnTo>
                  <a:lnTo>
                    <a:pt x="77969" y="0"/>
                  </a:lnTo>
                  <a:lnTo>
                    <a:pt x="60337" y="738"/>
                  </a:lnTo>
                  <a:lnTo>
                    <a:pt x="23645" y="12710"/>
                  </a:lnTo>
                  <a:lnTo>
                    <a:pt x="10088" y="22379"/>
                  </a:lnTo>
                  <a:lnTo>
                    <a:pt x="4497" y="27921"/>
                  </a:lnTo>
                  <a:lnTo>
                    <a:pt x="1476" y="34438"/>
                  </a:lnTo>
                  <a:lnTo>
                    <a:pt x="0" y="49205"/>
                  </a:lnTo>
                  <a:lnTo>
                    <a:pt x="3577" y="61412"/>
                  </a:lnTo>
                  <a:lnTo>
                    <a:pt x="6507" y="66643"/>
                  </a:lnTo>
                  <a:lnTo>
                    <a:pt x="24114" y="80747"/>
                  </a:lnTo>
                  <a:lnTo>
                    <a:pt x="64075" y="98155"/>
                  </a:lnTo>
                  <a:lnTo>
                    <a:pt x="98728" y="117064"/>
                  </a:lnTo>
                  <a:lnTo>
                    <a:pt x="110015" y="127320"/>
                  </a:lnTo>
                  <a:lnTo>
                    <a:pt x="112038" y="131043"/>
                  </a:lnTo>
                  <a:lnTo>
                    <a:pt x="112680" y="134230"/>
                  </a:lnTo>
                  <a:lnTo>
                    <a:pt x="110992" y="137766"/>
                  </a:lnTo>
                  <a:lnTo>
                    <a:pt x="103472" y="145458"/>
                  </a:lnTo>
                  <a:lnTo>
                    <a:pt x="89311" y="149817"/>
                  </a:lnTo>
                  <a:lnTo>
                    <a:pt x="63166" y="15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376"/>
          <p:cNvGrpSpPr/>
          <p:nvPr/>
        </p:nvGrpSpPr>
        <p:grpSpPr>
          <a:xfrm>
            <a:off x="3901909" y="1508155"/>
            <a:ext cx="341617" cy="359736"/>
            <a:chOff x="3901909" y="1508155"/>
            <a:chExt cx="341617" cy="359736"/>
          </a:xfrm>
        </p:grpSpPr>
        <p:sp>
          <p:nvSpPr>
            <p:cNvPr id="241" name="SMARTInkShape-1995"/>
            <p:cNvSpPr/>
            <p:nvPr>
              <p:custDataLst>
                <p:tags r:id="rId51"/>
              </p:custDataLst>
            </p:nvPr>
          </p:nvSpPr>
          <p:spPr>
            <a:xfrm>
              <a:off x="3901909" y="1508155"/>
              <a:ext cx="270042" cy="231644"/>
            </a:xfrm>
            <a:custGeom>
              <a:avLst/>
              <a:gdLst/>
              <a:ahLst/>
              <a:cxnLst/>
              <a:rect l="0" t="0" r="0" b="0"/>
              <a:pathLst>
                <a:path w="270042" h="231644">
                  <a:moveTo>
                    <a:pt x="143041" y="47595"/>
                  </a:moveTo>
                  <a:lnTo>
                    <a:pt x="143041" y="47595"/>
                  </a:lnTo>
                  <a:lnTo>
                    <a:pt x="143041" y="33289"/>
                  </a:lnTo>
                  <a:lnTo>
                    <a:pt x="141630" y="31002"/>
                  </a:lnTo>
                  <a:lnTo>
                    <a:pt x="136299" y="26580"/>
                  </a:lnTo>
                  <a:lnTo>
                    <a:pt x="121993" y="23494"/>
                  </a:lnTo>
                  <a:lnTo>
                    <a:pt x="92421" y="28227"/>
                  </a:lnTo>
                  <a:lnTo>
                    <a:pt x="73506" y="34518"/>
                  </a:lnTo>
                  <a:lnTo>
                    <a:pt x="46395" y="56107"/>
                  </a:lnTo>
                  <a:lnTo>
                    <a:pt x="23858" y="91588"/>
                  </a:lnTo>
                  <a:lnTo>
                    <a:pt x="7147" y="130010"/>
                  </a:lnTo>
                  <a:lnTo>
                    <a:pt x="0" y="168205"/>
                  </a:lnTo>
                  <a:lnTo>
                    <a:pt x="3973" y="189864"/>
                  </a:lnTo>
                  <a:lnTo>
                    <a:pt x="7995" y="199591"/>
                  </a:lnTo>
                  <a:lnTo>
                    <a:pt x="21873" y="214162"/>
                  </a:lnTo>
                  <a:lnTo>
                    <a:pt x="39800" y="224636"/>
                  </a:lnTo>
                  <a:lnTo>
                    <a:pt x="59526" y="231643"/>
                  </a:lnTo>
                  <a:lnTo>
                    <a:pt x="80053" y="231464"/>
                  </a:lnTo>
                  <a:lnTo>
                    <a:pt x="121976" y="219852"/>
                  </a:lnTo>
                  <a:lnTo>
                    <a:pt x="159158" y="193831"/>
                  </a:lnTo>
                  <a:lnTo>
                    <a:pt x="176545" y="177970"/>
                  </a:lnTo>
                  <a:lnTo>
                    <a:pt x="195458" y="143061"/>
                  </a:lnTo>
                  <a:lnTo>
                    <a:pt x="199886" y="101438"/>
                  </a:lnTo>
                  <a:lnTo>
                    <a:pt x="186617" y="57826"/>
                  </a:lnTo>
                  <a:lnTo>
                    <a:pt x="161439" y="23737"/>
                  </a:lnTo>
                  <a:lnTo>
                    <a:pt x="141810" y="10415"/>
                  </a:lnTo>
                  <a:lnTo>
                    <a:pt x="120622" y="2849"/>
                  </a:lnTo>
                  <a:lnTo>
                    <a:pt x="85598" y="0"/>
                  </a:lnTo>
                  <a:lnTo>
                    <a:pt x="63418" y="4334"/>
                  </a:lnTo>
                  <a:lnTo>
                    <a:pt x="34469" y="21450"/>
                  </a:lnTo>
                  <a:lnTo>
                    <a:pt x="24231" y="34564"/>
                  </a:lnTo>
                  <a:lnTo>
                    <a:pt x="21501" y="41024"/>
                  </a:lnTo>
                  <a:lnTo>
                    <a:pt x="20349" y="55728"/>
                  </a:lnTo>
                  <a:lnTo>
                    <a:pt x="21029" y="63601"/>
                  </a:lnTo>
                  <a:lnTo>
                    <a:pt x="24305" y="70260"/>
                  </a:lnTo>
                  <a:lnTo>
                    <a:pt x="35471" y="81422"/>
                  </a:lnTo>
                  <a:lnTo>
                    <a:pt x="67737" y="92268"/>
                  </a:lnTo>
                  <a:lnTo>
                    <a:pt x="115319" y="96580"/>
                  </a:lnTo>
                  <a:lnTo>
                    <a:pt x="153063" y="93825"/>
                  </a:lnTo>
                  <a:lnTo>
                    <a:pt x="192651" y="88603"/>
                  </a:lnTo>
                  <a:lnTo>
                    <a:pt x="231412" y="83930"/>
                  </a:lnTo>
                  <a:lnTo>
                    <a:pt x="270041" y="79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96"/>
            <p:cNvSpPr/>
            <p:nvPr>
              <p:custDataLst>
                <p:tags r:id="rId52"/>
              </p:custDataLst>
            </p:nvPr>
          </p:nvSpPr>
          <p:spPr>
            <a:xfrm>
              <a:off x="4165600" y="1756971"/>
              <a:ext cx="77926" cy="110920"/>
            </a:xfrm>
            <a:custGeom>
              <a:avLst/>
              <a:gdLst/>
              <a:ahLst/>
              <a:cxnLst/>
              <a:rect l="0" t="0" r="0" b="0"/>
              <a:pathLst>
                <a:path w="77926" h="110920">
                  <a:moveTo>
                    <a:pt x="57150" y="21029"/>
                  </a:moveTo>
                  <a:lnTo>
                    <a:pt x="57150" y="21029"/>
                  </a:lnTo>
                  <a:lnTo>
                    <a:pt x="53779" y="17658"/>
                  </a:lnTo>
                  <a:lnTo>
                    <a:pt x="48361" y="16003"/>
                  </a:lnTo>
                  <a:lnTo>
                    <a:pt x="44941" y="15562"/>
                  </a:lnTo>
                  <a:lnTo>
                    <a:pt x="33385" y="18311"/>
                  </a:lnTo>
                  <a:lnTo>
                    <a:pt x="21024" y="26966"/>
                  </a:lnTo>
                  <a:lnTo>
                    <a:pt x="11795" y="41838"/>
                  </a:lnTo>
                  <a:lnTo>
                    <a:pt x="4592" y="63021"/>
                  </a:lnTo>
                  <a:lnTo>
                    <a:pt x="5804" y="77087"/>
                  </a:lnTo>
                  <a:lnTo>
                    <a:pt x="11046" y="89688"/>
                  </a:lnTo>
                  <a:lnTo>
                    <a:pt x="18080" y="99992"/>
                  </a:lnTo>
                  <a:lnTo>
                    <a:pt x="27791" y="107394"/>
                  </a:lnTo>
                  <a:lnTo>
                    <a:pt x="33344" y="110356"/>
                  </a:lnTo>
                  <a:lnTo>
                    <a:pt x="38457" y="110919"/>
                  </a:lnTo>
                  <a:lnTo>
                    <a:pt x="47901" y="107782"/>
                  </a:lnTo>
                  <a:lnTo>
                    <a:pt x="61152" y="98082"/>
                  </a:lnTo>
                  <a:lnTo>
                    <a:pt x="67866" y="86554"/>
                  </a:lnTo>
                  <a:lnTo>
                    <a:pt x="77925" y="59529"/>
                  </a:lnTo>
                  <a:lnTo>
                    <a:pt x="76731" y="46607"/>
                  </a:lnTo>
                  <a:lnTo>
                    <a:pt x="71497" y="34513"/>
                  </a:lnTo>
                  <a:lnTo>
                    <a:pt x="64467" y="24435"/>
                  </a:lnTo>
                  <a:lnTo>
                    <a:pt x="23714" y="1230"/>
                  </a:lnTo>
                  <a:lnTo>
                    <a:pt x="13832" y="0"/>
                  </a:lnTo>
                  <a:lnTo>
                    <a:pt x="0" y="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77"/>
          <p:cNvGrpSpPr/>
          <p:nvPr/>
        </p:nvGrpSpPr>
        <p:grpSpPr>
          <a:xfrm>
            <a:off x="3371850" y="1625600"/>
            <a:ext cx="241301" cy="91128"/>
            <a:chOff x="3371850" y="1625600"/>
            <a:chExt cx="241301" cy="91128"/>
          </a:xfrm>
        </p:grpSpPr>
        <p:sp>
          <p:nvSpPr>
            <p:cNvPr id="244" name="SMARTInkShape-1997"/>
            <p:cNvSpPr/>
            <p:nvPr>
              <p:custDataLst>
                <p:tags r:id="rId49"/>
              </p:custDataLst>
            </p:nvPr>
          </p:nvSpPr>
          <p:spPr>
            <a:xfrm>
              <a:off x="3371850" y="16256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6453" y="1881"/>
                  </a:lnTo>
                  <a:lnTo>
                    <a:pt x="93921" y="5467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98"/>
            <p:cNvSpPr/>
            <p:nvPr>
              <p:custDataLst>
                <p:tags r:id="rId50"/>
              </p:custDataLst>
            </p:nvPr>
          </p:nvSpPr>
          <p:spPr>
            <a:xfrm>
              <a:off x="3387241" y="1689100"/>
              <a:ext cx="225910" cy="27628"/>
            </a:xfrm>
            <a:custGeom>
              <a:avLst/>
              <a:gdLst/>
              <a:ahLst/>
              <a:cxnLst/>
              <a:rect l="0" t="0" r="0" b="0"/>
              <a:pathLst>
                <a:path w="225910" h="2762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5" y="19607"/>
                  </a:lnTo>
                  <a:lnTo>
                    <a:pt x="1563" y="21538"/>
                  </a:lnTo>
                  <a:lnTo>
                    <a:pt x="9780" y="27627"/>
                  </a:lnTo>
                  <a:lnTo>
                    <a:pt x="46182" y="26571"/>
                  </a:lnTo>
                  <a:lnTo>
                    <a:pt x="86030" y="24336"/>
                  </a:lnTo>
                  <a:lnTo>
                    <a:pt x="129116" y="16069"/>
                  </a:lnTo>
                  <a:lnTo>
                    <a:pt x="172457" y="8838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1999"/>
          <p:cNvSpPr/>
          <p:nvPr>
            <p:custDataLst>
              <p:tags r:id="rId5"/>
            </p:custDataLst>
          </p:nvPr>
        </p:nvSpPr>
        <p:spPr>
          <a:xfrm>
            <a:off x="2857161" y="1506171"/>
            <a:ext cx="273390" cy="230519"/>
          </a:xfrm>
          <a:custGeom>
            <a:avLst/>
            <a:gdLst/>
            <a:ahLst/>
            <a:cxnLst/>
            <a:rect l="0" t="0" r="0" b="0"/>
            <a:pathLst>
              <a:path w="273390" h="230519">
                <a:moveTo>
                  <a:pt x="133689" y="17829"/>
                </a:moveTo>
                <a:lnTo>
                  <a:pt x="133689" y="17829"/>
                </a:lnTo>
                <a:lnTo>
                  <a:pt x="133689" y="14458"/>
                </a:lnTo>
                <a:lnTo>
                  <a:pt x="129926" y="10922"/>
                </a:lnTo>
                <a:lnTo>
                  <a:pt x="115686" y="1528"/>
                </a:lnTo>
                <a:lnTo>
                  <a:pt x="105932" y="0"/>
                </a:lnTo>
                <a:lnTo>
                  <a:pt x="94541" y="3085"/>
                </a:lnTo>
                <a:lnTo>
                  <a:pt x="66611" y="19934"/>
                </a:lnTo>
                <a:lnTo>
                  <a:pt x="33917" y="55195"/>
                </a:lnTo>
                <a:lnTo>
                  <a:pt x="10837" y="94204"/>
                </a:lnTo>
                <a:lnTo>
                  <a:pt x="0" y="136336"/>
                </a:lnTo>
                <a:lnTo>
                  <a:pt x="1336" y="175238"/>
                </a:lnTo>
                <a:lnTo>
                  <a:pt x="6897" y="198326"/>
                </a:lnTo>
                <a:lnTo>
                  <a:pt x="17835" y="214701"/>
                </a:lnTo>
                <a:lnTo>
                  <a:pt x="24703" y="221044"/>
                </a:lnTo>
                <a:lnTo>
                  <a:pt x="41742" y="228091"/>
                </a:lnTo>
                <a:lnTo>
                  <a:pt x="61073" y="230518"/>
                </a:lnTo>
                <a:lnTo>
                  <a:pt x="81425" y="229244"/>
                </a:lnTo>
                <a:lnTo>
                  <a:pt x="109345" y="217819"/>
                </a:lnTo>
                <a:lnTo>
                  <a:pt x="135491" y="197657"/>
                </a:lnTo>
                <a:lnTo>
                  <a:pt x="157742" y="170438"/>
                </a:lnTo>
                <a:lnTo>
                  <a:pt x="170998" y="133288"/>
                </a:lnTo>
                <a:lnTo>
                  <a:pt x="169281" y="91001"/>
                </a:lnTo>
                <a:lnTo>
                  <a:pt x="159835" y="53934"/>
                </a:lnTo>
                <a:lnTo>
                  <a:pt x="148367" y="35287"/>
                </a:lnTo>
                <a:lnTo>
                  <a:pt x="133157" y="20649"/>
                </a:lnTo>
                <a:lnTo>
                  <a:pt x="114638" y="9440"/>
                </a:lnTo>
                <a:lnTo>
                  <a:pt x="84378" y="1938"/>
                </a:lnTo>
                <a:lnTo>
                  <a:pt x="63560" y="5827"/>
                </a:lnTo>
                <a:lnTo>
                  <a:pt x="43959" y="15317"/>
                </a:lnTo>
                <a:lnTo>
                  <a:pt x="28193" y="28942"/>
                </a:lnTo>
                <a:lnTo>
                  <a:pt x="14158" y="52480"/>
                </a:lnTo>
                <a:lnTo>
                  <a:pt x="13772" y="70859"/>
                </a:lnTo>
                <a:lnTo>
                  <a:pt x="19009" y="89376"/>
                </a:lnTo>
                <a:lnTo>
                  <a:pt x="28393" y="104661"/>
                </a:lnTo>
                <a:lnTo>
                  <a:pt x="47144" y="114747"/>
                </a:lnTo>
                <a:lnTo>
                  <a:pt x="73353" y="120170"/>
                </a:lnTo>
                <a:lnTo>
                  <a:pt x="106167" y="120229"/>
                </a:lnTo>
                <a:lnTo>
                  <a:pt x="140037" y="116022"/>
                </a:lnTo>
                <a:lnTo>
                  <a:pt x="173199" y="109448"/>
                </a:lnTo>
                <a:lnTo>
                  <a:pt x="218930" y="97813"/>
                </a:lnTo>
                <a:lnTo>
                  <a:pt x="273389" y="813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379"/>
          <p:cNvGrpSpPr/>
          <p:nvPr/>
        </p:nvGrpSpPr>
        <p:grpSpPr>
          <a:xfrm>
            <a:off x="2128574" y="1524262"/>
            <a:ext cx="430477" cy="314034"/>
            <a:chOff x="2128574" y="1524262"/>
            <a:chExt cx="430477" cy="314034"/>
          </a:xfrm>
        </p:grpSpPr>
        <p:sp>
          <p:nvSpPr>
            <p:cNvPr id="248" name="SMARTInkShape-2000"/>
            <p:cNvSpPr/>
            <p:nvPr>
              <p:custDataLst>
                <p:tags r:id="rId44"/>
              </p:custDataLst>
            </p:nvPr>
          </p:nvSpPr>
          <p:spPr>
            <a:xfrm>
              <a:off x="2128574" y="1524262"/>
              <a:ext cx="28877" cy="285489"/>
            </a:xfrm>
            <a:custGeom>
              <a:avLst/>
              <a:gdLst/>
              <a:ahLst/>
              <a:cxnLst/>
              <a:rect l="0" t="0" r="0" b="0"/>
              <a:pathLst>
                <a:path w="28877" h="285489">
                  <a:moveTo>
                    <a:pt x="5026" y="6088"/>
                  </a:moveTo>
                  <a:lnTo>
                    <a:pt x="5026" y="6088"/>
                  </a:lnTo>
                  <a:lnTo>
                    <a:pt x="5026" y="621"/>
                  </a:lnTo>
                  <a:lnTo>
                    <a:pt x="4320" y="326"/>
                  </a:lnTo>
                  <a:lnTo>
                    <a:pt x="1655" y="0"/>
                  </a:lnTo>
                  <a:lnTo>
                    <a:pt x="0" y="7380"/>
                  </a:lnTo>
                  <a:lnTo>
                    <a:pt x="675" y="21479"/>
                  </a:lnTo>
                  <a:lnTo>
                    <a:pt x="10726" y="68787"/>
                  </a:lnTo>
                  <a:lnTo>
                    <a:pt x="15320" y="100982"/>
                  </a:lnTo>
                  <a:lnTo>
                    <a:pt x="19714" y="138809"/>
                  </a:lnTo>
                  <a:lnTo>
                    <a:pt x="24019" y="175377"/>
                  </a:lnTo>
                  <a:lnTo>
                    <a:pt x="27578" y="209033"/>
                  </a:lnTo>
                  <a:lnTo>
                    <a:pt x="28876" y="249664"/>
                  </a:lnTo>
                  <a:lnTo>
                    <a:pt x="24076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01"/>
            <p:cNvSpPr/>
            <p:nvPr>
              <p:custDataLst>
                <p:tags r:id="rId45"/>
              </p:custDataLst>
            </p:nvPr>
          </p:nvSpPr>
          <p:spPr>
            <a:xfrm>
              <a:off x="2146300" y="15430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120650"/>
                  </a:moveTo>
                  <a:lnTo>
                    <a:pt x="0" y="120650"/>
                  </a:lnTo>
                  <a:lnTo>
                    <a:pt x="8838" y="120650"/>
                  </a:lnTo>
                  <a:lnTo>
                    <a:pt x="51291" y="135577"/>
                  </a:lnTo>
                  <a:lnTo>
                    <a:pt x="73366" y="135107"/>
                  </a:lnTo>
                  <a:lnTo>
                    <a:pt x="97781" y="127129"/>
                  </a:lnTo>
                  <a:lnTo>
                    <a:pt x="122889" y="112457"/>
                  </a:lnTo>
                  <a:lnTo>
                    <a:pt x="135992" y="97018"/>
                  </a:lnTo>
                  <a:lnTo>
                    <a:pt x="149420" y="68492"/>
                  </a:lnTo>
                  <a:lnTo>
                    <a:pt x="156907" y="23878"/>
                  </a:lnTo>
                  <a:lnTo>
                    <a:pt x="158204" y="3704"/>
                  </a:lnTo>
                  <a:lnTo>
                    <a:pt x="157680" y="1058"/>
                  </a:lnTo>
                  <a:lnTo>
                    <a:pt x="156626" y="0"/>
                  </a:lnTo>
                  <a:lnTo>
                    <a:pt x="155217" y="0"/>
                  </a:lnTo>
                  <a:lnTo>
                    <a:pt x="151771" y="5644"/>
                  </a:lnTo>
                  <a:lnTo>
                    <a:pt x="148592" y="16620"/>
                  </a:lnTo>
                  <a:lnTo>
                    <a:pt x="148434" y="56174"/>
                  </a:lnTo>
                  <a:lnTo>
                    <a:pt x="153106" y="96842"/>
                  </a:lnTo>
                  <a:lnTo>
                    <a:pt x="158959" y="138290"/>
                  </a:lnTo>
                  <a:lnTo>
                    <a:pt x="167043" y="175501"/>
                  </a:lnTo>
                  <a:lnTo>
                    <a:pt x="179046" y="219679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02"/>
            <p:cNvSpPr/>
            <p:nvPr>
              <p:custDataLst>
                <p:tags r:id="rId46"/>
              </p:custDataLst>
            </p:nvPr>
          </p:nvSpPr>
          <p:spPr>
            <a:xfrm>
              <a:off x="2351996" y="1739900"/>
              <a:ext cx="77997" cy="98396"/>
            </a:xfrm>
            <a:custGeom>
              <a:avLst/>
              <a:gdLst/>
              <a:ahLst/>
              <a:cxnLst/>
              <a:rect l="0" t="0" r="0" b="0"/>
              <a:pathLst>
                <a:path w="77997" h="98396">
                  <a:moveTo>
                    <a:pt x="54654" y="6350"/>
                  </a:moveTo>
                  <a:lnTo>
                    <a:pt x="54654" y="6350"/>
                  </a:lnTo>
                  <a:lnTo>
                    <a:pt x="51283" y="2979"/>
                  </a:lnTo>
                  <a:lnTo>
                    <a:pt x="48879" y="2692"/>
                  </a:lnTo>
                  <a:lnTo>
                    <a:pt x="42445" y="4254"/>
                  </a:lnTo>
                  <a:lnTo>
                    <a:pt x="30889" y="12471"/>
                  </a:lnTo>
                  <a:lnTo>
                    <a:pt x="14342" y="33664"/>
                  </a:lnTo>
                  <a:lnTo>
                    <a:pt x="3120" y="56228"/>
                  </a:lnTo>
                  <a:lnTo>
                    <a:pt x="0" y="72498"/>
                  </a:lnTo>
                  <a:lnTo>
                    <a:pt x="2376" y="85373"/>
                  </a:lnTo>
                  <a:lnTo>
                    <a:pt x="4986" y="90782"/>
                  </a:lnTo>
                  <a:lnTo>
                    <a:pt x="8841" y="94388"/>
                  </a:lnTo>
                  <a:lnTo>
                    <a:pt x="18771" y="98395"/>
                  </a:lnTo>
                  <a:lnTo>
                    <a:pt x="32121" y="96412"/>
                  </a:lnTo>
                  <a:lnTo>
                    <a:pt x="39632" y="93908"/>
                  </a:lnTo>
                  <a:lnTo>
                    <a:pt x="60316" y="76900"/>
                  </a:lnTo>
                  <a:lnTo>
                    <a:pt x="73108" y="57357"/>
                  </a:lnTo>
                  <a:lnTo>
                    <a:pt x="77996" y="34791"/>
                  </a:lnTo>
                  <a:lnTo>
                    <a:pt x="75376" y="22283"/>
                  </a:lnTo>
                  <a:lnTo>
                    <a:pt x="72702" y="16972"/>
                  </a:lnTo>
                  <a:lnTo>
                    <a:pt x="64086" y="9189"/>
                  </a:lnTo>
                  <a:lnTo>
                    <a:pt x="48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03"/>
            <p:cNvSpPr/>
            <p:nvPr>
              <p:custDataLst>
                <p:tags r:id="rId47"/>
              </p:custDataLst>
            </p:nvPr>
          </p:nvSpPr>
          <p:spPr>
            <a:xfrm>
              <a:off x="2514600" y="1587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04"/>
            <p:cNvSpPr/>
            <p:nvPr>
              <p:custDataLst>
                <p:tags r:id="rId48"/>
              </p:custDataLst>
            </p:nvPr>
          </p:nvSpPr>
          <p:spPr>
            <a:xfrm>
              <a:off x="2552700" y="1714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80"/>
          <p:cNvGrpSpPr/>
          <p:nvPr/>
        </p:nvGrpSpPr>
        <p:grpSpPr>
          <a:xfrm>
            <a:off x="7448263" y="461950"/>
            <a:ext cx="197138" cy="388724"/>
            <a:chOff x="7448263" y="461950"/>
            <a:chExt cx="197138" cy="388724"/>
          </a:xfrm>
        </p:grpSpPr>
        <p:sp>
          <p:nvSpPr>
            <p:cNvPr id="254" name="SMARTInkShape-2005"/>
            <p:cNvSpPr/>
            <p:nvPr>
              <p:custDataLst>
                <p:tags r:id="rId42"/>
              </p:custDataLst>
            </p:nvPr>
          </p:nvSpPr>
          <p:spPr>
            <a:xfrm>
              <a:off x="7448263" y="607025"/>
              <a:ext cx="197138" cy="243649"/>
            </a:xfrm>
            <a:custGeom>
              <a:avLst/>
              <a:gdLst/>
              <a:ahLst/>
              <a:cxnLst/>
              <a:rect l="0" t="0" r="0" b="0"/>
              <a:pathLst>
                <a:path w="197138" h="243649">
                  <a:moveTo>
                    <a:pt x="108237" y="66075"/>
                  </a:moveTo>
                  <a:lnTo>
                    <a:pt x="108237" y="66075"/>
                  </a:lnTo>
                  <a:lnTo>
                    <a:pt x="111607" y="62704"/>
                  </a:lnTo>
                  <a:lnTo>
                    <a:pt x="113263" y="59167"/>
                  </a:lnTo>
                  <a:lnTo>
                    <a:pt x="113704" y="57237"/>
                  </a:lnTo>
                  <a:lnTo>
                    <a:pt x="113293" y="55244"/>
                  </a:lnTo>
                  <a:lnTo>
                    <a:pt x="110955" y="51148"/>
                  </a:lnTo>
                  <a:lnTo>
                    <a:pt x="102300" y="44876"/>
                  </a:lnTo>
                  <a:lnTo>
                    <a:pt x="90799" y="41920"/>
                  </a:lnTo>
                  <a:lnTo>
                    <a:pt x="80731" y="44991"/>
                  </a:lnTo>
                  <a:lnTo>
                    <a:pt x="63162" y="56535"/>
                  </a:lnTo>
                  <a:lnTo>
                    <a:pt x="34892" y="86141"/>
                  </a:lnTo>
                  <a:lnTo>
                    <a:pt x="12270" y="131030"/>
                  </a:lnTo>
                  <a:lnTo>
                    <a:pt x="701" y="168106"/>
                  </a:lnTo>
                  <a:lnTo>
                    <a:pt x="0" y="193267"/>
                  </a:lnTo>
                  <a:lnTo>
                    <a:pt x="5804" y="212916"/>
                  </a:lnTo>
                  <a:lnTo>
                    <a:pt x="16144" y="227999"/>
                  </a:lnTo>
                  <a:lnTo>
                    <a:pt x="30148" y="239406"/>
                  </a:lnTo>
                  <a:lnTo>
                    <a:pt x="45779" y="243535"/>
                  </a:lnTo>
                  <a:lnTo>
                    <a:pt x="53898" y="243648"/>
                  </a:lnTo>
                  <a:lnTo>
                    <a:pt x="70446" y="238130"/>
                  </a:lnTo>
                  <a:lnTo>
                    <a:pt x="86501" y="227210"/>
                  </a:lnTo>
                  <a:lnTo>
                    <a:pt x="107441" y="199818"/>
                  </a:lnTo>
                  <a:lnTo>
                    <a:pt x="124934" y="159638"/>
                  </a:lnTo>
                  <a:lnTo>
                    <a:pt x="129770" y="126003"/>
                  </a:lnTo>
                  <a:lnTo>
                    <a:pt x="128157" y="89887"/>
                  </a:lnTo>
                  <a:lnTo>
                    <a:pt x="121194" y="43262"/>
                  </a:lnTo>
                  <a:lnTo>
                    <a:pt x="118991" y="31816"/>
                  </a:lnTo>
                  <a:lnTo>
                    <a:pt x="109018" y="15336"/>
                  </a:lnTo>
                  <a:lnTo>
                    <a:pt x="102408" y="8966"/>
                  </a:lnTo>
                  <a:lnTo>
                    <a:pt x="87536" y="1887"/>
                  </a:lnTo>
                  <a:lnTo>
                    <a:pt x="79620" y="0"/>
                  </a:lnTo>
                  <a:lnTo>
                    <a:pt x="63298" y="3547"/>
                  </a:lnTo>
                  <a:lnTo>
                    <a:pt x="48047" y="12885"/>
                  </a:lnTo>
                  <a:lnTo>
                    <a:pt x="36566" y="26442"/>
                  </a:lnTo>
                  <a:lnTo>
                    <a:pt x="30522" y="41875"/>
                  </a:lnTo>
                  <a:lnTo>
                    <a:pt x="28541" y="57436"/>
                  </a:lnTo>
                  <a:lnTo>
                    <a:pt x="30012" y="71408"/>
                  </a:lnTo>
                  <a:lnTo>
                    <a:pt x="33509" y="76686"/>
                  </a:lnTo>
                  <a:lnTo>
                    <a:pt x="44921" y="84432"/>
                  </a:lnTo>
                  <a:lnTo>
                    <a:pt x="70582" y="89388"/>
                  </a:lnTo>
                  <a:lnTo>
                    <a:pt x="107271" y="87486"/>
                  </a:lnTo>
                  <a:lnTo>
                    <a:pt x="149422" y="79082"/>
                  </a:lnTo>
                  <a:lnTo>
                    <a:pt x="170991" y="67858"/>
                  </a:lnTo>
                  <a:lnTo>
                    <a:pt x="197137" y="4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06"/>
            <p:cNvSpPr/>
            <p:nvPr>
              <p:custDataLst>
                <p:tags r:id="rId43"/>
              </p:custDataLst>
            </p:nvPr>
          </p:nvSpPr>
          <p:spPr>
            <a:xfrm>
              <a:off x="7487018" y="461950"/>
              <a:ext cx="82183" cy="84151"/>
            </a:xfrm>
            <a:custGeom>
              <a:avLst/>
              <a:gdLst/>
              <a:ahLst/>
              <a:cxnLst/>
              <a:rect l="0" t="0" r="0" b="0"/>
              <a:pathLst>
                <a:path w="82183" h="84151">
                  <a:moveTo>
                    <a:pt x="25032" y="14300"/>
                  </a:moveTo>
                  <a:lnTo>
                    <a:pt x="25032" y="14300"/>
                  </a:lnTo>
                  <a:lnTo>
                    <a:pt x="25032" y="8833"/>
                  </a:lnTo>
                  <a:lnTo>
                    <a:pt x="21661" y="11582"/>
                  </a:lnTo>
                  <a:lnTo>
                    <a:pt x="3832" y="59010"/>
                  </a:lnTo>
                  <a:lnTo>
                    <a:pt x="0" y="70358"/>
                  </a:lnTo>
                  <a:lnTo>
                    <a:pt x="31136" y="22928"/>
                  </a:lnTo>
                  <a:lnTo>
                    <a:pt x="45609" y="1316"/>
                  </a:lnTo>
                  <a:lnTo>
                    <a:pt x="48627" y="0"/>
                  </a:lnTo>
                  <a:lnTo>
                    <a:pt x="55745" y="418"/>
                  </a:lnTo>
                  <a:lnTo>
                    <a:pt x="58912" y="2929"/>
                  </a:lnTo>
                  <a:lnTo>
                    <a:pt x="74693" y="31382"/>
                  </a:lnTo>
                  <a:lnTo>
                    <a:pt x="79964" y="51817"/>
                  </a:lnTo>
                  <a:lnTo>
                    <a:pt x="82182" y="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81"/>
          <p:cNvGrpSpPr/>
          <p:nvPr/>
        </p:nvGrpSpPr>
        <p:grpSpPr>
          <a:xfrm>
            <a:off x="5923095" y="543508"/>
            <a:ext cx="1249426" cy="268511"/>
            <a:chOff x="5923095" y="543508"/>
            <a:chExt cx="1249426" cy="268511"/>
          </a:xfrm>
        </p:grpSpPr>
        <p:sp>
          <p:nvSpPr>
            <p:cNvPr id="257" name="SMARTInkShape-2007"/>
            <p:cNvSpPr/>
            <p:nvPr>
              <p:custDataLst>
                <p:tags r:id="rId30"/>
              </p:custDataLst>
            </p:nvPr>
          </p:nvSpPr>
          <p:spPr>
            <a:xfrm>
              <a:off x="5923095" y="700035"/>
              <a:ext cx="90871" cy="107694"/>
            </a:xfrm>
            <a:custGeom>
              <a:avLst/>
              <a:gdLst/>
              <a:ahLst/>
              <a:cxnLst/>
              <a:rect l="0" t="0" r="0" b="0"/>
              <a:pathLst>
                <a:path w="90871" h="107694">
                  <a:moveTo>
                    <a:pt x="1455" y="30215"/>
                  </a:moveTo>
                  <a:lnTo>
                    <a:pt x="1455" y="30215"/>
                  </a:lnTo>
                  <a:lnTo>
                    <a:pt x="4826" y="33586"/>
                  </a:lnTo>
                  <a:lnTo>
                    <a:pt x="17034" y="39053"/>
                  </a:lnTo>
                  <a:lnTo>
                    <a:pt x="37430" y="41771"/>
                  </a:lnTo>
                  <a:lnTo>
                    <a:pt x="57975" y="39205"/>
                  </a:lnTo>
                  <a:lnTo>
                    <a:pt x="69143" y="33975"/>
                  </a:lnTo>
                  <a:lnTo>
                    <a:pt x="87811" y="22491"/>
                  </a:lnTo>
                  <a:lnTo>
                    <a:pt x="90071" y="19421"/>
                  </a:lnTo>
                  <a:lnTo>
                    <a:pt x="90870" y="15964"/>
                  </a:lnTo>
                  <a:lnTo>
                    <a:pt x="90700" y="12247"/>
                  </a:lnTo>
                  <a:lnTo>
                    <a:pt x="89173" y="9064"/>
                  </a:lnTo>
                  <a:lnTo>
                    <a:pt x="83715" y="3646"/>
                  </a:lnTo>
                  <a:lnTo>
                    <a:pt x="76586" y="768"/>
                  </a:lnTo>
                  <a:lnTo>
                    <a:pt x="72709" y="0"/>
                  </a:lnTo>
                  <a:lnTo>
                    <a:pt x="53768" y="5662"/>
                  </a:lnTo>
                  <a:lnTo>
                    <a:pt x="33653" y="19647"/>
                  </a:lnTo>
                  <a:lnTo>
                    <a:pt x="14287" y="40568"/>
                  </a:lnTo>
                  <a:lnTo>
                    <a:pt x="1886" y="64641"/>
                  </a:lnTo>
                  <a:lnTo>
                    <a:pt x="0" y="79382"/>
                  </a:lnTo>
                  <a:lnTo>
                    <a:pt x="485" y="86276"/>
                  </a:lnTo>
                  <a:lnTo>
                    <a:pt x="2925" y="91578"/>
                  </a:lnTo>
                  <a:lnTo>
                    <a:pt x="11280" y="99351"/>
                  </a:lnTo>
                  <a:lnTo>
                    <a:pt x="34627" y="107693"/>
                  </a:lnTo>
                  <a:lnTo>
                    <a:pt x="53828" y="106748"/>
                  </a:lnTo>
                  <a:lnTo>
                    <a:pt x="84005" y="10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08"/>
            <p:cNvSpPr/>
            <p:nvPr>
              <p:custDataLst>
                <p:tags r:id="rId31"/>
              </p:custDataLst>
            </p:nvPr>
          </p:nvSpPr>
          <p:spPr>
            <a:xfrm>
              <a:off x="6056885" y="663379"/>
              <a:ext cx="82625" cy="139296"/>
            </a:xfrm>
            <a:custGeom>
              <a:avLst/>
              <a:gdLst/>
              <a:ahLst/>
              <a:cxnLst/>
              <a:rect l="0" t="0" r="0" b="0"/>
              <a:pathLst>
                <a:path w="82625" h="139296">
                  <a:moveTo>
                    <a:pt x="70865" y="3371"/>
                  </a:moveTo>
                  <a:lnTo>
                    <a:pt x="70865" y="3371"/>
                  </a:lnTo>
                  <a:lnTo>
                    <a:pt x="64124" y="0"/>
                  </a:lnTo>
                  <a:lnTo>
                    <a:pt x="46446" y="1275"/>
                  </a:lnTo>
                  <a:lnTo>
                    <a:pt x="33201" y="8084"/>
                  </a:lnTo>
                  <a:lnTo>
                    <a:pt x="15726" y="23817"/>
                  </a:lnTo>
                  <a:lnTo>
                    <a:pt x="550" y="44726"/>
                  </a:lnTo>
                  <a:lnTo>
                    <a:pt x="0" y="49285"/>
                  </a:lnTo>
                  <a:lnTo>
                    <a:pt x="3151" y="58114"/>
                  </a:lnTo>
                  <a:lnTo>
                    <a:pt x="12858" y="71018"/>
                  </a:lnTo>
                  <a:lnTo>
                    <a:pt x="54785" y="96497"/>
                  </a:lnTo>
                  <a:lnTo>
                    <a:pt x="72842" y="109202"/>
                  </a:lnTo>
                  <a:lnTo>
                    <a:pt x="78799" y="117670"/>
                  </a:lnTo>
                  <a:lnTo>
                    <a:pt x="82624" y="131233"/>
                  </a:lnTo>
                  <a:lnTo>
                    <a:pt x="81526" y="133768"/>
                  </a:lnTo>
                  <a:lnTo>
                    <a:pt x="76544" y="138466"/>
                  </a:lnTo>
                  <a:lnTo>
                    <a:pt x="72535" y="139295"/>
                  </a:lnTo>
                  <a:lnTo>
                    <a:pt x="51815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09"/>
            <p:cNvSpPr/>
            <p:nvPr>
              <p:custDataLst>
                <p:tags r:id="rId32"/>
              </p:custDataLst>
            </p:nvPr>
          </p:nvSpPr>
          <p:spPr>
            <a:xfrm>
              <a:off x="6216968" y="552450"/>
              <a:ext cx="50483" cy="259569"/>
            </a:xfrm>
            <a:custGeom>
              <a:avLst/>
              <a:gdLst/>
              <a:ahLst/>
              <a:cxnLst/>
              <a:rect l="0" t="0" r="0" b="0"/>
              <a:pathLst>
                <a:path w="50483" h="259569">
                  <a:moveTo>
                    <a:pt x="44132" y="0"/>
                  </a:moveTo>
                  <a:lnTo>
                    <a:pt x="44132" y="0"/>
                  </a:lnTo>
                  <a:lnTo>
                    <a:pt x="37391" y="0"/>
                  </a:lnTo>
                  <a:lnTo>
                    <a:pt x="30317" y="3763"/>
                  </a:lnTo>
                  <a:lnTo>
                    <a:pt x="22471" y="11550"/>
                  </a:lnTo>
                  <a:lnTo>
                    <a:pt x="10824" y="32507"/>
                  </a:lnTo>
                  <a:lnTo>
                    <a:pt x="3297" y="62156"/>
                  </a:lnTo>
                  <a:lnTo>
                    <a:pt x="753" y="101594"/>
                  </a:lnTo>
                  <a:lnTo>
                    <a:pt x="0" y="144559"/>
                  </a:lnTo>
                  <a:lnTo>
                    <a:pt x="481" y="187157"/>
                  </a:lnTo>
                  <a:lnTo>
                    <a:pt x="8489" y="231990"/>
                  </a:lnTo>
                  <a:lnTo>
                    <a:pt x="16296" y="248451"/>
                  </a:lnTo>
                  <a:lnTo>
                    <a:pt x="26822" y="258119"/>
                  </a:lnTo>
                  <a:lnTo>
                    <a:pt x="31885" y="259568"/>
                  </a:lnTo>
                  <a:lnTo>
                    <a:pt x="36674" y="259123"/>
                  </a:lnTo>
                  <a:lnTo>
                    <a:pt x="5048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10"/>
            <p:cNvSpPr/>
            <p:nvPr>
              <p:custDataLst>
                <p:tags r:id="rId33"/>
              </p:custDataLst>
            </p:nvPr>
          </p:nvSpPr>
          <p:spPr>
            <a:xfrm>
              <a:off x="6160383" y="692150"/>
              <a:ext cx="126118" cy="11818"/>
            </a:xfrm>
            <a:custGeom>
              <a:avLst/>
              <a:gdLst/>
              <a:ahLst/>
              <a:cxnLst/>
              <a:rect l="0" t="0" r="0" b="0"/>
              <a:pathLst>
                <a:path w="126118" h="1181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1822" y="10714"/>
                  </a:lnTo>
                  <a:lnTo>
                    <a:pt x="9491" y="11817"/>
                  </a:lnTo>
                  <a:lnTo>
                    <a:pt x="53444" y="5676"/>
                  </a:lnTo>
                  <a:lnTo>
                    <a:pt x="89062" y="168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11"/>
            <p:cNvSpPr/>
            <p:nvPr>
              <p:custDataLst>
                <p:tags r:id="rId34"/>
              </p:custDataLst>
            </p:nvPr>
          </p:nvSpPr>
          <p:spPr>
            <a:xfrm>
              <a:off x="6330950" y="711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778" y="5285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12"/>
            <p:cNvSpPr/>
            <p:nvPr>
              <p:custDataLst>
                <p:tags r:id="rId35"/>
              </p:custDataLst>
            </p:nvPr>
          </p:nvSpPr>
          <p:spPr>
            <a:xfrm>
              <a:off x="6356350" y="635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13"/>
            <p:cNvSpPr/>
            <p:nvPr>
              <p:custDataLst>
                <p:tags r:id="rId36"/>
              </p:custDataLst>
            </p:nvPr>
          </p:nvSpPr>
          <p:spPr>
            <a:xfrm>
              <a:off x="6421027" y="670640"/>
              <a:ext cx="163924" cy="124828"/>
            </a:xfrm>
            <a:custGeom>
              <a:avLst/>
              <a:gdLst/>
              <a:ahLst/>
              <a:cxnLst/>
              <a:rect l="0" t="0" r="0" b="0"/>
              <a:pathLst>
                <a:path w="163924" h="124828">
                  <a:moveTo>
                    <a:pt x="36923" y="21510"/>
                  </a:moveTo>
                  <a:lnTo>
                    <a:pt x="36923" y="21510"/>
                  </a:lnTo>
                  <a:lnTo>
                    <a:pt x="24058" y="61987"/>
                  </a:lnTo>
                  <a:lnTo>
                    <a:pt x="13390" y="106856"/>
                  </a:lnTo>
                  <a:lnTo>
                    <a:pt x="11647" y="116591"/>
                  </a:lnTo>
                  <a:lnTo>
                    <a:pt x="8520" y="123270"/>
                  </a:lnTo>
                  <a:lnTo>
                    <a:pt x="6698" y="124628"/>
                  </a:lnTo>
                  <a:lnTo>
                    <a:pt x="4779" y="124827"/>
                  </a:lnTo>
                  <a:lnTo>
                    <a:pt x="2794" y="124255"/>
                  </a:lnTo>
                  <a:lnTo>
                    <a:pt x="1469" y="121757"/>
                  </a:lnTo>
                  <a:lnTo>
                    <a:pt x="0" y="113336"/>
                  </a:lnTo>
                  <a:lnTo>
                    <a:pt x="7764" y="68246"/>
                  </a:lnTo>
                  <a:lnTo>
                    <a:pt x="20214" y="23530"/>
                  </a:lnTo>
                  <a:lnTo>
                    <a:pt x="27896" y="4861"/>
                  </a:lnTo>
                  <a:lnTo>
                    <a:pt x="32440" y="0"/>
                  </a:lnTo>
                  <a:lnTo>
                    <a:pt x="35346" y="114"/>
                  </a:lnTo>
                  <a:lnTo>
                    <a:pt x="42337" y="4004"/>
                  </a:lnTo>
                  <a:lnTo>
                    <a:pt x="48266" y="12319"/>
                  </a:lnTo>
                  <a:lnTo>
                    <a:pt x="52548" y="23069"/>
                  </a:lnTo>
                  <a:lnTo>
                    <a:pt x="55933" y="70330"/>
                  </a:lnTo>
                  <a:lnTo>
                    <a:pt x="55946" y="70285"/>
                  </a:lnTo>
                  <a:lnTo>
                    <a:pt x="55961" y="68352"/>
                  </a:lnTo>
                  <a:lnTo>
                    <a:pt x="66110" y="51930"/>
                  </a:lnTo>
                  <a:lnTo>
                    <a:pt x="95056" y="17790"/>
                  </a:lnTo>
                  <a:lnTo>
                    <a:pt x="107209" y="9744"/>
                  </a:lnTo>
                  <a:lnTo>
                    <a:pt x="125952" y="4618"/>
                  </a:lnTo>
                  <a:lnTo>
                    <a:pt x="131554" y="5310"/>
                  </a:lnTo>
                  <a:lnTo>
                    <a:pt x="141541" y="9841"/>
                  </a:lnTo>
                  <a:lnTo>
                    <a:pt x="148801" y="20322"/>
                  </a:lnTo>
                  <a:lnTo>
                    <a:pt x="163923" y="65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14"/>
            <p:cNvSpPr/>
            <p:nvPr>
              <p:custDataLst>
                <p:tags r:id="rId37"/>
              </p:custDataLst>
            </p:nvPr>
          </p:nvSpPr>
          <p:spPr>
            <a:xfrm>
              <a:off x="6602625" y="543508"/>
              <a:ext cx="223626" cy="227131"/>
            </a:xfrm>
            <a:custGeom>
              <a:avLst/>
              <a:gdLst/>
              <a:ahLst/>
              <a:cxnLst/>
              <a:rect l="0" t="0" r="0" b="0"/>
              <a:pathLst>
                <a:path w="223626" h="227131">
                  <a:moveTo>
                    <a:pt x="83925" y="174042"/>
                  </a:moveTo>
                  <a:lnTo>
                    <a:pt x="83925" y="174042"/>
                  </a:lnTo>
                  <a:lnTo>
                    <a:pt x="83220" y="163903"/>
                  </a:lnTo>
                  <a:lnTo>
                    <a:pt x="80554" y="156365"/>
                  </a:lnTo>
                  <a:lnTo>
                    <a:pt x="75136" y="150193"/>
                  </a:lnTo>
                  <a:lnTo>
                    <a:pt x="71716" y="147559"/>
                  </a:lnTo>
                  <a:lnTo>
                    <a:pt x="67318" y="147215"/>
                  </a:lnTo>
                  <a:lnTo>
                    <a:pt x="56789" y="150595"/>
                  </a:lnTo>
                  <a:lnTo>
                    <a:pt x="28418" y="170038"/>
                  </a:lnTo>
                  <a:lnTo>
                    <a:pt x="9624" y="191592"/>
                  </a:lnTo>
                  <a:lnTo>
                    <a:pt x="1983" y="205125"/>
                  </a:lnTo>
                  <a:lnTo>
                    <a:pt x="0" y="214433"/>
                  </a:lnTo>
                  <a:lnTo>
                    <a:pt x="459" y="217903"/>
                  </a:lnTo>
                  <a:lnTo>
                    <a:pt x="2174" y="220921"/>
                  </a:lnTo>
                  <a:lnTo>
                    <a:pt x="7844" y="226157"/>
                  </a:lnTo>
                  <a:lnTo>
                    <a:pt x="12038" y="227130"/>
                  </a:lnTo>
                  <a:lnTo>
                    <a:pt x="22342" y="226329"/>
                  </a:lnTo>
                  <a:lnTo>
                    <a:pt x="65679" y="209042"/>
                  </a:lnTo>
                  <a:lnTo>
                    <a:pt x="83130" y="205919"/>
                  </a:lnTo>
                  <a:lnTo>
                    <a:pt x="83395" y="206582"/>
                  </a:lnTo>
                  <a:lnTo>
                    <a:pt x="83904" y="217351"/>
                  </a:lnTo>
                  <a:lnTo>
                    <a:pt x="97737" y="211434"/>
                  </a:lnTo>
                  <a:lnTo>
                    <a:pt x="101600" y="209554"/>
                  </a:lnTo>
                  <a:lnTo>
                    <a:pt x="138534" y="167398"/>
                  </a:lnTo>
                  <a:lnTo>
                    <a:pt x="159371" y="123860"/>
                  </a:lnTo>
                  <a:lnTo>
                    <a:pt x="172489" y="88945"/>
                  </a:lnTo>
                  <a:lnTo>
                    <a:pt x="186130" y="42995"/>
                  </a:lnTo>
                  <a:lnTo>
                    <a:pt x="190739" y="8926"/>
                  </a:lnTo>
                  <a:lnTo>
                    <a:pt x="190413" y="4698"/>
                  </a:lnTo>
                  <a:lnTo>
                    <a:pt x="189488" y="1880"/>
                  </a:lnTo>
                  <a:lnTo>
                    <a:pt x="188167" y="0"/>
                  </a:lnTo>
                  <a:lnTo>
                    <a:pt x="186582" y="159"/>
                  </a:lnTo>
                  <a:lnTo>
                    <a:pt x="182937" y="4098"/>
                  </a:lnTo>
                  <a:lnTo>
                    <a:pt x="173547" y="20991"/>
                  </a:lnTo>
                  <a:lnTo>
                    <a:pt x="163507" y="67191"/>
                  </a:lnTo>
                  <a:lnTo>
                    <a:pt x="161127" y="109378"/>
                  </a:lnTo>
                  <a:lnTo>
                    <a:pt x="162538" y="151041"/>
                  </a:lnTo>
                  <a:lnTo>
                    <a:pt x="175421" y="181495"/>
                  </a:lnTo>
                  <a:lnTo>
                    <a:pt x="191232" y="202121"/>
                  </a:lnTo>
                  <a:lnTo>
                    <a:pt x="198174" y="207688"/>
                  </a:lnTo>
                  <a:lnTo>
                    <a:pt x="202425" y="207762"/>
                  </a:lnTo>
                  <a:lnTo>
                    <a:pt x="223625" y="199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15"/>
            <p:cNvSpPr/>
            <p:nvPr>
              <p:custDataLst>
                <p:tags r:id="rId38"/>
              </p:custDataLst>
            </p:nvPr>
          </p:nvSpPr>
          <p:spPr>
            <a:xfrm>
              <a:off x="6733691" y="660400"/>
              <a:ext cx="92560" cy="5594"/>
            </a:xfrm>
            <a:custGeom>
              <a:avLst/>
              <a:gdLst/>
              <a:ahLst/>
              <a:cxnLst/>
              <a:rect l="0" t="0" r="0" b="0"/>
              <a:pathLst>
                <a:path w="92560" h="5594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3216" y="5593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016"/>
            <p:cNvSpPr/>
            <p:nvPr>
              <p:custDataLst>
                <p:tags r:id="rId39"/>
              </p:custDataLst>
            </p:nvPr>
          </p:nvSpPr>
          <p:spPr>
            <a:xfrm>
              <a:off x="6824250" y="649106"/>
              <a:ext cx="109951" cy="112891"/>
            </a:xfrm>
            <a:custGeom>
              <a:avLst/>
              <a:gdLst/>
              <a:ahLst/>
              <a:cxnLst/>
              <a:rect l="0" t="0" r="0" b="0"/>
              <a:pathLst>
                <a:path w="109951" h="112891">
                  <a:moveTo>
                    <a:pt x="109950" y="17644"/>
                  </a:moveTo>
                  <a:lnTo>
                    <a:pt x="109950" y="17644"/>
                  </a:lnTo>
                  <a:lnTo>
                    <a:pt x="106579" y="10902"/>
                  </a:lnTo>
                  <a:lnTo>
                    <a:pt x="101161" y="5710"/>
                  </a:lnTo>
                  <a:lnTo>
                    <a:pt x="97741" y="3338"/>
                  </a:lnTo>
                  <a:lnTo>
                    <a:pt x="82814" y="0"/>
                  </a:lnTo>
                  <a:lnTo>
                    <a:pt x="61614" y="5752"/>
                  </a:lnTo>
                  <a:lnTo>
                    <a:pt x="25509" y="30478"/>
                  </a:lnTo>
                  <a:lnTo>
                    <a:pt x="10331" y="46161"/>
                  </a:lnTo>
                  <a:lnTo>
                    <a:pt x="2175" y="62538"/>
                  </a:lnTo>
                  <a:lnTo>
                    <a:pt x="0" y="70857"/>
                  </a:lnTo>
                  <a:lnTo>
                    <a:pt x="667" y="78519"/>
                  </a:lnTo>
                  <a:lnTo>
                    <a:pt x="7052" y="92678"/>
                  </a:lnTo>
                  <a:lnTo>
                    <a:pt x="22546" y="109177"/>
                  </a:lnTo>
                  <a:lnTo>
                    <a:pt x="29103" y="111827"/>
                  </a:lnTo>
                  <a:lnTo>
                    <a:pt x="43914" y="112890"/>
                  </a:lnTo>
                  <a:lnTo>
                    <a:pt x="58023" y="107248"/>
                  </a:lnTo>
                  <a:lnTo>
                    <a:pt x="80956" y="89750"/>
                  </a:lnTo>
                  <a:lnTo>
                    <a:pt x="86480" y="77443"/>
                  </a:lnTo>
                  <a:lnTo>
                    <a:pt x="87954" y="70210"/>
                  </a:lnTo>
                  <a:lnTo>
                    <a:pt x="85826" y="56529"/>
                  </a:lnTo>
                  <a:lnTo>
                    <a:pt x="78200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17"/>
            <p:cNvSpPr/>
            <p:nvPr>
              <p:custDataLst>
                <p:tags r:id="rId40"/>
              </p:custDataLst>
            </p:nvPr>
          </p:nvSpPr>
          <p:spPr>
            <a:xfrm>
              <a:off x="6902450" y="603250"/>
              <a:ext cx="146051" cy="144036"/>
            </a:xfrm>
            <a:custGeom>
              <a:avLst/>
              <a:gdLst/>
              <a:ahLst/>
              <a:cxnLst/>
              <a:rect l="0" t="0" r="0" b="0"/>
              <a:pathLst>
                <a:path w="146051" h="144036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15580" y="48312"/>
                  </a:lnTo>
                  <a:lnTo>
                    <a:pt x="29232" y="45594"/>
                  </a:lnTo>
                  <a:lnTo>
                    <a:pt x="37922" y="46840"/>
                  </a:lnTo>
                  <a:lnTo>
                    <a:pt x="58369" y="53389"/>
                  </a:lnTo>
                  <a:lnTo>
                    <a:pt x="68512" y="61123"/>
                  </a:lnTo>
                  <a:lnTo>
                    <a:pt x="77015" y="72321"/>
                  </a:lnTo>
                  <a:lnTo>
                    <a:pt x="85065" y="93787"/>
                  </a:lnTo>
                  <a:lnTo>
                    <a:pt x="87058" y="113867"/>
                  </a:lnTo>
                  <a:lnTo>
                    <a:pt x="85023" y="126807"/>
                  </a:lnTo>
                  <a:lnTo>
                    <a:pt x="79887" y="135851"/>
                  </a:lnTo>
                  <a:lnTo>
                    <a:pt x="73605" y="141517"/>
                  </a:lnTo>
                  <a:lnTo>
                    <a:pt x="68462" y="144035"/>
                  </a:lnTo>
                  <a:lnTo>
                    <a:pt x="66101" y="144001"/>
                  </a:lnTo>
                  <a:lnTo>
                    <a:pt x="61599" y="142082"/>
                  </a:lnTo>
                  <a:lnTo>
                    <a:pt x="59127" y="133233"/>
                  </a:lnTo>
                  <a:lnTo>
                    <a:pt x="59439" y="118481"/>
                  </a:lnTo>
                  <a:lnTo>
                    <a:pt x="68960" y="84965"/>
                  </a:lnTo>
                  <a:lnTo>
                    <a:pt x="89028" y="43441"/>
                  </a:lnTo>
                  <a:lnTo>
                    <a:pt x="104715" y="24246"/>
                  </a:lnTo>
                  <a:lnTo>
                    <a:pt x="121093" y="124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018"/>
            <p:cNvSpPr/>
            <p:nvPr>
              <p:custDataLst>
                <p:tags r:id="rId41"/>
              </p:custDataLst>
            </p:nvPr>
          </p:nvSpPr>
          <p:spPr>
            <a:xfrm>
              <a:off x="7150100" y="755650"/>
              <a:ext cx="22421" cy="50801"/>
            </a:xfrm>
            <a:custGeom>
              <a:avLst/>
              <a:gdLst/>
              <a:ahLst/>
              <a:cxnLst/>
              <a:rect l="0" t="0" r="0" b="0"/>
              <a:pathLst>
                <a:path w="22421" h="5080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2003" y="1013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382"/>
          <p:cNvGrpSpPr/>
          <p:nvPr/>
        </p:nvGrpSpPr>
        <p:grpSpPr>
          <a:xfrm>
            <a:off x="5130800" y="546100"/>
            <a:ext cx="393701" cy="298451"/>
            <a:chOff x="5130800" y="546100"/>
            <a:chExt cx="393701" cy="298451"/>
          </a:xfrm>
        </p:grpSpPr>
        <p:sp>
          <p:nvSpPr>
            <p:cNvPr id="270" name="SMARTInkShape-2019"/>
            <p:cNvSpPr/>
            <p:nvPr>
              <p:custDataLst>
                <p:tags r:id="rId27"/>
              </p:custDataLst>
            </p:nvPr>
          </p:nvSpPr>
          <p:spPr>
            <a:xfrm>
              <a:off x="5130800" y="569026"/>
              <a:ext cx="165101" cy="275525"/>
            </a:xfrm>
            <a:custGeom>
              <a:avLst/>
              <a:gdLst/>
              <a:ahLst/>
              <a:cxnLst/>
              <a:rect l="0" t="0" r="0" b="0"/>
              <a:pathLst>
                <a:path w="165101" h="275525">
                  <a:moveTo>
                    <a:pt x="0" y="275524"/>
                  </a:moveTo>
                  <a:lnTo>
                    <a:pt x="0" y="275524"/>
                  </a:lnTo>
                  <a:lnTo>
                    <a:pt x="23765" y="248388"/>
                  </a:lnTo>
                  <a:lnTo>
                    <a:pt x="40312" y="201281"/>
                  </a:lnTo>
                  <a:lnTo>
                    <a:pt x="48726" y="163034"/>
                  </a:lnTo>
                  <a:lnTo>
                    <a:pt x="59051" y="120166"/>
                  </a:lnTo>
                  <a:lnTo>
                    <a:pt x="69284" y="78065"/>
                  </a:lnTo>
                  <a:lnTo>
                    <a:pt x="76184" y="42890"/>
                  </a:lnTo>
                  <a:lnTo>
                    <a:pt x="86362" y="6825"/>
                  </a:lnTo>
                  <a:lnTo>
                    <a:pt x="90829" y="880"/>
                  </a:lnTo>
                  <a:lnTo>
                    <a:pt x="93008" y="0"/>
                  </a:lnTo>
                  <a:lnTo>
                    <a:pt x="95167" y="119"/>
                  </a:lnTo>
                  <a:lnTo>
                    <a:pt x="97311" y="904"/>
                  </a:lnTo>
                  <a:lnTo>
                    <a:pt x="107071" y="15493"/>
                  </a:lnTo>
                  <a:lnTo>
                    <a:pt x="123011" y="57257"/>
                  </a:lnTo>
                  <a:lnTo>
                    <a:pt x="135539" y="102981"/>
                  </a:lnTo>
                  <a:lnTo>
                    <a:pt x="143966" y="138160"/>
                  </a:lnTo>
                  <a:lnTo>
                    <a:pt x="153272" y="183553"/>
                  </a:lnTo>
                  <a:lnTo>
                    <a:pt x="162032" y="225267"/>
                  </a:lnTo>
                  <a:lnTo>
                    <a:pt x="165100" y="25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20"/>
            <p:cNvSpPr/>
            <p:nvPr>
              <p:custDataLst>
                <p:tags r:id="rId28"/>
              </p:custDataLst>
            </p:nvPr>
          </p:nvSpPr>
          <p:spPr>
            <a:xfrm>
              <a:off x="5162550" y="749300"/>
              <a:ext cx="76201" cy="3372"/>
            </a:xfrm>
            <a:custGeom>
              <a:avLst/>
              <a:gdLst/>
              <a:ahLst/>
              <a:cxnLst/>
              <a:rect l="0" t="0" r="0" b="0"/>
              <a:pathLst>
                <a:path w="76201" h="3372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17676" y="3371"/>
                  </a:lnTo>
                  <a:lnTo>
                    <a:pt x="60075" y="62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021"/>
            <p:cNvSpPr/>
            <p:nvPr>
              <p:custDataLst>
                <p:tags r:id="rId29"/>
              </p:custDataLst>
            </p:nvPr>
          </p:nvSpPr>
          <p:spPr>
            <a:xfrm>
              <a:off x="5372920" y="546100"/>
              <a:ext cx="151581" cy="267574"/>
            </a:xfrm>
            <a:custGeom>
              <a:avLst/>
              <a:gdLst/>
              <a:ahLst/>
              <a:cxnLst/>
              <a:rect l="0" t="0" r="0" b="0"/>
              <a:pathLst>
                <a:path w="151581" h="267574">
                  <a:moveTo>
                    <a:pt x="24580" y="114300"/>
                  </a:moveTo>
                  <a:lnTo>
                    <a:pt x="24580" y="114300"/>
                  </a:lnTo>
                  <a:lnTo>
                    <a:pt x="19113" y="114300"/>
                  </a:lnTo>
                  <a:lnTo>
                    <a:pt x="18492" y="121042"/>
                  </a:lnTo>
                  <a:lnTo>
                    <a:pt x="27091" y="165201"/>
                  </a:lnTo>
                  <a:lnTo>
                    <a:pt x="30172" y="205049"/>
                  </a:lnTo>
                  <a:lnTo>
                    <a:pt x="27459" y="249453"/>
                  </a:lnTo>
                  <a:lnTo>
                    <a:pt x="22062" y="264961"/>
                  </a:lnTo>
                  <a:lnTo>
                    <a:pt x="20785" y="266952"/>
                  </a:lnTo>
                  <a:lnTo>
                    <a:pt x="19933" y="267573"/>
                  </a:lnTo>
                  <a:lnTo>
                    <a:pt x="19365" y="267282"/>
                  </a:lnTo>
                  <a:lnTo>
                    <a:pt x="9491" y="228027"/>
                  </a:lnTo>
                  <a:lnTo>
                    <a:pt x="3333" y="184686"/>
                  </a:lnTo>
                  <a:lnTo>
                    <a:pt x="1026" y="147934"/>
                  </a:lnTo>
                  <a:lnTo>
                    <a:pt x="0" y="111610"/>
                  </a:lnTo>
                  <a:lnTo>
                    <a:pt x="1223" y="65190"/>
                  </a:lnTo>
                  <a:lnTo>
                    <a:pt x="4679" y="48547"/>
                  </a:lnTo>
                  <a:lnTo>
                    <a:pt x="6375" y="47181"/>
                  </a:lnTo>
                  <a:lnTo>
                    <a:pt x="12019" y="45664"/>
                  </a:lnTo>
                  <a:lnTo>
                    <a:pt x="21114" y="50634"/>
                  </a:lnTo>
                  <a:lnTo>
                    <a:pt x="32212" y="61309"/>
                  </a:lnTo>
                  <a:lnTo>
                    <a:pt x="49654" y="88565"/>
                  </a:lnTo>
                  <a:lnTo>
                    <a:pt x="64778" y="127998"/>
                  </a:lnTo>
                  <a:lnTo>
                    <a:pt x="82352" y="173000"/>
                  </a:lnTo>
                  <a:lnTo>
                    <a:pt x="107252" y="219002"/>
                  </a:lnTo>
                  <a:lnTo>
                    <a:pt x="129183" y="248733"/>
                  </a:lnTo>
                  <a:lnTo>
                    <a:pt x="133121" y="251900"/>
                  </a:lnTo>
                  <a:lnTo>
                    <a:pt x="136452" y="253305"/>
                  </a:lnTo>
                  <a:lnTo>
                    <a:pt x="139378" y="253537"/>
                  </a:lnTo>
                  <a:lnTo>
                    <a:pt x="142034" y="251575"/>
                  </a:lnTo>
                  <a:lnTo>
                    <a:pt x="146867" y="243750"/>
                  </a:lnTo>
                  <a:lnTo>
                    <a:pt x="150649" y="208518"/>
                  </a:lnTo>
                  <a:lnTo>
                    <a:pt x="151166" y="178047"/>
                  </a:lnTo>
                  <a:lnTo>
                    <a:pt x="149515" y="137693"/>
                  </a:lnTo>
                  <a:lnTo>
                    <a:pt x="147840" y="95064"/>
                  </a:lnTo>
                  <a:lnTo>
                    <a:pt x="149448" y="59654"/>
                  </a:lnTo>
                  <a:lnTo>
                    <a:pt x="151299" y="12951"/>
                  </a:lnTo>
                  <a:lnTo>
                    <a:pt x="151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383"/>
          <p:cNvGrpSpPr/>
          <p:nvPr/>
        </p:nvGrpSpPr>
        <p:grpSpPr>
          <a:xfrm>
            <a:off x="3683772" y="449439"/>
            <a:ext cx="942522" cy="513976"/>
            <a:chOff x="3683772" y="449439"/>
            <a:chExt cx="942522" cy="513976"/>
          </a:xfrm>
        </p:grpSpPr>
        <p:sp>
          <p:nvSpPr>
            <p:cNvPr id="274" name="SMARTInkShape-2022"/>
            <p:cNvSpPr/>
            <p:nvPr>
              <p:custDataLst>
                <p:tags r:id="rId21"/>
              </p:custDataLst>
            </p:nvPr>
          </p:nvSpPr>
          <p:spPr>
            <a:xfrm>
              <a:off x="3683772" y="449439"/>
              <a:ext cx="107179" cy="388019"/>
            </a:xfrm>
            <a:custGeom>
              <a:avLst/>
              <a:gdLst/>
              <a:ahLst/>
              <a:cxnLst/>
              <a:rect l="0" t="0" r="0" b="0"/>
              <a:pathLst>
                <a:path w="107179" h="388019">
                  <a:moveTo>
                    <a:pt x="24628" y="179211"/>
                  </a:moveTo>
                  <a:lnTo>
                    <a:pt x="24628" y="179211"/>
                  </a:lnTo>
                  <a:lnTo>
                    <a:pt x="18278" y="179211"/>
                  </a:lnTo>
                  <a:lnTo>
                    <a:pt x="18278" y="182582"/>
                  </a:lnTo>
                  <a:lnTo>
                    <a:pt x="17572" y="183575"/>
                  </a:lnTo>
                  <a:lnTo>
                    <a:pt x="16396" y="184237"/>
                  </a:lnTo>
                  <a:lnTo>
                    <a:pt x="14907" y="184678"/>
                  </a:lnTo>
                  <a:lnTo>
                    <a:pt x="13914" y="186384"/>
                  </a:lnTo>
                  <a:lnTo>
                    <a:pt x="6538" y="230972"/>
                  </a:lnTo>
                  <a:lnTo>
                    <a:pt x="5768" y="275905"/>
                  </a:lnTo>
                  <a:lnTo>
                    <a:pt x="6340" y="312283"/>
                  </a:lnTo>
                  <a:lnTo>
                    <a:pt x="10615" y="354657"/>
                  </a:lnTo>
                  <a:lnTo>
                    <a:pt x="13421" y="376069"/>
                  </a:lnTo>
                  <a:lnTo>
                    <a:pt x="17318" y="386254"/>
                  </a:lnTo>
                  <a:lnTo>
                    <a:pt x="18344" y="387090"/>
                  </a:lnTo>
                  <a:lnTo>
                    <a:pt x="21365" y="388018"/>
                  </a:lnTo>
                  <a:lnTo>
                    <a:pt x="22453" y="386149"/>
                  </a:lnTo>
                  <a:lnTo>
                    <a:pt x="23661" y="378428"/>
                  </a:lnTo>
                  <a:lnTo>
                    <a:pt x="20073" y="338193"/>
                  </a:lnTo>
                  <a:lnTo>
                    <a:pt x="19076" y="303962"/>
                  </a:lnTo>
                  <a:lnTo>
                    <a:pt x="16751" y="257704"/>
                  </a:lnTo>
                  <a:lnTo>
                    <a:pt x="15144" y="231540"/>
                  </a:lnTo>
                  <a:lnTo>
                    <a:pt x="14777" y="204219"/>
                  </a:lnTo>
                  <a:lnTo>
                    <a:pt x="15238" y="176127"/>
                  </a:lnTo>
                  <a:lnTo>
                    <a:pt x="16251" y="147522"/>
                  </a:lnTo>
                  <a:lnTo>
                    <a:pt x="21140" y="102568"/>
                  </a:lnTo>
                  <a:lnTo>
                    <a:pt x="28722" y="67536"/>
                  </a:lnTo>
                  <a:lnTo>
                    <a:pt x="48954" y="20065"/>
                  </a:lnTo>
                  <a:lnTo>
                    <a:pt x="58018" y="6174"/>
                  </a:lnTo>
                  <a:lnTo>
                    <a:pt x="66749" y="0"/>
                  </a:lnTo>
                  <a:lnTo>
                    <a:pt x="71053" y="470"/>
                  </a:lnTo>
                  <a:lnTo>
                    <a:pt x="79598" y="6637"/>
                  </a:lnTo>
                  <a:lnTo>
                    <a:pt x="88972" y="28752"/>
                  </a:lnTo>
                  <a:lnTo>
                    <a:pt x="92846" y="61017"/>
                  </a:lnTo>
                  <a:lnTo>
                    <a:pt x="87252" y="104131"/>
                  </a:lnTo>
                  <a:lnTo>
                    <a:pt x="80028" y="149282"/>
                  </a:lnTo>
                  <a:lnTo>
                    <a:pt x="70049" y="183827"/>
                  </a:lnTo>
                  <a:lnTo>
                    <a:pt x="54784" y="208566"/>
                  </a:lnTo>
                  <a:lnTo>
                    <a:pt x="42970" y="218833"/>
                  </a:lnTo>
                  <a:lnTo>
                    <a:pt x="36856" y="222559"/>
                  </a:lnTo>
                  <a:lnTo>
                    <a:pt x="26300" y="224818"/>
                  </a:lnTo>
                  <a:lnTo>
                    <a:pt x="12423" y="222122"/>
                  </a:lnTo>
                  <a:lnTo>
                    <a:pt x="0" y="217593"/>
                  </a:lnTo>
                  <a:lnTo>
                    <a:pt x="2827" y="224136"/>
                  </a:lnTo>
                  <a:lnTo>
                    <a:pt x="31851" y="268220"/>
                  </a:lnTo>
                  <a:lnTo>
                    <a:pt x="57817" y="312296"/>
                  </a:lnTo>
                  <a:lnTo>
                    <a:pt x="92074" y="359603"/>
                  </a:lnTo>
                  <a:lnTo>
                    <a:pt x="107178" y="376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23"/>
            <p:cNvSpPr/>
            <p:nvPr>
              <p:custDataLst>
                <p:tags r:id="rId22"/>
              </p:custDataLst>
            </p:nvPr>
          </p:nvSpPr>
          <p:spPr>
            <a:xfrm>
              <a:off x="3848940" y="677630"/>
              <a:ext cx="386511" cy="285785"/>
            </a:xfrm>
            <a:custGeom>
              <a:avLst/>
              <a:gdLst/>
              <a:ahLst/>
              <a:cxnLst/>
              <a:rect l="0" t="0" r="0" b="0"/>
              <a:pathLst>
                <a:path w="386511" h="285785">
                  <a:moveTo>
                    <a:pt x="18210" y="65320"/>
                  </a:moveTo>
                  <a:lnTo>
                    <a:pt x="18210" y="65320"/>
                  </a:lnTo>
                  <a:lnTo>
                    <a:pt x="12743" y="65320"/>
                  </a:lnTo>
                  <a:lnTo>
                    <a:pt x="15492" y="65320"/>
                  </a:lnTo>
                  <a:lnTo>
                    <a:pt x="28518" y="59545"/>
                  </a:lnTo>
                  <a:lnTo>
                    <a:pt x="43371" y="49419"/>
                  </a:lnTo>
                  <a:lnTo>
                    <a:pt x="50089" y="41555"/>
                  </a:lnTo>
                  <a:lnTo>
                    <a:pt x="53545" y="31474"/>
                  </a:lnTo>
                  <a:lnTo>
                    <a:pt x="55764" y="11127"/>
                  </a:lnTo>
                  <a:lnTo>
                    <a:pt x="53830" y="7319"/>
                  </a:lnTo>
                  <a:lnTo>
                    <a:pt x="46035" y="1207"/>
                  </a:lnTo>
                  <a:lnTo>
                    <a:pt x="41699" y="0"/>
                  </a:lnTo>
                  <a:lnTo>
                    <a:pt x="33118" y="541"/>
                  </a:lnTo>
                  <a:lnTo>
                    <a:pt x="16983" y="11554"/>
                  </a:lnTo>
                  <a:lnTo>
                    <a:pt x="8728" y="24255"/>
                  </a:lnTo>
                  <a:lnTo>
                    <a:pt x="3412" y="40014"/>
                  </a:lnTo>
                  <a:lnTo>
                    <a:pt x="0" y="78875"/>
                  </a:lnTo>
                  <a:lnTo>
                    <a:pt x="944" y="98861"/>
                  </a:lnTo>
                  <a:lnTo>
                    <a:pt x="6068" y="117151"/>
                  </a:lnTo>
                  <a:lnTo>
                    <a:pt x="16811" y="130925"/>
                  </a:lnTo>
                  <a:lnTo>
                    <a:pt x="23627" y="136573"/>
                  </a:lnTo>
                  <a:lnTo>
                    <a:pt x="48135" y="142849"/>
                  </a:lnTo>
                  <a:lnTo>
                    <a:pt x="76665" y="143522"/>
                  </a:lnTo>
                  <a:lnTo>
                    <a:pt x="108594" y="132000"/>
                  </a:lnTo>
                  <a:lnTo>
                    <a:pt x="134518" y="115181"/>
                  </a:lnTo>
                  <a:lnTo>
                    <a:pt x="146573" y="103002"/>
                  </a:lnTo>
                  <a:lnTo>
                    <a:pt x="157922" y="80875"/>
                  </a:lnTo>
                  <a:lnTo>
                    <a:pt x="163703" y="38074"/>
                  </a:lnTo>
                  <a:lnTo>
                    <a:pt x="162478" y="33751"/>
                  </a:lnTo>
                  <a:lnTo>
                    <a:pt x="157353" y="27065"/>
                  </a:lnTo>
                  <a:lnTo>
                    <a:pt x="148490" y="23623"/>
                  </a:lnTo>
                  <a:lnTo>
                    <a:pt x="143164" y="22706"/>
                  </a:lnTo>
                  <a:lnTo>
                    <a:pt x="138201" y="23505"/>
                  </a:lnTo>
                  <a:lnTo>
                    <a:pt x="128925" y="28156"/>
                  </a:lnTo>
                  <a:lnTo>
                    <a:pt x="115768" y="48821"/>
                  </a:lnTo>
                  <a:lnTo>
                    <a:pt x="109675" y="70544"/>
                  </a:lnTo>
                  <a:lnTo>
                    <a:pt x="112013" y="83870"/>
                  </a:lnTo>
                  <a:lnTo>
                    <a:pt x="117050" y="94731"/>
                  </a:lnTo>
                  <a:lnTo>
                    <a:pt x="121641" y="99558"/>
                  </a:lnTo>
                  <a:lnTo>
                    <a:pt x="127914" y="101704"/>
                  </a:lnTo>
                  <a:lnTo>
                    <a:pt x="131563" y="102276"/>
                  </a:lnTo>
                  <a:lnTo>
                    <a:pt x="139380" y="99148"/>
                  </a:lnTo>
                  <a:lnTo>
                    <a:pt x="143440" y="96339"/>
                  </a:lnTo>
                  <a:lnTo>
                    <a:pt x="149832" y="80047"/>
                  </a:lnTo>
                  <a:lnTo>
                    <a:pt x="156314" y="49571"/>
                  </a:lnTo>
                  <a:lnTo>
                    <a:pt x="156140" y="46354"/>
                  </a:lnTo>
                  <a:lnTo>
                    <a:pt x="155319" y="44209"/>
                  </a:lnTo>
                  <a:lnTo>
                    <a:pt x="154066" y="42780"/>
                  </a:lnTo>
                  <a:lnTo>
                    <a:pt x="153230" y="42532"/>
                  </a:lnTo>
                  <a:lnTo>
                    <a:pt x="152674" y="43072"/>
                  </a:lnTo>
                  <a:lnTo>
                    <a:pt x="136409" y="83708"/>
                  </a:lnTo>
                  <a:lnTo>
                    <a:pt x="126512" y="120170"/>
                  </a:lnTo>
                  <a:lnTo>
                    <a:pt x="121134" y="164349"/>
                  </a:lnTo>
                  <a:lnTo>
                    <a:pt x="120071" y="210705"/>
                  </a:lnTo>
                  <a:lnTo>
                    <a:pt x="123215" y="253921"/>
                  </a:lnTo>
                  <a:lnTo>
                    <a:pt x="130648" y="275070"/>
                  </a:lnTo>
                  <a:lnTo>
                    <a:pt x="134740" y="281544"/>
                  </a:lnTo>
                  <a:lnTo>
                    <a:pt x="138910" y="284892"/>
                  </a:lnTo>
                  <a:lnTo>
                    <a:pt x="141010" y="285784"/>
                  </a:lnTo>
                  <a:lnTo>
                    <a:pt x="143115" y="284969"/>
                  </a:lnTo>
                  <a:lnTo>
                    <a:pt x="160421" y="262995"/>
                  </a:lnTo>
                  <a:lnTo>
                    <a:pt x="184446" y="219767"/>
                  </a:lnTo>
                  <a:lnTo>
                    <a:pt x="203794" y="172387"/>
                  </a:lnTo>
                  <a:lnTo>
                    <a:pt x="211934" y="138305"/>
                  </a:lnTo>
                  <a:lnTo>
                    <a:pt x="217904" y="103402"/>
                  </a:lnTo>
                  <a:lnTo>
                    <a:pt x="224526" y="60219"/>
                  </a:lnTo>
                  <a:lnTo>
                    <a:pt x="227634" y="29184"/>
                  </a:lnTo>
                  <a:lnTo>
                    <a:pt x="224351" y="34544"/>
                  </a:lnTo>
                  <a:lnTo>
                    <a:pt x="217627" y="59842"/>
                  </a:lnTo>
                  <a:lnTo>
                    <a:pt x="217448" y="98078"/>
                  </a:lnTo>
                  <a:lnTo>
                    <a:pt x="223999" y="125356"/>
                  </a:lnTo>
                  <a:lnTo>
                    <a:pt x="231027" y="138569"/>
                  </a:lnTo>
                  <a:lnTo>
                    <a:pt x="238855" y="146794"/>
                  </a:lnTo>
                  <a:lnTo>
                    <a:pt x="248918" y="150919"/>
                  </a:lnTo>
                  <a:lnTo>
                    <a:pt x="254565" y="152020"/>
                  </a:lnTo>
                  <a:lnTo>
                    <a:pt x="259741" y="150636"/>
                  </a:lnTo>
                  <a:lnTo>
                    <a:pt x="269255" y="143455"/>
                  </a:lnTo>
                  <a:lnTo>
                    <a:pt x="285916" y="124141"/>
                  </a:lnTo>
                  <a:lnTo>
                    <a:pt x="297516" y="97173"/>
                  </a:lnTo>
                  <a:lnTo>
                    <a:pt x="306346" y="59278"/>
                  </a:lnTo>
                  <a:lnTo>
                    <a:pt x="305491" y="48994"/>
                  </a:lnTo>
                  <a:lnTo>
                    <a:pt x="304980" y="47380"/>
                  </a:lnTo>
                  <a:lnTo>
                    <a:pt x="304640" y="47716"/>
                  </a:lnTo>
                  <a:lnTo>
                    <a:pt x="304094" y="65135"/>
                  </a:lnTo>
                  <a:lnTo>
                    <a:pt x="312810" y="112242"/>
                  </a:lnTo>
                  <a:lnTo>
                    <a:pt x="322261" y="130650"/>
                  </a:lnTo>
                  <a:lnTo>
                    <a:pt x="329968" y="136689"/>
                  </a:lnTo>
                  <a:lnTo>
                    <a:pt x="333998" y="138299"/>
                  </a:lnTo>
                  <a:lnTo>
                    <a:pt x="344122" y="138207"/>
                  </a:lnTo>
                  <a:lnTo>
                    <a:pt x="349784" y="137195"/>
                  </a:lnTo>
                  <a:lnTo>
                    <a:pt x="359840" y="130425"/>
                  </a:lnTo>
                  <a:lnTo>
                    <a:pt x="373434" y="112833"/>
                  </a:lnTo>
                  <a:lnTo>
                    <a:pt x="386510" y="9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24"/>
            <p:cNvSpPr/>
            <p:nvPr>
              <p:custDataLst>
                <p:tags r:id="rId23"/>
              </p:custDataLst>
            </p:nvPr>
          </p:nvSpPr>
          <p:spPr>
            <a:xfrm>
              <a:off x="4254500" y="711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2191" y="7379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025"/>
            <p:cNvSpPr/>
            <p:nvPr>
              <p:custDataLst>
                <p:tags r:id="rId24"/>
              </p:custDataLst>
            </p:nvPr>
          </p:nvSpPr>
          <p:spPr>
            <a:xfrm>
              <a:off x="4254500" y="6295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26"/>
            <p:cNvSpPr/>
            <p:nvPr>
              <p:custDataLst>
                <p:tags r:id="rId25"/>
              </p:custDataLst>
            </p:nvPr>
          </p:nvSpPr>
          <p:spPr>
            <a:xfrm>
              <a:off x="4324350" y="679450"/>
              <a:ext cx="88901" cy="124557"/>
            </a:xfrm>
            <a:custGeom>
              <a:avLst/>
              <a:gdLst/>
              <a:ahLst/>
              <a:cxnLst/>
              <a:rect l="0" t="0" r="0" b="0"/>
              <a:pathLst>
                <a:path w="88901" h="124557">
                  <a:moveTo>
                    <a:pt x="0" y="0"/>
                  </a:moveTo>
                  <a:lnTo>
                    <a:pt x="0" y="0"/>
                  </a:lnTo>
                  <a:lnTo>
                    <a:pt x="29825" y="38614"/>
                  </a:lnTo>
                  <a:lnTo>
                    <a:pt x="41998" y="65534"/>
                  </a:lnTo>
                  <a:lnTo>
                    <a:pt x="46182" y="84865"/>
                  </a:lnTo>
                  <a:lnTo>
                    <a:pt x="44817" y="118751"/>
                  </a:lnTo>
                  <a:lnTo>
                    <a:pt x="43990" y="121501"/>
                  </a:lnTo>
                  <a:lnTo>
                    <a:pt x="42732" y="123334"/>
                  </a:lnTo>
                  <a:lnTo>
                    <a:pt x="41188" y="124556"/>
                  </a:lnTo>
                  <a:lnTo>
                    <a:pt x="40160" y="123959"/>
                  </a:lnTo>
                  <a:lnTo>
                    <a:pt x="39015" y="119534"/>
                  </a:lnTo>
                  <a:lnTo>
                    <a:pt x="40102" y="87359"/>
                  </a:lnTo>
                  <a:lnTo>
                    <a:pt x="50976" y="44872"/>
                  </a:lnTo>
                  <a:lnTo>
                    <a:pt x="55818" y="32643"/>
                  </a:lnTo>
                  <a:lnTo>
                    <a:pt x="67182" y="1782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27"/>
            <p:cNvSpPr/>
            <p:nvPr>
              <p:custDataLst>
                <p:tags r:id="rId26"/>
              </p:custDataLst>
            </p:nvPr>
          </p:nvSpPr>
          <p:spPr>
            <a:xfrm>
              <a:off x="4432300" y="661398"/>
              <a:ext cx="193994" cy="164103"/>
            </a:xfrm>
            <a:custGeom>
              <a:avLst/>
              <a:gdLst/>
              <a:ahLst/>
              <a:cxnLst/>
              <a:rect l="0" t="0" r="0" b="0"/>
              <a:pathLst>
                <a:path w="193994" h="164103">
                  <a:moveTo>
                    <a:pt x="0" y="37102"/>
                  </a:moveTo>
                  <a:lnTo>
                    <a:pt x="0" y="37102"/>
                  </a:lnTo>
                  <a:lnTo>
                    <a:pt x="0" y="40473"/>
                  </a:lnTo>
                  <a:lnTo>
                    <a:pt x="1882" y="44010"/>
                  </a:lnTo>
                  <a:lnTo>
                    <a:pt x="5775" y="47933"/>
                  </a:lnTo>
                  <a:lnTo>
                    <a:pt x="15195" y="53403"/>
                  </a:lnTo>
                  <a:lnTo>
                    <a:pt x="20394" y="54930"/>
                  </a:lnTo>
                  <a:lnTo>
                    <a:pt x="23474" y="53926"/>
                  </a:lnTo>
                  <a:lnTo>
                    <a:pt x="42637" y="38368"/>
                  </a:lnTo>
                  <a:lnTo>
                    <a:pt x="51752" y="26267"/>
                  </a:lnTo>
                  <a:lnTo>
                    <a:pt x="52869" y="16059"/>
                  </a:lnTo>
                  <a:lnTo>
                    <a:pt x="51014" y="6583"/>
                  </a:lnTo>
                  <a:lnTo>
                    <a:pt x="49531" y="4056"/>
                  </a:lnTo>
                  <a:lnTo>
                    <a:pt x="47837" y="2371"/>
                  </a:lnTo>
                  <a:lnTo>
                    <a:pt x="42192" y="499"/>
                  </a:lnTo>
                  <a:lnTo>
                    <a:pt x="38711" y="0"/>
                  </a:lnTo>
                  <a:lnTo>
                    <a:pt x="27318" y="8853"/>
                  </a:lnTo>
                  <a:lnTo>
                    <a:pt x="14963" y="24547"/>
                  </a:lnTo>
                  <a:lnTo>
                    <a:pt x="7121" y="43281"/>
                  </a:lnTo>
                  <a:lnTo>
                    <a:pt x="5046" y="61485"/>
                  </a:lnTo>
                  <a:lnTo>
                    <a:pt x="9463" y="96168"/>
                  </a:lnTo>
                  <a:lnTo>
                    <a:pt x="16906" y="109450"/>
                  </a:lnTo>
                  <a:lnTo>
                    <a:pt x="27270" y="119351"/>
                  </a:lnTo>
                  <a:lnTo>
                    <a:pt x="38931" y="126103"/>
                  </a:lnTo>
                  <a:lnTo>
                    <a:pt x="53051" y="127693"/>
                  </a:lnTo>
                  <a:lnTo>
                    <a:pt x="85111" y="122965"/>
                  </a:lnTo>
                  <a:lnTo>
                    <a:pt x="106828" y="110521"/>
                  </a:lnTo>
                  <a:lnTo>
                    <a:pt x="126667" y="90057"/>
                  </a:lnTo>
                  <a:lnTo>
                    <a:pt x="133908" y="70515"/>
                  </a:lnTo>
                  <a:lnTo>
                    <a:pt x="139192" y="23076"/>
                  </a:lnTo>
                  <a:lnTo>
                    <a:pt x="139599" y="10578"/>
                  </a:lnTo>
                  <a:lnTo>
                    <a:pt x="138927" y="9541"/>
                  </a:lnTo>
                  <a:lnTo>
                    <a:pt x="137774" y="9556"/>
                  </a:lnTo>
                  <a:lnTo>
                    <a:pt x="133905" y="12159"/>
                  </a:lnTo>
                  <a:lnTo>
                    <a:pt x="127482" y="18020"/>
                  </a:lnTo>
                  <a:lnTo>
                    <a:pt x="123686" y="27210"/>
                  </a:lnTo>
                  <a:lnTo>
                    <a:pt x="122705" y="37644"/>
                  </a:lnTo>
                  <a:lnTo>
                    <a:pt x="124621" y="46986"/>
                  </a:lnTo>
                  <a:lnTo>
                    <a:pt x="141738" y="77572"/>
                  </a:lnTo>
                  <a:lnTo>
                    <a:pt x="187208" y="117297"/>
                  </a:lnTo>
                  <a:lnTo>
                    <a:pt x="192565" y="125896"/>
                  </a:lnTo>
                  <a:lnTo>
                    <a:pt x="193993" y="130165"/>
                  </a:lnTo>
                  <a:lnTo>
                    <a:pt x="193534" y="134422"/>
                  </a:lnTo>
                  <a:lnTo>
                    <a:pt x="189261" y="142914"/>
                  </a:lnTo>
                  <a:lnTo>
                    <a:pt x="175551" y="155629"/>
                  </a:lnTo>
                  <a:lnTo>
                    <a:pt x="162219" y="160336"/>
                  </a:lnTo>
                  <a:lnTo>
                    <a:pt x="139700" y="164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384"/>
          <p:cNvGrpSpPr/>
          <p:nvPr/>
        </p:nvGrpSpPr>
        <p:grpSpPr>
          <a:xfrm>
            <a:off x="1187450" y="374650"/>
            <a:ext cx="1524001" cy="800101"/>
            <a:chOff x="1187450" y="374650"/>
            <a:chExt cx="1524001" cy="800101"/>
          </a:xfrm>
        </p:grpSpPr>
        <p:sp>
          <p:nvSpPr>
            <p:cNvPr id="281" name="SMARTInkShape-2028"/>
            <p:cNvSpPr/>
            <p:nvPr>
              <p:custDataLst>
                <p:tags r:id="rId11"/>
              </p:custDataLst>
            </p:nvPr>
          </p:nvSpPr>
          <p:spPr>
            <a:xfrm>
              <a:off x="2257971" y="412750"/>
              <a:ext cx="91530" cy="291938"/>
            </a:xfrm>
            <a:custGeom>
              <a:avLst/>
              <a:gdLst/>
              <a:ahLst/>
              <a:cxnLst/>
              <a:rect l="0" t="0" r="0" b="0"/>
              <a:pathLst>
                <a:path w="91530" h="291938">
                  <a:moveTo>
                    <a:pt x="15329" y="0"/>
                  </a:moveTo>
                  <a:lnTo>
                    <a:pt x="15329" y="0"/>
                  </a:lnTo>
                  <a:lnTo>
                    <a:pt x="18700" y="3371"/>
                  </a:lnTo>
                  <a:lnTo>
                    <a:pt x="18473" y="12552"/>
                  </a:lnTo>
                  <a:lnTo>
                    <a:pt x="15037" y="56686"/>
                  </a:lnTo>
                  <a:lnTo>
                    <a:pt x="10382" y="100365"/>
                  </a:lnTo>
                  <a:lnTo>
                    <a:pt x="6545" y="132566"/>
                  </a:lnTo>
                  <a:lnTo>
                    <a:pt x="2488" y="165692"/>
                  </a:lnTo>
                  <a:lnTo>
                    <a:pt x="0" y="212312"/>
                  </a:lnTo>
                  <a:lnTo>
                    <a:pt x="5613" y="249174"/>
                  </a:lnTo>
                  <a:lnTo>
                    <a:pt x="16213" y="274207"/>
                  </a:lnTo>
                  <a:lnTo>
                    <a:pt x="20152" y="280171"/>
                  </a:lnTo>
                  <a:lnTo>
                    <a:pt x="32054" y="288680"/>
                  </a:lnTo>
                  <a:lnTo>
                    <a:pt x="39179" y="291937"/>
                  </a:lnTo>
                  <a:lnTo>
                    <a:pt x="54621" y="291792"/>
                  </a:lnTo>
                  <a:lnTo>
                    <a:pt x="62691" y="289778"/>
                  </a:lnTo>
                  <a:lnTo>
                    <a:pt x="75419" y="280014"/>
                  </a:lnTo>
                  <a:lnTo>
                    <a:pt x="9152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029"/>
            <p:cNvSpPr/>
            <p:nvPr>
              <p:custDataLst>
                <p:tags r:id="rId12"/>
              </p:custDataLst>
            </p:nvPr>
          </p:nvSpPr>
          <p:spPr>
            <a:xfrm>
              <a:off x="2222500" y="5715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48805" y="622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030"/>
            <p:cNvSpPr/>
            <p:nvPr>
              <p:custDataLst>
                <p:tags r:id="rId13"/>
              </p:custDataLst>
            </p:nvPr>
          </p:nvSpPr>
          <p:spPr>
            <a:xfrm>
              <a:off x="2345127" y="535015"/>
              <a:ext cx="112324" cy="141539"/>
            </a:xfrm>
            <a:custGeom>
              <a:avLst/>
              <a:gdLst/>
              <a:ahLst/>
              <a:cxnLst/>
              <a:rect l="0" t="0" r="0" b="0"/>
              <a:pathLst>
                <a:path w="112324" h="141539">
                  <a:moveTo>
                    <a:pt x="36123" y="49185"/>
                  </a:moveTo>
                  <a:lnTo>
                    <a:pt x="36123" y="49185"/>
                  </a:lnTo>
                  <a:lnTo>
                    <a:pt x="39494" y="52556"/>
                  </a:lnTo>
                  <a:lnTo>
                    <a:pt x="41192" y="52843"/>
                  </a:lnTo>
                  <a:lnTo>
                    <a:pt x="43031" y="52330"/>
                  </a:lnTo>
                  <a:lnTo>
                    <a:pt x="66161" y="37160"/>
                  </a:lnTo>
                  <a:lnTo>
                    <a:pt x="70640" y="29494"/>
                  </a:lnTo>
                  <a:lnTo>
                    <a:pt x="71834" y="25474"/>
                  </a:lnTo>
                  <a:lnTo>
                    <a:pt x="71280" y="17245"/>
                  </a:lnTo>
                  <a:lnTo>
                    <a:pt x="68681" y="9589"/>
                  </a:lnTo>
                  <a:lnTo>
                    <a:pt x="65175" y="3835"/>
                  </a:lnTo>
                  <a:lnTo>
                    <a:pt x="61841" y="2018"/>
                  </a:lnTo>
                  <a:lnTo>
                    <a:pt x="52492" y="0"/>
                  </a:lnTo>
                  <a:lnTo>
                    <a:pt x="47036" y="2284"/>
                  </a:lnTo>
                  <a:lnTo>
                    <a:pt x="16838" y="30509"/>
                  </a:lnTo>
                  <a:lnTo>
                    <a:pt x="8031" y="48646"/>
                  </a:lnTo>
                  <a:lnTo>
                    <a:pt x="0" y="88041"/>
                  </a:lnTo>
                  <a:lnTo>
                    <a:pt x="5351" y="114398"/>
                  </a:lnTo>
                  <a:lnTo>
                    <a:pt x="13980" y="127793"/>
                  </a:lnTo>
                  <a:lnTo>
                    <a:pt x="19244" y="133340"/>
                  </a:lnTo>
                  <a:lnTo>
                    <a:pt x="32619" y="139504"/>
                  </a:lnTo>
                  <a:lnTo>
                    <a:pt x="47971" y="141538"/>
                  </a:lnTo>
                  <a:lnTo>
                    <a:pt x="73187" y="138011"/>
                  </a:lnTo>
                  <a:lnTo>
                    <a:pt x="112323" y="12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031"/>
            <p:cNvSpPr/>
            <p:nvPr>
              <p:custDataLst>
                <p:tags r:id="rId14"/>
              </p:custDataLst>
            </p:nvPr>
          </p:nvSpPr>
          <p:spPr>
            <a:xfrm>
              <a:off x="2458963" y="527312"/>
              <a:ext cx="48816" cy="139439"/>
            </a:xfrm>
            <a:custGeom>
              <a:avLst/>
              <a:gdLst/>
              <a:ahLst/>
              <a:cxnLst/>
              <a:rect l="0" t="0" r="0" b="0"/>
              <a:pathLst>
                <a:path w="48816" h="139439">
                  <a:moveTo>
                    <a:pt x="36587" y="6088"/>
                  </a:moveTo>
                  <a:lnTo>
                    <a:pt x="36587" y="6088"/>
                  </a:lnTo>
                  <a:lnTo>
                    <a:pt x="36587" y="2717"/>
                  </a:lnTo>
                  <a:lnTo>
                    <a:pt x="35881" y="1724"/>
                  </a:lnTo>
                  <a:lnTo>
                    <a:pt x="34705" y="1062"/>
                  </a:lnTo>
                  <a:lnTo>
                    <a:pt x="27749" y="0"/>
                  </a:lnTo>
                  <a:lnTo>
                    <a:pt x="23722" y="1736"/>
                  </a:lnTo>
                  <a:lnTo>
                    <a:pt x="8918" y="11290"/>
                  </a:lnTo>
                  <a:lnTo>
                    <a:pt x="3593" y="18043"/>
                  </a:lnTo>
                  <a:lnTo>
                    <a:pt x="756" y="25747"/>
                  </a:lnTo>
                  <a:lnTo>
                    <a:pt x="0" y="29778"/>
                  </a:lnTo>
                  <a:lnTo>
                    <a:pt x="1041" y="38019"/>
                  </a:lnTo>
                  <a:lnTo>
                    <a:pt x="3855" y="45679"/>
                  </a:lnTo>
                  <a:lnTo>
                    <a:pt x="16225" y="65245"/>
                  </a:lnTo>
                  <a:lnTo>
                    <a:pt x="34855" y="84503"/>
                  </a:lnTo>
                  <a:lnTo>
                    <a:pt x="43913" y="101994"/>
                  </a:lnTo>
                  <a:lnTo>
                    <a:pt x="48579" y="124386"/>
                  </a:lnTo>
                  <a:lnTo>
                    <a:pt x="48815" y="127286"/>
                  </a:lnTo>
                  <a:lnTo>
                    <a:pt x="47561" y="129926"/>
                  </a:lnTo>
                  <a:lnTo>
                    <a:pt x="36587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32"/>
            <p:cNvSpPr/>
            <p:nvPr>
              <p:custDataLst>
                <p:tags r:id="rId15"/>
              </p:custDataLst>
            </p:nvPr>
          </p:nvSpPr>
          <p:spPr>
            <a:xfrm>
              <a:off x="2560804" y="374650"/>
              <a:ext cx="55397" cy="249322"/>
            </a:xfrm>
            <a:custGeom>
              <a:avLst/>
              <a:gdLst/>
              <a:ahLst/>
              <a:cxnLst/>
              <a:rect l="0" t="0" r="0" b="0"/>
              <a:pathLst>
                <a:path w="55397" h="249322">
                  <a:moveTo>
                    <a:pt x="23646" y="0"/>
                  </a:moveTo>
                  <a:lnTo>
                    <a:pt x="23646" y="0"/>
                  </a:lnTo>
                  <a:lnTo>
                    <a:pt x="20275" y="0"/>
                  </a:lnTo>
                  <a:lnTo>
                    <a:pt x="19282" y="706"/>
                  </a:lnTo>
                  <a:lnTo>
                    <a:pt x="18620" y="1881"/>
                  </a:lnTo>
                  <a:lnTo>
                    <a:pt x="10881" y="40786"/>
                  </a:lnTo>
                  <a:lnTo>
                    <a:pt x="4165" y="86216"/>
                  </a:lnTo>
                  <a:lnTo>
                    <a:pt x="0" y="128086"/>
                  </a:lnTo>
                  <a:lnTo>
                    <a:pt x="647" y="171772"/>
                  </a:lnTo>
                  <a:lnTo>
                    <a:pt x="7187" y="217296"/>
                  </a:lnTo>
                  <a:lnTo>
                    <a:pt x="13203" y="236461"/>
                  </a:lnTo>
                  <a:lnTo>
                    <a:pt x="21121" y="244559"/>
                  </a:lnTo>
                  <a:lnTo>
                    <a:pt x="26196" y="247706"/>
                  </a:lnTo>
                  <a:lnTo>
                    <a:pt x="30285" y="249098"/>
                  </a:lnTo>
                  <a:lnTo>
                    <a:pt x="33716" y="249321"/>
                  </a:lnTo>
                  <a:lnTo>
                    <a:pt x="36710" y="248764"/>
                  </a:lnTo>
                  <a:lnTo>
                    <a:pt x="5539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033"/>
            <p:cNvSpPr/>
            <p:nvPr>
              <p:custDataLst>
                <p:tags r:id="rId16"/>
              </p:custDataLst>
            </p:nvPr>
          </p:nvSpPr>
          <p:spPr>
            <a:xfrm>
              <a:off x="2520950" y="5016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104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34"/>
            <p:cNvSpPr/>
            <p:nvPr>
              <p:custDataLst>
                <p:tags r:id="rId17"/>
              </p:custDataLst>
            </p:nvPr>
          </p:nvSpPr>
          <p:spPr>
            <a:xfrm>
              <a:off x="1187450" y="736600"/>
              <a:ext cx="1435101" cy="330201"/>
            </a:xfrm>
            <a:custGeom>
              <a:avLst/>
              <a:gdLst/>
              <a:ahLst/>
              <a:cxnLst/>
              <a:rect l="0" t="0" r="0" b="0"/>
              <a:pathLst>
                <a:path w="1435101" h="330201">
                  <a:moveTo>
                    <a:pt x="0" y="330200"/>
                  </a:moveTo>
                  <a:lnTo>
                    <a:pt x="0" y="330200"/>
                  </a:lnTo>
                  <a:lnTo>
                    <a:pt x="37037" y="328318"/>
                  </a:lnTo>
                  <a:lnTo>
                    <a:pt x="70083" y="325130"/>
                  </a:lnTo>
                  <a:lnTo>
                    <a:pt x="110641" y="321362"/>
                  </a:lnTo>
                  <a:lnTo>
                    <a:pt x="135849" y="317958"/>
                  </a:lnTo>
                  <a:lnTo>
                    <a:pt x="163944" y="313572"/>
                  </a:lnTo>
                  <a:lnTo>
                    <a:pt x="193963" y="308531"/>
                  </a:lnTo>
                  <a:lnTo>
                    <a:pt x="227381" y="301643"/>
                  </a:lnTo>
                  <a:lnTo>
                    <a:pt x="263065" y="293523"/>
                  </a:lnTo>
                  <a:lnTo>
                    <a:pt x="300260" y="284582"/>
                  </a:lnTo>
                  <a:lnTo>
                    <a:pt x="341990" y="274388"/>
                  </a:lnTo>
                  <a:lnTo>
                    <a:pt x="386743" y="263359"/>
                  </a:lnTo>
                  <a:lnTo>
                    <a:pt x="433512" y="251773"/>
                  </a:lnTo>
                  <a:lnTo>
                    <a:pt x="483036" y="239815"/>
                  </a:lnTo>
                  <a:lnTo>
                    <a:pt x="534396" y="227610"/>
                  </a:lnTo>
                  <a:lnTo>
                    <a:pt x="586981" y="215240"/>
                  </a:lnTo>
                  <a:lnTo>
                    <a:pt x="641793" y="202054"/>
                  </a:lnTo>
                  <a:lnTo>
                    <a:pt x="698090" y="188325"/>
                  </a:lnTo>
                  <a:lnTo>
                    <a:pt x="755376" y="174233"/>
                  </a:lnTo>
                  <a:lnTo>
                    <a:pt x="812617" y="159900"/>
                  </a:lnTo>
                  <a:lnTo>
                    <a:pt x="869828" y="145406"/>
                  </a:lnTo>
                  <a:lnTo>
                    <a:pt x="927019" y="130804"/>
                  </a:lnTo>
                  <a:lnTo>
                    <a:pt x="982079" y="116836"/>
                  </a:lnTo>
                  <a:lnTo>
                    <a:pt x="1035720" y="103290"/>
                  </a:lnTo>
                  <a:lnTo>
                    <a:pt x="1088413" y="90027"/>
                  </a:lnTo>
                  <a:lnTo>
                    <a:pt x="1136948" y="78362"/>
                  </a:lnTo>
                  <a:lnTo>
                    <a:pt x="1182709" y="67764"/>
                  </a:lnTo>
                  <a:lnTo>
                    <a:pt x="1226623" y="57876"/>
                  </a:lnTo>
                  <a:lnTo>
                    <a:pt x="1265071" y="48462"/>
                  </a:lnTo>
                  <a:lnTo>
                    <a:pt x="1299875" y="39363"/>
                  </a:lnTo>
                  <a:lnTo>
                    <a:pt x="1332250" y="30476"/>
                  </a:lnTo>
                  <a:lnTo>
                    <a:pt x="1379511" y="16837"/>
                  </a:lnTo>
                  <a:lnTo>
                    <a:pt x="143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35"/>
            <p:cNvSpPr/>
            <p:nvPr>
              <p:custDataLst>
                <p:tags r:id="rId18"/>
              </p:custDataLst>
            </p:nvPr>
          </p:nvSpPr>
          <p:spPr>
            <a:xfrm>
              <a:off x="1250950" y="844550"/>
              <a:ext cx="1339851" cy="330201"/>
            </a:xfrm>
            <a:custGeom>
              <a:avLst/>
              <a:gdLst/>
              <a:ahLst/>
              <a:cxnLst/>
              <a:rect l="0" t="0" r="0" b="0"/>
              <a:pathLst>
                <a:path w="1339851" h="330201">
                  <a:moveTo>
                    <a:pt x="0" y="330200"/>
                  </a:moveTo>
                  <a:lnTo>
                    <a:pt x="0" y="330200"/>
                  </a:lnTo>
                  <a:lnTo>
                    <a:pt x="34651" y="319355"/>
                  </a:lnTo>
                  <a:lnTo>
                    <a:pt x="73256" y="309152"/>
                  </a:lnTo>
                  <a:lnTo>
                    <a:pt x="98932" y="302057"/>
                  </a:lnTo>
                  <a:lnTo>
                    <a:pt x="128043" y="293799"/>
                  </a:lnTo>
                  <a:lnTo>
                    <a:pt x="159446" y="284766"/>
                  </a:lnTo>
                  <a:lnTo>
                    <a:pt x="195197" y="275216"/>
                  </a:lnTo>
                  <a:lnTo>
                    <a:pt x="233848" y="265322"/>
                  </a:lnTo>
                  <a:lnTo>
                    <a:pt x="274432" y="255198"/>
                  </a:lnTo>
                  <a:lnTo>
                    <a:pt x="319127" y="244215"/>
                  </a:lnTo>
                  <a:lnTo>
                    <a:pt x="366563" y="232660"/>
                  </a:lnTo>
                  <a:lnTo>
                    <a:pt x="415825" y="220723"/>
                  </a:lnTo>
                  <a:lnTo>
                    <a:pt x="469128" y="207827"/>
                  </a:lnTo>
                  <a:lnTo>
                    <a:pt x="525124" y="194290"/>
                  </a:lnTo>
                  <a:lnTo>
                    <a:pt x="582916" y="180327"/>
                  </a:lnTo>
                  <a:lnTo>
                    <a:pt x="640494" y="166784"/>
                  </a:lnTo>
                  <a:lnTo>
                    <a:pt x="697929" y="153523"/>
                  </a:lnTo>
                  <a:lnTo>
                    <a:pt x="755270" y="140449"/>
                  </a:lnTo>
                  <a:lnTo>
                    <a:pt x="811135" y="128205"/>
                  </a:lnTo>
                  <a:lnTo>
                    <a:pt x="866018" y="116514"/>
                  </a:lnTo>
                  <a:lnTo>
                    <a:pt x="920245" y="105193"/>
                  </a:lnTo>
                  <a:lnTo>
                    <a:pt x="971213" y="94117"/>
                  </a:lnTo>
                  <a:lnTo>
                    <a:pt x="1020009" y="83206"/>
                  </a:lnTo>
                  <a:lnTo>
                    <a:pt x="1067356" y="72404"/>
                  </a:lnTo>
                  <a:lnTo>
                    <a:pt x="1110915" y="62380"/>
                  </a:lnTo>
                  <a:lnTo>
                    <a:pt x="1151949" y="52876"/>
                  </a:lnTo>
                  <a:lnTo>
                    <a:pt x="1191299" y="43717"/>
                  </a:lnTo>
                  <a:lnTo>
                    <a:pt x="1225294" y="34789"/>
                  </a:lnTo>
                  <a:lnTo>
                    <a:pt x="1255719" y="26015"/>
                  </a:lnTo>
                  <a:lnTo>
                    <a:pt x="1302458" y="11562"/>
                  </a:lnTo>
                  <a:lnTo>
                    <a:pt x="133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036"/>
            <p:cNvSpPr/>
            <p:nvPr>
              <p:custDataLst>
                <p:tags r:id="rId19"/>
              </p:custDataLst>
            </p:nvPr>
          </p:nvSpPr>
          <p:spPr>
            <a:xfrm>
              <a:off x="2692400" y="450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037"/>
            <p:cNvSpPr/>
            <p:nvPr>
              <p:custDataLst>
                <p:tags r:id="rId20"/>
              </p:custDataLst>
            </p:nvPr>
          </p:nvSpPr>
          <p:spPr>
            <a:xfrm>
              <a:off x="2705100" y="5868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385"/>
          <p:cNvGrpSpPr/>
          <p:nvPr/>
        </p:nvGrpSpPr>
        <p:grpSpPr>
          <a:xfrm>
            <a:off x="1149428" y="400050"/>
            <a:ext cx="812299" cy="519294"/>
            <a:chOff x="1149428" y="400050"/>
            <a:chExt cx="812299" cy="519294"/>
          </a:xfrm>
        </p:grpSpPr>
        <p:sp>
          <p:nvSpPr>
            <p:cNvPr id="292" name="SMARTInkShape-2038"/>
            <p:cNvSpPr/>
            <p:nvPr>
              <p:custDataLst>
                <p:tags r:id="rId6"/>
              </p:custDataLst>
            </p:nvPr>
          </p:nvSpPr>
          <p:spPr>
            <a:xfrm>
              <a:off x="1149428" y="567770"/>
              <a:ext cx="243114" cy="351574"/>
            </a:xfrm>
            <a:custGeom>
              <a:avLst/>
              <a:gdLst/>
              <a:ahLst/>
              <a:cxnLst/>
              <a:rect l="0" t="0" r="0" b="0"/>
              <a:pathLst>
                <a:path w="243114" h="351574">
                  <a:moveTo>
                    <a:pt x="6272" y="86280"/>
                  </a:moveTo>
                  <a:lnTo>
                    <a:pt x="6272" y="86280"/>
                  </a:lnTo>
                  <a:lnTo>
                    <a:pt x="6272" y="80813"/>
                  </a:lnTo>
                  <a:lnTo>
                    <a:pt x="5566" y="80518"/>
                  </a:lnTo>
                  <a:lnTo>
                    <a:pt x="805" y="80007"/>
                  </a:lnTo>
                  <a:lnTo>
                    <a:pt x="0" y="107726"/>
                  </a:lnTo>
                  <a:lnTo>
                    <a:pt x="10782" y="148555"/>
                  </a:lnTo>
                  <a:lnTo>
                    <a:pt x="27364" y="192769"/>
                  </a:lnTo>
                  <a:lnTo>
                    <a:pt x="41987" y="225096"/>
                  </a:lnTo>
                  <a:lnTo>
                    <a:pt x="66086" y="271657"/>
                  </a:lnTo>
                  <a:lnTo>
                    <a:pt x="91101" y="309991"/>
                  </a:lnTo>
                  <a:lnTo>
                    <a:pt x="119062" y="342293"/>
                  </a:lnTo>
                  <a:lnTo>
                    <a:pt x="136636" y="351573"/>
                  </a:lnTo>
                  <a:lnTo>
                    <a:pt x="138295" y="342947"/>
                  </a:lnTo>
                  <a:lnTo>
                    <a:pt x="135989" y="298552"/>
                  </a:lnTo>
                  <a:lnTo>
                    <a:pt x="132598" y="265995"/>
                  </a:lnTo>
                  <a:lnTo>
                    <a:pt x="130485" y="227018"/>
                  </a:lnTo>
                  <a:lnTo>
                    <a:pt x="132721" y="210898"/>
                  </a:lnTo>
                  <a:lnTo>
                    <a:pt x="154271" y="254841"/>
                  </a:lnTo>
                  <a:lnTo>
                    <a:pt x="182471" y="297089"/>
                  </a:lnTo>
                  <a:lnTo>
                    <a:pt x="215611" y="335263"/>
                  </a:lnTo>
                  <a:lnTo>
                    <a:pt x="220620" y="338346"/>
                  </a:lnTo>
                  <a:lnTo>
                    <a:pt x="224665" y="339696"/>
                  </a:lnTo>
                  <a:lnTo>
                    <a:pt x="228068" y="339891"/>
                  </a:lnTo>
                  <a:lnTo>
                    <a:pt x="231041" y="337198"/>
                  </a:lnTo>
                  <a:lnTo>
                    <a:pt x="236227" y="326681"/>
                  </a:lnTo>
                  <a:lnTo>
                    <a:pt x="243113" y="294780"/>
                  </a:lnTo>
                  <a:lnTo>
                    <a:pt x="241827" y="253030"/>
                  </a:lnTo>
                  <a:lnTo>
                    <a:pt x="239509" y="227080"/>
                  </a:lnTo>
                  <a:lnTo>
                    <a:pt x="237258" y="197080"/>
                  </a:lnTo>
                  <a:lnTo>
                    <a:pt x="235051" y="164380"/>
                  </a:lnTo>
                  <a:lnTo>
                    <a:pt x="232875" y="129880"/>
                  </a:lnTo>
                  <a:lnTo>
                    <a:pt x="231424" y="99119"/>
                  </a:lnTo>
                  <a:lnTo>
                    <a:pt x="230457" y="70850"/>
                  </a:lnTo>
                  <a:lnTo>
                    <a:pt x="229382" y="25800"/>
                  </a:lnTo>
                  <a:lnTo>
                    <a:pt x="228777" y="0"/>
                  </a:lnTo>
                  <a:lnTo>
                    <a:pt x="228522" y="1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039"/>
            <p:cNvSpPr/>
            <p:nvPr>
              <p:custDataLst>
                <p:tags r:id="rId7"/>
              </p:custDataLst>
            </p:nvPr>
          </p:nvSpPr>
          <p:spPr>
            <a:xfrm>
              <a:off x="1440917" y="525207"/>
              <a:ext cx="191034" cy="321826"/>
            </a:xfrm>
            <a:custGeom>
              <a:avLst/>
              <a:gdLst/>
              <a:ahLst/>
              <a:cxnLst/>
              <a:rect l="0" t="0" r="0" b="0"/>
              <a:pathLst>
                <a:path w="191034" h="321826">
                  <a:moveTo>
                    <a:pt x="89433" y="236793"/>
                  </a:moveTo>
                  <a:lnTo>
                    <a:pt x="89433" y="236793"/>
                  </a:lnTo>
                  <a:lnTo>
                    <a:pt x="84363" y="231018"/>
                  </a:lnTo>
                  <a:lnTo>
                    <a:pt x="68234" y="204038"/>
                  </a:lnTo>
                  <a:lnTo>
                    <a:pt x="62137" y="201068"/>
                  </a:lnTo>
                  <a:lnTo>
                    <a:pt x="58536" y="200277"/>
                  </a:lnTo>
                  <a:lnTo>
                    <a:pt x="48890" y="203160"/>
                  </a:lnTo>
                  <a:lnTo>
                    <a:pt x="43354" y="205904"/>
                  </a:lnTo>
                  <a:lnTo>
                    <a:pt x="25450" y="226622"/>
                  </a:lnTo>
                  <a:lnTo>
                    <a:pt x="6213" y="265227"/>
                  </a:lnTo>
                  <a:lnTo>
                    <a:pt x="0" y="285884"/>
                  </a:lnTo>
                  <a:lnTo>
                    <a:pt x="531" y="303061"/>
                  </a:lnTo>
                  <a:lnTo>
                    <a:pt x="2648" y="310605"/>
                  </a:lnTo>
                  <a:lnTo>
                    <a:pt x="5471" y="315634"/>
                  </a:lnTo>
                  <a:lnTo>
                    <a:pt x="8764" y="318987"/>
                  </a:lnTo>
                  <a:lnTo>
                    <a:pt x="12370" y="321223"/>
                  </a:lnTo>
                  <a:lnTo>
                    <a:pt x="22022" y="321825"/>
                  </a:lnTo>
                  <a:lnTo>
                    <a:pt x="27559" y="320997"/>
                  </a:lnTo>
                  <a:lnTo>
                    <a:pt x="32661" y="317624"/>
                  </a:lnTo>
                  <a:lnTo>
                    <a:pt x="46585" y="299392"/>
                  </a:lnTo>
                  <a:lnTo>
                    <a:pt x="74821" y="253637"/>
                  </a:lnTo>
                  <a:lnTo>
                    <a:pt x="77575" y="250139"/>
                  </a:lnTo>
                  <a:lnTo>
                    <a:pt x="80117" y="248512"/>
                  </a:lnTo>
                  <a:lnTo>
                    <a:pt x="82517" y="248134"/>
                  </a:lnTo>
                  <a:lnTo>
                    <a:pt x="84822" y="248587"/>
                  </a:lnTo>
                  <a:lnTo>
                    <a:pt x="86359" y="251711"/>
                  </a:lnTo>
                  <a:lnTo>
                    <a:pt x="94938" y="286989"/>
                  </a:lnTo>
                  <a:lnTo>
                    <a:pt x="105254" y="300898"/>
                  </a:lnTo>
                  <a:lnTo>
                    <a:pt x="113163" y="307147"/>
                  </a:lnTo>
                  <a:lnTo>
                    <a:pt x="117247" y="308390"/>
                  </a:lnTo>
                  <a:lnTo>
                    <a:pt x="125548" y="307890"/>
                  </a:lnTo>
                  <a:lnTo>
                    <a:pt x="141527" y="296899"/>
                  </a:lnTo>
                  <a:lnTo>
                    <a:pt x="159666" y="273496"/>
                  </a:lnTo>
                  <a:lnTo>
                    <a:pt x="171705" y="240847"/>
                  </a:lnTo>
                  <a:lnTo>
                    <a:pt x="176369" y="194250"/>
                  </a:lnTo>
                  <a:lnTo>
                    <a:pt x="175579" y="154855"/>
                  </a:lnTo>
                  <a:lnTo>
                    <a:pt x="172170" y="113593"/>
                  </a:lnTo>
                  <a:lnTo>
                    <a:pt x="165951" y="76439"/>
                  </a:lnTo>
                  <a:lnTo>
                    <a:pt x="154517" y="37273"/>
                  </a:lnTo>
                  <a:lnTo>
                    <a:pt x="142192" y="11165"/>
                  </a:lnTo>
                  <a:lnTo>
                    <a:pt x="133813" y="2458"/>
                  </a:lnTo>
                  <a:lnTo>
                    <a:pt x="129603" y="136"/>
                  </a:lnTo>
                  <a:lnTo>
                    <a:pt x="126091" y="0"/>
                  </a:lnTo>
                  <a:lnTo>
                    <a:pt x="123044" y="1320"/>
                  </a:lnTo>
                  <a:lnTo>
                    <a:pt x="120307" y="3611"/>
                  </a:lnTo>
                  <a:lnTo>
                    <a:pt x="113084" y="27061"/>
                  </a:lnTo>
                  <a:lnTo>
                    <a:pt x="109846" y="74305"/>
                  </a:lnTo>
                  <a:lnTo>
                    <a:pt x="114733" y="110954"/>
                  </a:lnTo>
                  <a:lnTo>
                    <a:pt x="123255" y="148409"/>
                  </a:lnTo>
                  <a:lnTo>
                    <a:pt x="131747" y="186222"/>
                  </a:lnTo>
                  <a:lnTo>
                    <a:pt x="151202" y="229727"/>
                  </a:lnTo>
                  <a:lnTo>
                    <a:pt x="191033" y="281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040"/>
            <p:cNvSpPr/>
            <p:nvPr>
              <p:custDataLst>
                <p:tags r:id="rId8"/>
              </p:custDataLst>
            </p:nvPr>
          </p:nvSpPr>
          <p:spPr>
            <a:xfrm>
              <a:off x="1716983" y="472556"/>
              <a:ext cx="105542" cy="320890"/>
            </a:xfrm>
            <a:custGeom>
              <a:avLst/>
              <a:gdLst/>
              <a:ahLst/>
              <a:cxnLst/>
              <a:rect l="0" t="0" r="0" b="0"/>
              <a:pathLst>
                <a:path w="105542" h="320890">
                  <a:moveTo>
                    <a:pt x="92767" y="244994"/>
                  </a:moveTo>
                  <a:lnTo>
                    <a:pt x="92767" y="244994"/>
                  </a:lnTo>
                  <a:lnTo>
                    <a:pt x="92767" y="238252"/>
                  </a:lnTo>
                  <a:lnTo>
                    <a:pt x="89004" y="231179"/>
                  </a:lnTo>
                  <a:lnTo>
                    <a:pt x="59542" y="193757"/>
                  </a:lnTo>
                  <a:lnTo>
                    <a:pt x="41530" y="181757"/>
                  </a:lnTo>
                  <a:lnTo>
                    <a:pt x="26158" y="177103"/>
                  </a:lnTo>
                  <a:lnTo>
                    <a:pt x="21550" y="177861"/>
                  </a:lnTo>
                  <a:lnTo>
                    <a:pt x="12667" y="182467"/>
                  </a:lnTo>
                  <a:lnTo>
                    <a:pt x="5897" y="194861"/>
                  </a:lnTo>
                  <a:lnTo>
                    <a:pt x="0" y="225436"/>
                  </a:lnTo>
                  <a:lnTo>
                    <a:pt x="2016" y="263894"/>
                  </a:lnTo>
                  <a:lnTo>
                    <a:pt x="9394" y="287261"/>
                  </a:lnTo>
                  <a:lnTo>
                    <a:pt x="22081" y="304701"/>
                  </a:lnTo>
                  <a:lnTo>
                    <a:pt x="37127" y="315745"/>
                  </a:lnTo>
                  <a:lnTo>
                    <a:pt x="45090" y="319678"/>
                  </a:lnTo>
                  <a:lnTo>
                    <a:pt x="52516" y="320889"/>
                  </a:lnTo>
                  <a:lnTo>
                    <a:pt x="66411" y="318471"/>
                  </a:lnTo>
                  <a:lnTo>
                    <a:pt x="79642" y="307049"/>
                  </a:lnTo>
                  <a:lnTo>
                    <a:pt x="97110" y="278903"/>
                  </a:lnTo>
                  <a:lnTo>
                    <a:pt x="102012" y="267600"/>
                  </a:lnTo>
                  <a:lnTo>
                    <a:pt x="105541" y="221353"/>
                  </a:lnTo>
                  <a:lnTo>
                    <a:pt x="99855" y="178278"/>
                  </a:lnTo>
                  <a:lnTo>
                    <a:pt x="95376" y="153950"/>
                  </a:lnTo>
                  <a:lnTo>
                    <a:pt x="90273" y="129265"/>
                  </a:lnTo>
                  <a:lnTo>
                    <a:pt x="84754" y="104341"/>
                  </a:lnTo>
                  <a:lnTo>
                    <a:pt x="72978" y="59009"/>
                  </a:lnTo>
                  <a:lnTo>
                    <a:pt x="55154" y="16478"/>
                  </a:lnTo>
                  <a:lnTo>
                    <a:pt x="45240" y="2790"/>
                  </a:lnTo>
                  <a:lnTo>
                    <a:pt x="39916" y="269"/>
                  </a:lnTo>
                  <a:lnTo>
                    <a:pt x="34250" y="0"/>
                  </a:lnTo>
                  <a:lnTo>
                    <a:pt x="28355" y="1231"/>
                  </a:lnTo>
                  <a:lnTo>
                    <a:pt x="23015" y="5580"/>
                  </a:lnTo>
                  <a:lnTo>
                    <a:pt x="13318" y="19819"/>
                  </a:lnTo>
                  <a:lnTo>
                    <a:pt x="10038" y="61153"/>
                  </a:lnTo>
                  <a:lnTo>
                    <a:pt x="13900" y="95554"/>
                  </a:lnTo>
                  <a:lnTo>
                    <a:pt x="21732" y="131304"/>
                  </a:lnTo>
                  <a:lnTo>
                    <a:pt x="34620" y="166008"/>
                  </a:lnTo>
                  <a:lnTo>
                    <a:pt x="57742" y="207166"/>
                  </a:lnTo>
                  <a:lnTo>
                    <a:pt x="73717" y="23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041"/>
            <p:cNvSpPr/>
            <p:nvPr>
              <p:custDataLst>
                <p:tags r:id="rId9"/>
              </p:custDataLst>
            </p:nvPr>
          </p:nvSpPr>
          <p:spPr>
            <a:xfrm>
              <a:off x="1841500" y="4000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588" y="648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42"/>
            <p:cNvSpPr/>
            <p:nvPr>
              <p:custDataLst>
                <p:tags r:id="rId10"/>
              </p:custDataLst>
            </p:nvPr>
          </p:nvSpPr>
          <p:spPr>
            <a:xfrm>
              <a:off x="1910528" y="565150"/>
              <a:ext cx="51199" cy="131648"/>
            </a:xfrm>
            <a:custGeom>
              <a:avLst/>
              <a:gdLst/>
              <a:ahLst/>
              <a:cxnLst/>
              <a:rect l="0" t="0" r="0" b="0"/>
              <a:pathLst>
                <a:path w="51199" h="131648">
                  <a:moveTo>
                    <a:pt x="38922" y="0"/>
                  </a:moveTo>
                  <a:lnTo>
                    <a:pt x="38922" y="0"/>
                  </a:lnTo>
                  <a:lnTo>
                    <a:pt x="35551" y="0"/>
                  </a:lnTo>
                  <a:lnTo>
                    <a:pt x="26712" y="3371"/>
                  </a:lnTo>
                  <a:lnTo>
                    <a:pt x="18528" y="8838"/>
                  </a:lnTo>
                  <a:lnTo>
                    <a:pt x="1752" y="30038"/>
                  </a:lnTo>
                  <a:lnTo>
                    <a:pt x="31" y="34136"/>
                  </a:lnTo>
                  <a:lnTo>
                    <a:pt x="0" y="42453"/>
                  </a:lnTo>
                  <a:lnTo>
                    <a:pt x="2338" y="48972"/>
                  </a:lnTo>
                  <a:lnTo>
                    <a:pt x="12959" y="62277"/>
                  </a:lnTo>
                  <a:lnTo>
                    <a:pt x="39038" y="86862"/>
                  </a:lnTo>
                  <a:lnTo>
                    <a:pt x="48405" y="108096"/>
                  </a:lnTo>
                  <a:lnTo>
                    <a:pt x="51198" y="127603"/>
                  </a:lnTo>
                  <a:lnTo>
                    <a:pt x="49928" y="129519"/>
                  </a:lnTo>
                  <a:lnTo>
                    <a:pt x="47670" y="130796"/>
                  </a:lnTo>
                  <a:lnTo>
                    <a:pt x="44754" y="131647"/>
                  </a:lnTo>
                  <a:lnTo>
                    <a:pt x="42105" y="131509"/>
                  </a:lnTo>
                  <a:lnTo>
                    <a:pt x="3257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140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MARTInkShape-Group649"/>
          <p:cNvGrpSpPr/>
          <p:nvPr/>
        </p:nvGrpSpPr>
        <p:grpSpPr>
          <a:xfrm>
            <a:off x="249056" y="167792"/>
            <a:ext cx="1795645" cy="1229209"/>
            <a:chOff x="249056" y="167792"/>
            <a:chExt cx="1795645" cy="1229209"/>
          </a:xfrm>
        </p:grpSpPr>
        <p:sp>
          <p:nvSpPr>
            <p:cNvPr id="167" name="SMARTInkShape-3372"/>
            <p:cNvSpPr/>
            <p:nvPr>
              <p:custDataLst>
                <p:tags r:id="rId122"/>
              </p:custDataLst>
            </p:nvPr>
          </p:nvSpPr>
          <p:spPr>
            <a:xfrm>
              <a:off x="273050" y="1149350"/>
              <a:ext cx="88901" cy="247651"/>
            </a:xfrm>
            <a:custGeom>
              <a:avLst/>
              <a:gdLst/>
              <a:ahLst/>
              <a:cxnLst/>
              <a:rect l="0" t="0" r="0" b="0"/>
              <a:pathLst>
                <a:path w="88901" h="247651">
                  <a:moveTo>
                    <a:pt x="0" y="0"/>
                  </a:moveTo>
                  <a:lnTo>
                    <a:pt x="0" y="0"/>
                  </a:lnTo>
                  <a:lnTo>
                    <a:pt x="12209" y="45466"/>
                  </a:lnTo>
                  <a:lnTo>
                    <a:pt x="27136" y="86222"/>
                  </a:lnTo>
                  <a:lnTo>
                    <a:pt x="44964" y="132949"/>
                  </a:lnTo>
                  <a:lnTo>
                    <a:pt x="63652" y="179170"/>
                  </a:lnTo>
                  <a:lnTo>
                    <a:pt x="79224" y="220775"/>
                  </a:lnTo>
                  <a:lnTo>
                    <a:pt x="889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73"/>
            <p:cNvSpPr/>
            <p:nvPr>
              <p:custDataLst>
                <p:tags r:id="rId123"/>
              </p:custDataLst>
            </p:nvPr>
          </p:nvSpPr>
          <p:spPr>
            <a:xfrm>
              <a:off x="249056" y="990600"/>
              <a:ext cx="150995" cy="190501"/>
            </a:xfrm>
            <a:custGeom>
              <a:avLst/>
              <a:gdLst/>
              <a:ahLst/>
              <a:cxnLst/>
              <a:rect l="0" t="0" r="0" b="0"/>
              <a:pathLst>
                <a:path w="150995" h="190501">
                  <a:moveTo>
                    <a:pt x="17644" y="190500"/>
                  </a:moveTo>
                  <a:lnTo>
                    <a:pt x="17644" y="190500"/>
                  </a:lnTo>
                  <a:lnTo>
                    <a:pt x="3338" y="181662"/>
                  </a:lnTo>
                  <a:lnTo>
                    <a:pt x="703" y="177635"/>
                  </a:lnTo>
                  <a:lnTo>
                    <a:pt x="0" y="175573"/>
                  </a:lnTo>
                  <a:lnTo>
                    <a:pt x="28603" y="129717"/>
                  </a:lnTo>
                  <a:lnTo>
                    <a:pt x="58991" y="90802"/>
                  </a:lnTo>
                  <a:lnTo>
                    <a:pt x="98177" y="51364"/>
                  </a:lnTo>
                  <a:lnTo>
                    <a:pt x="15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74"/>
            <p:cNvSpPr/>
            <p:nvPr>
              <p:custDataLst>
                <p:tags r:id="rId124"/>
              </p:custDataLst>
            </p:nvPr>
          </p:nvSpPr>
          <p:spPr>
            <a:xfrm>
              <a:off x="330200" y="1206500"/>
              <a:ext cx="101601" cy="100718"/>
            </a:xfrm>
            <a:custGeom>
              <a:avLst/>
              <a:gdLst/>
              <a:ahLst/>
              <a:cxnLst/>
              <a:rect l="0" t="0" r="0" b="0"/>
              <a:pathLst>
                <a:path w="101601" h="100718">
                  <a:moveTo>
                    <a:pt x="0" y="95250"/>
                  </a:moveTo>
                  <a:lnTo>
                    <a:pt x="0" y="95250"/>
                  </a:lnTo>
                  <a:lnTo>
                    <a:pt x="0" y="100717"/>
                  </a:lnTo>
                  <a:lnTo>
                    <a:pt x="16606" y="88600"/>
                  </a:lnTo>
                  <a:lnTo>
                    <a:pt x="51848" y="4650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75"/>
            <p:cNvSpPr/>
            <p:nvPr>
              <p:custDataLst>
                <p:tags r:id="rId125"/>
              </p:custDataLst>
            </p:nvPr>
          </p:nvSpPr>
          <p:spPr>
            <a:xfrm>
              <a:off x="527050" y="11493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4927" y="4415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76"/>
            <p:cNvSpPr/>
            <p:nvPr>
              <p:custDataLst>
                <p:tags r:id="rId126"/>
              </p:custDataLst>
            </p:nvPr>
          </p:nvSpPr>
          <p:spPr>
            <a:xfrm>
              <a:off x="573970" y="1047750"/>
              <a:ext cx="111831" cy="127744"/>
            </a:xfrm>
            <a:custGeom>
              <a:avLst/>
              <a:gdLst/>
              <a:ahLst/>
              <a:cxnLst/>
              <a:rect l="0" t="0" r="0" b="0"/>
              <a:pathLst>
                <a:path w="111831" h="127744">
                  <a:moveTo>
                    <a:pt x="22930" y="0"/>
                  </a:moveTo>
                  <a:lnTo>
                    <a:pt x="22930" y="0"/>
                  </a:lnTo>
                  <a:lnTo>
                    <a:pt x="19559" y="6742"/>
                  </a:lnTo>
                  <a:lnTo>
                    <a:pt x="17463" y="21048"/>
                  </a:lnTo>
                  <a:lnTo>
                    <a:pt x="22529" y="50620"/>
                  </a:lnTo>
                  <a:lnTo>
                    <a:pt x="36997" y="96646"/>
                  </a:lnTo>
                  <a:lnTo>
                    <a:pt x="44654" y="120246"/>
                  </a:lnTo>
                  <a:lnTo>
                    <a:pt x="43639" y="127056"/>
                  </a:lnTo>
                  <a:lnTo>
                    <a:pt x="42380" y="127743"/>
                  </a:lnTo>
                  <a:lnTo>
                    <a:pt x="40836" y="126790"/>
                  </a:lnTo>
                  <a:lnTo>
                    <a:pt x="14171" y="86985"/>
                  </a:lnTo>
                  <a:lnTo>
                    <a:pt x="3088" y="59562"/>
                  </a:lnTo>
                  <a:lnTo>
                    <a:pt x="0" y="39407"/>
                  </a:lnTo>
                  <a:lnTo>
                    <a:pt x="2391" y="24335"/>
                  </a:lnTo>
                  <a:lnTo>
                    <a:pt x="5004" y="18340"/>
                  </a:lnTo>
                  <a:lnTo>
                    <a:pt x="13552" y="9797"/>
                  </a:lnTo>
                  <a:lnTo>
                    <a:pt x="24406" y="4354"/>
                  </a:lnTo>
                  <a:lnTo>
                    <a:pt x="36286" y="1935"/>
                  </a:lnTo>
                  <a:lnTo>
                    <a:pt x="61616" y="7315"/>
                  </a:lnTo>
                  <a:lnTo>
                    <a:pt x="81351" y="17846"/>
                  </a:lnTo>
                  <a:lnTo>
                    <a:pt x="11183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77"/>
            <p:cNvSpPr/>
            <p:nvPr>
              <p:custDataLst>
                <p:tags r:id="rId127"/>
              </p:custDataLst>
            </p:nvPr>
          </p:nvSpPr>
          <p:spPr>
            <a:xfrm>
              <a:off x="476250" y="1022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78"/>
            <p:cNvSpPr/>
            <p:nvPr>
              <p:custDataLst>
                <p:tags r:id="rId128"/>
              </p:custDataLst>
            </p:nvPr>
          </p:nvSpPr>
          <p:spPr>
            <a:xfrm>
              <a:off x="685573" y="803014"/>
              <a:ext cx="152628" cy="269724"/>
            </a:xfrm>
            <a:custGeom>
              <a:avLst/>
              <a:gdLst/>
              <a:ahLst/>
              <a:cxnLst/>
              <a:rect l="0" t="0" r="0" b="0"/>
              <a:pathLst>
                <a:path w="152628" h="269724">
                  <a:moveTo>
                    <a:pt x="114527" y="143136"/>
                  </a:moveTo>
                  <a:lnTo>
                    <a:pt x="114527" y="143136"/>
                  </a:lnTo>
                  <a:lnTo>
                    <a:pt x="107785" y="136394"/>
                  </a:lnTo>
                  <a:lnTo>
                    <a:pt x="98831" y="133084"/>
                  </a:lnTo>
                  <a:lnTo>
                    <a:pt x="75835" y="130959"/>
                  </a:lnTo>
                  <a:lnTo>
                    <a:pt x="53831" y="137333"/>
                  </a:lnTo>
                  <a:lnTo>
                    <a:pt x="41454" y="148083"/>
                  </a:lnTo>
                  <a:lnTo>
                    <a:pt x="31956" y="163679"/>
                  </a:lnTo>
                  <a:lnTo>
                    <a:pt x="25382" y="184722"/>
                  </a:lnTo>
                  <a:lnTo>
                    <a:pt x="27828" y="223740"/>
                  </a:lnTo>
                  <a:lnTo>
                    <a:pt x="35777" y="244577"/>
                  </a:lnTo>
                  <a:lnTo>
                    <a:pt x="40861" y="253096"/>
                  </a:lnTo>
                  <a:lnTo>
                    <a:pt x="54034" y="264444"/>
                  </a:lnTo>
                  <a:lnTo>
                    <a:pt x="61499" y="268458"/>
                  </a:lnTo>
                  <a:lnTo>
                    <a:pt x="68591" y="269723"/>
                  </a:lnTo>
                  <a:lnTo>
                    <a:pt x="82117" y="267365"/>
                  </a:lnTo>
                  <a:lnTo>
                    <a:pt x="95184" y="257851"/>
                  </a:lnTo>
                  <a:lnTo>
                    <a:pt x="101631" y="251363"/>
                  </a:lnTo>
                  <a:lnTo>
                    <a:pt x="110677" y="232864"/>
                  </a:lnTo>
                  <a:lnTo>
                    <a:pt x="115638" y="210532"/>
                  </a:lnTo>
                  <a:lnTo>
                    <a:pt x="113759" y="174159"/>
                  </a:lnTo>
                  <a:lnTo>
                    <a:pt x="102462" y="134454"/>
                  </a:lnTo>
                  <a:lnTo>
                    <a:pt x="86822" y="101177"/>
                  </a:lnTo>
                  <a:lnTo>
                    <a:pt x="66230" y="65221"/>
                  </a:lnTo>
                  <a:lnTo>
                    <a:pt x="36482" y="20567"/>
                  </a:lnTo>
                  <a:lnTo>
                    <a:pt x="21985" y="4700"/>
                  </a:lnTo>
                  <a:lnTo>
                    <a:pt x="16143" y="1456"/>
                  </a:lnTo>
                  <a:lnTo>
                    <a:pt x="10838" y="0"/>
                  </a:lnTo>
                  <a:lnTo>
                    <a:pt x="6595" y="2556"/>
                  </a:lnTo>
                  <a:lnTo>
                    <a:pt x="0" y="14804"/>
                  </a:lnTo>
                  <a:lnTo>
                    <a:pt x="781" y="23715"/>
                  </a:lnTo>
                  <a:lnTo>
                    <a:pt x="16776" y="57893"/>
                  </a:lnTo>
                  <a:lnTo>
                    <a:pt x="48404" y="101729"/>
                  </a:lnTo>
                  <a:lnTo>
                    <a:pt x="89447" y="139334"/>
                  </a:lnTo>
                  <a:lnTo>
                    <a:pt x="131398" y="159256"/>
                  </a:lnTo>
                  <a:lnTo>
                    <a:pt x="152627" y="16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79"/>
            <p:cNvSpPr/>
            <p:nvPr>
              <p:custDataLst>
                <p:tags r:id="rId129"/>
              </p:custDataLst>
            </p:nvPr>
          </p:nvSpPr>
          <p:spPr>
            <a:xfrm>
              <a:off x="1008288" y="552332"/>
              <a:ext cx="168237" cy="301036"/>
            </a:xfrm>
            <a:custGeom>
              <a:avLst/>
              <a:gdLst/>
              <a:ahLst/>
              <a:cxnLst/>
              <a:rect l="0" t="0" r="0" b="0"/>
              <a:pathLst>
                <a:path w="168237" h="301036">
                  <a:moveTo>
                    <a:pt x="39462" y="82668"/>
                  </a:moveTo>
                  <a:lnTo>
                    <a:pt x="39462" y="82668"/>
                  </a:lnTo>
                  <a:lnTo>
                    <a:pt x="32720" y="82668"/>
                  </a:lnTo>
                  <a:lnTo>
                    <a:pt x="30028" y="84079"/>
                  </a:lnTo>
                  <a:lnTo>
                    <a:pt x="25156" y="89410"/>
                  </a:lnTo>
                  <a:lnTo>
                    <a:pt x="24402" y="102127"/>
                  </a:lnTo>
                  <a:lnTo>
                    <a:pt x="33038" y="142407"/>
                  </a:lnTo>
                  <a:lnTo>
                    <a:pt x="51042" y="178685"/>
                  </a:lnTo>
                  <a:lnTo>
                    <a:pt x="70880" y="222987"/>
                  </a:lnTo>
                  <a:lnTo>
                    <a:pt x="86793" y="261749"/>
                  </a:lnTo>
                  <a:lnTo>
                    <a:pt x="101217" y="300153"/>
                  </a:lnTo>
                  <a:lnTo>
                    <a:pt x="101093" y="301035"/>
                  </a:lnTo>
                  <a:lnTo>
                    <a:pt x="100305" y="300919"/>
                  </a:lnTo>
                  <a:lnTo>
                    <a:pt x="99074" y="300135"/>
                  </a:lnTo>
                  <a:lnTo>
                    <a:pt x="75781" y="259981"/>
                  </a:lnTo>
                  <a:lnTo>
                    <a:pt x="57984" y="216579"/>
                  </a:lnTo>
                  <a:lnTo>
                    <a:pt x="43696" y="177932"/>
                  </a:lnTo>
                  <a:lnTo>
                    <a:pt x="28644" y="134886"/>
                  </a:lnTo>
                  <a:lnTo>
                    <a:pt x="14898" y="89883"/>
                  </a:lnTo>
                  <a:lnTo>
                    <a:pt x="5497" y="55301"/>
                  </a:lnTo>
                  <a:lnTo>
                    <a:pt x="0" y="21643"/>
                  </a:lnTo>
                  <a:lnTo>
                    <a:pt x="454" y="14468"/>
                  </a:lnTo>
                  <a:lnTo>
                    <a:pt x="2873" y="8979"/>
                  </a:lnTo>
                  <a:lnTo>
                    <a:pt x="11206" y="999"/>
                  </a:lnTo>
                  <a:lnTo>
                    <a:pt x="17802" y="0"/>
                  </a:lnTo>
                  <a:lnTo>
                    <a:pt x="34539" y="2652"/>
                  </a:lnTo>
                  <a:lnTo>
                    <a:pt x="53737" y="16061"/>
                  </a:lnTo>
                  <a:lnTo>
                    <a:pt x="98177" y="62534"/>
                  </a:lnTo>
                  <a:lnTo>
                    <a:pt x="131805" y="108139"/>
                  </a:lnTo>
                  <a:lnTo>
                    <a:pt x="157369" y="154029"/>
                  </a:lnTo>
                  <a:lnTo>
                    <a:pt x="168236" y="195534"/>
                  </a:lnTo>
                  <a:lnTo>
                    <a:pt x="165134" y="219849"/>
                  </a:lnTo>
                  <a:lnTo>
                    <a:pt x="149606" y="253372"/>
                  </a:lnTo>
                  <a:lnTo>
                    <a:pt x="133570" y="273542"/>
                  </a:lnTo>
                  <a:lnTo>
                    <a:pt x="102859" y="294681"/>
                  </a:lnTo>
                  <a:lnTo>
                    <a:pt x="86688" y="300368"/>
                  </a:lnTo>
                  <a:lnTo>
                    <a:pt x="72446" y="301014"/>
                  </a:lnTo>
                  <a:lnTo>
                    <a:pt x="52162" y="29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80"/>
            <p:cNvSpPr/>
            <p:nvPr>
              <p:custDataLst>
                <p:tags r:id="rId130"/>
              </p:custDataLst>
            </p:nvPr>
          </p:nvSpPr>
          <p:spPr>
            <a:xfrm>
              <a:off x="1215339" y="477133"/>
              <a:ext cx="149912" cy="246768"/>
            </a:xfrm>
            <a:custGeom>
              <a:avLst/>
              <a:gdLst/>
              <a:ahLst/>
              <a:cxnLst/>
              <a:rect l="0" t="0" r="0" b="0"/>
              <a:pathLst>
                <a:path w="149912" h="246768">
                  <a:moveTo>
                    <a:pt x="48311" y="5467"/>
                  </a:moveTo>
                  <a:lnTo>
                    <a:pt x="48311" y="5467"/>
                  </a:lnTo>
                  <a:lnTo>
                    <a:pt x="38172" y="1103"/>
                  </a:lnTo>
                  <a:lnTo>
                    <a:pt x="30634" y="0"/>
                  </a:lnTo>
                  <a:lnTo>
                    <a:pt x="22580" y="3272"/>
                  </a:lnTo>
                  <a:lnTo>
                    <a:pt x="14297" y="10136"/>
                  </a:lnTo>
                  <a:lnTo>
                    <a:pt x="5912" y="20242"/>
                  </a:lnTo>
                  <a:lnTo>
                    <a:pt x="0" y="51316"/>
                  </a:lnTo>
                  <a:lnTo>
                    <a:pt x="8362" y="95173"/>
                  </a:lnTo>
                  <a:lnTo>
                    <a:pt x="20443" y="129298"/>
                  </a:lnTo>
                  <a:lnTo>
                    <a:pt x="35925" y="163514"/>
                  </a:lnTo>
                  <a:lnTo>
                    <a:pt x="65181" y="205166"/>
                  </a:lnTo>
                  <a:lnTo>
                    <a:pt x="88264" y="226396"/>
                  </a:lnTo>
                  <a:lnTo>
                    <a:pt x="112635" y="237713"/>
                  </a:lnTo>
                  <a:lnTo>
                    <a:pt x="14991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381"/>
            <p:cNvSpPr/>
            <p:nvPr>
              <p:custDataLst>
                <p:tags r:id="rId131"/>
              </p:custDataLst>
            </p:nvPr>
          </p:nvSpPr>
          <p:spPr>
            <a:xfrm>
              <a:off x="1371600" y="482600"/>
              <a:ext cx="57151" cy="184151"/>
            </a:xfrm>
            <a:custGeom>
              <a:avLst/>
              <a:gdLst/>
              <a:ahLst/>
              <a:cxnLst/>
              <a:rect l="0" t="0" r="0" b="0"/>
              <a:pathLst>
                <a:path w="57151" h="184151">
                  <a:moveTo>
                    <a:pt x="0" y="0"/>
                  </a:moveTo>
                  <a:lnTo>
                    <a:pt x="0" y="0"/>
                  </a:lnTo>
                  <a:lnTo>
                    <a:pt x="10670" y="47089"/>
                  </a:lnTo>
                  <a:lnTo>
                    <a:pt x="20265" y="79490"/>
                  </a:lnTo>
                  <a:lnTo>
                    <a:pt x="29232" y="112705"/>
                  </a:lnTo>
                  <a:lnTo>
                    <a:pt x="45585" y="156396"/>
                  </a:lnTo>
                  <a:lnTo>
                    <a:pt x="571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82"/>
            <p:cNvSpPr/>
            <p:nvPr>
              <p:custDataLst>
                <p:tags r:id="rId132"/>
              </p:custDataLst>
            </p:nvPr>
          </p:nvSpPr>
          <p:spPr>
            <a:xfrm>
              <a:off x="1320800" y="41910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107950"/>
                  </a:moveTo>
                  <a:lnTo>
                    <a:pt x="0" y="107950"/>
                  </a:lnTo>
                  <a:lnTo>
                    <a:pt x="8838" y="90273"/>
                  </a:lnTo>
                  <a:lnTo>
                    <a:pt x="46729" y="55937"/>
                  </a:lnTo>
                  <a:lnTo>
                    <a:pt x="87234" y="230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83"/>
            <p:cNvSpPr/>
            <p:nvPr>
              <p:custDataLst>
                <p:tags r:id="rId133"/>
              </p:custDataLst>
            </p:nvPr>
          </p:nvSpPr>
          <p:spPr>
            <a:xfrm>
              <a:off x="1365250" y="5397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18709" y="27152"/>
                  </a:lnTo>
                  <a:lnTo>
                    <a:pt x="50616" y="115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84"/>
            <p:cNvSpPr/>
            <p:nvPr>
              <p:custDataLst>
                <p:tags r:id="rId134"/>
              </p:custDataLst>
            </p:nvPr>
          </p:nvSpPr>
          <p:spPr>
            <a:xfrm>
              <a:off x="1498600" y="5715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0"/>
                  </a:moveTo>
                  <a:lnTo>
                    <a:pt x="0" y="0"/>
                  </a:lnTo>
                  <a:lnTo>
                    <a:pt x="46711" y="36990"/>
                  </a:lnTo>
                  <a:lnTo>
                    <a:pt x="825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85"/>
            <p:cNvSpPr/>
            <p:nvPr>
              <p:custDataLst>
                <p:tags r:id="rId135"/>
              </p:custDataLst>
            </p:nvPr>
          </p:nvSpPr>
          <p:spPr>
            <a:xfrm>
              <a:off x="1555750" y="54610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38100" y="0"/>
                  </a:moveTo>
                  <a:lnTo>
                    <a:pt x="38100" y="0"/>
                  </a:lnTo>
                  <a:lnTo>
                    <a:pt x="31619" y="706"/>
                  </a:lnTo>
                  <a:lnTo>
                    <a:pt x="22520" y="3371"/>
                  </a:lnTo>
                  <a:lnTo>
                    <a:pt x="18541" y="6481"/>
                  </a:lnTo>
                  <a:lnTo>
                    <a:pt x="12239" y="15580"/>
                  </a:lnTo>
                  <a:lnTo>
                    <a:pt x="3149" y="48808"/>
                  </a:lnTo>
                  <a:lnTo>
                    <a:pt x="622" y="8934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86"/>
            <p:cNvSpPr/>
            <p:nvPr>
              <p:custDataLst>
                <p:tags r:id="rId136"/>
              </p:custDataLst>
            </p:nvPr>
          </p:nvSpPr>
          <p:spPr>
            <a:xfrm>
              <a:off x="1689100" y="5397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206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87"/>
            <p:cNvSpPr/>
            <p:nvPr>
              <p:custDataLst>
                <p:tags r:id="rId137"/>
              </p:custDataLst>
            </p:nvPr>
          </p:nvSpPr>
          <p:spPr>
            <a:xfrm>
              <a:off x="1784350" y="35560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0" y="0"/>
                  </a:moveTo>
                  <a:lnTo>
                    <a:pt x="0" y="0"/>
                  </a:lnTo>
                  <a:lnTo>
                    <a:pt x="16606" y="44749"/>
                  </a:lnTo>
                  <a:lnTo>
                    <a:pt x="32202" y="87185"/>
                  </a:lnTo>
                  <a:lnTo>
                    <a:pt x="46073" y="129236"/>
                  </a:lnTo>
                  <a:lnTo>
                    <a:pt x="63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88"/>
            <p:cNvSpPr/>
            <p:nvPr>
              <p:custDataLst>
                <p:tags r:id="rId138"/>
              </p:custDataLst>
            </p:nvPr>
          </p:nvSpPr>
          <p:spPr>
            <a:xfrm>
              <a:off x="1924933" y="167792"/>
              <a:ext cx="119768" cy="302109"/>
            </a:xfrm>
            <a:custGeom>
              <a:avLst/>
              <a:gdLst/>
              <a:ahLst/>
              <a:cxnLst/>
              <a:rect l="0" t="0" r="0" b="0"/>
              <a:pathLst>
                <a:path w="119768" h="3021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41801" y="47592"/>
                  </a:lnTo>
                  <a:lnTo>
                    <a:pt x="61597" y="78923"/>
                  </a:lnTo>
                  <a:lnTo>
                    <a:pt x="80273" y="115896"/>
                  </a:lnTo>
                  <a:lnTo>
                    <a:pt x="96570" y="156553"/>
                  </a:lnTo>
                  <a:lnTo>
                    <a:pt x="108516" y="200493"/>
                  </a:lnTo>
                  <a:lnTo>
                    <a:pt x="114767" y="242129"/>
                  </a:lnTo>
                  <a:lnTo>
                    <a:pt x="119767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89"/>
            <p:cNvSpPr/>
            <p:nvPr>
              <p:custDataLst>
                <p:tags r:id="rId139"/>
              </p:custDataLst>
            </p:nvPr>
          </p:nvSpPr>
          <p:spPr>
            <a:xfrm>
              <a:off x="1969970" y="406662"/>
              <a:ext cx="36631" cy="139439"/>
            </a:xfrm>
            <a:custGeom>
              <a:avLst/>
              <a:gdLst/>
              <a:ahLst/>
              <a:cxnLst/>
              <a:rect l="0" t="0" r="0" b="0"/>
              <a:pathLst>
                <a:path w="36631" h="139439">
                  <a:moveTo>
                    <a:pt x="17580" y="6088"/>
                  </a:moveTo>
                  <a:lnTo>
                    <a:pt x="17580" y="6088"/>
                  </a:lnTo>
                  <a:lnTo>
                    <a:pt x="17580" y="2717"/>
                  </a:lnTo>
                  <a:lnTo>
                    <a:pt x="16874" y="1724"/>
                  </a:lnTo>
                  <a:lnTo>
                    <a:pt x="15698" y="1062"/>
                  </a:lnTo>
                  <a:lnTo>
                    <a:pt x="12113" y="0"/>
                  </a:lnTo>
                  <a:lnTo>
                    <a:pt x="11818" y="618"/>
                  </a:lnTo>
                  <a:lnTo>
                    <a:pt x="1109" y="44707"/>
                  </a:lnTo>
                  <a:lnTo>
                    <a:pt x="0" y="63392"/>
                  </a:lnTo>
                  <a:lnTo>
                    <a:pt x="9428" y="100646"/>
                  </a:lnTo>
                  <a:lnTo>
                    <a:pt x="19738" y="124251"/>
                  </a:lnTo>
                  <a:lnTo>
                    <a:pt x="23948" y="129161"/>
                  </a:lnTo>
                  <a:lnTo>
                    <a:pt x="26059" y="130470"/>
                  </a:lnTo>
                  <a:lnTo>
                    <a:pt x="27466" y="132048"/>
                  </a:lnTo>
                  <a:lnTo>
                    <a:pt x="29029" y="135683"/>
                  </a:lnTo>
                  <a:lnTo>
                    <a:pt x="30152" y="136935"/>
                  </a:lnTo>
                  <a:lnTo>
                    <a:pt x="3663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90"/>
            <p:cNvSpPr/>
            <p:nvPr>
              <p:custDataLst>
                <p:tags r:id="rId140"/>
              </p:custDataLst>
            </p:nvPr>
          </p:nvSpPr>
          <p:spPr>
            <a:xfrm>
              <a:off x="1905000" y="434492"/>
              <a:ext cx="76201" cy="41759"/>
            </a:xfrm>
            <a:custGeom>
              <a:avLst/>
              <a:gdLst/>
              <a:ahLst/>
              <a:cxnLst/>
              <a:rect l="0" t="0" r="0" b="0"/>
              <a:pathLst>
                <a:path w="76201" h="41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15914" y="3672"/>
                  </a:lnTo>
                  <a:lnTo>
                    <a:pt x="61373" y="27425"/>
                  </a:lnTo>
                  <a:lnTo>
                    <a:pt x="69610" y="32566"/>
                  </a:lnTo>
                  <a:lnTo>
                    <a:pt x="7620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91"/>
            <p:cNvSpPr/>
            <p:nvPr>
              <p:custDataLst>
                <p:tags r:id="rId141"/>
              </p:custDataLst>
            </p:nvPr>
          </p:nvSpPr>
          <p:spPr>
            <a:xfrm>
              <a:off x="1758950" y="3746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7" y="48918"/>
                  </a:lnTo>
                  <a:lnTo>
                    <a:pt x="12242" y="45730"/>
                  </a:lnTo>
                  <a:lnTo>
                    <a:pt x="51448" y="28018"/>
                  </a:lnTo>
                  <a:lnTo>
                    <a:pt x="98759" y="62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92"/>
            <p:cNvSpPr/>
            <p:nvPr>
              <p:custDataLst>
                <p:tags r:id="rId142"/>
              </p:custDataLst>
            </p:nvPr>
          </p:nvSpPr>
          <p:spPr>
            <a:xfrm>
              <a:off x="1752600" y="2540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101600"/>
                  </a:moveTo>
                  <a:lnTo>
                    <a:pt x="0" y="101600"/>
                  </a:lnTo>
                  <a:lnTo>
                    <a:pt x="5775" y="87097"/>
                  </a:lnTo>
                  <a:lnTo>
                    <a:pt x="37977" y="51977"/>
                  </a:lnTo>
                  <a:lnTo>
                    <a:pt x="78579" y="225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3393"/>
          <p:cNvSpPr/>
          <p:nvPr>
            <p:custDataLst>
              <p:tags r:id="rId1"/>
            </p:custDataLst>
          </p:nvPr>
        </p:nvSpPr>
        <p:spPr>
          <a:xfrm>
            <a:off x="1237463" y="993187"/>
            <a:ext cx="330988" cy="2283414"/>
          </a:xfrm>
          <a:custGeom>
            <a:avLst/>
            <a:gdLst/>
            <a:ahLst/>
            <a:cxnLst/>
            <a:rect l="0" t="0" r="0" b="0"/>
            <a:pathLst>
              <a:path w="330988" h="2283414">
                <a:moveTo>
                  <a:pt x="330987" y="10113"/>
                </a:moveTo>
                <a:lnTo>
                  <a:pt x="330987" y="10113"/>
                </a:lnTo>
                <a:lnTo>
                  <a:pt x="310761" y="0"/>
                </a:lnTo>
                <a:lnTo>
                  <a:pt x="287661" y="679"/>
                </a:lnTo>
                <a:lnTo>
                  <a:pt x="259520" y="10859"/>
                </a:lnTo>
                <a:lnTo>
                  <a:pt x="225846" y="31847"/>
                </a:lnTo>
                <a:lnTo>
                  <a:pt x="191595" y="67045"/>
                </a:lnTo>
                <a:lnTo>
                  <a:pt x="157557" y="113733"/>
                </a:lnTo>
                <a:lnTo>
                  <a:pt x="140578" y="141987"/>
                </a:lnTo>
                <a:lnTo>
                  <a:pt x="123614" y="172113"/>
                </a:lnTo>
                <a:lnTo>
                  <a:pt x="108072" y="205601"/>
                </a:lnTo>
                <a:lnTo>
                  <a:pt x="93477" y="241333"/>
                </a:lnTo>
                <a:lnTo>
                  <a:pt x="79514" y="278560"/>
                </a:lnTo>
                <a:lnTo>
                  <a:pt x="67382" y="318194"/>
                </a:lnTo>
                <a:lnTo>
                  <a:pt x="56473" y="359434"/>
                </a:lnTo>
                <a:lnTo>
                  <a:pt x="46378" y="401744"/>
                </a:lnTo>
                <a:lnTo>
                  <a:pt x="36825" y="444061"/>
                </a:lnTo>
                <a:lnTo>
                  <a:pt x="27635" y="486384"/>
                </a:lnTo>
                <a:lnTo>
                  <a:pt x="18685" y="528710"/>
                </a:lnTo>
                <a:lnTo>
                  <a:pt x="12014" y="570333"/>
                </a:lnTo>
                <a:lnTo>
                  <a:pt x="6860" y="611488"/>
                </a:lnTo>
                <a:lnTo>
                  <a:pt x="2719" y="652329"/>
                </a:lnTo>
                <a:lnTo>
                  <a:pt x="664" y="692963"/>
                </a:lnTo>
                <a:lnTo>
                  <a:pt x="0" y="733457"/>
                </a:lnTo>
                <a:lnTo>
                  <a:pt x="262" y="773859"/>
                </a:lnTo>
                <a:lnTo>
                  <a:pt x="2554" y="812788"/>
                </a:lnTo>
                <a:lnTo>
                  <a:pt x="6198" y="850735"/>
                </a:lnTo>
                <a:lnTo>
                  <a:pt x="10744" y="888028"/>
                </a:lnTo>
                <a:lnTo>
                  <a:pt x="17303" y="924884"/>
                </a:lnTo>
                <a:lnTo>
                  <a:pt x="25203" y="961449"/>
                </a:lnTo>
                <a:lnTo>
                  <a:pt x="33998" y="997821"/>
                </a:lnTo>
                <a:lnTo>
                  <a:pt x="44800" y="1032651"/>
                </a:lnTo>
                <a:lnTo>
                  <a:pt x="56940" y="1066455"/>
                </a:lnTo>
                <a:lnTo>
                  <a:pt x="69972" y="1099574"/>
                </a:lnTo>
                <a:lnTo>
                  <a:pt x="82188" y="1131532"/>
                </a:lnTo>
                <a:lnTo>
                  <a:pt x="93860" y="1162714"/>
                </a:lnTo>
                <a:lnTo>
                  <a:pt x="105169" y="1193381"/>
                </a:lnTo>
                <a:lnTo>
                  <a:pt x="114119" y="1222291"/>
                </a:lnTo>
                <a:lnTo>
                  <a:pt x="121497" y="1250032"/>
                </a:lnTo>
                <a:lnTo>
                  <a:pt x="127827" y="1276992"/>
                </a:lnTo>
                <a:lnTo>
                  <a:pt x="132753" y="1304138"/>
                </a:lnTo>
                <a:lnTo>
                  <a:pt x="136742" y="1331408"/>
                </a:lnTo>
                <a:lnTo>
                  <a:pt x="140107" y="1358759"/>
                </a:lnTo>
                <a:lnTo>
                  <a:pt x="142350" y="1385460"/>
                </a:lnTo>
                <a:lnTo>
                  <a:pt x="143846" y="1411728"/>
                </a:lnTo>
                <a:lnTo>
                  <a:pt x="144843" y="1437706"/>
                </a:lnTo>
                <a:lnTo>
                  <a:pt x="144097" y="1464197"/>
                </a:lnTo>
                <a:lnTo>
                  <a:pt x="142188" y="1491030"/>
                </a:lnTo>
                <a:lnTo>
                  <a:pt x="139504" y="1518091"/>
                </a:lnTo>
                <a:lnTo>
                  <a:pt x="134893" y="1546715"/>
                </a:lnTo>
                <a:lnTo>
                  <a:pt x="128996" y="1576381"/>
                </a:lnTo>
                <a:lnTo>
                  <a:pt x="122243" y="1606742"/>
                </a:lnTo>
                <a:lnTo>
                  <a:pt x="114214" y="1638271"/>
                </a:lnTo>
                <a:lnTo>
                  <a:pt x="105332" y="1670579"/>
                </a:lnTo>
                <a:lnTo>
                  <a:pt x="95884" y="1703407"/>
                </a:lnTo>
                <a:lnTo>
                  <a:pt x="87468" y="1735876"/>
                </a:lnTo>
                <a:lnTo>
                  <a:pt x="79741" y="1768105"/>
                </a:lnTo>
                <a:lnTo>
                  <a:pt x="72473" y="1800174"/>
                </a:lnTo>
                <a:lnTo>
                  <a:pt x="66217" y="1832843"/>
                </a:lnTo>
                <a:lnTo>
                  <a:pt x="60635" y="1865911"/>
                </a:lnTo>
                <a:lnTo>
                  <a:pt x="55502" y="1899245"/>
                </a:lnTo>
                <a:lnTo>
                  <a:pt x="53491" y="1932756"/>
                </a:lnTo>
                <a:lnTo>
                  <a:pt x="53562" y="1966386"/>
                </a:lnTo>
                <a:lnTo>
                  <a:pt x="55020" y="2000095"/>
                </a:lnTo>
                <a:lnTo>
                  <a:pt x="59520" y="2033151"/>
                </a:lnTo>
                <a:lnTo>
                  <a:pt x="66048" y="2065771"/>
                </a:lnTo>
                <a:lnTo>
                  <a:pt x="73928" y="2098102"/>
                </a:lnTo>
                <a:lnTo>
                  <a:pt x="84825" y="2127417"/>
                </a:lnTo>
                <a:lnTo>
                  <a:pt x="97735" y="2154721"/>
                </a:lnTo>
                <a:lnTo>
                  <a:pt x="111985" y="2180685"/>
                </a:lnTo>
                <a:lnTo>
                  <a:pt x="154160" y="2222704"/>
                </a:lnTo>
                <a:lnTo>
                  <a:pt x="179236" y="2240824"/>
                </a:lnTo>
                <a:lnTo>
                  <a:pt x="205125" y="2253609"/>
                </a:lnTo>
                <a:lnTo>
                  <a:pt x="231557" y="2262838"/>
                </a:lnTo>
                <a:lnTo>
                  <a:pt x="276212" y="2274269"/>
                </a:lnTo>
                <a:lnTo>
                  <a:pt x="311937" y="2283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651"/>
          <p:cNvGrpSpPr/>
          <p:nvPr/>
        </p:nvGrpSpPr>
        <p:grpSpPr>
          <a:xfrm>
            <a:off x="6445239" y="3256561"/>
            <a:ext cx="781062" cy="293090"/>
            <a:chOff x="6445239" y="3256561"/>
            <a:chExt cx="781062" cy="293090"/>
          </a:xfrm>
        </p:grpSpPr>
        <p:sp>
          <p:nvSpPr>
            <p:cNvPr id="190" name="SMARTInkShape-3394"/>
            <p:cNvSpPr/>
            <p:nvPr>
              <p:custDataLst>
                <p:tags r:id="rId117"/>
              </p:custDataLst>
            </p:nvPr>
          </p:nvSpPr>
          <p:spPr>
            <a:xfrm>
              <a:off x="6484133" y="3257550"/>
              <a:ext cx="96287" cy="266757"/>
            </a:xfrm>
            <a:custGeom>
              <a:avLst/>
              <a:gdLst/>
              <a:ahLst/>
              <a:cxnLst/>
              <a:rect l="0" t="0" r="0" b="0"/>
              <a:pathLst>
                <a:path w="96287" h="266757">
                  <a:moveTo>
                    <a:pt x="88117" y="0"/>
                  </a:moveTo>
                  <a:lnTo>
                    <a:pt x="88117" y="0"/>
                  </a:lnTo>
                  <a:lnTo>
                    <a:pt x="94858" y="0"/>
                  </a:lnTo>
                  <a:lnTo>
                    <a:pt x="96140" y="705"/>
                  </a:lnTo>
                  <a:lnTo>
                    <a:pt x="96286" y="1881"/>
                  </a:lnTo>
                  <a:lnTo>
                    <a:pt x="93159" y="7186"/>
                  </a:lnTo>
                  <a:lnTo>
                    <a:pt x="70141" y="41113"/>
                  </a:lnTo>
                  <a:lnTo>
                    <a:pt x="43985" y="87206"/>
                  </a:lnTo>
                  <a:lnTo>
                    <a:pt x="27580" y="122719"/>
                  </a:lnTo>
                  <a:lnTo>
                    <a:pt x="13234" y="159670"/>
                  </a:lnTo>
                  <a:lnTo>
                    <a:pt x="0" y="206060"/>
                  </a:lnTo>
                  <a:lnTo>
                    <a:pt x="1682" y="231517"/>
                  </a:lnTo>
                  <a:lnTo>
                    <a:pt x="5093" y="243244"/>
                  </a:lnTo>
                  <a:lnTo>
                    <a:pt x="10190" y="251768"/>
                  </a:lnTo>
                  <a:lnTo>
                    <a:pt x="23379" y="263121"/>
                  </a:lnTo>
                  <a:lnTo>
                    <a:pt x="40529" y="266756"/>
                  </a:lnTo>
                  <a:lnTo>
                    <a:pt x="50042" y="266736"/>
                  </a:lnTo>
                  <a:lnTo>
                    <a:pt x="66256" y="261072"/>
                  </a:lnTo>
                  <a:lnTo>
                    <a:pt x="881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95"/>
            <p:cNvSpPr/>
            <p:nvPr>
              <p:custDataLst>
                <p:tags r:id="rId118"/>
              </p:custDataLst>
            </p:nvPr>
          </p:nvSpPr>
          <p:spPr>
            <a:xfrm>
              <a:off x="6445239" y="3397250"/>
              <a:ext cx="184162" cy="6351"/>
            </a:xfrm>
            <a:custGeom>
              <a:avLst/>
              <a:gdLst/>
              <a:ahLst/>
              <a:cxnLst/>
              <a:rect l="0" t="0" r="0" b="0"/>
              <a:pathLst>
                <a:path w="184162" h="6351">
                  <a:moveTo>
                    <a:pt x="31761" y="6350"/>
                  </a:moveTo>
                  <a:lnTo>
                    <a:pt x="31761" y="6350"/>
                  </a:lnTo>
                  <a:lnTo>
                    <a:pt x="9236" y="5644"/>
                  </a:lnTo>
                  <a:lnTo>
                    <a:pt x="1054" y="2979"/>
                  </a:lnTo>
                  <a:lnTo>
                    <a:pt x="0" y="1986"/>
                  </a:lnTo>
                  <a:lnTo>
                    <a:pt x="710" y="1324"/>
                  </a:lnTo>
                  <a:lnTo>
                    <a:pt x="28842" y="261"/>
                  </a:lnTo>
                  <a:lnTo>
                    <a:pt x="59862" y="116"/>
                  </a:lnTo>
                  <a:lnTo>
                    <a:pt x="97872" y="52"/>
                  </a:lnTo>
                  <a:lnTo>
                    <a:pt x="140637" y="23"/>
                  </a:lnTo>
                  <a:lnTo>
                    <a:pt x="184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396"/>
            <p:cNvSpPr/>
            <p:nvPr>
              <p:custDataLst>
                <p:tags r:id="rId119"/>
              </p:custDataLst>
            </p:nvPr>
          </p:nvSpPr>
          <p:spPr>
            <a:xfrm>
              <a:off x="6650084" y="3256561"/>
              <a:ext cx="276293" cy="254990"/>
            </a:xfrm>
            <a:custGeom>
              <a:avLst/>
              <a:gdLst/>
              <a:ahLst/>
              <a:cxnLst/>
              <a:rect l="0" t="0" r="0" b="0"/>
              <a:pathLst>
                <a:path w="276293" h="254990">
                  <a:moveTo>
                    <a:pt x="61866" y="64489"/>
                  </a:moveTo>
                  <a:lnTo>
                    <a:pt x="61866" y="64489"/>
                  </a:lnTo>
                  <a:lnTo>
                    <a:pt x="80707" y="21781"/>
                  </a:lnTo>
                  <a:lnTo>
                    <a:pt x="91067" y="0"/>
                  </a:lnTo>
                  <a:lnTo>
                    <a:pt x="77584" y="43697"/>
                  </a:lnTo>
                  <a:lnTo>
                    <a:pt x="60878" y="86786"/>
                  </a:lnTo>
                  <a:lnTo>
                    <a:pt x="44405" y="133419"/>
                  </a:lnTo>
                  <a:lnTo>
                    <a:pt x="30586" y="176635"/>
                  </a:lnTo>
                  <a:lnTo>
                    <a:pt x="17556" y="208725"/>
                  </a:lnTo>
                  <a:lnTo>
                    <a:pt x="3880" y="228839"/>
                  </a:lnTo>
                  <a:lnTo>
                    <a:pt x="2043" y="230500"/>
                  </a:lnTo>
                  <a:lnTo>
                    <a:pt x="817" y="230902"/>
                  </a:lnTo>
                  <a:lnTo>
                    <a:pt x="0" y="230464"/>
                  </a:lnTo>
                  <a:lnTo>
                    <a:pt x="2222" y="219735"/>
                  </a:lnTo>
                  <a:lnTo>
                    <a:pt x="39850" y="172622"/>
                  </a:lnTo>
                  <a:lnTo>
                    <a:pt x="60987" y="155716"/>
                  </a:lnTo>
                  <a:lnTo>
                    <a:pt x="72294" y="152777"/>
                  </a:lnTo>
                  <a:lnTo>
                    <a:pt x="77284" y="152981"/>
                  </a:lnTo>
                  <a:lnTo>
                    <a:pt x="80612" y="155233"/>
                  </a:lnTo>
                  <a:lnTo>
                    <a:pt x="82830" y="158851"/>
                  </a:lnTo>
                  <a:lnTo>
                    <a:pt x="85951" y="175939"/>
                  </a:lnTo>
                  <a:lnTo>
                    <a:pt x="87188" y="223072"/>
                  </a:lnTo>
                  <a:lnTo>
                    <a:pt x="88626" y="227361"/>
                  </a:lnTo>
                  <a:lnTo>
                    <a:pt x="90994" y="230220"/>
                  </a:lnTo>
                  <a:lnTo>
                    <a:pt x="97390" y="233397"/>
                  </a:lnTo>
                  <a:lnTo>
                    <a:pt x="104935" y="234809"/>
                  </a:lnTo>
                  <a:lnTo>
                    <a:pt x="112993" y="231674"/>
                  </a:lnTo>
                  <a:lnTo>
                    <a:pt x="156624" y="199314"/>
                  </a:lnTo>
                  <a:lnTo>
                    <a:pt x="175938" y="169073"/>
                  </a:lnTo>
                  <a:lnTo>
                    <a:pt x="179592" y="157772"/>
                  </a:lnTo>
                  <a:lnTo>
                    <a:pt x="179157" y="154194"/>
                  </a:lnTo>
                  <a:lnTo>
                    <a:pt x="177453" y="151809"/>
                  </a:lnTo>
                  <a:lnTo>
                    <a:pt x="174908" y="150219"/>
                  </a:lnTo>
                  <a:lnTo>
                    <a:pt x="171800" y="150571"/>
                  </a:lnTo>
                  <a:lnTo>
                    <a:pt x="164581" y="154723"/>
                  </a:lnTo>
                  <a:lnTo>
                    <a:pt x="152586" y="168365"/>
                  </a:lnTo>
                  <a:lnTo>
                    <a:pt x="143466" y="189184"/>
                  </a:lnTo>
                  <a:lnTo>
                    <a:pt x="142346" y="203165"/>
                  </a:lnTo>
                  <a:lnTo>
                    <a:pt x="143036" y="209856"/>
                  </a:lnTo>
                  <a:lnTo>
                    <a:pt x="149447" y="221054"/>
                  </a:lnTo>
                  <a:lnTo>
                    <a:pt x="154119" y="226016"/>
                  </a:lnTo>
                  <a:lnTo>
                    <a:pt x="166838" y="231528"/>
                  </a:lnTo>
                  <a:lnTo>
                    <a:pt x="174180" y="232999"/>
                  </a:lnTo>
                  <a:lnTo>
                    <a:pt x="187984" y="230869"/>
                  </a:lnTo>
                  <a:lnTo>
                    <a:pt x="214092" y="221375"/>
                  </a:lnTo>
                  <a:lnTo>
                    <a:pt x="233265" y="204734"/>
                  </a:lnTo>
                  <a:lnTo>
                    <a:pt x="248980" y="181929"/>
                  </a:lnTo>
                  <a:lnTo>
                    <a:pt x="262459" y="141163"/>
                  </a:lnTo>
                  <a:lnTo>
                    <a:pt x="263328" y="136772"/>
                  </a:lnTo>
                  <a:lnTo>
                    <a:pt x="263202" y="133844"/>
                  </a:lnTo>
                  <a:lnTo>
                    <a:pt x="262413" y="131893"/>
                  </a:lnTo>
                  <a:lnTo>
                    <a:pt x="261180" y="130592"/>
                  </a:lnTo>
                  <a:lnTo>
                    <a:pt x="259652" y="130430"/>
                  </a:lnTo>
                  <a:lnTo>
                    <a:pt x="256076" y="132131"/>
                  </a:lnTo>
                  <a:lnTo>
                    <a:pt x="254839" y="134278"/>
                  </a:lnTo>
                  <a:lnTo>
                    <a:pt x="253465" y="140427"/>
                  </a:lnTo>
                  <a:lnTo>
                    <a:pt x="256063" y="155193"/>
                  </a:lnTo>
                  <a:lnTo>
                    <a:pt x="274447" y="197944"/>
                  </a:lnTo>
                  <a:lnTo>
                    <a:pt x="276292" y="210586"/>
                  </a:lnTo>
                  <a:lnTo>
                    <a:pt x="273347" y="223260"/>
                  </a:lnTo>
                  <a:lnTo>
                    <a:pt x="263757" y="240414"/>
                  </a:lnTo>
                  <a:lnTo>
                    <a:pt x="256017" y="248511"/>
                  </a:lnTo>
                  <a:lnTo>
                    <a:pt x="239666" y="25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397"/>
            <p:cNvSpPr/>
            <p:nvPr>
              <p:custDataLst>
                <p:tags r:id="rId120"/>
              </p:custDataLst>
            </p:nvPr>
          </p:nvSpPr>
          <p:spPr>
            <a:xfrm>
              <a:off x="6988032" y="3389008"/>
              <a:ext cx="130319" cy="128893"/>
            </a:xfrm>
            <a:custGeom>
              <a:avLst/>
              <a:gdLst/>
              <a:ahLst/>
              <a:cxnLst/>
              <a:rect l="0" t="0" r="0" b="0"/>
              <a:pathLst>
                <a:path w="130319" h="128893">
                  <a:moveTo>
                    <a:pt x="22368" y="46342"/>
                  </a:moveTo>
                  <a:lnTo>
                    <a:pt x="22368" y="46342"/>
                  </a:lnTo>
                  <a:lnTo>
                    <a:pt x="50328" y="45636"/>
                  </a:lnTo>
                  <a:lnTo>
                    <a:pt x="62010" y="41272"/>
                  </a:lnTo>
                  <a:lnTo>
                    <a:pt x="67738" y="37504"/>
                  </a:lnTo>
                  <a:lnTo>
                    <a:pt x="84386" y="15310"/>
                  </a:lnTo>
                  <a:lnTo>
                    <a:pt x="86997" y="10837"/>
                  </a:lnTo>
                  <a:lnTo>
                    <a:pt x="88031" y="7150"/>
                  </a:lnTo>
                  <a:lnTo>
                    <a:pt x="88015" y="3986"/>
                  </a:lnTo>
                  <a:lnTo>
                    <a:pt x="87299" y="1171"/>
                  </a:lnTo>
                  <a:lnTo>
                    <a:pt x="84000" y="0"/>
                  </a:lnTo>
                  <a:lnTo>
                    <a:pt x="72808" y="580"/>
                  </a:lnTo>
                  <a:lnTo>
                    <a:pt x="47269" y="11616"/>
                  </a:lnTo>
                  <a:lnTo>
                    <a:pt x="24101" y="35034"/>
                  </a:lnTo>
                  <a:lnTo>
                    <a:pt x="7202" y="64315"/>
                  </a:lnTo>
                  <a:lnTo>
                    <a:pt x="0" y="91962"/>
                  </a:lnTo>
                  <a:lnTo>
                    <a:pt x="196" y="103776"/>
                  </a:lnTo>
                  <a:lnTo>
                    <a:pt x="1237" y="107915"/>
                  </a:lnTo>
                  <a:lnTo>
                    <a:pt x="4753" y="111380"/>
                  </a:lnTo>
                  <a:lnTo>
                    <a:pt x="16185" y="117111"/>
                  </a:lnTo>
                  <a:lnTo>
                    <a:pt x="58715" y="124304"/>
                  </a:lnTo>
                  <a:lnTo>
                    <a:pt x="102517" y="127532"/>
                  </a:lnTo>
                  <a:lnTo>
                    <a:pt x="130318" y="12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98"/>
            <p:cNvSpPr/>
            <p:nvPr>
              <p:custDataLst>
                <p:tags r:id="rId121"/>
              </p:custDataLst>
            </p:nvPr>
          </p:nvSpPr>
          <p:spPr>
            <a:xfrm>
              <a:off x="7226300" y="354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52"/>
          <p:cNvGrpSpPr/>
          <p:nvPr/>
        </p:nvGrpSpPr>
        <p:grpSpPr>
          <a:xfrm>
            <a:off x="5242887" y="3367063"/>
            <a:ext cx="795076" cy="284093"/>
            <a:chOff x="5242887" y="3367063"/>
            <a:chExt cx="795076" cy="284093"/>
          </a:xfrm>
        </p:grpSpPr>
        <p:sp>
          <p:nvSpPr>
            <p:cNvPr id="196" name="SMARTInkShape-3399"/>
            <p:cNvSpPr/>
            <p:nvPr>
              <p:custDataLst>
                <p:tags r:id="rId112"/>
              </p:custDataLst>
            </p:nvPr>
          </p:nvSpPr>
          <p:spPr>
            <a:xfrm>
              <a:off x="5242887" y="3367063"/>
              <a:ext cx="167314" cy="126603"/>
            </a:xfrm>
            <a:custGeom>
              <a:avLst/>
              <a:gdLst/>
              <a:ahLst/>
              <a:cxnLst/>
              <a:rect l="0" t="0" r="0" b="0"/>
              <a:pathLst>
                <a:path w="167314" h="126603">
                  <a:moveTo>
                    <a:pt x="103813" y="61937"/>
                  </a:moveTo>
                  <a:lnTo>
                    <a:pt x="103813" y="61937"/>
                  </a:lnTo>
                  <a:lnTo>
                    <a:pt x="98787" y="50004"/>
                  </a:lnTo>
                  <a:lnTo>
                    <a:pt x="98346" y="47631"/>
                  </a:lnTo>
                  <a:lnTo>
                    <a:pt x="103008" y="23530"/>
                  </a:lnTo>
                  <a:lnTo>
                    <a:pt x="100204" y="12535"/>
                  </a:lnTo>
                  <a:lnTo>
                    <a:pt x="94919" y="6349"/>
                  </a:lnTo>
                  <a:lnTo>
                    <a:pt x="91533" y="3712"/>
                  </a:lnTo>
                  <a:lnTo>
                    <a:pt x="82128" y="781"/>
                  </a:lnTo>
                  <a:lnTo>
                    <a:pt x="76656" y="0"/>
                  </a:lnTo>
                  <a:lnTo>
                    <a:pt x="63051" y="4776"/>
                  </a:lnTo>
                  <a:lnTo>
                    <a:pt x="31320" y="28460"/>
                  </a:lnTo>
                  <a:lnTo>
                    <a:pt x="9661" y="55467"/>
                  </a:lnTo>
                  <a:lnTo>
                    <a:pt x="1995" y="75525"/>
                  </a:lnTo>
                  <a:lnTo>
                    <a:pt x="0" y="94787"/>
                  </a:lnTo>
                  <a:lnTo>
                    <a:pt x="3816" y="110404"/>
                  </a:lnTo>
                  <a:lnTo>
                    <a:pt x="8221" y="116121"/>
                  </a:lnTo>
                  <a:lnTo>
                    <a:pt x="20641" y="124354"/>
                  </a:lnTo>
                  <a:lnTo>
                    <a:pt x="37449" y="126602"/>
                  </a:lnTo>
                  <a:lnTo>
                    <a:pt x="55973" y="124544"/>
                  </a:lnTo>
                  <a:lnTo>
                    <a:pt x="99412" y="107828"/>
                  </a:lnTo>
                  <a:lnTo>
                    <a:pt x="105112" y="103115"/>
                  </a:lnTo>
                  <a:lnTo>
                    <a:pt x="111445" y="92232"/>
                  </a:lnTo>
                  <a:lnTo>
                    <a:pt x="112379" y="82222"/>
                  </a:lnTo>
                  <a:lnTo>
                    <a:pt x="111641" y="77577"/>
                  </a:lnTo>
                  <a:lnTo>
                    <a:pt x="110442" y="75186"/>
                  </a:lnTo>
                  <a:lnTo>
                    <a:pt x="108938" y="74297"/>
                  </a:lnTo>
                  <a:lnTo>
                    <a:pt x="107230" y="74411"/>
                  </a:lnTo>
                  <a:lnTo>
                    <a:pt x="106091" y="75192"/>
                  </a:lnTo>
                  <a:lnTo>
                    <a:pt x="105332" y="76418"/>
                  </a:lnTo>
                  <a:lnTo>
                    <a:pt x="100742" y="90197"/>
                  </a:lnTo>
                  <a:lnTo>
                    <a:pt x="101060" y="94888"/>
                  </a:lnTo>
                  <a:lnTo>
                    <a:pt x="105176" y="103864"/>
                  </a:lnTo>
                  <a:lnTo>
                    <a:pt x="111710" y="110675"/>
                  </a:lnTo>
                  <a:lnTo>
                    <a:pt x="115429" y="113479"/>
                  </a:lnTo>
                  <a:lnTo>
                    <a:pt x="125202" y="116595"/>
                  </a:lnTo>
                  <a:lnTo>
                    <a:pt x="137307" y="117274"/>
                  </a:lnTo>
                  <a:lnTo>
                    <a:pt x="167313" y="11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00"/>
            <p:cNvSpPr/>
            <p:nvPr>
              <p:custDataLst>
                <p:tags r:id="rId113"/>
              </p:custDataLst>
            </p:nvPr>
          </p:nvSpPr>
          <p:spPr>
            <a:xfrm>
              <a:off x="5473700" y="3387139"/>
              <a:ext cx="145111" cy="102343"/>
            </a:xfrm>
            <a:custGeom>
              <a:avLst/>
              <a:gdLst/>
              <a:ahLst/>
              <a:cxnLst/>
              <a:rect l="0" t="0" r="0" b="0"/>
              <a:pathLst>
                <a:path w="145111" h="102343">
                  <a:moveTo>
                    <a:pt x="0" y="22811"/>
                  </a:moveTo>
                  <a:lnTo>
                    <a:pt x="0" y="22811"/>
                  </a:lnTo>
                  <a:lnTo>
                    <a:pt x="3371" y="16069"/>
                  </a:lnTo>
                  <a:lnTo>
                    <a:pt x="5069" y="14083"/>
                  </a:lnTo>
                  <a:lnTo>
                    <a:pt x="8839" y="11876"/>
                  </a:lnTo>
                  <a:lnTo>
                    <a:pt x="10126" y="12699"/>
                  </a:lnTo>
                  <a:lnTo>
                    <a:pt x="11556" y="17376"/>
                  </a:lnTo>
                  <a:lnTo>
                    <a:pt x="11769" y="38357"/>
                  </a:lnTo>
                  <a:lnTo>
                    <a:pt x="2554" y="84554"/>
                  </a:lnTo>
                  <a:lnTo>
                    <a:pt x="337" y="102342"/>
                  </a:lnTo>
                  <a:lnTo>
                    <a:pt x="224" y="101938"/>
                  </a:lnTo>
                  <a:lnTo>
                    <a:pt x="100" y="97725"/>
                  </a:lnTo>
                  <a:lnTo>
                    <a:pt x="3401" y="87419"/>
                  </a:lnTo>
                  <a:lnTo>
                    <a:pt x="27840" y="44246"/>
                  </a:lnTo>
                  <a:lnTo>
                    <a:pt x="39606" y="29789"/>
                  </a:lnTo>
                  <a:lnTo>
                    <a:pt x="45354" y="25912"/>
                  </a:lnTo>
                  <a:lnTo>
                    <a:pt x="47170" y="25584"/>
                  </a:lnTo>
                  <a:lnTo>
                    <a:pt x="48379" y="26070"/>
                  </a:lnTo>
                  <a:lnTo>
                    <a:pt x="49186" y="27101"/>
                  </a:lnTo>
                  <a:lnTo>
                    <a:pt x="50788" y="59518"/>
                  </a:lnTo>
                  <a:lnTo>
                    <a:pt x="96350" y="16747"/>
                  </a:lnTo>
                  <a:lnTo>
                    <a:pt x="118782" y="3766"/>
                  </a:lnTo>
                  <a:lnTo>
                    <a:pt x="132519" y="236"/>
                  </a:lnTo>
                  <a:lnTo>
                    <a:pt x="137030" y="0"/>
                  </a:lnTo>
                  <a:lnTo>
                    <a:pt x="140036" y="548"/>
                  </a:lnTo>
                  <a:lnTo>
                    <a:pt x="142041" y="1619"/>
                  </a:lnTo>
                  <a:lnTo>
                    <a:pt x="144268" y="10335"/>
                  </a:lnTo>
                  <a:lnTo>
                    <a:pt x="145110" y="41185"/>
                  </a:lnTo>
                  <a:lnTo>
                    <a:pt x="133350" y="7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01"/>
            <p:cNvSpPr/>
            <p:nvPr>
              <p:custDataLst>
                <p:tags r:id="rId114"/>
              </p:custDataLst>
            </p:nvPr>
          </p:nvSpPr>
          <p:spPr>
            <a:xfrm>
              <a:off x="5674160" y="3378200"/>
              <a:ext cx="103135" cy="99771"/>
            </a:xfrm>
            <a:custGeom>
              <a:avLst/>
              <a:gdLst/>
              <a:ahLst/>
              <a:cxnLst/>
              <a:rect l="0" t="0" r="0" b="0"/>
              <a:pathLst>
                <a:path w="103135" h="99771">
                  <a:moveTo>
                    <a:pt x="47190" y="19050"/>
                  </a:moveTo>
                  <a:lnTo>
                    <a:pt x="47190" y="19050"/>
                  </a:lnTo>
                  <a:lnTo>
                    <a:pt x="50561" y="15679"/>
                  </a:lnTo>
                  <a:lnTo>
                    <a:pt x="52216" y="12143"/>
                  </a:lnTo>
                  <a:lnTo>
                    <a:pt x="53279" y="7495"/>
                  </a:lnTo>
                  <a:lnTo>
                    <a:pt x="52659" y="7114"/>
                  </a:lnTo>
                  <a:lnTo>
                    <a:pt x="50091" y="6689"/>
                  </a:lnTo>
                  <a:lnTo>
                    <a:pt x="41308" y="9821"/>
                  </a:lnTo>
                  <a:lnTo>
                    <a:pt x="20628" y="28046"/>
                  </a:lnTo>
                  <a:lnTo>
                    <a:pt x="8574" y="42333"/>
                  </a:lnTo>
                  <a:lnTo>
                    <a:pt x="1805" y="58091"/>
                  </a:lnTo>
                  <a:lnTo>
                    <a:pt x="0" y="66243"/>
                  </a:lnTo>
                  <a:lnTo>
                    <a:pt x="1758" y="79066"/>
                  </a:lnTo>
                  <a:lnTo>
                    <a:pt x="4202" y="84461"/>
                  </a:lnTo>
                  <a:lnTo>
                    <a:pt x="14444" y="92336"/>
                  </a:lnTo>
                  <a:lnTo>
                    <a:pt x="29109" y="97483"/>
                  </a:lnTo>
                  <a:lnTo>
                    <a:pt x="47385" y="99770"/>
                  </a:lnTo>
                  <a:lnTo>
                    <a:pt x="74137" y="94316"/>
                  </a:lnTo>
                  <a:lnTo>
                    <a:pt x="96567" y="80391"/>
                  </a:lnTo>
                  <a:lnTo>
                    <a:pt x="100569" y="74761"/>
                  </a:lnTo>
                  <a:lnTo>
                    <a:pt x="103134" y="62861"/>
                  </a:lnTo>
                  <a:lnTo>
                    <a:pt x="100041" y="50516"/>
                  </a:lnTo>
                  <a:lnTo>
                    <a:pt x="90366" y="33547"/>
                  </a:lnTo>
                  <a:lnTo>
                    <a:pt x="72422" y="11525"/>
                  </a:lnTo>
                  <a:lnTo>
                    <a:pt x="71773" y="8389"/>
                  </a:lnTo>
                  <a:lnTo>
                    <a:pt x="72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02"/>
            <p:cNvSpPr/>
            <p:nvPr>
              <p:custDataLst>
                <p:tags r:id="rId115"/>
              </p:custDataLst>
            </p:nvPr>
          </p:nvSpPr>
          <p:spPr>
            <a:xfrm>
              <a:off x="5830215" y="3383969"/>
              <a:ext cx="86079" cy="88794"/>
            </a:xfrm>
            <a:custGeom>
              <a:avLst/>
              <a:gdLst/>
              <a:ahLst/>
              <a:cxnLst/>
              <a:rect l="0" t="0" r="0" b="0"/>
              <a:pathLst>
                <a:path w="86079" h="88794">
                  <a:moveTo>
                    <a:pt x="30835" y="581"/>
                  </a:moveTo>
                  <a:lnTo>
                    <a:pt x="30835" y="581"/>
                  </a:lnTo>
                  <a:lnTo>
                    <a:pt x="15907" y="42644"/>
                  </a:lnTo>
                  <a:lnTo>
                    <a:pt x="5804" y="87160"/>
                  </a:lnTo>
                  <a:lnTo>
                    <a:pt x="4975" y="87933"/>
                  </a:lnTo>
                  <a:lnTo>
                    <a:pt x="2173" y="88793"/>
                  </a:lnTo>
                  <a:lnTo>
                    <a:pt x="1142" y="87611"/>
                  </a:lnTo>
                  <a:lnTo>
                    <a:pt x="0" y="82535"/>
                  </a:lnTo>
                  <a:lnTo>
                    <a:pt x="21507" y="35191"/>
                  </a:lnTo>
                  <a:lnTo>
                    <a:pt x="32334" y="17844"/>
                  </a:lnTo>
                  <a:lnTo>
                    <a:pt x="46082" y="6372"/>
                  </a:lnTo>
                  <a:lnTo>
                    <a:pt x="60189" y="333"/>
                  </a:lnTo>
                  <a:lnTo>
                    <a:pt x="71163" y="0"/>
                  </a:lnTo>
                  <a:lnTo>
                    <a:pt x="75359" y="1605"/>
                  </a:lnTo>
                  <a:lnTo>
                    <a:pt x="81902" y="7151"/>
                  </a:lnTo>
                  <a:lnTo>
                    <a:pt x="85283" y="18083"/>
                  </a:lnTo>
                  <a:lnTo>
                    <a:pt x="86078" y="32348"/>
                  </a:lnTo>
                  <a:lnTo>
                    <a:pt x="81635" y="8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03"/>
            <p:cNvSpPr/>
            <p:nvPr>
              <p:custDataLst>
                <p:tags r:id="rId116"/>
              </p:custDataLst>
            </p:nvPr>
          </p:nvSpPr>
          <p:spPr>
            <a:xfrm>
              <a:off x="5909614" y="3393635"/>
              <a:ext cx="128349" cy="257521"/>
            </a:xfrm>
            <a:custGeom>
              <a:avLst/>
              <a:gdLst/>
              <a:ahLst/>
              <a:cxnLst/>
              <a:rect l="0" t="0" r="0" b="0"/>
              <a:pathLst>
                <a:path w="128349" h="257521">
                  <a:moveTo>
                    <a:pt x="103836" y="54415"/>
                  </a:moveTo>
                  <a:lnTo>
                    <a:pt x="103836" y="54415"/>
                  </a:lnTo>
                  <a:lnTo>
                    <a:pt x="113270" y="38501"/>
                  </a:lnTo>
                  <a:lnTo>
                    <a:pt x="121480" y="7538"/>
                  </a:lnTo>
                  <a:lnTo>
                    <a:pt x="121243" y="4113"/>
                  </a:lnTo>
                  <a:lnTo>
                    <a:pt x="120379" y="1831"/>
                  </a:lnTo>
                  <a:lnTo>
                    <a:pt x="119099" y="309"/>
                  </a:lnTo>
                  <a:lnTo>
                    <a:pt x="116832" y="0"/>
                  </a:lnTo>
                  <a:lnTo>
                    <a:pt x="110554" y="1538"/>
                  </a:lnTo>
                  <a:lnTo>
                    <a:pt x="99084" y="13112"/>
                  </a:lnTo>
                  <a:lnTo>
                    <a:pt x="90121" y="26576"/>
                  </a:lnTo>
                  <a:lnTo>
                    <a:pt x="86367" y="39503"/>
                  </a:lnTo>
                  <a:lnTo>
                    <a:pt x="87251" y="42357"/>
                  </a:lnTo>
                  <a:lnTo>
                    <a:pt x="89252" y="44260"/>
                  </a:lnTo>
                  <a:lnTo>
                    <a:pt x="91996" y="45528"/>
                  </a:lnTo>
                  <a:lnTo>
                    <a:pt x="98809" y="45056"/>
                  </a:lnTo>
                  <a:lnTo>
                    <a:pt x="105835" y="42494"/>
                  </a:lnTo>
                  <a:lnTo>
                    <a:pt x="121545" y="30217"/>
                  </a:lnTo>
                  <a:lnTo>
                    <a:pt x="121991" y="30522"/>
                  </a:lnTo>
                  <a:lnTo>
                    <a:pt x="127861" y="57623"/>
                  </a:lnTo>
                  <a:lnTo>
                    <a:pt x="128348" y="98582"/>
                  </a:lnTo>
                  <a:lnTo>
                    <a:pt x="122293" y="144513"/>
                  </a:lnTo>
                  <a:lnTo>
                    <a:pt x="114479" y="181770"/>
                  </a:lnTo>
                  <a:lnTo>
                    <a:pt x="99196" y="225543"/>
                  </a:lnTo>
                  <a:lnTo>
                    <a:pt x="87194" y="240068"/>
                  </a:lnTo>
                  <a:lnTo>
                    <a:pt x="72450" y="250522"/>
                  </a:lnTo>
                  <a:lnTo>
                    <a:pt x="56491" y="257520"/>
                  </a:lnTo>
                  <a:lnTo>
                    <a:pt x="39990" y="257337"/>
                  </a:lnTo>
                  <a:lnTo>
                    <a:pt x="23954" y="251847"/>
                  </a:lnTo>
                  <a:lnTo>
                    <a:pt x="9772" y="242352"/>
                  </a:lnTo>
                  <a:lnTo>
                    <a:pt x="5144" y="234739"/>
                  </a:lnTo>
                  <a:lnTo>
                    <a:pt x="0" y="214992"/>
                  </a:lnTo>
                  <a:lnTo>
                    <a:pt x="3359" y="192105"/>
                  </a:lnTo>
                  <a:lnTo>
                    <a:pt x="14936" y="156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653"/>
          <p:cNvGrpSpPr/>
          <p:nvPr/>
        </p:nvGrpSpPr>
        <p:grpSpPr>
          <a:xfrm>
            <a:off x="4184727" y="3321050"/>
            <a:ext cx="565074" cy="165101"/>
            <a:chOff x="4184727" y="3321050"/>
            <a:chExt cx="565074" cy="165101"/>
          </a:xfrm>
        </p:grpSpPr>
        <p:sp>
          <p:nvSpPr>
            <p:cNvPr id="202" name="SMARTInkShape-3404"/>
            <p:cNvSpPr/>
            <p:nvPr>
              <p:custDataLst>
                <p:tags r:id="rId108"/>
              </p:custDataLst>
            </p:nvPr>
          </p:nvSpPr>
          <p:spPr>
            <a:xfrm>
              <a:off x="4184727" y="3340100"/>
              <a:ext cx="214458" cy="107951"/>
            </a:xfrm>
            <a:custGeom>
              <a:avLst/>
              <a:gdLst/>
              <a:ahLst/>
              <a:cxnLst/>
              <a:rect l="0" t="0" r="0" b="0"/>
              <a:pathLst>
                <a:path w="214458" h="107951">
                  <a:moveTo>
                    <a:pt x="6273" y="0"/>
                  </a:moveTo>
                  <a:lnTo>
                    <a:pt x="6273" y="0"/>
                  </a:lnTo>
                  <a:lnTo>
                    <a:pt x="6273" y="46909"/>
                  </a:lnTo>
                  <a:lnTo>
                    <a:pt x="511" y="94303"/>
                  </a:lnTo>
                  <a:lnTo>
                    <a:pt x="97" y="98732"/>
                  </a:lnTo>
                  <a:lnTo>
                    <a:pt x="0" y="97268"/>
                  </a:lnTo>
                  <a:lnTo>
                    <a:pt x="6688" y="89106"/>
                  </a:lnTo>
                  <a:lnTo>
                    <a:pt x="32564" y="63954"/>
                  </a:lnTo>
                  <a:lnTo>
                    <a:pt x="62835" y="24049"/>
                  </a:lnTo>
                  <a:lnTo>
                    <a:pt x="72804" y="17743"/>
                  </a:lnTo>
                  <a:lnTo>
                    <a:pt x="76733" y="18179"/>
                  </a:lnTo>
                  <a:lnTo>
                    <a:pt x="80057" y="20586"/>
                  </a:lnTo>
                  <a:lnTo>
                    <a:pt x="82979" y="24307"/>
                  </a:lnTo>
                  <a:lnTo>
                    <a:pt x="90462" y="46400"/>
                  </a:lnTo>
                  <a:lnTo>
                    <a:pt x="93537" y="78989"/>
                  </a:lnTo>
                  <a:lnTo>
                    <a:pt x="89827" y="94979"/>
                  </a:lnTo>
                  <a:lnTo>
                    <a:pt x="86212" y="101714"/>
                  </a:lnTo>
                  <a:lnTo>
                    <a:pt x="84260" y="103088"/>
                  </a:lnTo>
                  <a:lnTo>
                    <a:pt x="82253" y="103297"/>
                  </a:lnTo>
                  <a:lnTo>
                    <a:pt x="80210" y="102731"/>
                  </a:lnTo>
                  <a:lnTo>
                    <a:pt x="78848" y="100238"/>
                  </a:lnTo>
                  <a:lnTo>
                    <a:pt x="77334" y="91822"/>
                  </a:lnTo>
                  <a:lnTo>
                    <a:pt x="80424" y="81026"/>
                  </a:lnTo>
                  <a:lnTo>
                    <a:pt x="87912" y="68467"/>
                  </a:lnTo>
                  <a:lnTo>
                    <a:pt x="108700" y="46235"/>
                  </a:lnTo>
                  <a:lnTo>
                    <a:pt x="146973" y="21284"/>
                  </a:lnTo>
                  <a:lnTo>
                    <a:pt x="166878" y="13693"/>
                  </a:lnTo>
                  <a:lnTo>
                    <a:pt x="185133" y="12671"/>
                  </a:lnTo>
                  <a:lnTo>
                    <a:pt x="192541" y="15503"/>
                  </a:lnTo>
                  <a:lnTo>
                    <a:pt x="204534" y="26175"/>
                  </a:lnTo>
                  <a:lnTo>
                    <a:pt x="210805" y="36563"/>
                  </a:lnTo>
                  <a:lnTo>
                    <a:pt x="213593" y="47294"/>
                  </a:lnTo>
                  <a:lnTo>
                    <a:pt x="214457" y="68498"/>
                  </a:lnTo>
                  <a:lnTo>
                    <a:pt x="20947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405"/>
            <p:cNvSpPr/>
            <p:nvPr>
              <p:custDataLst>
                <p:tags r:id="rId109"/>
              </p:custDataLst>
            </p:nvPr>
          </p:nvSpPr>
          <p:spPr>
            <a:xfrm>
              <a:off x="4443121" y="3345197"/>
              <a:ext cx="103480" cy="103663"/>
            </a:xfrm>
            <a:custGeom>
              <a:avLst/>
              <a:gdLst/>
              <a:ahLst/>
              <a:cxnLst/>
              <a:rect l="0" t="0" r="0" b="0"/>
              <a:pathLst>
                <a:path w="103480" h="103663">
                  <a:moveTo>
                    <a:pt x="90779" y="33003"/>
                  </a:moveTo>
                  <a:lnTo>
                    <a:pt x="90779" y="33003"/>
                  </a:lnTo>
                  <a:lnTo>
                    <a:pt x="73102" y="9859"/>
                  </a:lnTo>
                  <a:lnTo>
                    <a:pt x="60925" y="431"/>
                  </a:lnTo>
                  <a:lnTo>
                    <a:pt x="56060" y="0"/>
                  </a:lnTo>
                  <a:lnTo>
                    <a:pt x="45009" y="3283"/>
                  </a:lnTo>
                  <a:lnTo>
                    <a:pt x="26888" y="16436"/>
                  </a:lnTo>
                  <a:lnTo>
                    <a:pt x="11483" y="37109"/>
                  </a:lnTo>
                  <a:lnTo>
                    <a:pt x="1354" y="64480"/>
                  </a:lnTo>
                  <a:lnTo>
                    <a:pt x="0" y="80859"/>
                  </a:lnTo>
                  <a:lnTo>
                    <a:pt x="626" y="88191"/>
                  </a:lnTo>
                  <a:lnTo>
                    <a:pt x="3160" y="93784"/>
                  </a:lnTo>
                  <a:lnTo>
                    <a:pt x="11621" y="101879"/>
                  </a:lnTo>
                  <a:lnTo>
                    <a:pt x="16134" y="103615"/>
                  </a:lnTo>
                  <a:lnTo>
                    <a:pt x="24913" y="103662"/>
                  </a:lnTo>
                  <a:lnTo>
                    <a:pt x="33519" y="99450"/>
                  </a:lnTo>
                  <a:lnTo>
                    <a:pt x="42046" y="92168"/>
                  </a:lnTo>
                  <a:lnTo>
                    <a:pt x="50540" y="81876"/>
                  </a:lnTo>
                  <a:lnTo>
                    <a:pt x="55256" y="70246"/>
                  </a:lnTo>
                  <a:lnTo>
                    <a:pt x="61655" y="48905"/>
                  </a:lnTo>
                  <a:lnTo>
                    <a:pt x="62896" y="46426"/>
                  </a:lnTo>
                  <a:lnTo>
                    <a:pt x="63724" y="45481"/>
                  </a:lnTo>
                  <a:lnTo>
                    <a:pt x="64276" y="45554"/>
                  </a:lnTo>
                  <a:lnTo>
                    <a:pt x="74594" y="55813"/>
                  </a:lnTo>
                  <a:lnTo>
                    <a:pt x="89247" y="79008"/>
                  </a:lnTo>
                  <a:lnTo>
                    <a:pt x="103479" y="90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406"/>
            <p:cNvSpPr/>
            <p:nvPr>
              <p:custDataLst>
                <p:tags r:id="rId110"/>
              </p:custDataLst>
            </p:nvPr>
          </p:nvSpPr>
          <p:spPr>
            <a:xfrm>
              <a:off x="4641850" y="332105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748" y="45779"/>
                  </a:lnTo>
                  <a:lnTo>
                    <a:pt x="31373" y="88459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407"/>
            <p:cNvSpPr/>
            <p:nvPr>
              <p:custDataLst>
                <p:tags r:id="rId111"/>
              </p:custDataLst>
            </p:nvPr>
          </p:nvSpPr>
          <p:spPr>
            <a:xfrm>
              <a:off x="4572000" y="3337030"/>
              <a:ext cx="177801" cy="149121"/>
            </a:xfrm>
            <a:custGeom>
              <a:avLst/>
              <a:gdLst/>
              <a:ahLst/>
              <a:cxnLst/>
              <a:rect l="0" t="0" r="0" b="0"/>
              <a:pathLst>
                <a:path w="177801" h="149121">
                  <a:moveTo>
                    <a:pt x="177800" y="9420"/>
                  </a:moveTo>
                  <a:lnTo>
                    <a:pt x="177800" y="9420"/>
                  </a:lnTo>
                  <a:lnTo>
                    <a:pt x="177800" y="582"/>
                  </a:lnTo>
                  <a:lnTo>
                    <a:pt x="176389" y="0"/>
                  </a:lnTo>
                  <a:lnTo>
                    <a:pt x="156752" y="5897"/>
                  </a:lnTo>
                  <a:lnTo>
                    <a:pt x="126474" y="20980"/>
                  </a:lnTo>
                  <a:lnTo>
                    <a:pt x="81192" y="57617"/>
                  </a:lnTo>
                  <a:lnTo>
                    <a:pt x="34853" y="102039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SMARTInkShape-3408"/>
          <p:cNvSpPr/>
          <p:nvPr>
            <p:custDataLst>
              <p:tags r:id="rId2"/>
            </p:custDataLst>
          </p:nvPr>
        </p:nvSpPr>
        <p:spPr>
          <a:xfrm>
            <a:off x="3336281" y="3181350"/>
            <a:ext cx="359420" cy="262656"/>
          </a:xfrm>
          <a:custGeom>
            <a:avLst/>
            <a:gdLst/>
            <a:ahLst/>
            <a:cxnLst/>
            <a:rect l="0" t="0" r="0" b="0"/>
            <a:pathLst>
              <a:path w="359420" h="262656">
                <a:moveTo>
                  <a:pt x="105419" y="0"/>
                </a:moveTo>
                <a:lnTo>
                  <a:pt x="105419" y="0"/>
                </a:lnTo>
                <a:lnTo>
                  <a:pt x="100349" y="5775"/>
                </a:lnTo>
                <a:lnTo>
                  <a:pt x="87121" y="37249"/>
                </a:lnTo>
                <a:lnTo>
                  <a:pt x="78752" y="78222"/>
                </a:lnTo>
                <a:lnTo>
                  <a:pt x="74046" y="111671"/>
                </a:lnTo>
                <a:lnTo>
                  <a:pt x="70309" y="147704"/>
                </a:lnTo>
                <a:lnTo>
                  <a:pt x="68648" y="184885"/>
                </a:lnTo>
                <a:lnTo>
                  <a:pt x="77826" y="228034"/>
                </a:lnTo>
                <a:lnTo>
                  <a:pt x="88216" y="246222"/>
                </a:lnTo>
                <a:lnTo>
                  <a:pt x="99184" y="257599"/>
                </a:lnTo>
                <a:lnTo>
                  <a:pt x="108763" y="262655"/>
                </a:lnTo>
                <a:lnTo>
                  <a:pt x="113293" y="262592"/>
                </a:lnTo>
                <a:lnTo>
                  <a:pt x="122089" y="258760"/>
                </a:lnTo>
                <a:lnTo>
                  <a:pt x="123588" y="256467"/>
                </a:lnTo>
                <a:lnTo>
                  <a:pt x="123176" y="254234"/>
                </a:lnTo>
                <a:lnTo>
                  <a:pt x="109005" y="238837"/>
                </a:lnTo>
                <a:lnTo>
                  <a:pt x="63958" y="209226"/>
                </a:lnTo>
                <a:lnTo>
                  <a:pt x="22597" y="184086"/>
                </a:lnTo>
                <a:lnTo>
                  <a:pt x="6012" y="171822"/>
                </a:lnTo>
                <a:lnTo>
                  <a:pt x="1265" y="164325"/>
                </a:lnTo>
                <a:lnTo>
                  <a:pt x="0" y="160350"/>
                </a:lnTo>
                <a:lnTo>
                  <a:pt x="1273" y="156289"/>
                </a:lnTo>
                <a:lnTo>
                  <a:pt x="8332" y="148013"/>
                </a:lnTo>
                <a:lnTo>
                  <a:pt x="51860" y="126979"/>
                </a:lnTo>
                <a:lnTo>
                  <a:pt x="87433" y="112413"/>
                </a:lnTo>
                <a:lnTo>
                  <a:pt x="124784" y="92809"/>
                </a:lnTo>
                <a:lnTo>
                  <a:pt x="171960" y="57530"/>
                </a:lnTo>
                <a:lnTo>
                  <a:pt x="208758" y="28871"/>
                </a:lnTo>
                <a:lnTo>
                  <a:pt x="208884" y="28420"/>
                </a:lnTo>
                <a:lnTo>
                  <a:pt x="205261" y="29799"/>
                </a:lnTo>
                <a:lnTo>
                  <a:pt x="200828" y="36527"/>
                </a:lnTo>
                <a:lnTo>
                  <a:pt x="194366" y="59741"/>
                </a:lnTo>
                <a:lnTo>
                  <a:pt x="189864" y="99781"/>
                </a:lnTo>
                <a:lnTo>
                  <a:pt x="186649" y="143630"/>
                </a:lnTo>
                <a:lnTo>
                  <a:pt x="179242" y="189630"/>
                </a:lnTo>
                <a:lnTo>
                  <a:pt x="170150" y="218736"/>
                </a:lnTo>
                <a:lnTo>
                  <a:pt x="170445" y="219202"/>
                </a:lnTo>
                <a:lnTo>
                  <a:pt x="171348" y="218806"/>
                </a:lnTo>
                <a:lnTo>
                  <a:pt x="192716" y="201764"/>
                </a:lnTo>
                <a:lnTo>
                  <a:pt x="196778" y="200832"/>
                </a:lnTo>
                <a:lnTo>
                  <a:pt x="205054" y="201677"/>
                </a:lnTo>
                <a:lnTo>
                  <a:pt x="217647" y="209491"/>
                </a:lnTo>
                <a:lnTo>
                  <a:pt x="247238" y="241538"/>
                </a:lnTo>
                <a:lnTo>
                  <a:pt x="255704" y="244933"/>
                </a:lnTo>
                <a:lnTo>
                  <a:pt x="264169" y="244561"/>
                </a:lnTo>
                <a:lnTo>
                  <a:pt x="272636" y="241338"/>
                </a:lnTo>
                <a:lnTo>
                  <a:pt x="293802" y="223814"/>
                </a:lnTo>
                <a:lnTo>
                  <a:pt x="310364" y="193451"/>
                </a:lnTo>
                <a:lnTo>
                  <a:pt x="311194" y="189645"/>
                </a:lnTo>
                <a:lnTo>
                  <a:pt x="311041" y="186402"/>
                </a:lnTo>
                <a:lnTo>
                  <a:pt x="310234" y="183535"/>
                </a:lnTo>
                <a:lnTo>
                  <a:pt x="308284" y="181623"/>
                </a:lnTo>
                <a:lnTo>
                  <a:pt x="302356" y="179499"/>
                </a:lnTo>
                <a:lnTo>
                  <a:pt x="298799" y="180344"/>
                </a:lnTo>
                <a:lnTo>
                  <a:pt x="291084" y="185045"/>
                </a:lnTo>
                <a:lnTo>
                  <a:pt x="284833" y="193720"/>
                </a:lnTo>
                <a:lnTo>
                  <a:pt x="279229" y="208623"/>
                </a:lnTo>
                <a:lnTo>
                  <a:pt x="278442" y="213165"/>
                </a:lnTo>
                <a:lnTo>
                  <a:pt x="283212" y="223857"/>
                </a:lnTo>
                <a:lnTo>
                  <a:pt x="287447" y="229671"/>
                </a:lnTo>
                <a:lnTo>
                  <a:pt x="299680" y="238013"/>
                </a:lnTo>
                <a:lnTo>
                  <a:pt x="306893" y="241226"/>
                </a:lnTo>
                <a:lnTo>
                  <a:pt x="359419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655"/>
          <p:cNvGrpSpPr/>
          <p:nvPr/>
        </p:nvGrpSpPr>
        <p:grpSpPr>
          <a:xfrm>
            <a:off x="2377592" y="3136900"/>
            <a:ext cx="536323" cy="349251"/>
            <a:chOff x="2377592" y="3136900"/>
            <a:chExt cx="536323" cy="349251"/>
          </a:xfrm>
        </p:grpSpPr>
        <p:sp>
          <p:nvSpPr>
            <p:cNvPr id="208" name="SMARTInkShape-3409"/>
            <p:cNvSpPr/>
            <p:nvPr>
              <p:custDataLst>
                <p:tags r:id="rId101"/>
              </p:custDataLst>
            </p:nvPr>
          </p:nvSpPr>
          <p:spPr>
            <a:xfrm>
              <a:off x="2419350" y="3220333"/>
              <a:ext cx="38101" cy="265818"/>
            </a:xfrm>
            <a:custGeom>
              <a:avLst/>
              <a:gdLst/>
              <a:ahLst/>
              <a:cxnLst/>
              <a:rect l="0" t="0" r="0" b="0"/>
              <a:pathLst>
                <a:path w="38101" h="265818">
                  <a:moveTo>
                    <a:pt x="38100" y="5467"/>
                  </a:moveTo>
                  <a:lnTo>
                    <a:pt x="38100" y="5467"/>
                  </a:lnTo>
                  <a:lnTo>
                    <a:pt x="32633" y="0"/>
                  </a:lnTo>
                  <a:lnTo>
                    <a:pt x="28456" y="39193"/>
                  </a:lnTo>
                  <a:lnTo>
                    <a:pt x="24877" y="72902"/>
                  </a:lnTo>
                  <a:lnTo>
                    <a:pt x="20934" y="111638"/>
                  </a:lnTo>
                  <a:lnTo>
                    <a:pt x="16830" y="147669"/>
                  </a:lnTo>
                  <a:lnTo>
                    <a:pt x="12654" y="182498"/>
                  </a:lnTo>
                  <a:lnTo>
                    <a:pt x="6336" y="228195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410"/>
            <p:cNvSpPr/>
            <p:nvPr>
              <p:custDataLst>
                <p:tags r:id="rId102"/>
              </p:custDataLst>
            </p:nvPr>
          </p:nvSpPr>
          <p:spPr>
            <a:xfrm>
              <a:off x="2457450" y="3136900"/>
              <a:ext cx="209551" cy="133351"/>
            </a:xfrm>
            <a:custGeom>
              <a:avLst/>
              <a:gdLst/>
              <a:ahLst/>
              <a:cxnLst/>
              <a:rect l="0" t="0" r="0" b="0"/>
              <a:pathLst>
                <a:path w="209551" h="133351">
                  <a:moveTo>
                    <a:pt x="0" y="133350"/>
                  </a:moveTo>
                  <a:lnTo>
                    <a:pt x="0" y="133350"/>
                  </a:lnTo>
                  <a:lnTo>
                    <a:pt x="8789" y="107601"/>
                  </a:lnTo>
                  <a:lnTo>
                    <a:pt x="23765" y="82481"/>
                  </a:lnTo>
                  <a:lnTo>
                    <a:pt x="62091" y="53935"/>
                  </a:lnTo>
                  <a:lnTo>
                    <a:pt x="98595" y="32679"/>
                  </a:lnTo>
                  <a:lnTo>
                    <a:pt x="140691" y="14857"/>
                  </a:lnTo>
                  <a:lnTo>
                    <a:pt x="178799" y="44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411"/>
            <p:cNvSpPr/>
            <p:nvPr>
              <p:custDataLst>
                <p:tags r:id="rId103"/>
              </p:custDataLst>
            </p:nvPr>
          </p:nvSpPr>
          <p:spPr>
            <a:xfrm>
              <a:off x="2377592" y="3302000"/>
              <a:ext cx="264009" cy="57151"/>
            </a:xfrm>
            <a:custGeom>
              <a:avLst/>
              <a:gdLst/>
              <a:ahLst/>
              <a:cxnLst/>
              <a:rect l="0" t="0" r="0" b="0"/>
              <a:pathLst>
                <a:path w="264009" h="57151">
                  <a:moveTo>
                    <a:pt x="3658" y="57150"/>
                  </a:moveTo>
                  <a:lnTo>
                    <a:pt x="3658" y="57150"/>
                  </a:lnTo>
                  <a:lnTo>
                    <a:pt x="0" y="57150"/>
                  </a:lnTo>
                  <a:lnTo>
                    <a:pt x="35778" y="51375"/>
                  </a:lnTo>
                  <a:lnTo>
                    <a:pt x="66617" y="44940"/>
                  </a:lnTo>
                  <a:lnTo>
                    <a:pt x="103371" y="35496"/>
                  </a:lnTo>
                  <a:lnTo>
                    <a:pt x="142519" y="24948"/>
                  </a:lnTo>
                  <a:lnTo>
                    <a:pt x="181085" y="15557"/>
                  </a:lnTo>
                  <a:lnTo>
                    <a:pt x="215629" y="8560"/>
                  </a:lnTo>
                  <a:lnTo>
                    <a:pt x="26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412"/>
            <p:cNvSpPr/>
            <p:nvPr>
              <p:custDataLst>
                <p:tags r:id="rId104"/>
              </p:custDataLst>
            </p:nvPr>
          </p:nvSpPr>
          <p:spPr>
            <a:xfrm>
              <a:off x="2636133" y="335280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291" y="59891"/>
                  </a:lnTo>
                  <a:lnTo>
                    <a:pt x="54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413"/>
            <p:cNvSpPr/>
            <p:nvPr>
              <p:custDataLst>
                <p:tags r:id="rId105"/>
              </p:custDataLst>
            </p:nvPr>
          </p:nvSpPr>
          <p:spPr>
            <a:xfrm>
              <a:off x="2667000" y="3302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414"/>
            <p:cNvSpPr/>
            <p:nvPr>
              <p:custDataLst>
                <p:tags r:id="rId106"/>
              </p:custDataLst>
            </p:nvPr>
          </p:nvSpPr>
          <p:spPr>
            <a:xfrm>
              <a:off x="2712669" y="3327400"/>
              <a:ext cx="62282" cy="94092"/>
            </a:xfrm>
            <a:custGeom>
              <a:avLst/>
              <a:gdLst/>
              <a:ahLst/>
              <a:cxnLst/>
              <a:rect l="0" t="0" r="0" b="0"/>
              <a:pathLst>
                <a:path w="62282" h="94092">
                  <a:moveTo>
                    <a:pt x="11481" y="0"/>
                  </a:moveTo>
                  <a:lnTo>
                    <a:pt x="11481" y="0"/>
                  </a:lnTo>
                  <a:lnTo>
                    <a:pt x="15845" y="46982"/>
                  </a:lnTo>
                  <a:lnTo>
                    <a:pt x="17570" y="82047"/>
                  </a:lnTo>
                  <a:lnTo>
                    <a:pt x="16951" y="86448"/>
                  </a:lnTo>
                  <a:lnTo>
                    <a:pt x="15833" y="89382"/>
                  </a:lnTo>
                  <a:lnTo>
                    <a:pt x="14383" y="91338"/>
                  </a:lnTo>
                  <a:lnTo>
                    <a:pt x="10889" y="93511"/>
                  </a:lnTo>
                  <a:lnTo>
                    <a:pt x="8970" y="94091"/>
                  </a:lnTo>
                  <a:lnTo>
                    <a:pt x="6984" y="93066"/>
                  </a:lnTo>
                  <a:lnTo>
                    <a:pt x="2897" y="88165"/>
                  </a:lnTo>
                  <a:lnTo>
                    <a:pt x="610" y="81283"/>
                  </a:lnTo>
                  <a:lnTo>
                    <a:pt x="0" y="77472"/>
                  </a:lnTo>
                  <a:lnTo>
                    <a:pt x="5884" y="58624"/>
                  </a:lnTo>
                  <a:lnTo>
                    <a:pt x="20514" y="33452"/>
                  </a:lnTo>
                  <a:lnTo>
                    <a:pt x="28666" y="25921"/>
                  </a:lnTo>
                  <a:lnTo>
                    <a:pt x="32816" y="24336"/>
                  </a:lnTo>
                  <a:lnTo>
                    <a:pt x="41189" y="24457"/>
                  </a:lnTo>
                  <a:lnTo>
                    <a:pt x="44692" y="26888"/>
                  </a:lnTo>
                  <a:lnTo>
                    <a:pt x="50465" y="35234"/>
                  </a:lnTo>
                  <a:lnTo>
                    <a:pt x="59215" y="57838"/>
                  </a:lnTo>
                  <a:lnTo>
                    <a:pt x="6228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415"/>
            <p:cNvSpPr/>
            <p:nvPr>
              <p:custDataLst>
                <p:tags r:id="rId107"/>
              </p:custDataLst>
            </p:nvPr>
          </p:nvSpPr>
          <p:spPr>
            <a:xfrm>
              <a:off x="2830066" y="3178852"/>
              <a:ext cx="83849" cy="266326"/>
            </a:xfrm>
            <a:custGeom>
              <a:avLst/>
              <a:gdLst/>
              <a:ahLst/>
              <a:cxnLst/>
              <a:rect l="0" t="0" r="0" b="0"/>
              <a:pathLst>
                <a:path w="83849" h="266326">
                  <a:moveTo>
                    <a:pt x="59184" y="173948"/>
                  </a:moveTo>
                  <a:lnTo>
                    <a:pt x="59184" y="173948"/>
                  </a:lnTo>
                  <a:lnTo>
                    <a:pt x="62555" y="170577"/>
                  </a:lnTo>
                  <a:lnTo>
                    <a:pt x="62842" y="168879"/>
                  </a:lnTo>
                  <a:lnTo>
                    <a:pt x="62328" y="167040"/>
                  </a:lnTo>
                  <a:lnTo>
                    <a:pt x="56434" y="159021"/>
                  </a:lnTo>
                  <a:lnTo>
                    <a:pt x="53823" y="158352"/>
                  </a:lnTo>
                  <a:lnTo>
                    <a:pt x="47159" y="159491"/>
                  </a:lnTo>
                  <a:lnTo>
                    <a:pt x="35473" y="167469"/>
                  </a:lnTo>
                  <a:lnTo>
                    <a:pt x="10463" y="214200"/>
                  </a:lnTo>
                  <a:lnTo>
                    <a:pt x="1161" y="239575"/>
                  </a:lnTo>
                  <a:lnTo>
                    <a:pt x="0" y="252740"/>
                  </a:lnTo>
                  <a:lnTo>
                    <a:pt x="678" y="258225"/>
                  </a:lnTo>
                  <a:lnTo>
                    <a:pt x="2541" y="261883"/>
                  </a:lnTo>
                  <a:lnTo>
                    <a:pt x="5194" y="264322"/>
                  </a:lnTo>
                  <a:lnTo>
                    <a:pt x="8374" y="265947"/>
                  </a:lnTo>
                  <a:lnTo>
                    <a:pt x="11200" y="266325"/>
                  </a:lnTo>
                  <a:lnTo>
                    <a:pt x="16221" y="264864"/>
                  </a:lnTo>
                  <a:lnTo>
                    <a:pt x="20804" y="259981"/>
                  </a:lnTo>
                  <a:lnTo>
                    <a:pt x="32866" y="238606"/>
                  </a:lnTo>
                  <a:lnTo>
                    <a:pt x="41351" y="205257"/>
                  </a:lnTo>
                  <a:lnTo>
                    <a:pt x="47966" y="172576"/>
                  </a:lnTo>
                  <a:lnTo>
                    <a:pt x="55609" y="133827"/>
                  </a:lnTo>
                  <a:lnTo>
                    <a:pt x="63710" y="90735"/>
                  </a:lnTo>
                  <a:lnTo>
                    <a:pt x="72014" y="53238"/>
                  </a:lnTo>
                  <a:lnTo>
                    <a:pt x="82101" y="9150"/>
                  </a:lnTo>
                  <a:lnTo>
                    <a:pt x="83848" y="0"/>
                  </a:lnTo>
                  <a:lnTo>
                    <a:pt x="75681" y="41953"/>
                  </a:lnTo>
                  <a:lnTo>
                    <a:pt x="69809" y="74126"/>
                  </a:lnTo>
                  <a:lnTo>
                    <a:pt x="63200" y="110532"/>
                  </a:lnTo>
                  <a:lnTo>
                    <a:pt x="57912" y="145528"/>
                  </a:lnTo>
                  <a:lnTo>
                    <a:pt x="50968" y="186851"/>
                  </a:lnTo>
                  <a:lnTo>
                    <a:pt x="46484" y="21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656"/>
          <p:cNvGrpSpPr/>
          <p:nvPr/>
        </p:nvGrpSpPr>
        <p:grpSpPr>
          <a:xfrm>
            <a:off x="1627647" y="3081552"/>
            <a:ext cx="339983" cy="431518"/>
            <a:chOff x="1627647" y="3081552"/>
            <a:chExt cx="339983" cy="431518"/>
          </a:xfrm>
        </p:grpSpPr>
        <p:sp>
          <p:nvSpPr>
            <p:cNvPr id="216" name="SMARTInkShape-3416"/>
            <p:cNvSpPr/>
            <p:nvPr>
              <p:custDataLst>
                <p:tags r:id="rId99"/>
              </p:custDataLst>
            </p:nvPr>
          </p:nvSpPr>
          <p:spPr>
            <a:xfrm>
              <a:off x="1778000" y="3298235"/>
              <a:ext cx="134435" cy="176454"/>
            </a:xfrm>
            <a:custGeom>
              <a:avLst/>
              <a:gdLst/>
              <a:ahLst/>
              <a:cxnLst/>
              <a:rect l="0" t="0" r="0" b="0"/>
              <a:pathLst>
                <a:path w="134435" h="176454">
                  <a:moveTo>
                    <a:pt x="0" y="35515"/>
                  </a:moveTo>
                  <a:lnTo>
                    <a:pt x="0" y="35515"/>
                  </a:lnTo>
                  <a:lnTo>
                    <a:pt x="0" y="32144"/>
                  </a:lnTo>
                  <a:lnTo>
                    <a:pt x="6742" y="23305"/>
                  </a:lnTo>
                  <a:lnTo>
                    <a:pt x="24418" y="11750"/>
                  </a:lnTo>
                  <a:lnTo>
                    <a:pt x="65109" y="978"/>
                  </a:lnTo>
                  <a:lnTo>
                    <a:pt x="104087" y="0"/>
                  </a:lnTo>
                  <a:lnTo>
                    <a:pt x="118227" y="3503"/>
                  </a:lnTo>
                  <a:lnTo>
                    <a:pt x="129216" y="9763"/>
                  </a:lnTo>
                  <a:lnTo>
                    <a:pt x="132005" y="13408"/>
                  </a:lnTo>
                  <a:lnTo>
                    <a:pt x="133159" y="17249"/>
                  </a:lnTo>
                  <a:lnTo>
                    <a:pt x="133222" y="21221"/>
                  </a:lnTo>
                  <a:lnTo>
                    <a:pt x="131148" y="25280"/>
                  </a:lnTo>
                  <a:lnTo>
                    <a:pt x="112611" y="41934"/>
                  </a:lnTo>
                  <a:lnTo>
                    <a:pt x="73587" y="65595"/>
                  </a:lnTo>
                  <a:lnTo>
                    <a:pt x="73752" y="66152"/>
                  </a:lnTo>
                  <a:lnTo>
                    <a:pt x="74568" y="66523"/>
                  </a:lnTo>
                  <a:lnTo>
                    <a:pt x="87428" y="68529"/>
                  </a:lnTo>
                  <a:lnTo>
                    <a:pt x="107200" y="78066"/>
                  </a:lnTo>
                  <a:lnTo>
                    <a:pt x="120317" y="88293"/>
                  </a:lnTo>
                  <a:lnTo>
                    <a:pt x="129439" y="101775"/>
                  </a:lnTo>
                  <a:lnTo>
                    <a:pt x="134434" y="116469"/>
                  </a:lnTo>
                  <a:lnTo>
                    <a:pt x="134302" y="130056"/>
                  </a:lnTo>
                  <a:lnTo>
                    <a:pt x="128129" y="143150"/>
                  </a:lnTo>
                  <a:lnTo>
                    <a:pt x="123519" y="149605"/>
                  </a:lnTo>
                  <a:lnTo>
                    <a:pt x="100177" y="165431"/>
                  </a:lnTo>
                  <a:lnTo>
                    <a:pt x="70918" y="175687"/>
                  </a:lnTo>
                  <a:lnTo>
                    <a:pt x="39906" y="176453"/>
                  </a:lnTo>
                  <a:lnTo>
                    <a:pt x="15117" y="168839"/>
                  </a:lnTo>
                  <a:lnTo>
                    <a:pt x="11489" y="163203"/>
                  </a:lnTo>
                  <a:lnTo>
                    <a:pt x="10481" y="155918"/>
                  </a:lnTo>
                  <a:lnTo>
                    <a:pt x="12700" y="13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417"/>
            <p:cNvSpPr/>
            <p:nvPr>
              <p:custDataLst>
                <p:tags r:id="rId100"/>
              </p:custDataLst>
            </p:nvPr>
          </p:nvSpPr>
          <p:spPr>
            <a:xfrm>
              <a:off x="1627647" y="3081552"/>
              <a:ext cx="339983" cy="431518"/>
            </a:xfrm>
            <a:custGeom>
              <a:avLst/>
              <a:gdLst/>
              <a:ahLst/>
              <a:cxnLst/>
              <a:rect l="0" t="0" r="0" b="0"/>
              <a:pathLst>
                <a:path w="339983" h="431518">
                  <a:moveTo>
                    <a:pt x="309103" y="42648"/>
                  </a:moveTo>
                  <a:lnTo>
                    <a:pt x="309103" y="42648"/>
                  </a:lnTo>
                  <a:lnTo>
                    <a:pt x="286735" y="21691"/>
                  </a:lnTo>
                  <a:lnTo>
                    <a:pt x="275878" y="16166"/>
                  </a:lnTo>
                  <a:lnTo>
                    <a:pt x="251124" y="15830"/>
                  </a:lnTo>
                  <a:lnTo>
                    <a:pt x="214705" y="26941"/>
                  </a:lnTo>
                  <a:lnTo>
                    <a:pt x="169263" y="50380"/>
                  </a:lnTo>
                  <a:lnTo>
                    <a:pt x="134769" y="71484"/>
                  </a:lnTo>
                  <a:lnTo>
                    <a:pt x="98977" y="96387"/>
                  </a:lnTo>
                  <a:lnTo>
                    <a:pt x="64254" y="126269"/>
                  </a:lnTo>
                  <a:lnTo>
                    <a:pt x="35652" y="164009"/>
                  </a:lnTo>
                  <a:lnTo>
                    <a:pt x="14002" y="205947"/>
                  </a:lnTo>
                  <a:lnTo>
                    <a:pt x="2029" y="248104"/>
                  </a:lnTo>
                  <a:lnTo>
                    <a:pt x="0" y="288479"/>
                  </a:lnTo>
                  <a:lnTo>
                    <a:pt x="5212" y="326178"/>
                  </a:lnTo>
                  <a:lnTo>
                    <a:pt x="16937" y="359397"/>
                  </a:lnTo>
                  <a:lnTo>
                    <a:pt x="35318" y="384979"/>
                  </a:lnTo>
                  <a:lnTo>
                    <a:pt x="59010" y="404345"/>
                  </a:lnTo>
                  <a:lnTo>
                    <a:pt x="104787" y="422476"/>
                  </a:lnTo>
                  <a:lnTo>
                    <a:pt x="139979" y="429712"/>
                  </a:lnTo>
                  <a:lnTo>
                    <a:pt x="174905" y="431517"/>
                  </a:lnTo>
                  <a:lnTo>
                    <a:pt x="207832" y="428557"/>
                  </a:lnTo>
                  <a:lnTo>
                    <a:pt x="248758" y="414283"/>
                  </a:lnTo>
                  <a:lnTo>
                    <a:pt x="269818" y="400201"/>
                  </a:lnTo>
                  <a:lnTo>
                    <a:pt x="294170" y="366293"/>
                  </a:lnTo>
                  <a:lnTo>
                    <a:pt x="308111" y="333481"/>
                  </a:lnTo>
                  <a:lnTo>
                    <a:pt x="320656" y="293968"/>
                  </a:lnTo>
                  <a:lnTo>
                    <a:pt x="330936" y="248185"/>
                  </a:lnTo>
                  <a:lnTo>
                    <a:pt x="336445" y="203377"/>
                  </a:lnTo>
                  <a:lnTo>
                    <a:pt x="338894" y="161355"/>
                  </a:lnTo>
                  <a:lnTo>
                    <a:pt x="339982" y="123864"/>
                  </a:lnTo>
                  <a:lnTo>
                    <a:pt x="334822" y="90268"/>
                  </a:lnTo>
                  <a:lnTo>
                    <a:pt x="320016" y="47350"/>
                  </a:lnTo>
                  <a:lnTo>
                    <a:pt x="306898" y="24982"/>
                  </a:lnTo>
                  <a:lnTo>
                    <a:pt x="289308" y="7986"/>
                  </a:lnTo>
                  <a:lnTo>
                    <a:pt x="265968" y="902"/>
                  </a:lnTo>
                  <a:lnTo>
                    <a:pt x="252830" y="0"/>
                  </a:lnTo>
                  <a:lnTo>
                    <a:pt x="230705" y="6525"/>
                  </a:lnTo>
                  <a:lnTo>
                    <a:pt x="201153" y="2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57"/>
          <p:cNvGrpSpPr/>
          <p:nvPr/>
        </p:nvGrpSpPr>
        <p:grpSpPr>
          <a:xfrm>
            <a:off x="10274693" y="2738982"/>
            <a:ext cx="774308" cy="341657"/>
            <a:chOff x="10274693" y="2738982"/>
            <a:chExt cx="774308" cy="341657"/>
          </a:xfrm>
        </p:grpSpPr>
        <p:sp>
          <p:nvSpPr>
            <p:cNvPr id="219" name="SMARTInkShape-3418"/>
            <p:cNvSpPr/>
            <p:nvPr>
              <p:custDataLst>
                <p:tags r:id="rId92"/>
              </p:custDataLst>
            </p:nvPr>
          </p:nvSpPr>
          <p:spPr>
            <a:xfrm>
              <a:off x="10274693" y="2872380"/>
              <a:ext cx="174361" cy="208259"/>
            </a:xfrm>
            <a:custGeom>
              <a:avLst/>
              <a:gdLst/>
              <a:ahLst/>
              <a:cxnLst/>
              <a:rect l="0" t="0" r="0" b="0"/>
              <a:pathLst>
                <a:path w="174361" h="208259">
                  <a:moveTo>
                    <a:pt x="37707" y="74020"/>
                  </a:moveTo>
                  <a:lnTo>
                    <a:pt x="37707" y="74020"/>
                  </a:lnTo>
                  <a:lnTo>
                    <a:pt x="37002" y="80501"/>
                  </a:lnTo>
                  <a:lnTo>
                    <a:pt x="29866" y="127638"/>
                  </a:lnTo>
                  <a:lnTo>
                    <a:pt x="16214" y="173038"/>
                  </a:lnTo>
                  <a:lnTo>
                    <a:pt x="4075" y="205663"/>
                  </a:lnTo>
                  <a:lnTo>
                    <a:pt x="2586" y="207642"/>
                  </a:lnTo>
                  <a:lnTo>
                    <a:pt x="1593" y="208258"/>
                  </a:lnTo>
                  <a:lnTo>
                    <a:pt x="931" y="207962"/>
                  </a:lnTo>
                  <a:lnTo>
                    <a:pt x="490" y="207059"/>
                  </a:lnTo>
                  <a:lnTo>
                    <a:pt x="0" y="204174"/>
                  </a:lnTo>
                  <a:lnTo>
                    <a:pt x="21997" y="162923"/>
                  </a:lnTo>
                  <a:lnTo>
                    <a:pt x="40816" y="122312"/>
                  </a:lnTo>
                  <a:lnTo>
                    <a:pt x="60959" y="86076"/>
                  </a:lnTo>
                  <a:lnTo>
                    <a:pt x="96101" y="39492"/>
                  </a:lnTo>
                  <a:lnTo>
                    <a:pt x="126585" y="8991"/>
                  </a:lnTo>
                  <a:lnTo>
                    <a:pt x="142825" y="1139"/>
                  </a:lnTo>
                  <a:lnTo>
                    <a:pt x="156392" y="0"/>
                  </a:lnTo>
                  <a:lnTo>
                    <a:pt x="167127" y="1846"/>
                  </a:lnTo>
                  <a:lnTo>
                    <a:pt x="170552" y="4032"/>
                  </a:lnTo>
                  <a:lnTo>
                    <a:pt x="172839" y="6900"/>
                  </a:lnTo>
                  <a:lnTo>
                    <a:pt x="174360" y="10223"/>
                  </a:lnTo>
                  <a:lnTo>
                    <a:pt x="169763" y="31756"/>
                  </a:lnTo>
                  <a:lnTo>
                    <a:pt x="149350" y="57107"/>
                  </a:lnTo>
                  <a:lnTo>
                    <a:pt x="117588" y="75751"/>
                  </a:lnTo>
                  <a:lnTo>
                    <a:pt x="70838" y="90302"/>
                  </a:lnTo>
                  <a:lnTo>
                    <a:pt x="63016" y="91134"/>
                  </a:lnTo>
                  <a:lnTo>
                    <a:pt x="60930" y="90368"/>
                  </a:lnTo>
                  <a:lnTo>
                    <a:pt x="56757" y="8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419"/>
            <p:cNvSpPr/>
            <p:nvPr>
              <p:custDataLst>
                <p:tags r:id="rId93"/>
              </p:custDataLst>
            </p:nvPr>
          </p:nvSpPr>
          <p:spPr>
            <a:xfrm>
              <a:off x="10488784" y="2870200"/>
              <a:ext cx="90317" cy="105091"/>
            </a:xfrm>
            <a:custGeom>
              <a:avLst/>
              <a:gdLst/>
              <a:ahLst/>
              <a:cxnLst/>
              <a:rect l="0" t="0" r="0" b="0"/>
              <a:pathLst>
                <a:path w="90317" h="105091">
                  <a:moveTo>
                    <a:pt x="90316" y="31750"/>
                  </a:moveTo>
                  <a:lnTo>
                    <a:pt x="90316" y="31750"/>
                  </a:lnTo>
                  <a:lnTo>
                    <a:pt x="73697" y="27386"/>
                  </a:lnTo>
                  <a:lnTo>
                    <a:pt x="41667" y="27674"/>
                  </a:lnTo>
                  <a:lnTo>
                    <a:pt x="14540" y="34316"/>
                  </a:lnTo>
                  <a:lnTo>
                    <a:pt x="9460" y="37694"/>
                  </a:lnTo>
                  <a:lnTo>
                    <a:pt x="1934" y="47092"/>
                  </a:lnTo>
                  <a:lnTo>
                    <a:pt x="0" y="58324"/>
                  </a:lnTo>
                  <a:lnTo>
                    <a:pt x="2197" y="70372"/>
                  </a:lnTo>
                  <a:lnTo>
                    <a:pt x="7878" y="82782"/>
                  </a:lnTo>
                  <a:lnTo>
                    <a:pt x="22380" y="98297"/>
                  </a:lnTo>
                  <a:lnTo>
                    <a:pt x="35898" y="103660"/>
                  </a:lnTo>
                  <a:lnTo>
                    <a:pt x="43456" y="105090"/>
                  </a:lnTo>
                  <a:lnTo>
                    <a:pt x="55612" y="102916"/>
                  </a:lnTo>
                  <a:lnTo>
                    <a:pt x="65013" y="97246"/>
                  </a:lnTo>
                  <a:lnTo>
                    <a:pt x="71544" y="90022"/>
                  </a:lnTo>
                  <a:lnTo>
                    <a:pt x="73036" y="78345"/>
                  </a:lnTo>
                  <a:lnTo>
                    <a:pt x="74451" y="36710"/>
                  </a:lnTo>
                  <a:lnTo>
                    <a:pt x="5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420"/>
            <p:cNvSpPr/>
            <p:nvPr>
              <p:custDataLst>
                <p:tags r:id="rId94"/>
              </p:custDataLst>
            </p:nvPr>
          </p:nvSpPr>
          <p:spPr>
            <a:xfrm>
              <a:off x="10623550" y="28892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9130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21"/>
            <p:cNvSpPr/>
            <p:nvPr>
              <p:custDataLst>
                <p:tags r:id="rId95"/>
              </p:custDataLst>
            </p:nvPr>
          </p:nvSpPr>
          <p:spPr>
            <a:xfrm>
              <a:off x="10693400" y="2806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22"/>
            <p:cNvSpPr/>
            <p:nvPr>
              <p:custDataLst>
                <p:tags r:id="rId96"/>
              </p:custDataLst>
            </p:nvPr>
          </p:nvSpPr>
          <p:spPr>
            <a:xfrm>
              <a:off x="10701030" y="2832100"/>
              <a:ext cx="119112" cy="105435"/>
            </a:xfrm>
            <a:custGeom>
              <a:avLst/>
              <a:gdLst/>
              <a:ahLst/>
              <a:cxnLst/>
              <a:rect l="0" t="0" r="0" b="0"/>
              <a:pathLst>
                <a:path w="119112" h="105435">
                  <a:moveTo>
                    <a:pt x="49520" y="0"/>
                  </a:moveTo>
                  <a:lnTo>
                    <a:pt x="49520" y="0"/>
                  </a:lnTo>
                  <a:lnTo>
                    <a:pt x="40086" y="10845"/>
                  </a:lnTo>
                  <a:lnTo>
                    <a:pt x="16582" y="57325"/>
                  </a:lnTo>
                  <a:lnTo>
                    <a:pt x="5192" y="80134"/>
                  </a:lnTo>
                  <a:lnTo>
                    <a:pt x="0" y="87169"/>
                  </a:lnTo>
                  <a:lnTo>
                    <a:pt x="279" y="87040"/>
                  </a:lnTo>
                  <a:lnTo>
                    <a:pt x="38100" y="61719"/>
                  </a:lnTo>
                  <a:lnTo>
                    <a:pt x="80659" y="26067"/>
                  </a:lnTo>
                  <a:lnTo>
                    <a:pt x="103902" y="12506"/>
                  </a:lnTo>
                  <a:lnTo>
                    <a:pt x="115083" y="9086"/>
                  </a:lnTo>
                  <a:lnTo>
                    <a:pt x="117924" y="10996"/>
                  </a:lnTo>
                  <a:lnTo>
                    <a:pt x="119111" y="15092"/>
                  </a:lnTo>
                  <a:lnTo>
                    <a:pt x="117842" y="27168"/>
                  </a:lnTo>
                  <a:lnTo>
                    <a:pt x="108490" y="49835"/>
                  </a:lnTo>
                  <a:lnTo>
                    <a:pt x="77094" y="94202"/>
                  </a:lnTo>
                  <a:lnTo>
                    <a:pt x="70254" y="105235"/>
                  </a:lnTo>
                  <a:lnTo>
                    <a:pt x="71103" y="105434"/>
                  </a:lnTo>
                  <a:lnTo>
                    <a:pt x="8127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423"/>
            <p:cNvSpPr/>
            <p:nvPr>
              <p:custDataLst>
                <p:tags r:id="rId97"/>
              </p:custDataLst>
            </p:nvPr>
          </p:nvSpPr>
          <p:spPr>
            <a:xfrm>
              <a:off x="10877550" y="2738982"/>
              <a:ext cx="124870" cy="236195"/>
            </a:xfrm>
            <a:custGeom>
              <a:avLst/>
              <a:gdLst/>
              <a:ahLst/>
              <a:cxnLst/>
              <a:rect l="0" t="0" r="0" b="0"/>
              <a:pathLst>
                <a:path w="124870" h="236195">
                  <a:moveTo>
                    <a:pt x="63500" y="61368"/>
                  </a:moveTo>
                  <a:lnTo>
                    <a:pt x="63500" y="61368"/>
                  </a:lnTo>
                  <a:lnTo>
                    <a:pt x="106416" y="18451"/>
                  </a:lnTo>
                  <a:lnTo>
                    <a:pt x="124869" y="0"/>
                  </a:lnTo>
                  <a:lnTo>
                    <a:pt x="105764" y="40150"/>
                  </a:lnTo>
                  <a:lnTo>
                    <a:pt x="82824" y="86889"/>
                  </a:lnTo>
                  <a:lnTo>
                    <a:pt x="63974" y="128942"/>
                  </a:lnTo>
                  <a:lnTo>
                    <a:pt x="52534" y="158043"/>
                  </a:lnTo>
                  <a:lnTo>
                    <a:pt x="51571" y="163837"/>
                  </a:lnTo>
                  <a:lnTo>
                    <a:pt x="52019" y="165663"/>
                  </a:lnTo>
                  <a:lnTo>
                    <a:pt x="53024" y="166882"/>
                  </a:lnTo>
                  <a:lnTo>
                    <a:pt x="54399" y="167694"/>
                  </a:lnTo>
                  <a:lnTo>
                    <a:pt x="59690" y="166714"/>
                  </a:lnTo>
                  <a:lnTo>
                    <a:pt x="63076" y="165466"/>
                  </a:lnTo>
                  <a:lnTo>
                    <a:pt x="74585" y="153595"/>
                  </a:lnTo>
                  <a:lnTo>
                    <a:pt x="87318" y="128366"/>
                  </a:lnTo>
                  <a:lnTo>
                    <a:pt x="87846" y="127905"/>
                  </a:lnTo>
                  <a:lnTo>
                    <a:pt x="88197" y="128304"/>
                  </a:lnTo>
                  <a:lnTo>
                    <a:pt x="88432" y="129275"/>
                  </a:lnTo>
                  <a:lnTo>
                    <a:pt x="86808" y="132236"/>
                  </a:lnTo>
                  <a:lnTo>
                    <a:pt x="83738" y="137315"/>
                  </a:lnTo>
                  <a:lnTo>
                    <a:pt x="67913" y="182932"/>
                  </a:lnTo>
                  <a:lnTo>
                    <a:pt x="54696" y="205807"/>
                  </a:lnTo>
                  <a:lnTo>
                    <a:pt x="30853" y="232475"/>
                  </a:lnTo>
                  <a:lnTo>
                    <a:pt x="24765" y="236194"/>
                  </a:lnTo>
                  <a:lnTo>
                    <a:pt x="21450" y="235068"/>
                  </a:lnTo>
                  <a:lnTo>
                    <a:pt x="14000" y="228174"/>
                  </a:lnTo>
                  <a:lnTo>
                    <a:pt x="0" y="18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424"/>
            <p:cNvSpPr/>
            <p:nvPr>
              <p:custDataLst>
                <p:tags r:id="rId98"/>
              </p:custDataLst>
            </p:nvPr>
          </p:nvSpPr>
          <p:spPr>
            <a:xfrm>
              <a:off x="10877550" y="2808256"/>
              <a:ext cx="171451" cy="17495"/>
            </a:xfrm>
            <a:custGeom>
              <a:avLst/>
              <a:gdLst/>
              <a:ahLst/>
              <a:cxnLst/>
              <a:rect l="0" t="0" r="0" b="0"/>
              <a:pathLst>
                <a:path w="171451" h="17495">
                  <a:moveTo>
                    <a:pt x="0" y="17494"/>
                  </a:moveTo>
                  <a:lnTo>
                    <a:pt x="0" y="17494"/>
                  </a:lnTo>
                  <a:lnTo>
                    <a:pt x="6743" y="10752"/>
                  </a:lnTo>
                  <a:lnTo>
                    <a:pt x="13814" y="7442"/>
                  </a:lnTo>
                  <a:lnTo>
                    <a:pt x="60800" y="0"/>
                  </a:lnTo>
                  <a:lnTo>
                    <a:pt x="98213" y="787"/>
                  </a:lnTo>
                  <a:lnTo>
                    <a:pt x="136814" y="3607"/>
                  </a:lnTo>
                  <a:lnTo>
                    <a:pt x="171450" y="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58"/>
          <p:cNvGrpSpPr/>
          <p:nvPr/>
        </p:nvGrpSpPr>
        <p:grpSpPr>
          <a:xfrm>
            <a:off x="9124828" y="2757354"/>
            <a:ext cx="849048" cy="329686"/>
            <a:chOff x="9124828" y="2757354"/>
            <a:chExt cx="849048" cy="329686"/>
          </a:xfrm>
        </p:grpSpPr>
        <p:sp>
          <p:nvSpPr>
            <p:cNvPr id="227" name="SMARTInkShape-3425"/>
            <p:cNvSpPr/>
            <p:nvPr>
              <p:custDataLst>
                <p:tags r:id="rId87"/>
              </p:custDataLst>
            </p:nvPr>
          </p:nvSpPr>
          <p:spPr>
            <a:xfrm>
              <a:off x="9124828" y="2809980"/>
              <a:ext cx="95373" cy="151744"/>
            </a:xfrm>
            <a:custGeom>
              <a:avLst/>
              <a:gdLst/>
              <a:ahLst/>
              <a:cxnLst/>
              <a:rect l="0" t="0" r="0" b="0"/>
              <a:pathLst>
                <a:path w="95373" h="151744">
                  <a:moveTo>
                    <a:pt x="38222" y="9420"/>
                  </a:moveTo>
                  <a:lnTo>
                    <a:pt x="38222" y="9420"/>
                  </a:lnTo>
                  <a:lnTo>
                    <a:pt x="38222" y="582"/>
                  </a:lnTo>
                  <a:lnTo>
                    <a:pt x="37517" y="0"/>
                  </a:lnTo>
                  <a:lnTo>
                    <a:pt x="36341" y="318"/>
                  </a:lnTo>
                  <a:lnTo>
                    <a:pt x="34851" y="1235"/>
                  </a:lnTo>
                  <a:lnTo>
                    <a:pt x="11086" y="48375"/>
                  </a:lnTo>
                  <a:lnTo>
                    <a:pt x="0" y="85873"/>
                  </a:lnTo>
                  <a:lnTo>
                    <a:pt x="304" y="109251"/>
                  </a:lnTo>
                  <a:lnTo>
                    <a:pt x="5848" y="129284"/>
                  </a:lnTo>
                  <a:lnTo>
                    <a:pt x="15367" y="142891"/>
                  </a:lnTo>
                  <a:lnTo>
                    <a:pt x="30415" y="149879"/>
                  </a:lnTo>
                  <a:lnTo>
                    <a:pt x="39367" y="151743"/>
                  </a:lnTo>
                  <a:lnTo>
                    <a:pt x="60604" y="148169"/>
                  </a:lnTo>
                  <a:lnTo>
                    <a:pt x="95372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426"/>
            <p:cNvSpPr/>
            <p:nvPr>
              <p:custDataLst>
                <p:tags r:id="rId88"/>
              </p:custDataLst>
            </p:nvPr>
          </p:nvSpPr>
          <p:spPr>
            <a:xfrm>
              <a:off x="9247994" y="2757354"/>
              <a:ext cx="105557" cy="220797"/>
            </a:xfrm>
            <a:custGeom>
              <a:avLst/>
              <a:gdLst/>
              <a:ahLst/>
              <a:cxnLst/>
              <a:rect l="0" t="0" r="0" b="0"/>
              <a:pathLst>
                <a:path w="105557" h="220797">
                  <a:moveTo>
                    <a:pt x="67456" y="36646"/>
                  </a:moveTo>
                  <a:lnTo>
                    <a:pt x="67456" y="36646"/>
                  </a:lnTo>
                  <a:lnTo>
                    <a:pt x="71113" y="18484"/>
                  </a:lnTo>
                  <a:lnTo>
                    <a:pt x="69550" y="11406"/>
                  </a:lnTo>
                  <a:lnTo>
                    <a:pt x="70264" y="8530"/>
                  </a:lnTo>
                  <a:lnTo>
                    <a:pt x="78574" y="0"/>
                  </a:lnTo>
                  <a:lnTo>
                    <a:pt x="76315" y="9090"/>
                  </a:lnTo>
                  <a:lnTo>
                    <a:pt x="59093" y="47744"/>
                  </a:lnTo>
                  <a:lnTo>
                    <a:pt x="42165" y="92929"/>
                  </a:lnTo>
                  <a:lnTo>
                    <a:pt x="32462" y="127983"/>
                  </a:lnTo>
                  <a:lnTo>
                    <a:pt x="19065" y="173305"/>
                  </a:lnTo>
                  <a:lnTo>
                    <a:pt x="0" y="215955"/>
                  </a:lnTo>
                  <a:lnTo>
                    <a:pt x="14360" y="193763"/>
                  </a:lnTo>
                  <a:lnTo>
                    <a:pt x="42591" y="166802"/>
                  </a:lnTo>
                  <a:lnTo>
                    <a:pt x="61264" y="156741"/>
                  </a:lnTo>
                  <a:lnTo>
                    <a:pt x="71995" y="155403"/>
                  </a:lnTo>
                  <a:lnTo>
                    <a:pt x="76832" y="156034"/>
                  </a:lnTo>
                  <a:lnTo>
                    <a:pt x="80761" y="157866"/>
                  </a:lnTo>
                  <a:lnTo>
                    <a:pt x="87011" y="163664"/>
                  </a:lnTo>
                  <a:lnTo>
                    <a:pt x="94495" y="178233"/>
                  </a:lnTo>
                  <a:lnTo>
                    <a:pt x="95231" y="189884"/>
                  </a:lnTo>
                  <a:lnTo>
                    <a:pt x="94617" y="201413"/>
                  </a:lnTo>
                  <a:lnTo>
                    <a:pt x="96697" y="211241"/>
                  </a:lnTo>
                  <a:lnTo>
                    <a:pt x="98237" y="214426"/>
                  </a:lnTo>
                  <a:lnTo>
                    <a:pt x="99972" y="216549"/>
                  </a:lnTo>
                  <a:lnTo>
                    <a:pt x="105556" y="22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427"/>
            <p:cNvSpPr/>
            <p:nvPr>
              <p:custDataLst>
                <p:tags r:id="rId89"/>
              </p:custDataLst>
            </p:nvPr>
          </p:nvSpPr>
          <p:spPr>
            <a:xfrm>
              <a:off x="9427869" y="2881791"/>
              <a:ext cx="236575" cy="84692"/>
            </a:xfrm>
            <a:custGeom>
              <a:avLst/>
              <a:gdLst/>
              <a:ahLst/>
              <a:cxnLst/>
              <a:rect l="0" t="0" r="0" b="0"/>
              <a:pathLst>
                <a:path w="236575" h="84692">
                  <a:moveTo>
                    <a:pt x="78081" y="26509"/>
                  </a:moveTo>
                  <a:lnTo>
                    <a:pt x="78081" y="26509"/>
                  </a:lnTo>
                  <a:lnTo>
                    <a:pt x="78081" y="12204"/>
                  </a:lnTo>
                  <a:lnTo>
                    <a:pt x="76669" y="9916"/>
                  </a:lnTo>
                  <a:lnTo>
                    <a:pt x="71338" y="5494"/>
                  </a:lnTo>
                  <a:lnTo>
                    <a:pt x="64267" y="3058"/>
                  </a:lnTo>
                  <a:lnTo>
                    <a:pt x="60404" y="2408"/>
                  </a:lnTo>
                  <a:lnTo>
                    <a:pt x="44857" y="4865"/>
                  </a:lnTo>
                  <a:lnTo>
                    <a:pt x="32976" y="13832"/>
                  </a:lnTo>
                  <a:lnTo>
                    <a:pt x="7570" y="45562"/>
                  </a:lnTo>
                  <a:lnTo>
                    <a:pt x="1352" y="58260"/>
                  </a:lnTo>
                  <a:lnTo>
                    <a:pt x="0" y="69078"/>
                  </a:lnTo>
                  <a:lnTo>
                    <a:pt x="626" y="73938"/>
                  </a:lnTo>
                  <a:lnTo>
                    <a:pt x="3162" y="77884"/>
                  </a:lnTo>
                  <a:lnTo>
                    <a:pt x="11622" y="84150"/>
                  </a:lnTo>
                  <a:lnTo>
                    <a:pt x="16841" y="84691"/>
                  </a:lnTo>
                  <a:lnTo>
                    <a:pt x="28287" y="81531"/>
                  </a:lnTo>
                  <a:lnTo>
                    <a:pt x="39886" y="75189"/>
                  </a:lnTo>
                  <a:lnTo>
                    <a:pt x="47792" y="65470"/>
                  </a:lnTo>
                  <a:lnTo>
                    <a:pt x="51714" y="56025"/>
                  </a:lnTo>
                  <a:lnTo>
                    <a:pt x="52038" y="56064"/>
                  </a:lnTo>
                  <a:lnTo>
                    <a:pt x="52491" y="59490"/>
                  </a:lnTo>
                  <a:lnTo>
                    <a:pt x="52642" y="66969"/>
                  </a:lnTo>
                  <a:lnTo>
                    <a:pt x="54066" y="69005"/>
                  </a:lnTo>
                  <a:lnTo>
                    <a:pt x="70354" y="79447"/>
                  </a:lnTo>
                  <a:lnTo>
                    <a:pt x="82171" y="79906"/>
                  </a:lnTo>
                  <a:lnTo>
                    <a:pt x="96128" y="77052"/>
                  </a:lnTo>
                  <a:lnTo>
                    <a:pt x="128748" y="59784"/>
                  </a:lnTo>
                  <a:lnTo>
                    <a:pt x="147774" y="44031"/>
                  </a:lnTo>
                  <a:lnTo>
                    <a:pt x="151389" y="38295"/>
                  </a:lnTo>
                  <a:lnTo>
                    <a:pt x="153059" y="37188"/>
                  </a:lnTo>
                  <a:lnTo>
                    <a:pt x="154878" y="37156"/>
                  </a:lnTo>
                  <a:lnTo>
                    <a:pt x="156795" y="37841"/>
                  </a:lnTo>
                  <a:lnTo>
                    <a:pt x="157367" y="39707"/>
                  </a:lnTo>
                  <a:lnTo>
                    <a:pt x="151456" y="60137"/>
                  </a:lnTo>
                  <a:lnTo>
                    <a:pt x="145603" y="71123"/>
                  </a:lnTo>
                  <a:lnTo>
                    <a:pt x="144969" y="71774"/>
                  </a:lnTo>
                  <a:lnTo>
                    <a:pt x="146144" y="68734"/>
                  </a:lnTo>
                  <a:lnTo>
                    <a:pt x="159127" y="50215"/>
                  </a:lnTo>
                  <a:lnTo>
                    <a:pt x="199212" y="10707"/>
                  </a:lnTo>
                  <a:lnTo>
                    <a:pt x="214702" y="2317"/>
                  </a:lnTo>
                  <a:lnTo>
                    <a:pt x="227233" y="0"/>
                  </a:lnTo>
                  <a:lnTo>
                    <a:pt x="232548" y="369"/>
                  </a:lnTo>
                  <a:lnTo>
                    <a:pt x="235387" y="2733"/>
                  </a:lnTo>
                  <a:lnTo>
                    <a:pt x="236574" y="6425"/>
                  </a:lnTo>
                  <a:lnTo>
                    <a:pt x="234874" y="21734"/>
                  </a:lnTo>
                  <a:lnTo>
                    <a:pt x="225270" y="61330"/>
                  </a:lnTo>
                  <a:lnTo>
                    <a:pt x="226519" y="68561"/>
                  </a:lnTo>
                  <a:lnTo>
                    <a:pt x="230481" y="77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428"/>
            <p:cNvSpPr/>
            <p:nvPr>
              <p:custDataLst>
                <p:tags r:id="rId90"/>
              </p:custDataLst>
            </p:nvPr>
          </p:nvSpPr>
          <p:spPr>
            <a:xfrm>
              <a:off x="9900872" y="2872666"/>
              <a:ext cx="73004" cy="96816"/>
            </a:xfrm>
            <a:custGeom>
              <a:avLst/>
              <a:gdLst/>
              <a:ahLst/>
              <a:cxnLst/>
              <a:rect l="0" t="0" r="0" b="0"/>
              <a:pathLst>
                <a:path w="73004" h="96816">
                  <a:moveTo>
                    <a:pt x="17828" y="41984"/>
                  </a:moveTo>
                  <a:lnTo>
                    <a:pt x="17828" y="41984"/>
                  </a:lnTo>
                  <a:lnTo>
                    <a:pt x="5651" y="41984"/>
                  </a:lnTo>
                  <a:lnTo>
                    <a:pt x="31828" y="40102"/>
                  </a:lnTo>
                  <a:lnTo>
                    <a:pt x="49964" y="33195"/>
                  </a:lnTo>
                  <a:lnTo>
                    <a:pt x="61036" y="26083"/>
                  </a:lnTo>
                  <a:lnTo>
                    <a:pt x="68311" y="18219"/>
                  </a:lnTo>
                  <a:lnTo>
                    <a:pt x="72015" y="10020"/>
                  </a:lnTo>
                  <a:lnTo>
                    <a:pt x="73003" y="5858"/>
                  </a:lnTo>
                  <a:lnTo>
                    <a:pt x="71544" y="3083"/>
                  </a:lnTo>
                  <a:lnTo>
                    <a:pt x="68456" y="1234"/>
                  </a:lnTo>
                  <a:lnTo>
                    <a:pt x="64279" y="0"/>
                  </a:lnTo>
                  <a:lnTo>
                    <a:pt x="53996" y="2393"/>
                  </a:lnTo>
                  <a:lnTo>
                    <a:pt x="41663" y="9572"/>
                  </a:lnTo>
                  <a:lnTo>
                    <a:pt x="26774" y="22169"/>
                  </a:lnTo>
                  <a:lnTo>
                    <a:pt x="16395" y="39057"/>
                  </a:lnTo>
                  <a:lnTo>
                    <a:pt x="611" y="75273"/>
                  </a:lnTo>
                  <a:lnTo>
                    <a:pt x="0" y="81815"/>
                  </a:lnTo>
                  <a:lnTo>
                    <a:pt x="1710" y="86883"/>
                  </a:lnTo>
                  <a:lnTo>
                    <a:pt x="4964" y="90966"/>
                  </a:lnTo>
                  <a:lnTo>
                    <a:pt x="16108" y="95504"/>
                  </a:lnTo>
                  <a:lnTo>
                    <a:pt x="31175" y="96815"/>
                  </a:lnTo>
                  <a:lnTo>
                    <a:pt x="68628" y="9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429"/>
            <p:cNvSpPr/>
            <p:nvPr>
              <p:custDataLst>
                <p:tags r:id="rId91"/>
              </p:custDataLst>
            </p:nvPr>
          </p:nvSpPr>
          <p:spPr>
            <a:xfrm>
              <a:off x="9693328" y="2891753"/>
              <a:ext cx="128248" cy="195287"/>
            </a:xfrm>
            <a:custGeom>
              <a:avLst/>
              <a:gdLst/>
              <a:ahLst/>
              <a:cxnLst/>
              <a:rect l="0" t="0" r="0" b="0"/>
              <a:pathLst>
                <a:path w="128248" h="195287">
                  <a:moveTo>
                    <a:pt x="79322" y="60997"/>
                  </a:moveTo>
                  <a:lnTo>
                    <a:pt x="79322" y="60997"/>
                  </a:lnTo>
                  <a:lnTo>
                    <a:pt x="97483" y="50858"/>
                  </a:lnTo>
                  <a:lnTo>
                    <a:pt x="107437" y="39335"/>
                  </a:lnTo>
                  <a:lnTo>
                    <a:pt x="112514" y="31143"/>
                  </a:lnTo>
                  <a:lnTo>
                    <a:pt x="113444" y="26983"/>
                  </a:lnTo>
                  <a:lnTo>
                    <a:pt x="112596" y="18598"/>
                  </a:lnTo>
                  <a:lnTo>
                    <a:pt x="104782" y="5944"/>
                  </a:lnTo>
                  <a:lnTo>
                    <a:pt x="97458" y="1251"/>
                  </a:lnTo>
                  <a:lnTo>
                    <a:pt x="93529" y="0"/>
                  </a:lnTo>
                  <a:lnTo>
                    <a:pt x="83520" y="2372"/>
                  </a:lnTo>
                  <a:lnTo>
                    <a:pt x="71309" y="9541"/>
                  </a:lnTo>
                  <a:lnTo>
                    <a:pt x="56475" y="22135"/>
                  </a:lnTo>
                  <a:lnTo>
                    <a:pt x="52097" y="28034"/>
                  </a:lnTo>
                  <a:lnTo>
                    <a:pt x="49883" y="33377"/>
                  </a:lnTo>
                  <a:lnTo>
                    <a:pt x="49112" y="38350"/>
                  </a:lnTo>
                  <a:lnTo>
                    <a:pt x="50010" y="42371"/>
                  </a:lnTo>
                  <a:lnTo>
                    <a:pt x="54769" y="48721"/>
                  </a:lnTo>
                  <a:lnTo>
                    <a:pt x="63472" y="52013"/>
                  </a:lnTo>
                  <a:lnTo>
                    <a:pt x="68755" y="52891"/>
                  </a:lnTo>
                  <a:lnTo>
                    <a:pt x="93045" y="47385"/>
                  </a:lnTo>
                  <a:lnTo>
                    <a:pt x="112471" y="36816"/>
                  </a:lnTo>
                  <a:lnTo>
                    <a:pt x="128247" y="18977"/>
                  </a:lnTo>
                  <a:lnTo>
                    <a:pt x="128166" y="19578"/>
                  </a:lnTo>
                  <a:lnTo>
                    <a:pt x="125387" y="27166"/>
                  </a:lnTo>
                  <a:lnTo>
                    <a:pt x="114480" y="65811"/>
                  </a:lnTo>
                  <a:lnTo>
                    <a:pt x="104977" y="105980"/>
                  </a:lnTo>
                  <a:lnTo>
                    <a:pt x="92936" y="144515"/>
                  </a:lnTo>
                  <a:lnTo>
                    <a:pt x="74339" y="167352"/>
                  </a:lnTo>
                  <a:lnTo>
                    <a:pt x="42772" y="188257"/>
                  </a:lnTo>
                  <a:lnTo>
                    <a:pt x="26153" y="194698"/>
                  </a:lnTo>
                  <a:lnTo>
                    <a:pt x="19181" y="195286"/>
                  </a:lnTo>
                  <a:lnTo>
                    <a:pt x="7672" y="192177"/>
                  </a:lnTo>
                  <a:lnTo>
                    <a:pt x="4037" y="188667"/>
                  </a:lnTo>
                  <a:lnTo>
                    <a:pt x="0" y="179122"/>
                  </a:lnTo>
                  <a:lnTo>
                    <a:pt x="3851" y="164062"/>
                  </a:lnTo>
                  <a:lnTo>
                    <a:pt x="14734" y="145609"/>
                  </a:lnTo>
                  <a:lnTo>
                    <a:pt x="53922" y="10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3430"/>
          <p:cNvSpPr/>
          <p:nvPr>
            <p:custDataLst>
              <p:tags r:id="rId3"/>
            </p:custDataLst>
          </p:nvPr>
        </p:nvSpPr>
        <p:spPr>
          <a:xfrm>
            <a:off x="8337612" y="2711514"/>
            <a:ext cx="338054" cy="213271"/>
          </a:xfrm>
          <a:custGeom>
            <a:avLst/>
            <a:gdLst/>
            <a:ahLst/>
            <a:cxnLst/>
            <a:rect l="0" t="0" r="0" b="0"/>
            <a:pathLst>
              <a:path w="338054" h="213271">
                <a:moveTo>
                  <a:pt x="95188" y="165036"/>
                </a:moveTo>
                <a:lnTo>
                  <a:pt x="95188" y="165036"/>
                </a:lnTo>
                <a:lnTo>
                  <a:pt x="91817" y="161665"/>
                </a:lnTo>
                <a:lnTo>
                  <a:pt x="90162" y="156247"/>
                </a:lnTo>
                <a:lnTo>
                  <a:pt x="89720" y="152827"/>
                </a:lnTo>
                <a:lnTo>
                  <a:pt x="85467" y="145263"/>
                </a:lnTo>
                <a:lnTo>
                  <a:pt x="82357" y="141271"/>
                </a:lnTo>
                <a:lnTo>
                  <a:pt x="67868" y="132281"/>
                </a:lnTo>
                <a:lnTo>
                  <a:pt x="52471" y="131193"/>
                </a:lnTo>
                <a:lnTo>
                  <a:pt x="43427" y="131891"/>
                </a:lnTo>
                <a:lnTo>
                  <a:pt x="27732" y="138310"/>
                </a:lnTo>
                <a:lnTo>
                  <a:pt x="14407" y="148924"/>
                </a:lnTo>
                <a:lnTo>
                  <a:pt x="3781" y="163049"/>
                </a:lnTo>
                <a:lnTo>
                  <a:pt x="0" y="178735"/>
                </a:lnTo>
                <a:lnTo>
                  <a:pt x="1377" y="193702"/>
                </a:lnTo>
                <a:lnTo>
                  <a:pt x="6692" y="205058"/>
                </a:lnTo>
                <a:lnTo>
                  <a:pt x="10790" y="208650"/>
                </a:lnTo>
                <a:lnTo>
                  <a:pt x="20989" y="212642"/>
                </a:lnTo>
                <a:lnTo>
                  <a:pt x="32577" y="212535"/>
                </a:lnTo>
                <a:lnTo>
                  <a:pt x="64005" y="203346"/>
                </a:lnTo>
                <a:lnTo>
                  <a:pt x="80382" y="195359"/>
                </a:lnTo>
                <a:lnTo>
                  <a:pt x="85080" y="190742"/>
                </a:lnTo>
                <a:lnTo>
                  <a:pt x="86331" y="188523"/>
                </a:lnTo>
                <a:lnTo>
                  <a:pt x="87168" y="187750"/>
                </a:lnTo>
                <a:lnTo>
                  <a:pt x="87724" y="187939"/>
                </a:lnTo>
                <a:lnTo>
                  <a:pt x="88095" y="188772"/>
                </a:lnTo>
                <a:lnTo>
                  <a:pt x="85032" y="203905"/>
                </a:lnTo>
                <a:lnTo>
                  <a:pt x="86676" y="210062"/>
                </a:lnTo>
                <a:lnTo>
                  <a:pt x="101047" y="213270"/>
                </a:lnTo>
                <a:lnTo>
                  <a:pt x="140403" y="211958"/>
                </a:lnTo>
                <a:lnTo>
                  <a:pt x="180424" y="194766"/>
                </a:lnTo>
                <a:lnTo>
                  <a:pt x="211773" y="175021"/>
                </a:lnTo>
                <a:lnTo>
                  <a:pt x="241993" y="141889"/>
                </a:lnTo>
                <a:lnTo>
                  <a:pt x="263569" y="96951"/>
                </a:lnTo>
                <a:lnTo>
                  <a:pt x="274352" y="50005"/>
                </a:lnTo>
                <a:lnTo>
                  <a:pt x="278681" y="3855"/>
                </a:lnTo>
                <a:lnTo>
                  <a:pt x="277489" y="1137"/>
                </a:lnTo>
                <a:lnTo>
                  <a:pt x="275284" y="32"/>
                </a:lnTo>
                <a:lnTo>
                  <a:pt x="272401" y="0"/>
                </a:lnTo>
                <a:lnTo>
                  <a:pt x="263554" y="9372"/>
                </a:lnTo>
                <a:lnTo>
                  <a:pt x="240629" y="50875"/>
                </a:lnTo>
                <a:lnTo>
                  <a:pt x="222007" y="95619"/>
                </a:lnTo>
                <a:lnTo>
                  <a:pt x="209827" y="141254"/>
                </a:lnTo>
                <a:lnTo>
                  <a:pt x="208490" y="175942"/>
                </a:lnTo>
                <a:lnTo>
                  <a:pt x="214689" y="191285"/>
                </a:lnTo>
                <a:lnTo>
                  <a:pt x="223793" y="201397"/>
                </a:lnTo>
                <a:lnTo>
                  <a:pt x="232544" y="205891"/>
                </a:lnTo>
                <a:lnTo>
                  <a:pt x="243018" y="206007"/>
                </a:lnTo>
                <a:lnTo>
                  <a:pt x="248774" y="205050"/>
                </a:lnTo>
                <a:lnTo>
                  <a:pt x="266989" y="193590"/>
                </a:lnTo>
                <a:lnTo>
                  <a:pt x="300316" y="147037"/>
                </a:lnTo>
                <a:lnTo>
                  <a:pt x="320597" y="106316"/>
                </a:lnTo>
                <a:lnTo>
                  <a:pt x="333662" y="66734"/>
                </a:lnTo>
                <a:lnTo>
                  <a:pt x="338053" y="46557"/>
                </a:lnTo>
                <a:lnTo>
                  <a:pt x="337654" y="35238"/>
                </a:lnTo>
                <a:lnTo>
                  <a:pt x="336559" y="31937"/>
                </a:lnTo>
                <a:lnTo>
                  <a:pt x="335126" y="29737"/>
                </a:lnTo>
                <a:lnTo>
                  <a:pt x="333464" y="28270"/>
                </a:lnTo>
                <a:lnTo>
                  <a:pt x="332354" y="29408"/>
                </a:lnTo>
                <a:lnTo>
                  <a:pt x="323687" y="65592"/>
                </a:lnTo>
                <a:lnTo>
                  <a:pt x="312548" y="102175"/>
                </a:lnTo>
                <a:lnTo>
                  <a:pt x="310423" y="139826"/>
                </a:lnTo>
                <a:lnTo>
                  <a:pt x="314261" y="167679"/>
                </a:lnTo>
                <a:lnTo>
                  <a:pt x="330138" y="1967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3431"/>
          <p:cNvSpPr/>
          <p:nvPr>
            <p:custDataLst>
              <p:tags r:id="rId4"/>
            </p:custDataLst>
          </p:nvPr>
        </p:nvSpPr>
        <p:spPr>
          <a:xfrm>
            <a:off x="7683732" y="2640281"/>
            <a:ext cx="298219" cy="427619"/>
          </a:xfrm>
          <a:custGeom>
            <a:avLst/>
            <a:gdLst/>
            <a:ahLst/>
            <a:cxnLst/>
            <a:rect l="0" t="0" r="0" b="0"/>
            <a:pathLst>
              <a:path w="298219" h="427619">
                <a:moveTo>
                  <a:pt x="82318" y="166419"/>
                </a:moveTo>
                <a:lnTo>
                  <a:pt x="82318" y="166419"/>
                </a:lnTo>
                <a:lnTo>
                  <a:pt x="81613" y="150518"/>
                </a:lnTo>
                <a:lnTo>
                  <a:pt x="77249" y="139287"/>
                </a:lnTo>
                <a:lnTo>
                  <a:pt x="73479" y="133664"/>
                </a:lnTo>
                <a:lnTo>
                  <a:pt x="70781" y="132588"/>
                </a:lnTo>
                <a:lnTo>
                  <a:pt x="64021" y="133274"/>
                </a:lnTo>
                <a:lnTo>
                  <a:pt x="48909" y="137626"/>
                </a:lnTo>
                <a:lnTo>
                  <a:pt x="31026" y="153498"/>
                </a:lnTo>
                <a:lnTo>
                  <a:pt x="7431" y="194284"/>
                </a:lnTo>
                <a:lnTo>
                  <a:pt x="117" y="218314"/>
                </a:lnTo>
                <a:lnTo>
                  <a:pt x="0" y="228532"/>
                </a:lnTo>
                <a:lnTo>
                  <a:pt x="5515" y="245531"/>
                </a:lnTo>
                <a:lnTo>
                  <a:pt x="18785" y="258259"/>
                </a:lnTo>
                <a:lnTo>
                  <a:pt x="27262" y="263629"/>
                </a:lnTo>
                <a:lnTo>
                  <a:pt x="36442" y="265798"/>
                </a:lnTo>
                <a:lnTo>
                  <a:pt x="56048" y="264445"/>
                </a:lnTo>
                <a:lnTo>
                  <a:pt x="83550" y="255749"/>
                </a:lnTo>
                <a:lnTo>
                  <a:pt x="106201" y="240865"/>
                </a:lnTo>
                <a:lnTo>
                  <a:pt x="110234" y="234394"/>
                </a:lnTo>
                <a:lnTo>
                  <a:pt x="112834" y="219678"/>
                </a:lnTo>
                <a:lnTo>
                  <a:pt x="107875" y="203730"/>
                </a:lnTo>
                <a:lnTo>
                  <a:pt x="98615" y="188646"/>
                </a:lnTo>
                <a:lnTo>
                  <a:pt x="75997" y="162883"/>
                </a:lnTo>
                <a:lnTo>
                  <a:pt x="74576" y="157712"/>
                </a:lnTo>
                <a:lnTo>
                  <a:pt x="74879" y="146321"/>
                </a:lnTo>
                <a:lnTo>
                  <a:pt x="81129" y="134204"/>
                </a:lnTo>
                <a:lnTo>
                  <a:pt x="109129" y="105806"/>
                </a:lnTo>
                <a:lnTo>
                  <a:pt x="145138" y="84724"/>
                </a:lnTo>
                <a:lnTo>
                  <a:pt x="190458" y="61701"/>
                </a:lnTo>
                <a:lnTo>
                  <a:pt x="229520" y="37006"/>
                </a:lnTo>
                <a:lnTo>
                  <a:pt x="262070" y="9858"/>
                </a:lnTo>
                <a:lnTo>
                  <a:pt x="268928" y="400"/>
                </a:lnTo>
                <a:lnTo>
                  <a:pt x="268814" y="0"/>
                </a:lnTo>
                <a:lnTo>
                  <a:pt x="268031" y="440"/>
                </a:lnTo>
                <a:lnTo>
                  <a:pt x="236719" y="43337"/>
                </a:lnTo>
                <a:lnTo>
                  <a:pt x="206148" y="88793"/>
                </a:lnTo>
                <a:lnTo>
                  <a:pt x="184391" y="126039"/>
                </a:lnTo>
                <a:lnTo>
                  <a:pt x="162256" y="166111"/>
                </a:lnTo>
                <a:lnTo>
                  <a:pt x="138307" y="207440"/>
                </a:lnTo>
                <a:lnTo>
                  <a:pt x="121078" y="249326"/>
                </a:lnTo>
                <a:lnTo>
                  <a:pt x="110834" y="290756"/>
                </a:lnTo>
                <a:lnTo>
                  <a:pt x="108633" y="330335"/>
                </a:lnTo>
                <a:lnTo>
                  <a:pt x="113769" y="365330"/>
                </a:lnTo>
                <a:lnTo>
                  <a:pt x="123813" y="394524"/>
                </a:lnTo>
                <a:lnTo>
                  <a:pt x="137684" y="414554"/>
                </a:lnTo>
                <a:lnTo>
                  <a:pt x="151376" y="424868"/>
                </a:lnTo>
                <a:lnTo>
                  <a:pt x="157989" y="427618"/>
                </a:lnTo>
                <a:lnTo>
                  <a:pt x="165221" y="426629"/>
                </a:lnTo>
                <a:lnTo>
                  <a:pt x="180782" y="418005"/>
                </a:lnTo>
                <a:lnTo>
                  <a:pt x="202039" y="397282"/>
                </a:lnTo>
                <a:lnTo>
                  <a:pt x="215001" y="366527"/>
                </a:lnTo>
                <a:lnTo>
                  <a:pt x="216567" y="327232"/>
                </a:lnTo>
                <a:lnTo>
                  <a:pt x="212563" y="301164"/>
                </a:lnTo>
                <a:lnTo>
                  <a:pt x="208878" y="293334"/>
                </a:lnTo>
                <a:lnTo>
                  <a:pt x="205596" y="289147"/>
                </a:lnTo>
                <a:lnTo>
                  <a:pt x="204135" y="284935"/>
                </a:lnTo>
                <a:lnTo>
                  <a:pt x="204452" y="282824"/>
                </a:lnTo>
                <a:lnTo>
                  <a:pt x="206685" y="278597"/>
                </a:lnTo>
                <a:lnTo>
                  <a:pt x="215280" y="272251"/>
                </a:lnTo>
                <a:lnTo>
                  <a:pt x="262247" y="247343"/>
                </a:lnTo>
                <a:lnTo>
                  <a:pt x="298218" y="2172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661"/>
          <p:cNvGrpSpPr/>
          <p:nvPr/>
        </p:nvGrpSpPr>
        <p:grpSpPr>
          <a:xfrm>
            <a:off x="10883098" y="2024325"/>
            <a:ext cx="1054903" cy="399459"/>
            <a:chOff x="10883098" y="2024325"/>
            <a:chExt cx="1054903" cy="399459"/>
          </a:xfrm>
        </p:grpSpPr>
        <p:sp>
          <p:nvSpPr>
            <p:cNvPr id="235" name="SMARTInkShape-3432"/>
            <p:cNvSpPr/>
            <p:nvPr>
              <p:custDataLst>
                <p:tags r:id="rId81"/>
              </p:custDataLst>
            </p:nvPr>
          </p:nvSpPr>
          <p:spPr>
            <a:xfrm>
              <a:off x="10883098" y="2042185"/>
              <a:ext cx="111465" cy="258509"/>
            </a:xfrm>
            <a:custGeom>
              <a:avLst/>
              <a:gdLst/>
              <a:ahLst/>
              <a:cxnLst/>
              <a:rect l="0" t="0" r="0" b="0"/>
              <a:pathLst>
                <a:path w="111465" h="258509">
                  <a:moveTo>
                    <a:pt x="70652" y="173965"/>
                  </a:moveTo>
                  <a:lnTo>
                    <a:pt x="70652" y="173965"/>
                  </a:lnTo>
                  <a:lnTo>
                    <a:pt x="67281" y="170594"/>
                  </a:lnTo>
                  <a:lnTo>
                    <a:pt x="65625" y="167057"/>
                  </a:lnTo>
                  <a:lnTo>
                    <a:pt x="53521" y="127587"/>
                  </a:lnTo>
                  <a:lnTo>
                    <a:pt x="48721" y="98056"/>
                  </a:lnTo>
                  <a:lnTo>
                    <a:pt x="51846" y="56615"/>
                  </a:lnTo>
                  <a:lnTo>
                    <a:pt x="61396" y="23170"/>
                  </a:lnTo>
                  <a:lnTo>
                    <a:pt x="69124" y="9108"/>
                  </a:lnTo>
                  <a:lnTo>
                    <a:pt x="73867" y="4794"/>
                  </a:lnTo>
                  <a:lnTo>
                    <a:pt x="84781" y="0"/>
                  </a:lnTo>
                  <a:lnTo>
                    <a:pt x="96687" y="1632"/>
                  </a:lnTo>
                  <a:lnTo>
                    <a:pt x="102826" y="4043"/>
                  </a:lnTo>
                  <a:lnTo>
                    <a:pt x="106918" y="8473"/>
                  </a:lnTo>
                  <a:lnTo>
                    <a:pt x="111464" y="20920"/>
                  </a:lnTo>
                  <a:lnTo>
                    <a:pt x="107282" y="50537"/>
                  </a:lnTo>
                  <a:lnTo>
                    <a:pt x="83088" y="97765"/>
                  </a:lnTo>
                  <a:lnTo>
                    <a:pt x="49249" y="139915"/>
                  </a:lnTo>
                  <a:lnTo>
                    <a:pt x="5474" y="184024"/>
                  </a:lnTo>
                  <a:lnTo>
                    <a:pt x="1798" y="189138"/>
                  </a:lnTo>
                  <a:lnTo>
                    <a:pt x="56" y="193958"/>
                  </a:lnTo>
                  <a:lnTo>
                    <a:pt x="0" y="203077"/>
                  </a:lnTo>
                  <a:lnTo>
                    <a:pt x="7305" y="219515"/>
                  </a:lnTo>
                  <a:lnTo>
                    <a:pt x="18274" y="229722"/>
                  </a:lnTo>
                  <a:lnTo>
                    <a:pt x="60957" y="254511"/>
                  </a:lnTo>
                  <a:lnTo>
                    <a:pt x="66306" y="257296"/>
                  </a:lnTo>
                  <a:lnTo>
                    <a:pt x="77893" y="258508"/>
                  </a:lnTo>
                  <a:lnTo>
                    <a:pt x="96052" y="256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433"/>
            <p:cNvSpPr/>
            <p:nvPr>
              <p:custDataLst>
                <p:tags r:id="rId82"/>
              </p:custDataLst>
            </p:nvPr>
          </p:nvSpPr>
          <p:spPr>
            <a:xfrm>
              <a:off x="11220450" y="2159883"/>
              <a:ext cx="146051" cy="119878"/>
            </a:xfrm>
            <a:custGeom>
              <a:avLst/>
              <a:gdLst/>
              <a:ahLst/>
              <a:cxnLst/>
              <a:rect l="0" t="0" r="0" b="0"/>
              <a:pathLst>
                <a:path w="146051" h="11987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6120"/>
                  </a:lnTo>
                  <a:lnTo>
                    <a:pt x="42246" y="23613"/>
                  </a:lnTo>
                  <a:lnTo>
                    <a:pt x="68707" y="63536"/>
                  </a:lnTo>
                  <a:lnTo>
                    <a:pt x="81586" y="90563"/>
                  </a:lnTo>
                  <a:lnTo>
                    <a:pt x="82591" y="105376"/>
                  </a:lnTo>
                  <a:lnTo>
                    <a:pt x="81166" y="110879"/>
                  </a:lnTo>
                  <a:lnTo>
                    <a:pt x="75819" y="118874"/>
                  </a:lnTo>
                  <a:lnTo>
                    <a:pt x="72420" y="119877"/>
                  </a:lnTo>
                  <a:lnTo>
                    <a:pt x="68740" y="119135"/>
                  </a:lnTo>
                  <a:lnTo>
                    <a:pt x="64875" y="117229"/>
                  </a:lnTo>
                  <a:lnTo>
                    <a:pt x="52699" y="104433"/>
                  </a:lnTo>
                  <a:lnTo>
                    <a:pt x="50653" y="98256"/>
                  </a:lnTo>
                  <a:lnTo>
                    <a:pt x="50264" y="83866"/>
                  </a:lnTo>
                  <a:lnTo>
                    <a:pt x="57383" y="59897"/>
                  </a:lnTo>
                  <a:lnTo>
                    <a:pt x="71800" y="38293"/>
                  </a:lnTo>
                  <a:lnTo>
                    <a:pt x="87180" y="28758"/>
                  </a:lnTo>
                  <a:lnTo>
                    <a:pt x="133761" y="9949"/>
                  </a:lnTo>
                  <a:lnTo>
                    <a:pt x="146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434"/>
            <p:cNvSpPr/>
            <p:nvPr>
              <p:custDataLst>
                <p:tags r:id="rId83"/>
              </p:custDataLst>
            </p:nvPr>
          </p:nvSpPr>
          <p:spPr>
            <a:xfrm>
              <a:off x="11372850" y="21653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5819" y="6551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35"/>
            <p:cNvSpPr/>
            <p:nvPr>
              <p:custDataLst>
                <p:tags r:id="rId84"/>
              </p:custDataLst>
            </p:nvPr>
          </p:nvSpPr>
          <p:spPr>
            <a:xfrm>
              <a:off x="11398250" y="21145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5467" y="4413"/>
                  </a:lnTo>
                  <a:lnTo>
                    <a:pt x="7172" y="294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436"/>
            <p:cNvSpPr/>
            <p:nvPr>
              <p:custDataLst>
                <p:tags r:id="rId85"/>
              </p:custDataLst>
            </p:nvPr>
          </p:nvSpPr>
          <p:spPr>
            <a:xfrm>
              <a:off x="11440940" y="2024325"/>
              <a:ext cx="401811" cy="399459"/>
            </a:xfrm>
            <a:custGeom>
              <a:avLst/>
              <a:gdLst/>
              <a:ahLst/>
              <a:cxnLst/>
              <a:rect l="0" t="0" r="0" b="0"/>
              <a:pathLst>
                <a:path w="401811" h="399459">
                  <a:moveTo>
                    <a:pt x="77960" y="141025"/>
                  </a:moveTo>
                  <a:lnTo>
                    <a:pt x="77960" y="141025"/>
                  </a:lnTo>
                  <a:lnTo>
                    <a:pt x="71217" y="134283"/>
                  </a:lnTo>
                  <a:lnTo>
                    <a:pt x="67116" y="133002"/>
                  </a:lnTo>
                  <a:lnTo>
                    <a:pt x="56911" y="133461"/>
                  </a:lnTo>
                  <a:lnTo>
                    <a:pt x="47204" y="137898"/>
                  </a:lnTo>
                  <a:lnTo>
                    <a:pt x="38183" y="145280"/>
                  </a:lnTo>
                  <a:lnTo>
                    <a:pt x="25879" y="162041"/>
                  </a:lnTo>
                  <a:lnTo>
                    <a:pt x="20005" y="176706"/>
                  </a:lnTo>
                  <a:lnTo>
                    <a:pt x="18805" y="190750"/>
                  </a:lnTo>
                  <a:lnTo>
                    <a:pt x="21329" y="203342"/>
                  </a:lnTo>
                  <a:lnTo>
                    <a:pt x="27156" y="213642"/>
                  </a:lnTo>
                  <a:lnTo>
                    <a:pt x="31392" y="216953"/>
                  </a:lnTo>
                  <a:lnTo>
                    <a:pt x="41739" y="220632"/>
                  </a:lnTo>
                  <a:lnTo>
                    <a:pt x="53396" y="218504"/>
                  </a:lnTo>
                  <a:lnTo>
                    <a:pt x="64925" y="212149"/>
                  </a:lnTo>
                  <a:lnTo>
                    <a:pt x="81943" y="192704"/>
                  </a:lnTo>
                  <a:lnTo>
                    <a:pt x="88078" y="181267"/>
                  </a:lnTo>
                  <a:lnTo>
                    <a:pt x="88938" y="178436"/>
                  </a:lnTo>
                  <a:lnTo>
                    <a:pt x="88807" y="177255"/>
                  </a:lnTo>
                  <a:lnTo>
                    <a:pt x="88014" y="177172"/>
                  </a:lnTo>
                  <a:lnTo>
                    <a:pt x="86780" y="177823"/>
                  </a:lnTo>
                  <a:lnTo>
                    <a:pt x="85408" y="184191"/>
                  </a:lnTo>
                  <a:lnTo>
                    <a:pt x="83750" y="222387"/>
                  </a:lnTo>
                  <a:lnTo>
                    <a:pt x="79988" y="257560"/>
                  </a:lnTo>
                  <a:lnTo>
                    <a:pt x="76444" y="298242"/>
                  </a:lnTo>
                  <a:lnTo>
                    <a:pt x="62928" y="337421"/>
                  </a:lnTo>
                  <a:lnTo>
                    <a:pt x="44812" y="373724"/>
                  </a:lnTo>
                  <a:lnTo>
                    <a:pt x="29832" y="391202"/>
                  </a:lnTo>
                  <a:lnTo>
                    <a:pt x="23297" y="396004"/>
                  </a:lnTo>
                  <a:lnTo>
                    <a:pt x="17529" y="398500"/>
                  </a:lnTo>
                  <a:lnTo>
                    <a:pt x="12273" y="399458"/>
                  </a:lnTo>
                  <a:lnTo>
                    <a:pt x="8063" y="398686"/>
                  </a:lnTo>
                  <a:lnTo>
                    <a:pt x="1503" y="394065"/>
                  </a:lnTo>
                  <a:lnTo>
                    <a:pt x="0" y="381663"/>
                  </a:lnTo>
                  <a:lnTo>
                    <a:pt x="3094" y="363686"/>
                  </a:lnTo>
                  <a:lnTo>
                    <a:pt x="18854" y="327649"/>
                  </a:lnTo>
                  <a:lnTo>
                    <a:pt x="38285" y="295230"/>
                  </a:lnTo>
                  <a:lnTo>
                    <a:pt x="62912" y="257773"/>
                  </a:lnTo>
                  <a:lnTo>
                    <a:pt x="91027" y="219019"/>
                  </a:lnTo>
                  <a:lnTo>
                    <a:pt x="122339" y="182979"/>
                  </a:lnTo>
                  <a:lnTo>
                    <a:pt x="153187" y="148147"/>
                  </a:lnTo>
                  <a:lnTo>
                    <a:pt x="182657" y="114557"/>
                  </a:lnTo>
                  <a:lnTo>
                    <a:pt x="222340" y="68585"/>
                  </a:lnTo>
                  <a:lnTo>
                    <a:pt x="253933" y="29956"/>
                  </a:lnTo>
                  <a:lnTo>
                    <a:pt x="267604" y="6280"/>
                  </a:lnTo>
                  <a:lnTo>
                    <a:pt x="268593" y="2512"/>
                  </a:lnTo>
                  <a:lnTo>
                    <a:pt x="268550" y="0"/>
                  </a:lnTo>
                  <a:lnTo>
                    <a:pt x="266404" y="1147"/>
                  </a:lnTo>
                  <a:lnTo>
                    <a:pt x="258373" y="9948"/>
                  </a:lnTo>
                  <a:lnTo>
                    <a:pt x="238580" y="47624"/>
                  </a:lnTo>
                  <a:lnTo>
                    <a:pt x="222960" y="86814"/>
                  </a:lnTo>
                  <a:lnTo>
                    <a:pt x="207313" y="130337"/>
                  </a:lnTo>
                  <a:lnTo>
                    <a:pt x="193306" y="170847"/>
                  </a:lnTo>
                  <a:lnTo>
                    <a:pt x="180026" y="204373"/>
                  </a:lnTo>
                  <a:lnTo>
                    <a:pt x="159422" y="251124"/>
                  </a:lnTo>
                  <a:lnTo>
                    <a:pt x="159080" y="253230"/>
                  </a:lnTo>
                  <a:lnTo>
                    <a:pt x="159557" y="253928"/>
                  </a:lnTo>
                  <a:lnTo>
                    <a:pt x="166970" y="244798"/>
                  </a:lnTo>
                  <a:lnTo>
                    <a:pt x="196871" y="202860"/>
                  </a:lnTo>
                  <a:lnTo>
                    <a:pt x="229869" y="168714"/>
                  </a:lnTo>
                  <a:lnTo>
                    <a:pt x="233563" y="167245"/>
                  </a:lnTo>
                  <a:lnTo>
                    <a:pt x="236726" y="166972"/>
                  </a:lnTo>
                  <a:lnTo>
                    <a:pt x="238838" y="169612"/>
                  </a:lnTo>
                  <a:lnTo>
                    <a:pt x="241183" y="180071"/>
                  </a:lnTo>
                  <a:lnTo>
                    <a:pt x="231961" y="226146"/>
                  </a:lnTo>
                  <a:lnTo>
                    <a:pt x="230834" y="244484"/>
                  </a:lnTo>
                  <a:lnTo>
                    <a:pt x="231381" y="248098"/>
                  </a:lnTo>
                  <a:lnTo>
                    <a:pt x="232452" y="250507"/>
                  </a:lnTo>
                  <a:lnTo>
                    <a:pt x="233871" y="252113"/>
                  </a:lnTo>
                  <a:lnTo>
                    <a:pt x="236228" y="251067"/>
                  </a:lnTo>
                  <a:lnTo>
                    <a:pt x="264686" y="214752"/>
                  </a:lnTo>
                  <a:lnTo>
                    <a:pt x="291644" y="171729"/>
                  </a:lnTo>
                  <a:lnTo>
                    <a:pt x="311689" y="134680"/>
                  </a:lnTo>
                  <a:lnTo>
                    <a:pt x="334239" y="98459"/>
                  </a:lnTo>
                  <a:lnTo>
                    <a:pt x="363210" y="57622"/>
                  </a:lnTo>
                  <a:lnTo>
                    <a:pt x="385256" y="31944"/>
                  </a:lnTo>
                  <a:lnTo>
                    <a:pt x="390455" y="29044"/>
                  </a:lnTo>
                  <a:lnTo>
                    <a:pt x="391420" y="29682"/>
                  </a:lnTo>
                  <a:lnTo>
                    <a:pt x="391353" y="31519"/>
                  </a:lnTo>
                  <a:lnTo>
                    <a:pt x="378564" y="73871"/>
                  </a:lnTo>
                  <a:lnTo>
                    <a:pt x="363173" y="115640"/>
                  </a:lnTo>
                  <a:lnTo>
                    <a:pt x="350064" y="162745"/>
                  </a:lnTo>
                  <a:lnTo>
                    <a:pt x="342811" y="206884"/>
                  </a:lnTo>
                  <a:lnTo>
                    <a:pt x="345966" y="250355"/>
                  </a:lnTo>
                  <a:lnTo>
                    <a:pt x="347647" y="258362"/>
                  </a:lnTo>
                  <a:lnTo>
                    <a:pt x="350883" y="264405"/>
                  </a:lnTo>
                  <a:lnTo>
                    <a:pt x="360127" y="273001"/>
                  </a:lnTo>
                  <a:lnTo>
                    <a:pt x="364848" y="274870"/>
                  </a:lnTo>
                  <a:lnTo>
                    <a:pt x="373858" y="275065"/>
                  </a:lnTo>
                  <a:lnTo>
                    <a:pt x="384450" y="267156"/>
                  </a:lnTo>
                  <a:lnTo>
                    <a:pt x="401810" y="248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437"/>
            <p:cNvSpPr/>
            <p:nvPr>
              <p:custDataLst>
                <p:tags r:id="rId86"/>
              </p:custDataLst>
            </p:nvPr>
          </p:nvSpPr>
          <p:spPr>
            <a:xfrm>
              <a:off x="11728450" y="21590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1114" y="4861"/>
                  </a:lnTo>
                  <a:lnTo>
                    <a:pt x="71186" y="2160"/>
                  </a:lnTo>
                  <a:lnTo>
                    <a:pt x="108074" y="960"/>
                  </a:lnTo>
                  <a:lnTo>
                    <a:pt x="147988" y="42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62"/>
          <p:cNvGrpSpPr/>
          <p:nvPr/>
        </p:nvGrpSpPr>
        <p:grpSpPr>
          <a:xfrm>
            <a:off x="10147300" y="1927029"/>
            <a:ext cx="450851" cy="276422"/>
            <a:chOff x="10147300" y="1927029"/>
            <a:chExt cx="450851" cy="276422"/>
          </a:xfrm>
        </p:grpSpPr>
        <p:sp>
          <p:nvSpPr>
            <p:cNvPr id="242" name="SMARTInkShape-3438"/>
            <p:cNvSpPr/>
            <p:nvPr>
              <p:custDataLst>
                <p:tags r:id="rId75"/>
              </p:custDataLst>
            </p:nvPr>
          </p:nvSpPr>
          <p:spPr>
            <a:xfrm>
              <a:off x="10352873" y="1927029"/>
              <a:ext cx="61128" cy="244672"/>
            </a:xfrm>
            <a:custGeom>
              <a:avLst/>
              <a:gdLst/>
              <a:ahLst/>
              <a:cxnLst/>
              <a:rect l="0" t="0" r="0" b="0"/>
              <a:pathLst>
                <a:path w="61128" h="244672">
                  <a:moveTo>
                    <a:pt x="61127" y="3371"/>
                  </a:moveTo>
                  <a:lnTo>
                    <a:pt x="61127" y="3371"/>
                  </a:lnTo>
                  <a:lnTo>
                    <a:pt x="54384" y="0"/>
                  </a:lnTo>
                  <a:lnTo>
                    <a:pt x="47313" y="226"/>
                  </a:lnTo>
                  <a:lnTo>
                    <a:pt x="39464" y="3385"/>
                  </a:lnTo>
                  <a:lnTo>
                    <a:pt x="31272" y="9492"/>
                  </a:lnTo>
                  <a:lnTo>
                    <a:pt x="18727" y="34348"/>
                  </a:lnTo>
                  <a:lnTo>
                    <a:pt x="6075" y="75265"/>
                  </a:lnTo>
                  <a:lnTo>
                    <a:pt x="1382" y="108702"/>
                  </a:lnTo>
                  <a:lnTo>
                    <a:pt x="0" y="143318"/>
                  </a:lnTo>
                  <a:lnTo>
                    <a:pt x="3190" y="188457"/>
                  </a:lnTo>
                  <a:lnTo>
                    <a:pt x="12618" y="232425"/>
                  </a:lnTo>
                  <a:lnTo>
                    <a:pt x="16677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39"/>
            <p:cNvSpPr/>
            <p:nvPr>
              <p:custDataLst>
                <p:tags r:id="rId76"/>
              </p:custDataLst>
            </p:nvPr>
          </p:nvSpPr>
          <p:spPr>
            <a:xfrm>
              <a:off x="10480733" y="1943100"/>
              <a:ext cx="72968" cy="260351"/>
            </a:xfrm>
            <a:custGeom>
              <a:avLst/>
              <a:gdLst/>
              <a:ahLst/>
              <a:cxnLst/>
              <a:rect l="0" t="0" r="0" b="0"/>
              <a:pathLst>
                <a:path w="72968" h="260351">
                  <a:moveTo>
                    <a:pt x="72967" y="0"/>
                  </a:moveTo>
                  <a:lnTo>
                    <a:pt x="72967" y="0"/>
                  </a:lnTo>
                  <a:lnTo>
                    <a:pt x="66224" y="0"/>
                  </a:lnTo>
                  <a:lnTo>
                    <a:pt x="48549" y="10113"/>
                  </a:lnTo>
                  <a:lnTo>
                    <a:pt x="28808" y="39999"/>
                  </a:lnTo>
                  <a:lnTo>
                    <a:pt x="9552" y="83505"/>
                  </a:lnTo>
                  <a:lnTo>
                    <a:pt x="2450" y="119428"/>
                  </a:lnTo>
                  <a:lnTo>
                    <a:pt x="0" y="156796"/>
                  </a:lnTo>
                  <a:lnTo>
                    <a:pt x="4701" y="204189"/>
                  </a:lnTo>
                  <a:lnTo>
                    <a:pt x="16050" y="229510"/>
                  </a:lnTo>
                  <a:lnTo>
                    <a:pt x="28620" y="244997"/>
                  </a:lnTo>
                  <a:lnTo>
                    <a:pt x="4756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40"/>
            <p:cNvSpPr/>
            <p:nvPr>
              <p:custDataLst>
                <p:tags r:id="rId77"/>
              </p:custDataLst>
            </p:nvPr>
          </p:nvSpPr>
          <p:spPr>
            <a:xfrm>
              <a:off x="10197843" y="2065260"/>
              <a:ext cx="89158" cy="87391"/>
            </a:xfrm>
            <a:custGeom>
              <a:avLst/>
              <a:gdLst/>
              <a:ahLst/>
              <a:cxnLst/>
              <a:rect l="0" t="0" r="0" b="0"/>
              <a:pathLst>
                <a:path w="89158" h="87391">
                  <a:moveTo>
                    <a:pt x="257" y="17540"/>
                  </a:moveTo>
                  <a:lnTo>
                    <a:pt x="257" y="17540"/>
                  </a:lnTo>
                  <a:lnTo>
                    <a:pt x="255" y="20911"/>
                  </a:lnTo>
                  <a:lnTo>
                    <a:pt x="2138" y="24447"/>
                  </a:lnTo>
                  <a:lnTo>
                    <a:pt x="6033" y="28371"/>
                  </a:lnTo>
                  <a:lnTo>
                    <a:pt x="12466" y="32467"/>
                  </a:lnTo>
                  <a:lnTo>
                    <a:pt x="21910" y="32876"/>
                  </a:lnTo>
                  <a:lnTo>
                    <a:pt x="41851" y="27390"/>
                  </a:lnTo>
                  <a:lnTo>
                    <a:pt x="51700" y="21556"/>
                  </a:lnTo>
                  <a:lnTo>
                    <a:pt x="52896" y="18806"/>
                  </a:lnTo>
                  <a:lnTo>
                    <a:pt x="52345" y="11988"/>
                  </a:lnTo>
                  <a:lnTo>
                    <a:pt x="49748" y="6135"/>
                  </a:lnTo>
                  <a:lnTo>
                    <a:pt x="48066" y="3587"/>
                  </a:lnTo>
                  <a:lnTo>
                    <a:pt x="44829" y="1888"/>
                  </a:lnTo>
                  <a:lnTo>
                    <a:pt x="35589" y="0"/>
                  </a:lnTo>
                  <a:lnTo>
                    <a:pt x="24427" y="2924"/>
                  </a:lnTo>
                  <a:lnTo>
                    <a:pt x="18486" y="5679"/>
                  </a:lnTo>
                  <a:lnTo>
                    <a:pt x="8124" y="16267"/>
                  </a:lnTo>
                  <a:lnTo>
                    <a:pt x="3385" y="23041"/>
                  </a:lnTo>
                  <a:lnTo>
                    <a:pt x="0" y="38094"/>
                  </a:lnTo>
                  <a:lnTo>
                    <a:pt x="86" y="46059"/>
                  </a:lnTo>
                  <a:lnTo>
                    <a:pt x="5826" y="60554"/>
                  </a:lnTo>
                  <a:lnTo>
                    <a:pt x="10319" y="67383"/>
                  </a:lnTo>
                  <a:lnTo>
                    <a:pt x="24718" y="76852"/>
                  </a:lnTo>
                  <a:lnTo>
                    <a:pt x="43584" y="82706"/>
                  </a:lnTo>
                  <a:lnTo>
                    <a:pt x="89157" y="8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41"/>
            <p:cNvSpPr/>
            <p:nvPr>
              <p:custDataLst>
                <p:tags r:id="rId78"/>
              </p:custDataLst>
            </p:nvPr>
          </p:nvSpPr>
          <p:spPr>
            <a:xfrm>
              <a:off x="10147300" y="1945792"/>
              <a:ext cx="31751" cy="206859"/>
            </a:xfrm>
            <a:custGeom>
              <a:avLst/>
              <a:gdLst/>
              <a:ahLst/>
              <a:cxnLst/>
              <a:rect l="0" t="0" r="0" b="0"/>
              <a:pathLst>
                <a:path w="31751" h="206859">
                  <a:moveTo>
                    <a:pt x="31750" y="3658"/>
                  </a:moveTo>
                  <a:lnTo>
                    <a:pt x="31750" y="3658"/>
                  </a:lnTo>
                  <a:lnTo>
                    <a:pt x="31748" y="287"/>
                  </a:lnTo>
                  <a:lnTo>
                    <a:pt x="31045" y="0"/>
                  </a:lnTo>
                  <a:lnTo>
                    <a:pt x="28379" y="1562"/>
                  </a:lnTo>
                  <a:lnTo>
                    <a:pt x="22911" y="16521"/>
                  </a:lnTo>
                  <a:lnTo>
                    <a:pt x="14743" y="62774"/>
                  </a:lnTo>
                  <a:lnTo>
                    <a:pt x="8444" y="109212"/>
                  </a:lnTo>
                  <a:lnTo>
                    <a:pt x="2815" y="156602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42"/>
            <p:cNvSpPr/>
            <p:nvPr>
              <p:custDataLst>
                <p:tags r:id="rId79"/>
              </p:custDataLst>
            </p:nvPr>
          </p:nvSpPr>
          <p:spPr>
            <a:xfrm>
              <a:off x="10304230" y="2063750"/>
              <a:ext cx="116121" cy="25401"/>
            </a:xfrm>
            <a:custGeom>
              <a:avLst/>
              <a:gdLst/>
              <a:ahLst/>
              <a:cxnLst/>
              <a:rect l="0" t="0" r="0" b="0"/>
              <a:pathLst>
                <a:path w="11612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7" y="22029"/>
                  </a:lnTo>
                  <a:lnTo>
                    <a:pt x="148" y="20330"/>
                  </a:lnTo>
                  <a:lnTo>
                    <a:pt x="0" y="18492"/>
                  </a:lnTo>
                  <a:lnTo>
                    <a:pt x="607" y="16561"/>
                  </a:lnTo>
                  <a:lnTo>
                    <a:pt x="6926" y="12535"/>
                  </a:lnTo>
                  <a:lnTo>
                    <a:pt x="16788" y="9099"/>
                  </a:lnTo>
                  <a:lnTo>
                    <a:pt x="56682" y="6712"/>
                  </a:lnTo>
                  <a:lnTo>
                    <a:pt x="99988" y="2057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43"/>
            <p:cNvSpPr/>
            <p:nvPr>
              <p:custDataLst>
                <p:tags r:id="rId80"/>
              </p:custDataLst>
            </p:nvPr>
          </p:nvSpPr>
          <p:spPr>
            <a:xfrm>
              <a:off x="10473843" y="2070100"/>
              <a:ext cx="124308" cy="1"/>
            </a:xfrm>
            <a:custGeom>
              <a:avLst/>
              <a:gdLst/>
              <a:ahLst/>
              <a:cxnLst/>
              <a:rect l="0" t="0" r="0" b="0"/>
              <a:pathLst>
                <a:path w="124308" h="1">
                  <a:moveTo>
                    <a:pt x="3657" y="0"/>
                  </a:moveTo>
                  <a:lnTo>
                    <a:pt x="3657" y="0"/>
                  </a:lnTo>
                  <a:lnTo>
                    <a:pt x="0" y="0"/>
                  </a:lnTo>
                  <a:lnTo>
                    <a:pt x="36656" y="0"/>
                  </a:lnTo>
                  <a:lnTo>
                    <a:pt x="77639" y="0"/>
                  </a:lnTo>
                  <a:lnTo>
                    <a:pt x="124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663"/>
          <p:cNvGrpSpPr/>
          <p:nvPr/>
        </p:nvGrpSpPr>
        <p:grpSpPr>
          <a:xfrm>
            <a:off x="9512300" y="1898650"/>
            <a:ext cx="190501" cy="257499"/>
            <a:chOff x="9512300" y="1898650"/>
            <a:chExt cx="190501" cy="257499"/>
          </a:xfrm>
        </p:grpSpPr>
        <p:sp>
          <p:nvSpPr>
            <p:cNvPr id="249" name="SMARTInkShape-3444"/>
            <p:cNvSpPr/>
            <p:nvPr>
              <p:custDataLst>
                <p:tags r:id="rId73"/>
              </p:custDataLst>
            </p:nvPr>
          </p:nvSpPr>
          <p:spPr>
            <a:xfrm>
              <a:off x="9512300" y="19494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2822" y="28666"/>
                  </a:lnTo>
                  <a:lnTo>
                    <a:pt x="13484" y="23794"/>
                  </a:lnTo>
                  <a:lnTo>
                    <a:pt x="48837" y="17085"/>
                  </a:lnTo>
                  <a:lnTo>
                    <a:pt x="82854" y="12767"/>
                  </a:lnTo>
                  <a:lnTo>
                    <a:pt x="120078" y="8496"/>
                  </a:lnTo>
                  <a:lnTo>
                    <a:pt x="167125" y="283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445"/>
            <p:cNvSpPr/>
            <p:nvPr>
              <p:custDataLst>
                <p:tags r:id="rId74"/>
              </p:custDataLst>
            </p:nvPr>
          </p:nvSpPr>
          <p:spPr>
            <a:xfrm>
              <a:off x="9537324" y="1898650"/>
              <a:ext cx="160589" cy="257499"/>
            </a:xfrm>
            <a:custGeom>
              <a:avLst/>
              <a:gdLst/>
              <a:ahLst/>
              <a:cxnLst/>
              <a:rect l="0" t="0" r="0" b="0"/>
              <a:pathLst>
                <a:path w="160589" h="257499">
                  <a:moveTo>
                    <a:pt x="70226" y="0"/>
                  </a:moveTo>
                  <a:lnTo>
                    <a:pt x="70226" y="0"/>
                  </a:lnTo>
                  <a:lnTo>
                    <a:pt x="43495" y="33213"/>
                  </a:lnTo>
                  <a:lnTo>
                    <a:pt x="26086" y="67226"/>
                  </a:lnTo>
                  <a:lnTo>
                    <a:pt x="11678" y="112425"/>
                  </a:lnTo>
                  <a:lnTo>
                    <a:pt x="2812" y="144981"/>
                  </a:lnTo>
                  <a:lnTo>
                    <a:pt x="0" y="188302"/>
                  </a:lnTo>
                  <a:lnTo>
                    <a:pt x="5854" y="211160"/>
                  </a:lnTo>
                  <a:lnTo>
                    <a:pt x="15510" y="229315"/>
                  </a:lnTo>
                  <a:lnTo>
                    <a:pt x="26857" y="242088"/>
                  </a:lnTo>
                  <a:lnTo>
                    <a:pt x="33552" y="245353"/>
                  </a:lnTo>
                  <a:lnTo>
                    <a:pt x="48518" y="247099"/>
                  </a:lnTo>
                  <a:lnTo>
                    <a:pt x="62695" y="243642"/>
                  </a:lnTo>
                  <a:lnTo>
                    <a:pt x="76050" y="236697"/>
                  </a:lnTo>
                  <a:lnTo>
                    <a:pt x="89043" y="226554"/>
                  </a:lnTo>
                  <a:lnTo>
                    <a:pt x="96228" y="214991"/>
                  </a:lnTo>
                  <a:lnTo>
                    <a:pt x="100839" y="193691"/>
                  </a:lnTo>
                  <a:lnTo>
                    <a:pt x="99808" y="191217"/>
                  </a:lnTo>
                  <a:lnTo>
                    <a:pt x="97708" y="190272"/>
                  </a:lnTo>
                  <a:lnTo>
                    <a:pt x="94897" y="190348"/>
                  </a:lnTo>
                  <a:lnTo>
                    <a:pt x="92318" y="192515"/>
                  </a:lnTo>
                  <a:lnTo>
                    <a:pt x="87570" y="200568"/>
                  </a:lnTo>
                  <a:lnTo>
                    <a:pt x="84301" y="217002"/>
                  </a:lnTo>
                  <a:lnTo>
                    <a:pt x="87300" y="229090"/>
                  </a:lnTo>
                  <a:lnTo>
                    <a:pt x="90074" y="235276"/>
                  </a:lnTo>
                  <a:lnTo>
                    <a:pt x="100685" y="245914"/>
                  </a:lnTo>
                  <a:lnTo>
                    <a:pt x="114102" y="253934"/>
                  </a:lnTo>
                  <a:lnTo>
                    <a:pt x="127121" y="257498"/>
                  </a:lnTo>
                  <a:lnTo>
                    <a:pt x="146349" y="256134"/>
                  </a:lnTo>
                  <a:lnTo>
                    <a:pt x="151315" y="253306"/>
                  </a:lnTo>
                  <a:lnTo>
                    <a:pt x="158713" y="244519"/>
                  </a:lnTo>
                  <a:lnTo>
                    <a:pt x="160588" y="231677"/>
                  </a:lnTo>
                  <a:lnTo>
                    <a:pt x="160100" y="224301"/>
                  </a:lnTo>
                  <a:lnTo>
                    <a:pt x="149301" y="200437"/>
                  </a:lnTo>
                  <a:lnTo>
                    <a:pt x="136651" y="187626"/>
                  </a:lnTo>
                  <a:lnTo>
                    <a:pt x="98704" y="164852"/>
                  </a:lnTo>
                  <a:lnTo>
                    <a:pt x="77602" y="159955"/>
                  </a:lnTo>
                  <a:lnTo>
                    <a:pt x="6387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664"/>
          <p:cNvGrpSpPr/>
          <p:nvPr/>
        </p:nvGrpSpPr>
        <p:grpSpPr>
          <a:xfrm>
            <a:off x="8756650" y="1918158"/>
            <a:ext cx="323851" cy="482143"/>
            <a:chOff x="8756650" y="1918158"/>
            <a:chExt cx="323851" cy="482143"/>
          </a:xfrm>
        </p:grpSpPr>
        <p:sp>
          <p:nvSpPr>
            <p:cNvPr id="252" name="SMARTInkShape-3446"/>
            <p:cNvSpPr/>
            <p:nvPr>
              <p:custDataLst>
                <p:tags r:id="rId68"/>
              </p:custDataLst>
            </p:nvPr>
          </p:nvSpPr>
          <p:spPr>
            <a:xfrm>
              <a:off x="8782050" y="1940030"/>
              <a:ext cx="19051" cy="263421"/>
            </a:xfrm>
            <a:custGeom>
              <a:avLst/>
              <a:gdLst/>
              <a:ahLst/>
              <a:cxnLst/>
              <a:rect l="0" t="0" r="0" b="0"/>
              <a:pathLst>
                <a:path w="19051" h="263421">
                  <a:moveTo>
                    <a:pt x="19050" y="9420"/>
                  </a:moveTo>
                  <a:lnTo>
                    <a:pt x="19050" y="9420"/>
                  </a:lnTo>
                  <a:lnTo>
                    <a:pt x="15679" y="6049"/>
                  </a:lnTo>
                  <a:lnTo>
                    <a:pt x="14024" y="2512"/>
                  </a:lnTo>
                  <a:lnTo>
                    <a:pt x="13583" y="582"/>
                  </a:lnTo>
                  <a:lnTo>
                    <a:pt x="13993" y="0"/>
                  </a:lnTo>
                  <a:lnTo>
                    <a:pt x="14974" y="318"/>
                  </a:lnTo>
                  <a:lnTo>
                    <a:pt x="16332" y="1235"/>
                  </a:lnTo>
                  <a:lnTo>
                    <a:pt x="18693" y="43010"/>
                  </a:lnTo>
                  <a:lnTo>
                    <a:pt x="17062" y="89928"/>
                  </a:lnTo>
                  <a:lnTo>
                    <a:pt x="13932" y="125635"/>
                  </a:lnTo>
                  <a:lnTo>
                    <a:pt x="10191" y="162671"/>
                  </a:lnTo>
                  <a:lnTo>
                    <a:pt x="7488" y="209109"/>
                  </a:lnTo>
                  <a:lnTo>
                    <a:pt x="0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447"/>
            <p:cNvSpPr/>
            <p:nvPr>
              <p:custDataLst>
                <p:tags r:id="rId69"/>
              </p:custDataLst>
            </p:nvPr>
          </p:nvSpPr>
          <p:spPr>
            <a:xfrm>
              <a:off x="8756650" y="1918158"/>
              <a:ext cx="222251" cy="63043"/>
            </a:xfrm>
            <a:custGeom>
              <a:avLst/>
              <a:gdLst/>
              <a:ahLst/>
              <a:cxnLst/>
              <a:rect l="0" t="0" r="0" b="0"/>
              <a:pathLst>
                <a:path w="222251" h="63043">
                  <a:moveTo>
                    <a:pt x="0" y="63042"/>
                  </a:moveTo>
                  <a:lnTo>
                    <a:pt x="0" y="63042"/>
                  </a:lnTo>
                  <a:lnTo>
                    <a:pt x="705" y="52903"/>
                  </a:lnTo>
                  <a:lnTo>
                    <a:pt x="3370" y="45365"/>
                  </a:lnTo>
                  <a:lnTo>
                    <a:pt x="15580" y="33188"/>
                  </a:lnTo>
                  <a:lnTo>
                    <a:pt x="55993" y="20796"/>
                  </a:lnTo>
                  <a:lnTo>
                    <a:pt x="87681" y="13457"/>
                  </a:lnTo>
                  <a:lnTo>
                    <a:pt x="122930" y="7373"/>
                  </a:lnTo>
                  <a:lnTo>
                    <a:pt x="157649" y="3022"/>
                  </a:lnTo>
                  <a:lnTo>
                    <a:pt x="198169" y="573"/>
                  </a:lnTo>
                  <a:lnTo>
                    <a:pt x="214135" y="0"/>
                  </a:lnTo>
                  <a:lnTo>
                    <a:pt x="218251" y="1259"/>
                  </a:lnTo>
                  <a:lnTo>
                    <a:pt x="220288" y="3508"/>
                  </a:lnTo>
                  <a:lnTo>
                    <a:pt x="222250" y="1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448"/>
            <p:cNvSpPr/>
            <p:nvPr>
              <p:custDataLst>
                <p:tags r:id="rId70"/>
              </p:custDataLst>
            </p:nvPr>
          </p:nvSpPr>
          <p:spPr>
            <a:xfrm>
              <a:off x="8763000" y="20574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12959" y="13980"/>
                  </a:lnTo>
                  <a:lnTo>
                    <a:pt x="57123" y="8066"/>
                  </a:lnTo>
                  <a:lnTo>
                    <a:pt x="103475" y="4977"/>
                  </a:lnTo>
                  <a:lnTo>
                    <a:pt x="145428" y="147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49"/>
            <p:cNvSpPr/>
            <p:nvPr>
              <p:custDataLst>
                <p:tags r:id="rId71"/>
              </p:custDataLst>
            </p:nvPr>
          </p:nvSpPr>
          <p:spPr>
            <a:xfrm>
              <a:off x="8921750" y="21590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35504" y="47530"/>
                  </a:lnTo>
                  <a:lnTo>
                    <a:pt x="66808" y="94080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450"/>
            <p:cNvSpPr/>
            <p:nvPr>
              <p:custDataLst>
                <p:tags r:id="rId72"/>
              </p:custDataLst>
            </p:nvPr>
          </p:nvSpPr>
          <p:spPr>
            <a:xfrm>
              <a:off x="8984311" y="2192777"/>
              <a:ext cx="96190" cy="207524"/>
            </a:xfrm>
            <a:custGeom>
              <a:avLst/>
              <a:gdLst/>
              <a:ahLst/>
              <a:cxnLst/>
              <a:rect l="0" t="0" r="0" b="0"/>
              <a:pathLst>
                <a:path w="96190" h="207524">
                  <a:moveTo>
                    <a:pt x="96189" y="17023"/>
                  </a:moveTo>
                  <a:lnTo>
                    <a:pt x="96189" y="17023"/>
                  </a:lnTo>
                  <a:lnTo>
                    <a:pt x="80609" y="4814"/>
                  </a:lnTo>
                  <a:lnTo>
                    <a:pt x="60214" y="0"/>
                  </a:lnTo>
                  <a:lnTo>
                    <a:pt x="36297" y="1945"/>
                  </a:lnTo>
                  <a:lnTo>
                    <a:pt x="9413" y="13287"/>
                  </a:lnTo>
                  <a:lnTo>
                    <a:pt x="1647" y="18420"/>
                  </a:lnTo>
                  <a:lnTo>
                    <a:pt x="0" y="22187"/>
                  </a:lnTo>
                  <a:lnTo>
                    <a:pt x="50" y="32018"/>
                  </a:lnTo>
                  <a:lnTo>
                    <a:pt x="6189" y="41562"/>
                  </a:lnTo>
                  <a:lnTo>
                    <a:pt x="37617" y="76536"/>
                  </a:lnTo>
                  <a:lnTo>
                    <a:pt x="45461" y="92157"/>
                  </a:lnTo>
                  <a:lnTo>
                    <a:pt x="50912" y="136949"/>
                  </a:lnTo>
                  <a:lnTo>
                    <a:pt x="44753" y="167719"/>
                  </a:lnTo>
                  <a:lnTo>
                    <a:pt x="26339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3451"/>
          <p:cNvSpPr/>
          <p:nvPr>
            <p:custDataLst>
              <p:tags r:id="rId5"/>
            </p:custDataLst>
          </p:nvPr>
        </p:nvSpPr>
        <p:spPr>
          <a:xfrm>
            <a:off x="8144949" y="1913392"/>
            <a:ext cx="192591" cy="302759"/>
          </a:xfrm>
          <a:custGeom>
            <a:avLst/>
            <a:gdLst/>
            <a:ahLst/>
            <a:cxnLst/>
            <a:rect l="0" t="0" r="0" b="0"/>
            <a:pathLst>
              <a:path w="192591" h="302759">
                <a:moveTo>
                  <a:pt x="154501" y="213858"/>
                </a:moveTo>
                <a:lnTo>
                  <a:pt x="154501" y="213858"/>
                </a:lnTo>
                <a:lnTo>
                  <a:pt x="136825" y="205019"/>
                </a:lnTo>
                <a:lnTo>
                  <a:pt x="103264" y="166144"/>
                </a:lnTo>
                <a:lnTo>
                  <a:pt x="96451" y="142322"/>
                </a:lnTo>
                <a:lnTo>
                  <a:pt x="94497" y="97177"/>
                </a:lnTo>
                <a:lnTo>
                  <a:pt x="100269" y="53697"/>
                </a:lnTo>
                <a:lnTo>
                  <a:pt x="103529" y="41467"/>
                </a:lnTo>
                <a:lnTo>
                  <a:pt x="116560" y="24116"/>
                </a:lnTo>
                <a:lnTo>
                  <a:pt x="141848" y="8295"/>
                </a:lnTo>
                <a:lnTo>
                  <a:pt x="165333" y="1021"/>
                </a:lnTo>
                <a:lnTo>
                  <a:pt x="172306" y="0"/>
                </a:lnTo>
                <a:lnTo>
                  <a:pt x="178365" y="1436"/>
                </a:lnTo>
                <a:lnTo>
                  <a:pt x="188861" y="8676"/>
                </a:lnTo>
                <a:lnTo>
                  <a:pt x="191519" y="15687"/>
                </a:lnTo>
                <a:lnTo>
                  <a:pt x="192590" y="34765"/>
                </a:lnTo>
                <a:lnTo>
                  <a:pt x="175742" y="72677"/>
                </a:lnTo>
                <a:lnTo>
                  <a:pt x="138295" y="115190"/>
                </a:lnTo>
                <a:lnTo>
                  <a:pt x="91451" y="159066"/>
                </a:lnTo>
                <a:lnTo>
                  <a:pt x="45195" y="199975"/>
                </a:lnTo>
                <a:lnTo>
                  <a:pt x="7712" y="240174"/>
                </a:lnTo>
                <a:lnTo>
                  <a:pt x="1068" y="252835"/>
                </a:lnTo>
                <a:lnTo>
                  <a:pt x="0" y="257482"/>
                </a:lnTo>
                <a:lnTo>
                  <a:pt x="696" y="264526"/>
                </a:lnTo>
                <a:lnTo>
                  <a:pt x="12765" y="270008"/>
                </a:lnTo>
                <a:lnTo>
                  <a:pt x="51638" y="275906"/>
                </a:lnTo>
                <a:lnTo>
                  <a:pt x="98779" y="277230"/>
                </a:lnTo>
                <a:lnTo>
                  <a:pt x="106922" y="279183"/>
                </a:lnTo>
                <a:lnTo>
                  <a:pt x="110082" y="280691"/>
                </a:lnTo>
                <a:lnTo>
                  <a:pt x="111482" y="282402"/>
                </a:lnTo>
                <a:lnTo>
                  <a:pt x="111711" y="284249"/>
                </a:lnTo>
                <a:lnTo>
                  <a:pt x="110542" y="292100"/>
                </a:lnTo>
                <a:lnTo>
                  <a:pt x="110148" y="300653"/>
                </a:lnTo>
                <a:lnTo>
                  <a:pt x="111525" y="301354"/>
                </a:lnTo>
                <a:lnTo>
                  <a:pt x="122751" y="3027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666"/>
          <p:cNvGrpSpPr/>
          <p:nvPr/>
        </p:nvGrpSpPr>
        <p:grpSpPr>
          <a:xfrm>
            <a:off x="7239000" y="1625580"/>
            <a:ext cx="273051" cy="558821"/>
            <a:chOff x="7239000" y="1625580"/>
            <a:chExt cx="273051" cy="558821"/>
          </a:xfrm>
        </p:grpSpPr>
        <p:sp>
          <p:nvSpPr>
            <p:cNvPr id="259" name="SMARTInkShape-3452"/>
            <p:cNvSpPr/>
            <p:nvPr>
              <p:custDataLst>
                <p:tags r:id="rId62"/>
              </p:custDataLst>
            </p:nvPr>
          </p:nvSpPr>
          <p:spPr>
            <a:xfrm>
              <a:off x="7245350" y="1828800"/>
              <a:ext cx="29759" cy="298451"/>
            </a:xfrm>
            <a:custGeom>
              <a:avLst/>
              <a:gdLst/>
              <a:ahLst/>
              <a:cxnLst/>
              <a:rect l="0" t="0" r="0" b="0"/>
              <a:pathLst>
                <a:path w="29759" h="298451">
                  <a:moveTo>
                    <a:pt x="0" y="0"/>
                  </a:moveTo>
                  <a:lnTo>
                    <a:pt x="0" y="0"/>
                  </a:lnTo>
                  <a:lnTo>
                    <a:pt x="13484" y="13484"/>
                  </a:lnTo>
                  <a:lnTo>
                    <a:pt x="25240" y="45466"/>
                  </a:lnTo>
                  <a:lnTo>
                    <a:pt x="28856" y="77828"/>
                  </a:lnTo>
                  <a:lnTo>
                    <a:pt x="29758" y="116435"/>
                  </a:lnTo>
                  <a:lnTo>
                    <a:pt x="27808" y="159464"/>
                  </a:lnTo>
                  <a:lnTo>
                    <a:pt x="24588" y="198813"/>
                  </a:lnTo>
                  <a:lnTo>
                    <a:pt x="20100" y="233001"/>
                  </a:lnTo>
                  <a:lnTo>
                    <a:pt x="7603" y="27804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453"/>
            <p:cNvSpPr/>
            <p:nvPr>
              <p:custDataLst>
                <p:tags r:id="rId63"/>
              </p:custDataLst>
            </p:nvPr>
          </p:nvSpPr>
          <p:spPr>
            <a:xfrm>
              <a:off x="7270750" y="181610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8789" y="50452"/>
                  </a:lnTo>
                  <a:lnTo>
                    <a:pt x="12209" y="44218"/>
                  </a:lnTo>
                  <a:lnTo>
                    <a:pt x="25416" y="33528"/>
                  </a:lnTo>
                  <a:lnTo>
                    <a:pt x="69383" y="15168"/>
                  </a:lnTo>
                  <a:lnTo>
                    <a:pt x="107811" y="5592"/>
                  </a:lnTo>
                  <a:lnTo>
                    <a:pt x="146009" y="165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454"/>
            <p:cNvSpPr/>
            <p:nvPr>
              <p:custDataLst>
                <p:tags r:id="rId64"/>
              </p:custDataLst>
            </p:nvPr>
          </p:nvSpPr>
          <p:spPr>
            <a:xfrm>
              <a:off x="7239000" y="19621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45208" y="7674"/>
                  </a:lnTo>
                  <a:lnTo>
                    <a:pt x="91006" y="4861"/>
                  </a:lnTo>
                  <a:lnTo>
                    <a:pt x="138443" y="144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455"/>
            <p:cNvSpPr/>
            <p:nvPr>
              <p:custDataLst>
                <p:tags r:id="rId65"/>
              </p:custDataLst>
            </p:nvPr>
          </p:nvSpPr>
          <p:spPr>
            <a:xfrm>
              <a:off x="7391400" y="2076450"/>
              <a:ext cx="82939" cy="107951"/>
            </a:xfrm>
            <a:custGeom>
              <a:avLst/>
              <a:gdLst/>
              <a:ahLst/>
              <a:cxnLst/>
              <a:rect l="0" t="0" r="0" b="0"/>
              <a:pathLst>
                <a:path w="82939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2322" y="10113"/>
                  </a:lnTo>
                  <a:lnTo>
                    <a:pt x="53849" y="41927"/>
                  </a:lnTo>
                  <a:lnTo>
                    <a:pt x="79719" y="84613"/>
                  </a:lnTo>
                  <a:lnTo>
                    <a:pt x="82938" y="95932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56"/>
            <p:cNvSpPr/>
            <p:nvPr>
              <p:custDataLst>
                <p:tags r:id="rId66"/>
              </p:custDataLst>
            </p:nvPr>
          </p:nvSpPr>
          <p:spPr>
            <a:xfrm>
              <a:off x="7410450" y="208915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6020" y="10113"/>
                  </a:lnTo>
                  <a:lnTo>
                    <a:pt x="49338" y="55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457"/>
            <p:cNvSpPr/>
            <p:nvPr>
              <p:custDataLst>
                <p:tags r:id="rId67"/>
              </p:custDataLst>
            </p:nvPr>
          </p:nvSpPr>
          <p:spPr>
            <a:xfrm>
              <a:off x="7264400" y="1625580"/>
              <a:ext cx="158751" cy="133371"/>
            </a:xfrm>
            <a:custGeom>
              <a:avLst/>
              <a:gdLst/>
              <a:ahLst/>
              <a:cxnLst/>
              <a:rect l="0" t="0" r="0" b="0"/>
              <a:pathLst>
                <a:path w="158751" h="133371">
                  <a:moveTo>
                    <a:pt x="0" y="44470"/>
                  </a:moveTo>
                  <a:lnTo>
                    <a:pt x="0" y="44470"/>
                  </a:lnTo>
                  <a:lnTo>
                    <a:pt x="0" y="41099"/>
                  </a:lnTo>
                  <a:lnTo>
                    <a:pt x="705" y="40106"/>
                  </a:lnTo>
                  <a:lnTo>
                    <a:pt x="1881" y="39444"/>
                  </a:lnTo>
                  <a:lnTo>
                    <a:pt x="3370" y="39003"/>
                  </a:lnTo>
                  <a:lnTo>
                    <a:pt x="4363" y="40119"/>
                  </a:lnTo>
                  <a:lnTo>
                    <a:pt x="5467" y="45123"/>
                  </a:lnTo>
                  <a:lnTo>
                    <a:pt x="6272" y="87769"/>
                  </a:lnTo>
                  <a:lnTo>
                    <a:pt x="875" y="111338"/>
                  </a:lnTo>
                  <a:lnTo>
                    <a:pt x="1288" y="110921"/>
                  </a:lnTo>
                  <a:lnTo>
                    <a:pt x="19808" y="67751"/>
                  </a:lnTo>
                  <a:lnTo>
                    <a:pt x="39504" y="23747"/>
                  </a:lnTo>
                  <a:lnTo>
                    <a:pt x="54195" y="3679"/>
                  </a:lnTo>
                  <a:lnTo>
                    <a:pt x="58708" y="1048"/>
                  </a:lnTo>
                  <a:lnTo>
                    <a:pt x="63126" y="0"/>
                  </a:lnTo>
                  <a:lnTo>
                    <a:pt x="67485" y="7"/>
                  </a:lnTo>
                  <a:lnTo>
                    <a:pt x="77971" y="9422"/>
                  </a:lnTo>
                  <a:lnTo>
                    <a:pt x="101950" y="47581"/>
                  </a:lnTo>
                  <a:lnTo>
                    <a:pt x="124116" y="90815"/>
                  </a:lnTo>
                  <a:lnTo>
                    <a:pt x="158750" y="133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667"/>
          <p:cNvGrpSpPr/>
          <p:nvPr/>
        </p:nvGrpSpPr>
        <p:grpSpPr>
          <a:xfrm>
            <a:off x="5779958" y="1725381"/>
            <a:ext cx="895834" cy="312970"/>
            <a:chOff x="5779958" y="1725381"/>
            <a:chExt cx="895834" cy="312970"/>
          </a:xfrm>
        </p:grpSpPr>
        <p:sp>
          <p:nvSpPr>
            <p:cNvPr id="266" name="SMARTInkShape-3458"/>
            <p:cNvSpPr/>
            <p:nvPr>
              <p:custDataLst>
                <p:tags r:id="rId57"/>
              </p:custDataLst>
            </p:nvPr>
          </p:nvSpPr>
          <p:spPr>
            <a:xfrm>
              <a:off x="6415799" y="1882144"/>
              <a:ext cx="259993" cy="156207"/>
            </a:xfrm>
            <a:custGeom>
              <a:avLst/>
              <a:gdLst/>
              <a:ahLst/>
              <a:cxnLst/>
              <a:rect l="0" t="0" r="0" b="0"/>
              <a:pathLst>
                <a:path w="259993" h="156207">
                  <a:moveTo>
                    <a:pt x="16751" y="54606"/>
                  </a:moveTo>
                  <a:lnTo>
                    <a:pt x="16751" y="54606"/>
                  </a:lnTo>
                  <a:lnTo>
                    <a:pt x="28684" y="59632"/>
                  </a:lnTo>
                  <a:lnTo>
                    <a:pt x="31056" y="60073"/>
                  </a:lnTo>
                  <a:lnTo>
                    <a:pt x="33343" y="59662"/>
                  </a:lnTo>
                  <a:lnTo>
                    <a:pt x="37765" y="57323"/>
                  </a:lnTo>
                  <a:lnTo>
                    <a:pt x="39228" y="55006"/>
                  </a:lnTo>
                  <a:lnTo>
                    <a:pt x="41285" y="45004"/>
                  </a:lnTo>
                  <a:lnTo>
                    <a:pt x="41188" y="32397"/>
                  </a:lnTo>
                  <a:lnTo>
                    <a:pt x="33279" y="6761"/>
                  </a:lnTo>
                  <a:lnTo>
                    <a:pt x="29270" y="1592"/>
                  </a:lnTo>
                  <a:lnTo>
                    <a:pt x="27214" y="213"/>
                  </a:lnTo>
                  <a:lnTo>
                    <a:pt x="24432" y="0"/>
                  </a:lnTo>
                  <a:lnTo>
                    <a:pt x="17578" y="1644"/>
                  </a:lnTo>
                  <a:lnTo>
                    <a:pt x="14480" y="4481"/>
                  </a:lnTo>
                  <a:lnTo>
                    <a:pt x="9157" y="13278"/>
                  </a:lnTo>
                  <a:lnTo>
                    <a:pt x="695" y="46312"/>
                  </a:lnTo>
                  <a:lnTo>
                    <a:pt x="0" y="75745"/>
                  </a:lnTo>
                  <a:lnTo>
                    <a:pt x="4837" y="93870"/>
                  </a:lnTo>
                  <a:lnTo>
                    <a:pt x="13573" y="107569"/>
                  </a:lnTo>
                  <a:lnTo>
                    <a:pt x="18866" y="113198"/>
                  </a:lnTo>
                  <a:lnTo>
                    <a:pt x="32272" y="119453"/>
                  </a:lnTo>
                  <a:lnTo>
                    <a:pt x="39799" y="121120"/>
                  </a:lnTo>
                  <a:lnTo>
                    <a:pt x="55687" y="119211"/>
                  </a:lnTo>
                  <a:lnTo>
                    <a:pt x="80497" y="108320"/>
                  </a:lnTo>
                  <a:lnTo>
                    <a:pt x="121206" y="78848"/>
                  </a:lnTo>
                  <a:lnTo>
                    <a:pt x="132790" y="63734"/>
                  </a:lnTo>
                  <a:lnTo>
                    <a:pt x="136998" y="47609"/>
                  </a:lnTo>
                  <a:lnTo>
                    <a:pt x="135810" y="32446"/>
                  </a:lnTo>
                  <a:lnTo>
                    <a:pt x="130580" y="21004"/>
                  </a:lnTo>
                  <a:lnTo>
                    <a:pt x="126503" y="17388"/>
                  </a:lnTo>
                  <a:lnTo>
                    <a:pt x="116328" y="13370"/>
                  </a:lnTo>
                  <a:lnTo>
                    <a:pt x="104752" y="15348"/>
                  </a:lnTo>
                  <a:lnTo>
                    <a:pt x="98701" y="17850"/>
                  </a:lnTo>
                  <a:lnTo>
                    <a:pt x="88216" y="30039"/>
                  </a:lnTo>
                  <a:lnTo>
                    <a:pt x="76261" y="56734"/>
                  </a:lnTo>
                  <a:lnTo>
                    <a:pt x="73357" y="66608"/>
                  </a:lnTo>
                  <a:lnTo>
                    <a:pt x="73896" y="85105"/>
                  </a:lnTo>
                  <a:lnTo>
                    <a:pt x="76014" y="93988"/>
                  </a:lnTo>
                  <a:lnTo>
                    <a:pt x="85893" y="107622"/>
                  </a:lnTo>
                  <a:lnTo>
                    <a:pt x="92480" y="113234"/>
                  </a:lnTo>
                  <a:lnTo>
                    <a:pt x="99692" y="116269"/>
                  </a:lnTo>
                  <a:lnTo>
                    <a:pt x="115233" y="117760"/>
                  </a:lnTo>
                  <a:lnTo>
                    <a:pt x="139848" y="111261"/>
                  </a:lnTo>
                  <a:lnTo>
                    <a:pt x="165016" y="97028"/>
                  </a:lnTo>
                  <a:lnTo>
                    <a:pt x="187958" y="73961"/>
                  </a:lnTo>
                  <a:lnTo>
                    <a:pt x="199057" y="57434"/>
                  </a:lnTo>
                  <a:lnTo>
                    <a:pt x="198966" y="57902"/>
                  </a:lnTo>
                  <a:lnTo>
                    <a:pt x="196172" y="66009"/>
                  </a:lnTo>
                  <a:lnTo>
                    <a:pt x="189623" y="108228"/>
                  </a:lnTo>
                  <a:lnTo>
                    <a:pt x="182626" y="137996"/>
                  </a:lnTo>
                  <a:lnTo>
                    <a:pt x="182368" y="138422"/>
                  </a:lnTo>
                  <a:lnTo>
                    <a:pt x="182195" y="138000"/>
                  </a:lnTo>
                  <a:lnTo>
                    <a:pt x="192702" y="98231"/>
                  </a:lnTo>
                  <a:lnTo>
                    <a:pt x="202834" y="55070"/>
                  </a:lnTo>
                  <a:lnTo>
                    <a:pt x="210933" y="35762"/>
                  </a:lnTo>
                  <a:lnTo>
                    <a:pt x="221587" y="22477"/>
                  </a:lnTo>
                  <a:lnTo>
                    <a:pt x="226687" y="19076"/>
                  </a:lnTo>
                  <a:lnTo>
                    <a:pt x="231496" y="17514"/>
                  </a:lnTo>
                  <a:lnTo>
                    <a:pt x="236115" y="17178"/>
                  </a:lnTo>
                  <a:lnTo>
                    <a:pt x="245009" y="20567"/>
                  </a:lnTo>
                  <a:lnTo>
                    <a:pt x="249357" y="23447"/>
                  </a:lnTo>
                  <a:lnTo>
                    <a:pt x="256068" y="36054"/>
                  </a:lnTo>
                  <a:lnTo>
                    <a:pt x="259992" y="54122"/>
                  </a:lnTo>
                  <a:lnTo>
                    <a:pt x="256763" y="98333"/>
                  </a:lnTo>
                  <a:lnTo>
                    <a:pt x="248004" y="143986"/>
                  </a:lnTo>
                  <a:lnTo>
                    <a:pt x="245351" y="15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459"/>
            <p:cNvSpPr/>
            <p:nvPr>
              <p:custDataLst>
                <p:tags r:id="rId58"/>
              </p:custDataLst>
            </p:nvPr>
          </p:nvSpPr>
          <p:spPr>
            <a:xfrm>
              <a:off x="5779958" y="1787042"/>
              <a:ext cx="135856" cy="249940"/>
            </a:xfrm>
            <a:custGeom>
              <a:avLst/>
              <a:gdLst/>
              <a:ahLst/>
              <a:cxnLst/>
              <a:rect l="0" t="0" r="0" b="0"/>
              <a:pathLst>
                <a:path w="135856" h="249940">
                  <a:moveTo>
                    <a:pt x="11242" y="3658"/>
                  </a:moveTo>
                  <a:lnTo>
                    <a:pt x="11242" y="3658"/>
                  </a:lnTo>
                  <a:lnTo>
                    <a:pt x="11242" y="0"/>
                  </a:lnTo>
                  <a:lnTo>
                    <a:pt x="13123" y="10252"/>
                  </a:lnTo>
                  <a:lnTo>
                    <a:pt x="16709" y="52311"/>
                  </a:lnTo>
                  <a:lnTo>
                    <a:pt x="19082" y="88311"/>
                  </a:lnTo>
                  <a:lnTo>
                    <a:pt x="21076" y="128771"/>
                  </a:lnTo>
                  <a:lnTo>
                    <a:pt x="19611" y="167919"/>
                  </a:lnTo>
                  <a:lnTo>
                    <a:pt x="14726" y="200841"/>
                  </a:lnTo>
                  <a:lnTo>
                    <a:pt x="1823" y="247170"/>
                  </a:lnTo>
                  <a:lnTo>
                    <a:pt x="729" y="249255"/>
                  </a:lnTo>
                  <a:lnTo>
                    <a:pt x="0" y="249939"/>
                  </a:lnTo>
                  <a:lnTo>
                    <a:pt x="2345" y="237419"/>
                  </a:lnTo>
                  <a:lnTo>
                    <a:pt x="20303" y="201423"/>
                  </a:lnTo>
                  <a:lnTo>
                    <a:pt x="43011" y="165109"/>
                  </a:lnTo>
                  <a:lnTo>
                    <a:pt x="71063" y="141101"/>
                  </a:lnTo>
                  <a:lnTo>
                    <a:pt x="88864" y="132242"/>
                  </a:lnTo>
                  <a:lnTo>
                    <a:pt x="106183" y="129716"/>
                  </a:lnTo>
                  <a:lnTo>
                    <a:pt x="114754" y="130030"/>
                  </a:lnTo>
                  <a:lnTo>
                    <a:pt x="121172" y="133061"/>
                  </a:lnTo>
                  <a:lnTo>
                    <a:pt x="130185" y="143956"/>
                  </a:lnTo>
                  <a:lnTo>
                    <a:pt x="135855" y="172698"/>
                  </a:lnTo>
                  <a:lnTo>
                    <a:pt x="130792" y="204654"/>
                  </a:lnTo>
                  <a:lnTo>
                    <a:pt x="116587" y="222106"/>
                  </a:lnTo>
                  <a:lnTo>
                    <a:pt x="76344" y="247186"/>
                  </a:lnTo>
                  <a:lnTo>
                    <a:pt x="57345" y="249241"/>
                  </a:lnTo>
                  <a:lnTo>
                    <a:pt x="48327" y="247813"/>
                  </a:lnTo>
                  <a:lnTo>
                    <a:pt x="34544" y="240582"/>
                  </a:lnTo>
                  <a:lnTo>
                    <a:pt x="17592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460"/>
            <p:cNvSpPr/>
            <p:nvPr>
              <p:custDataLst>
                <p:tags r:id="rId59"/>
              </p:custDataLst>
            </p:nvPr>
          </p:nvSpPr>
          <p:spPr>
            <a:xfrm>
              <a:off x="5969000" y="1725381"/>
              <a:ext cx="209551" cy="292691"/>
            </a:xfrm>
            <a:custGeom>
              <a:avLst/>
              <a:gdLst/>
              <a:ahLst/>
              <a:cxnLst/>
              <a:rect l="0" t="0" r="0" b="0"/>
              <a:pathLst>
                <a:path w="209551" h="292691">
                  <a:moveTo>
                    <a:pt x="0" y="236769"/>
                  </a:moveTo>
                  <a:lnTo>
                    <a:pt x="0" y="236769"/>
                  </a:lnTo>
                  <a:lnTo>
                    <a:pt x="6088" y="265969"/>
                  </a:lnTo>
                  <a:lnTo>
                    <a:pt x="6881" y="266113"/>
                  </a:lnTo>
                  <a:lnTo>
                    <a:pt x="9644" y="264392"/>
                  </a:lnTo>
                  <a:lnTo>
                    <a:pt x="21907" y="252715"/>
                  </a:lnTo>
                  <a:lnTo>
                    <a:pt x="32205" y="232478"/>
                  </a:lnTo>
                  <a:lnTo>
                    <a:pt x="40594" y="201767"/>
                  </a:lnTo>
                  <a:lnTo>
                    <a:pt x="39679" y="190403"/>
                  </a:lnTo>
                  <a:lnTo>
                    <a:pt x="38446" y="186809"/>
                  </a:lnTo>
                  <a:lnTo>
                    <a:pt x="36920" y="184412"/>
                  </a:lnTo>
                  <a:lnTo>
                    <a:pt x="35196" y="182814"/>
                  </a:lnTo>
                  <a:lnTo>
                    <a:pt x="32636" y="183160"/>
                  </a:lnTo>
                  <a:lnTo>
                    <a:pt x="26028" y="187308"/>
                  </a:lnTo>
                  <a:lnTo>
                    <a:pt x="6154" y="226196"/>
                  </a:lnTo>
                  <a:lnTo>
                    <a:pt x="1986" y="236071"/>
                  </a:lnTo>
                  <a:lnTo>
                    <a:pt x="1118" y="254568"/>
                  </a:lnTo>
                  <a:lnTo>
                    <a:pt x="2862" y="263452"/>
                  </a:lnTo>
                  <a:lnTo>
                    <a:pt x="12326" y="278967"/>
                  </a:lnTo>
                  <a:lnTo>
                    <a:pt x="18800" y="286068"/>
                  </a:lnTo>
                  <a:lnTo>
                    <a:pt x="26645" y="290096"/>
                  </a:lnTo>
                  <a:lnTo>
                    <a:pt x="44768" y="292690"/>
                  </a:lnTo>
                  <a:lnTo>
                    <a:pt x="64582" y="287728"/>
                  </a:lnTo>
                  <a:lnTo>
                    <a:pt x="106047" y="263925"/>
                  </a:lnTo>
                  <a:lnTo>
                    <a:pt x="137646" y="230155"/>
                  </a:lnTo>
                  <a:lnTo>
                    <a:pt x="156897" y="197376"/>
                  </a:lnTo>
                  <a:lnTo>
                    <a:pt x="174154" y="157172"/>
                  </a:lnTo>
                  <a:lnTo>
                    <a:pt x="181721" y="133610"/>
                  </a:lnTo>
                  <a:lnTo>
                    <a:pt x="188880" y="108730"/>
                  </a:lnTo>
                  <a:lnTo>
                    <a:pt x="198717" y="64151"/>
                  </a:lnTo>
                  <a:lnTo>
                    <a:pt x="206340" y="18406"/>
                  </a:lnTo>
                  <a:lnTo>
                    <a:pt x="207418" y="5663"/>
                  </a:lnTo>
                  <a:lnTo>
                    <a:pt x="206718" y="2265"/>
                  </a:lnTo>
                  <a:lnTo>
                    <a:pt x="205546" y="0"/>
                  </a:lnTo>
                  <a:lnTo>
                    <a:pt x="203352" y="2017"/>
                  </a:lnTo>
                  <a:lnTo>
                    <a:pt x="193524" y="24534"/>
                  </a:lnTo>
                  <a:lnTo>
                    <a:pt x="182381" y="71579"/>
                  </a:lnTo>
                  <a:lnTo>
                    <a:pt x="176779" y="112316"/>
                  </a:lnTo>
                  <a:lnTo>
                    <a:pt x="171936" y="156292"/>
                  </a:lnTo>
                  <a:lnTo>
                    <a:pt x="168844" y="198885"/>
                  </a:lnTo>
                  <a:lnTo>
                    <a:pt x="169821" y="234278"/>
                  </a:lnTo>
                  <a:lnTo>
                    <a:pt x="180561" y="279917"/>
                  </a:lnTo>
                  <a:lnTo>
                    <a:pt x="185612" y="290753"/>
                  </a:lnTo>
                  <a:lnTo>
                    <a:pt x="188654" y="291808"/>
                  </a:lnTo>
                  <a:lnTo>
                    <a:pt x="192089" y="290395"/>
                  </a:lnTo>
                  <a:lnTo>
                    <a:pt x="195794" y="287336"/>
                  </a:lnTo>
                  <a:lnTo>
                    <a:pt x="209550" y="249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461"/>
            <p:cNvSpPr/>
            <p:nvPr>
              <p:custDataLst>
                <p:tags r:id="rId60"/>
              </p:custDataLst>
            </p:nvPr>
          </p:nvSpPr>
          <p:spPr>
            <a:xfrm>
              <a:off x="6073149" y="1885950"/>
              <a:ext cx="124452" cy="15994"/>
            </a:xfrm>
            <a:custGeom>
              <a:avLst/>
              <a:gdLst/>
              <a:ahLst/>
              <a:cxnLst/>
              <a:rect l="0" t="0" r="0" b="0"/>
              <a:pathLst>
                <a:path w="124452" h="15994">
                  <a:moveTo>
                    <a:pt x="29201" y="6350"/>
                  </a:moveTo>
                  <a:lnTo>
                    <a:pt x="29201" y="6350"/>
                  </a:lnTo>
                  <a:lnTo>
                    <a:pt x="0" y="12438"/>
                  </a:lnTo>
                  <a:lnTo>
                    <a:pt x="562" y="13231"/>
                  </a:lnTo>
                  <a:lnTo>
                    <a:pt x="4947" y="15993"/>
                  </a:lnTo>
                  <a:lnTo>
                    <a:pt x="42740" y="11740"/>
                  </a:lnTo>
                  <a:lnTo>
                    <a:pt x="82131" y="6065"/>
                  </a:lnTo>
                  <a:lnTo>
                    <a:pt x="124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462"/>
            <p:cNvSpPr/>
            <p:nvPr>
              <p:custDataLst>
                <p:tags r:id="rId61"/>
              </p:custDataLst>
            </p:nvPr>
          </p:nvSpPr>
          <p:spPr>
            <a:xfrm>
              <a:off x="6234282" y="1892300"/>
              <a:ext cx="135366" cy="99999"/>
            </a:xfrm>
            <a:custGeom>
              <a:avLst/>
              <a:gdLst/>
              <a:ahLst/>
              <a:cxnLst/>
              <a:rect l="0" t="0" r="0" b="0"/>
              <a:pathLst>
                <a:path w="135366" h="99999">
                  <a:moveTo>
                    <a:pt x="26818" y="0"/>
                  </a:moveTo>
                  <a:lnTo>
                    <a:pt x="26818" y="0"/>
                  </a:lnTo>
                  <a:lnTo>
                    <a:pt x="20077" y="3371"/>
                  </a:lnTo>
                  <a:lnTo>
                    <a:pt x="9142" y="15580"/>
                  </a:lnTo>
                  <a:lnTo>
                    <a:pt x="336" y="35974"/>
                  </a:lnTo>
                  <a:lnTo>
                    <a:pt x="0" y="59891"/>
                  </a:lnTo>
                  <a:lnTo>
                    <a:pt x="4368" y="81481"/>
                  </a:lnTo>
                  <a:lnTo>
                    <a:pt x="10020" y="91012"/>
                  </a:lnTo>
                  <a:lnTo>
                    <a:pt x="13503" y="94541"/>
                  </a:lnTo>
                  <a:lnTo>
                    <a:pt x="17941" y="96189"/>
                  </a:lnTo>
                  <a:lnTo>
                    <a:pt x="28517" y="96137"/>
                  </a:lnTo>
                  <a:lnTo>
                    <a:pt x="38391" y="91881"/>
                  </a:lnTo>
                  <a:lnTo>
                    <a:pt x="43000" y="88771"/>
                  </a:lnTo>
                  <a:lnTo>
                    <a:pt x="50002" y="79670"/>
                  </a:lnTo>
                  <a:lnTo>
                    <a:pt x="63534" y="58979"/>
                  </a:lnTo>
                  <a:lnTo>
                    <a:pt x="63996" y="59780"/>
                  </a:lnTo>
                  <a:lnTo>
                    <a:pt x="66617" y="71206"/>
                  </a:lnTo>
                  <a:lnTo>
                    <a:pt x="68167" y="74987"/>
                  </a:lnTo>
                  <a:lnTo>
                    <a:pt x="90769" y="96192"/>
                  </a:lnTo>
                  <a:lnTo>
                    <a:pt x="101572" y="99196"/>
                  </a:lnTo>
                  <a:lnTo>
                    <a:pt x="108404" y="99998"/>
                  </a:lnTo>
                  <a:lnTo>
                    <a:pt x="113664" y="99121"/>
                  </a:lnTo>
                  <a:lnTo>
                    <a:pt x="121390" y="94383"/>
                  </a:lnTo>
                  <a:lnTo>
                    <a:pt x="133077" y="83783"/>
                  </a:lnTo>
                  <a:lnTo>
                    <a:pt x="135052" y="79138"/>
                  </a:lnTo>
                  <a:lnTo>
                    <a:pt x="135365" y="68334"/>
                  </a:lnTo>
                  <a:lnTo>
                    <a:pt x="1220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668"/>
          <p:cNvGrpSpPr/>
          <p:nvPr/>
        </p:nvGrpSpPr>
        <p:grpSpPr>
          <a:xfrm>
            <a:off x="4074170" y="1732102"/>
            <a:ext cx="1278881" cy="310430"/>
            <a:chOff x="4074170" y="1732102"/>
            <a:chExt cx="1278881" cy="310430"/>
          </a:xfrm>
        </p:grpSpPr>
        <p:sp>
          <p:nvSpPr>
            <p:cNvPr id="272" name="SMARTInkShape-3463"/>
            <p:cNvSpPr/>
            <p:nvPr>
              <p:custDataLst>
                <p:tags r:id="rId46"/>
              </p:custDataLst>
            </p:nvPr>
          </p:nvSpPr>
          <p:spPr>
            <a:xfrm>
              <a:off x="5053597" y="1901629"/>
              <a:ext cx="299454" cy="123981"/>
            </a:xfrm>
            <a:custGeom>
              <a:avLst/>
              <a:gdLst/>
              <a:ahLst/>
              <a:cxnLst/>
              <a:rect l="0" t="0" r="0" b="0"/>
              <a:pathLst>
                <a:path w="299454" h="123981">
                  <a:moveTo>
                    <a:pt x="121653" y="3371"/>
                  </a:moveTo>
                  <a:lnTo>
                    <a:pt x="121653" y="3371"/>
                  </a:lnTo>
                  <a:lnTo>
                    <a:pt x="118282" y="0"/>
                  </a:lnTo>
                  <a:lnTo>
                    <a:pt x="99331" y="1275"/>
                  </a:lnTo>
                  <a:lnTo>
                    <a:pt x="71373" y="9492"/>
                  </a:lnTo>
                  <a:lnTo>
                    <a:pt x="40746" y="27606"/>
                  </a:lnTo>
                  <a:lnTo>
                    <a:pt x="12701" y="54218"/>
                  </a:lnTo>
                  <a:lnTo>
                    <a:pt x="2674" y="72301"/>
                  </a:lnTo>
                  <a:lnTo>
                    <a:pt x="0" y="81074"/>
                  </a:lnTo>
                  <a:lnTo>
                    <a:pt x="334" y="89040"/>
                  </a:lnTo>
                  <a:lnTo>
                    <a:pt x="6350" y="103535"/>
                  </a:lnTo>
                  <a:lnTo>
                    <a:pt x="19843" y="115151"/>
                  </a:lnTo>
                  <a:lnTo>
                    <a:pt x="28379" y="120224"/>
                  </a:lnTo>
                  <a:lnTo>
                    <a:pt x="52917" y="123980"/>
                  </a:lnTo>
                  <a:lnTo>
                    <a:pt x="81226" y="121886"/>
                  </a:lnTo>
                  <a:lnTo>
                    <a:pt x="120963" y="108101"/>
                  </a:lnTo>
                  <a:lnTo>
                    <a:pt x="146746" y="94133"/>
                  </a:lnTo>
                  <a:lnTo>
                    <a:pt x="164791" y="74754"/>
                  </a:lnTo>
                  <a:lnTo>
                    <a:pt x="176104" y="52735"/>
                  </a:lnTo>
                  <a:lnTo>
                    <a:pt x="181766" y="22623"/>
                  </a:lnTo>
                  <a:lnTo>
                    <a:pt x="180590" y="9340"/>
                  </a:lnTo>
                  <a:lnTo>
                    <a:pt x="177172" y="5234"/>
                  </a:lnTo>
                  <a:lnTo>
                    <a:pt x="165850" y="671"/>
                  </a:lnTo>
                  <a:lnTo>
                    <a:pt x="151409" y="4288"/>
                  </a:lnTo>
                  <a:lnTo>
                    <a:pt x="127412" y="20105"/>
                  </a:lnTo>
                  <a:lnTo>
                    <a:pt x="112218" y="36209"/>
                  </a:lnTo>
                  <a:lnTo>
                    <a:pt x="100762" y="57476"/>
                  </a:lnTo>
                  <a:lnTo>
                    <a:pt x="98492" y="77277"/>
                  </a:lnTo>
                  <a:lnTo>
                    <a:pt x="99862" y="86508"/>
                  </a:lnTo>
                  <a:lnTo>
                    <a:pt x="110792" y="102410"/>
                  </a:lnTo>
                  <a:lnTo>
                    <a:pt x="118646" y="109614"/>
                  </a:lnTo>
                  <a:lnTo>
                    <a:pt x="142423" y="117618"/>
                  </a:lnTo>
                  <a:lnTo>
                    <a:pt x="172512" y="119764"/>
                  </a:lnTo>
                  <a:lnTo>
                    <a:pt x="207052" y="116014"/>
                  </a:lnTo>
                  <a:lnTo>
                    <a:pt x="243569" y="105881"/>
                  </a:lnTo>
                  <a:lnTo>
                    <a:pt x="299453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464"/>
            <p:cNvSpPr/>
            <p:nvPr>
              <p:custDataLst>
                <p:tags r:id="rId47"/>
              </p:custDataLst>
            </p:nvPr>
          </p:nvSpPr>
          <p:spPr>
            <a:xfrm>
              <a:off x="4850459" y="1910577"/>
              <a:ext cx="185092" cy="127774"/>
            </a:xfrm>
            <a:custGeom>
              <a:avLst/>
              <a:gdLst/>
              <a:ahLst/>
              <a:cxnLst/>
              <a:rect l="0" t="0" r="0" b="0"/>
              <a:pathLst>
                <a:path w="185092" h="127774">
                  <a:moveTo>
                    <a:pt x="51741" y="38873"/>
                  </a:moveTo>
                  <a:lnTo>
                    <a:pt x="51741" y="38873"/>
                  </a:lnTo>
                  <a:lnTo>
                    <a:pt x="63675" y="43899"/>
                  </a:lnTo>
                  <a:lnTo>
                    <a:pt x="66047" y="44340"/>
                  </a:lnTo>
                  <a:lnTo>
                    <a:pt x="68334" y="43929"/>
                  </a:lnTo>
                  <a:lnTo>
                    <a:pt x="72756" y="41590"/>
                  </a:lnTo>
                  <a:lnTo>
                    <a:pt x="74218" y="39979"/>
                  </a:lnTo>
                  <a:lnTo>
                    <a:pt x="75842" y="36307"/>
                  </a:lnTo>
                  <a:lnTo>
                    <a:pt x="74681" y="30442"/>
                  </a:lnTo>
                  <a:lnTo>
                    <a:pt x="64818" y="11808"/>
                  </a:lnTo>
                  <a:lnTo>
                    <a:pt x="53342" y="671"/>
                  </a:lnTo>
                  <a:lnTo>
                    <a:pt x="47870" y="0"/>
                  </a:lnTo>
                  <a:lnTo>
                    <a:pt x="34263" y="3016"/>
                  </a:lnTo>
                  <a:lnTo>
                    <a:pt x="20689" y="12824"/>
                  </a:lnTo>
                  <a:lnTo>
                    <a:pt x="9013" y="27296"/>
                  </a:lnTo>
                  <a:lnTo>
                    <a:pt x="1470" y="45487"/>
                  </a:lnTo>
                  <a:lnTo>
                    <a:pt x="0" y="75562"/>
                  </a:lnTo>
                  <a:lnTo>
                    <a:pt x="6167" y="92573"/>
                  </a:lnTo>
                  <a:lnTo>
                    <a:pt x="10775" y="100073"/>
                  </a:lnTo>
                  <a:lnTo>
                    <a:pt x="17375" y="105073"/>
                  </a:lnTo>
                  <a:lnTo>
                    <a:pt x="34115" y="110629"/>
                  </a:lnTo>
                  <a:lnTo>
                    <a:pt x="51434" y="107453"/>
                  </a:lnTo>
                  <a:lnTo>
                    <a:pt x="85547" y="88168"/>
                  </a:lnTo>
                  <a:lnTo>
                    <a:pt x="104248" y="66806"/>
                  </a:lnTo>
                  <a:lnTo>
                    <a:pt x="119743" y="41976"/>
                  </a:lnTo>
                  <a:lnTo>
                    <a:pt x="118948" y="42352"/>
                  </a:lnTo>
                  <a:lnTo>
                    <a:pt x="114301" y="46534"/>
                  </a:lnTo>
                  <a:lnTo>
                    <a:pt x="107123" y="63564"/>
                  </a:lnTo>
                  <a:lnTo>
                    <a:pt x="102720" y="110333"/>
                  </a:lnTo>
                  <a:lnTo>
                    <a:pt x="102620" y="112261"/>
                  </a:lnTo>
                  <a:lnTo>
                    <a:pt x="102576" y="110766"/>
                  </a:lnTo>
                  <a:lnTo>
                    <a:pt x="114753" y="70178"/>
                  </a:lnTo>
                  <a:lnTo>
                    <a:pt x="134505" y="23249"/>
                  </a:lnTo>
                  <a:lnTo>
                    <a:pt x="142853" y="10762"/>
                  </a:lnTo>
                  <a:lnTo>
                    <a:pt x="151266" y="5213"/>
                  </a:lnTo>
                  <a:lnTo>
                    <a:pt x="155485" y="5144"/>
                  </a:lnTo>
                  <a:lnTo>
                    <a:pt x="163937" y="8830"/>
                  </a:lnTo>
                  <a:lnTo>
                    <a:pt x="170515" y="22699"/>
                  </a:lnTo>
                  <a:lnTo>
                    <a:pt x="174380" y="42268"/>
                  </a:lnTo>
                  <a:lnTo>
                    <a:pt x="174874" y="81694"/>
                  </a:lnTo>
                  <a:lnTo>
                    <a:pt x="185091" y="12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65"/>
            <p:cNvSpPr/>
            <p:nvPr>
              <p:custDataLst>
                <p:tags r:id="rId48"/>
              </p:custDataLst>
            </p:nvPr>
          </p:nvSpPr>
          <p:spPr>
            <a:xfrm>
              <a:off x="4737100" y="1915807"/>
              <a:ext cx="88901" cy="112244"/>
            </a:xfrm>
            <a:custGeom>
              <a:avLst/>
              <a:gdLst/>
              <a:ahLst/>
              <a:cxnLst/>
              <a:rect l="0" t="0" r="0" b="0"/>
              <a:pathLst>
                <a:path w="88901" h="112244">
                  <a:moveTo>
                    <a:pt x="0" y="20943"/>
                  </a:moveTo>
                  <a:lnTo>
                    <a:pt x="0" y="20943"/>
                  </a:lnTo>
                  <a:lnTo>
                    <a:pt x="705" y="7145"/>
                  </a:lnTo>
                  <a:lnTo>
                    <a:pt x="3371" y="1170"/>
                  </a:lnTo>
                  <a:lnTo>
                    <a:pt x="5775" y="0"/>
                  </a:lnTo>
                  <a:lnTo>
                    <a:pt x="12209" y="581"/>
                  </a:lnTo>
                  <a:lnTo>
                    <a:pt x="17892" y="5073"/>
                  </a:lnTo>
                  <a:lnTo>
                    <a:pt x="43581" y="48295"/>
                  </a:lnTo>
                  <a:lnTo>
                    <a:pt x="60432" y="89378"/>
                  </a:lnTo>
                  <a:lnTo>
                    <a:pt x="66041" y="107307"/>
                  </a:lnTo>
                  <a:lnTo>
                    <a:pt x="65899" y="110269"/>
                  </a:lnTo>
                  <a:lnTo>
                    <a:pt x="65099" y="112243"/>
                  </a:lnTo>
                  <a:lnTo>
                    <a:pt x="63155" y="110738"/>
                  </a:lnTo>
                  <a:lnTo>
                    <a:pt x="57232" y="101539"/>
                  </a:lnTo>
                  <a:lnTo>
                    <a:pt x="52706" y="80493"/>
                  </a:lnTo>
                  <a:lnTo>
                    <a:pt x="51365" y="49641"/>
                  </a:lnTo>
                  <a:lnTo>
                    <a:pt x="56696" y="31581"/>
                  </a:lnTo>
                  <a:lnTo>
                    <a:pt x="66120" y="17910"/>
                  </a:lnTo>
                  <a:lnTo>
                    <a:pt x="8890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466"/>
            <p:cNvSpPr/>
            <p:nvPr>
              <p:custDataLst>
                <p:tags r:id="rId49"/>
              </p:custDataLst>
            </p:nvPr>
          </p:nvSpPr>
          <p:spPr>
            <a:xfrm>
              <a:off x="4619678" y="1916340"/>
              <a:ext cx="46429" cy="109311"/>
            </a:xfrm>
            <a:custGeom>
              <a:avLst/>
              <a:gdLst/>
              <a:ahLst/>
              <a:cxnLst/>
              <a:rect l="0" t="0" r="0" b="0"/>
              <a:pathLst>
                <a:path w="46429" h="109311">
                  <a:moveTo>
                    <a:pt x="34872" y="39460"/>
                  </a:moveTo>
                  <a:lnTo>
                    <a:pt x="34872" y="39460"/>
                  </a:lnTo>
                  <a:lnTo>
                    <a:pt x="43710" y="30621"/>
                  </a:lnTo>
                  <a:lnTo>
                    <a:pt x="45856" y="24713"/>
                  </a:lnTo>
                  <a:lnTo>
                    <a:pt x="46428" y="21162"/>
                  </a:lnTo>
                  <a:lnTo>
                    <a:pt x="45182" y="13454"/>
                  </a:lnTo>
                  <a:lnTo>
                    <a:pt x="43862" y="9422"/>
                  </a:lnTo>
                  <a:lnTo>
                    <a:pt x="38632" y="3062"/>
                  </a:lnTo>
                  <a:lnTo>
                    <a:pt x="35262" y="378"/>
                  </a:lnTo>
                  <a:lnTo>
                    <a:pt x="30899" y="0"/>
                  </a:lnTo>
                  <a:lnTo>
                    <a:pt x="20406" y="3342"/>
                  </a:lnTo>
                  <a:lnTo>
                    <a:pt x="10568" y="13295"/>
                  </a:lnTo>
                  <a:lnTo>
                    <a:pt x="5970" y="19900"/>
                  </a:lnTo>
                  <a:lnTo>
                    <a:pt x="860" y="36646"/>
                  </a:lnTo>
                  <a:lnTo>
                    <a:pt x="0" y="55143"/>
                  </a:lnTo>
                  <a:lnTo>
                    <a:pt x="4321" y="72771"/>
                  </a:lnTo>
                  <a:lnTo>
                    <a:pt x="14709" y="88131"/>
                  </a:lnTo>
                  <a:lnTo>
                    <a:pt x="34872" y="10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467"/>
            <p:cNvSpPr/>
            <p:nvPr>
              <p:custDataLst>
                <p:tags r:id="rId50"/>
              </p:custDataLst>
            </p:nvPr>
          </p:nvSpPr>
          <p:spPr>
            <a:xfrm>
              <a:off x="4492142" y="1943100"/>
              <a:ext cx="60809" cy="31751"/>
            </a:xfrm>
            <a:custGeom>
              <a:avLst/>
              <a:gdLst/>
              <a:ahLst/>
              <a:cxnLst/>
              <a:rect l="0" t="0" r="0" b="0"/>
              <a:pathLst>
                <a:path w="608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5975"/>
                  </a:lnTo>
                  <a:lnTo>
                    <a:pt x="1562" y="19540"/>
                  </a:lnTo>
                  <a:lnTo>
                    <a:pt x="10252" y="13859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468"/>
            <p:cNvSpPr/>
            <p:nvPr>
              <p:custDataLst>
                <p:tags r:id="rId51"/>
              </p:custDataLst>
            </p:nvPr>
          </p:nvSpPr>
          <p:spPr>
            <a:xfrm>
              <a:off x="4549457" y="1788340"/>
              <a:ext cx="66994" cy="218261"/>
            </a:xfrm>
            <a:custGeom>
              <a:avLst/>
              <a:gdLst/>
              <a:ahLst/>
              <a:cxnLst/>
              <a:rect l="0" t="0" r="0" b="0"/>
              <a:pathLst>
                <a:path w="66994" h="218261">
                  <a:moveTo>
                    <a:pt x="66993" y="15060"/>
                  </a:moveTo>
                  <a:lnTo>
                    <a:pt x="66993" y="15060"/>
                  </a:lnTo>
                  <a:lnTo>
                    <a:pt x="56148" y="5626"/>
                  </a:lnTo>
                  <a:lnTo>
                    <a:pt x="45945" y="754"/>
                  </a:lnTo>
                  <a:lnTo>
                    <a:pt x="36236" y="0"/>
                  </a:lnTo>
                  <a:lnTo>
                    <a:pt x="31672" y="787"/>
                  </a:lnTo>
                  <a:lnTo>
                    <a:pt x="15135" y="12007"/>
                  </a:lnTo>
                  <a:lnTo>
                    <a:pt x="6786" y="28520"/>
                  </a:lnTo>
                  <a:lnTo>
                    <a:pt x="0" y="67261"/>
                  </a:lnTo>
                  <a:lnTo>
                    <a:pt x="529" y="101055"/>
                  </a:lnTo>
                  <a:lnTo>
                    <a:pt x="7820" y="137241"/>
                  </a:lnTo>
                  <a:lnTo>
                    <a:pt x="16235" y="170727"/>
                  </a:lnTo>
                  <a:lnTo>
                    <a:pt x="28893" y="21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69"/>
            <p:cNvSpPr/>
            <p:nvPr>
              <p:custDataLst>
                <p:tags r:id="rId52"/>
              </p:custDataLst>
            </p:nvPr>
          </p:nvSpPr>
          <p:spPr>
            <a:xfrm>
              <a:off x="4375150" y="191770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2117" y="21507"/>
                  </a:lnTo>
                  <a:lnTo>
                    <a:pt x="15915" y="14918"/>
                  </a:lnTo>
                  <a:lnTo>
                    <a:pt x="60361" y="424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70"/>
            <p:cNvSpPr/>
            <p:nvPr>
              <p:custDataLst>
                <p:tags r:id="rId53"/>
              </p:custDataLst>
            </p:nvPr>
          </p:nvSpPr>
          <p:spPr>
            <a:xfrm>
              <a:off x="4397404" y="1736198"/>
              <a:ext cx="92047" cy="289453"/>
            </a:xfrm>
            <a:custGeom>
              <a:avLst/>
              <a:gdLst/>
              <a:ahLst/>
              <a:cxnLst/>
              <a:rect l="0" t="0" r="0" b="0"/>
              <a:pathLst>
                <a:path w="92047" h="289453">
                  <a:moveTo>
                    <a:pt x="92046" y="16402"/>
                  </a:moveTo>
                  <a:lnTo>
                    <a:pt x="92046" y="16402"/>
                  </a:lnTo>
                  <a:lnTo>
                    <a:pt x="85304" y="6289"/>
                  </a:lnTo>
                  <a:lnTo>
                    <a:pt x="81201" y="3310"/>
                  </a:lnTo>
                  <a:lnTo>
                    <a:pt x="70998" y="0"/>
                  </a:lnTo>
                  <a:lnTo>
                    <a:pt x="49983" y="1507"/>
                  </a:lnTo>
                  <a:lnTo>
                    <a:pt x="34076" y="10253"/>
                  </a:lnTo>
                  <a:lnTo>
                    <a:pt x="25881" y="16536"/>
                  </a:lnTo>
                  <a:lnTo>
                    <a:pt x="13016" y="36687"/>
                  </a:lnTo>
                  <a:lnTo>
                    <a:pt x="4005" y="64929"/>
                  </a:lnTo>
                  <a:lnTo>
                    <a:pt x="0" y="103351"/>
                  </a:lnTo>
                  <a:lnTo>
                    <a:pt x="1983" y="144416"/>
                  </a:lnTo>
                  <a:lnTo>
                    <a:pt x="8273" y="184775"/>
                  </a:lnTo>
                  <a:lnTo>
                    <a:pt x="18125" y="221527"/>
                  </a:lnTo>
                  <a:lnTo>
                    <a:pt x="28829" y="263838"/>
                  </a:lnTo>
                  <a:lnTo>
                    <a:pt x="34896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471"/>
            <p:cNvSpPr/>
            <p:nvPr>
              <p:custDataLst>
                <p:tags r:id="rId54"/>
              </p:custDataLst>
            </p:nvPr>
          </p:nvSpPr>
          <p:spPr>
            <a:xfrm>
              <a:off x="4286250" y="181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472"/>
            <p:cNvSpPr/>
            <p:nvPr>
              <p:custDataLst>
                <p:tags r:id="rId55"/>
              </p:custDataLst>
            </p:nvPr>
          </p:nvSpPr>
          <p:spPr>
            <a:xfrm>
              <a:off x="4289229" y="19177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750" y="56990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73"/>
            <p:cNvSpPr/>
            <p:nvPr>
              <p:custDataLst>
                <p:tags r:id="rId56"/>
              </p:custDataLst>
            </p:nvPr>
          </p:nvSpPr>
          <p:spPr>
            <a:xfrm>
              <a:off x="4074170" y="1732102"/>
              <a:ext cx="153837" cy="310430"/>
            </a:xfrm>
            <a:custGeom>
              <a:avLst/>
              <a:gdLst/>
              <a:ahLst/>
              <a:cxnLst/>
              <a:rect l="0" t="0" r="0" b="0"/>
              <a:pathLst>
                <a:path w="153837" h="310430">
                  <a:moveTo>
                    <a:pt x="91430" y="191948"/>
                  </a:moveTo>
                  <a:lnTo>
                    <a:pt x="91430" y="191948"/>
                  </a:lnTo>
                  <a:lnTo>
                    <a:pt x="82592" y="174271"/>
                  </a:lnTo>
                  <a:lnTo>
                    <a:pt x="79188" y="171697"/>
                  </a:lnTo>
                  <a:lnTo>
                    <a:pt x="69761" y="168836"/>
                  </a:lnTo>
                  <a:lnTo>
                    <a:pt x="56634" y="171328"/>
                  </a:lnTo>
                  <a:lnTo>
                    <a:pt x="49183" y="173968"/>
                  </a:lnTo>
                  <a:lnTo>
                    <a:pt x="35259" y="186309"/>
                  </a:lnTo>
                  <a:lnTo>
                    <a:pt x="9073" y="229718"/>
                  </a:lnTo>
                  <a:lnTo>
                    <a:pt x="0" y="271421"/>
                  </a:lnTo>
                  <a:lnTo>
                    <a:pt x="3522" y="292886"/>
                  </a:lnTo>
                  <a:lnTo>
                    <a:pt x="7425" y="301573"/>
                  </a:lnTo>
                  <a:lnTo>
                    <a:pt x="12850" y="306659"/>
                  </a:lnTo>
                  <a:lnTo>
                    <a:pt x="19287" y="309344"/>
                  </a:lnTo>
                  <a:lnTo>
                    <a:pt x="26401" y="310429"/>
                  </a:lnTo>
                  <a:lnTo>
                    <a:pt x="45595" y="304108"/>
                  </a:lnTo>
                  <a:lnTo>
                    <a:pt x="80201" y="280919"/>
                  </a:lnTo>
                  <a:lnTo>
                    <a:pt x="115385" y="243475"/>
                  </a:lnTo>
                  <a:lnTo>
                    <a:pt x="135238" y="211321"/>
                  </a:lnTo>
                  <a:lnTo>
                    <a:pt x="148765" y="173512"/>
                  </a:lnTo>
                  <a:lnTo>
                    <a:pt x="153836" y="127545"/>
                  </a:lnTo>
                  <a:lnTo>
                    <a:pt x="152327" y="80774"/>
                  </a:lnTo>
                  <a:lnTo>
                    <a:pt x="144601" y="43525"/>
                  </a:lnTo>
                  <a:lnTo>
                    <a:pt x="132230" y="19913"/>
                  </a:lnTo>
                  <a:lnTo>
                    <a:pt x="124980" y="11642"/>
                  </a:lnTo>
                  <a:lnTo>
                    <a:pt x="107517" y="2451"/>
                  </a:lnTo>
                  <a:lnTo>
                    <a:pt x="97921" y="0"/>
                  </a:lnTo>
                  <a:lnTo>
                    <a:pt x="89407" y="1894"/>
                  </a:lnTo>
                  <a:lnTo>
                    <a:pt x="74304" y="13405"/>
                  </a:lnTo>
                  <a:lnTo>
                    <a:pt x="64298" y="35925"/>
                  </a:lnTo>
                  <a:lnTo>
                    <a:pt x="58205" y="66160"/>
                  </a:lnTo>
                  <a:lnTo>
                    <a:pt x="55496" y="103116"/>
                  </a:lnTo>
                  <a:lnTo>
                    <a:pt x="59937" y="143060"/>
                  </a:lnTo>
                  <a:lnTo>
                    <a:pt x="69672" y="181509"/>
                  </a:lnTo>
                  <a:lnTo>
                    <a:pt x="91020" y="226249"/>
                  </a:lnTo>
                  <a:lnTo>
                    <a:pt x="115219" y="259340"/>
                  </a:lnTo>
                  <a:lnTo>
                    <a:pt x="148580" y="280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669"/>
          <p:cNvGrpSpPr/>
          <p:nvPr/>
        </p:nvGrpSpPr>
        <p:grpSpPr>
          <a:xfrm>
            <a:off x="2605711" y="1742326"/>
            <a:ext cx="842340" cy="437286"/>
            <a:chOff x="2605711" y="1742326"/>
            <a:chExt cx="842340" cy="437286"/>
          </a:xfrm>
        </p:grpSpPr>
        <p:sp>
          <p:nvSpPr>
            <p:cNvPr id="284" name="SMARTInkShape-3474"/>
            <p:cNvSpPr/>
            <p:nvPr>
              <p:custDataLst>
                <p:tags r:id="rId41"/>
              </p:custDataLst>
            </p:nvPr>
          </p:nvSpPr>
          <p:spPr>
            <a:xfrm>
              <a:off x="3182233" y="1784350"/>
              <a:ext cx="265818" cy="50801"/>
            </a:xfrm>
            <a:custGeom>
              <a:avLst/>
              <a:gdLst/>
              <a:ahLst/>
              <a:cxnLst/>
              <a:rect l="0" t="0" r="0" b="0"/>
              <a:pathLst>
                <a:path w="265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45333"/>
                  </a:lnTo>
                  <a:lnTo>
                    <a:pt x="12862" y="37969"/>
                  </a:lnTo>
                  <a:lnTo>
                    <a:pt x="51403" y="30222"/>
                  </a:lnTo>
                  <a:lnTo>
                    <a:pt x="94557" y="23780"/>
                  </a:lnTo>
                  <a:lnTo>
                    <a:pt x="119893" y="20087"/>
                  </a:lnTo>
                  <a:lnTo>
                    <a:pt x="147368" y="16213"/>
                  </a:lnTo>
                  <a:lnTo>
                    <a:pt x="176268" y="12220"/>
                  </a:lnTo>
                  <a:lnTo>
                    <a:pt x="206118" y="8146"/>
                  </a:lnTo>
                  <a:lnTo>
                    <a:pt x="265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75"/>
            <p:cNvSpPr/>
            <p:nvPr>
              <p:custDataLst>
                <p:tags r:id="rId42"/>
              </p:custDataLst>
            </p:nvPr>
          </p:nvSpPr>
          <p:spPr>
            <a:xfrm>
              <a:off x="3081854" y="1742326"/>
              <a:ext cx="366197" cy="258265"/>
            </a:xfrm>
            <a:custGeom>
              <a:avLst/>
              <a:gdLst/>
              <a:ahLst/>
              <a:cxnLst/>
              <a:rect l="0" t="0" r="0" b="0"/>
              <a:pathLst>
                <a:path w="366197" h="258265">
                  <a:moveTo>
                    <a:pt x="23296" y="156324"/>
                  </a:moveTo>
                  <a:lnTo>
                    <a:pt x="23296" y="156324"/>
                  </a:lnTo>
                  <a:lnTo>
                    <a:pt x="19925" y="159695"/>
                  </a:lnTo>
                  <a:lnTo>
                    <a:pt x="4998" y="201137"/>
                  </a:lnTo>
                  <a:lnTo>
                    <a:pt x="0" y="224400"/>
                  </a:lnTo>
                  <a:lnTo>
                    <a:pt x="1890" y="244698"/>
                  </a:lnTo>
                  <a:lnTo>
                    <a:pt x="6962" y="253927"/>
                  </a:lnTo>
                  <a:lnTo>
                    <a:pt x="10290" y="257376"/>
                  </a:lnTo>
                  <a:lnTo>
                    <a:pt x="14625" y="258264"/>
                  </a:lnTo>
                  <a:lnTo>
                    <a:pt x="25087" y="255488"/>
                  </a:lnTo>
                  <a:lnTo>
                    <a:pt x="52708" y="237139"/>
                  </a:lnTo>
                  <a:lnTo>
                    <a:pt x="81466" y="207808"/>
                  </a:lnTo>
                  <a:lnTo>
                    <a:pt x="84653" y="206874"/>
                  </a:lnTo>
                  <a:lnTo>
                    <a:pt x="87484" y="206958"/>
                  </a:lnTo>
                  <a:lnTo>
                    <a:pt x="89372" y="209130"/>
                  </a:lnTo>
                  <a:lnTo>
                    <a:pt x="99391" y="236995"/>
                  </a:lnTo>
                  <a:lnTo>
                    <a:pt x="106740" y="246976"/>
                  </a:lnTo>
                  <a:lnTo>
                    <a:pt x="110675" y="250625"/>
                  </a:lnTo>
                  <a:lnTo>
                    <a:pt x="120692" y="254680"/>
                  </a:lnTo>
                  <a:lnTo>
                    <a:pt x="126327" y="255761"/>
                  </a:lnTo>
                  <a:lnTo>
                    <a:pt x="138232" y="253200"/>
                  </a:lnTo>
                  <a:lnTo>
                    <a:pt x="144370" y="250541"/>
                  </a:lnTo>
                  <a:lnTo>
                    <a:pt x="163122" y="233315"/>
                  </a:lnTo>
                  <a:lnTo>
                    <a:pt x="182082" y="206966"/>
                  </a:lnTo>
                  <a:lnTo>
                    <a:pt x="197736" y="163333"/>
                  </a:lnTo>
                  <a:lnTo>
                    <a:pt x="205012" y="126513"/>
                  </a:lnTo>
                  <a:lnTo>
                    <a:pt x="211303" y="86630"/>
                  </a:lnTo>
                  <a:lnTo>
                    <a:pt x="218803" y="45386"/>
                  </a:lnTo>
                  <a:lnTo>
                    <a:pt x="228627" y="1214"/>
                  </a:lnTo>
                  <a:lnTo>
                    <a:pt x="227916" y="0"/>
                  </a:lnTo>
                  <a:lnTo>
                    <a:pt x="220175" y="15148"/>
                  </a:lnTo>
                  <a:lnTo>
                    <a:pt x="215686" y="52092"/>
                  </a:lnTo>
                  <a:lnTo>
                    <a:pt x="214636" y="86480"/>
                  </a:lnTo>
                  <a:lnTo>
                    <a:pt x="214169" y="124577"/>
                  </a:lnTo>
                  <a:lnTo>
                    <a:pt x="213962" y="162675"/>
                  </a:lnTo>
                  <a:lnTo>
                    <a:pt x="213845" y="209711"/>
                  </a:lnTo>
                  <a:lnTo>
                    <a:pt x="220553" y="240346"/>
                  </a:lnTo>
                  <a:lnTo>
                    <a:pt x="225736" y="250111"/>
                  </a:lnTo>
                  <a:lnTo>
                    <a:pt x="228106" y="252716"/>
                  </a:lnTo>
                  <a:lnTo>
                    <a:pt x="231096" y="252335"/>
                  </a:lnTo>
                  <a:lnTo>
                    <a:pt x="238183" y="246268"/>
                  </a:lnTo>
                  <a:lnTo>
                    <a:pt x="260273" y="208455"/>
                  </a:lnTo>
                  <a:lnTo>
                    <a:pt x="279418" y="160863"/>
                  </a:lnTo>
                  <a:lnTo>
                    <a:pt x="281767" y="148699"/>
                  </a:lnTo>
                  <a:lnTo>
                    <a:pt x="281688" y="145596"/>
                  </a:lnTo>
                  <a:lnTo>
                    <a:pt x="280929" y="144233"/>
                  </a:lnTo>
                  <a:lnTo>
                    <a:pt x="279718" y="144030"/>
                  </a:lnTo>
                  <a:lnTo>
                    <a:pt x="271272" y="150486"/>
                  </a:lnTo>
                  <a:lnTo>
                    <a:pt x="259832" y="168078"/>
                  </a:lnTo>
                  <a:lnTo>
                    <a:pt x="254247" y="194536"/>
                  </a:lnTo>
                  <a:lnTo>
                    <a:pt x="255964" y="221347"/>
                  </a:lnTo>
                  <a:lnTo>
                    <a:pt x="259547" y="228600"/>
                  </a:lnTo>
                  <a:lnTo>
                    <a:pt x="271054" y="240423"/>
                  </a:lnTo>
                  <a:lnTo>
                    <a:pt x="285575" y="246618"/>
                  </a:lnTo>
                  <a:lnTo>
                    <a:pt x="293399" y="248270"/>
                  </a:lnTo>
                  <a:lnTo>
                    <a:pt x="321265" y="243853"/>
                  </a:lnTo>
                  <a:lnTo>
                    <a:pt x="366196" y="21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76"/>
            <p:cNvSpPr/>
            <p:nvPr>
              <p:custDataLst>
                <p:tags r:id="rId43"/>
              </p:custDataLst>
            </p:nvPr>
          </p:nvSpPr>
          <p:spPr>
            <a:xfrm>
              <a:off x="2952750" y="1888449"/>
              <a:ext cx="90316" cy="291163"/>
            </a:xfrm>
            <a:custGeom>
              <a:avLst/>
              <a:gdLst/>
              <a:ahLst/>
              <a:cxnLst/>
              <a:rect l="0" t="0" r="0" b="0"/>
              <a:pathLst>
                <a:path w="90316" h="291163">
                  <a:moveTo>
                    <a:pt x="25400" y="54651"/>
                  </a:moveTo>
                  <a:lnTo>
                    <a:pt x="25400" y="54651"/>
                  </a:lnTo>
                  <a:lnTo>
                    <a:pt x="28771" y="58022"/>
                  </a:lnTo>
                  <a:lnTo>
                    <a:pt x="28544" y="65321"/>
                  </a:lnTo>
                  <a:lnTo>
                    <a:pt x="25108" y="104164"/>
                  </a:lnTo>
                  <a:lnTo>
                    <a:pt x="20453" y="139407"/>
                  </a:lnTo>
                  <a:lnTo>
                    <a:pt x="14605" y="181521"/>
                  </a:lnTo>
                  <a:lnTo>
                    <a:pt x="9110" y="227317"/>
                  </a:lnTo>
                  <a:lnTo>
                    <a:pt x="6895" y="271706"/>
                  </a:lnTo>
                  <a:lnTo>
                    <a:pt x="7298" y="285175"/>
                  </a:lnTo>
                  <a:lnTo>
                    <a:pt x="8393" y="288767"/>
                  </a:lnTo>
                  <a:lnTo>
                    <a:pt x="9828" y="291162"/>
                  </a:lnTo>
                  <a:lnTo>
                    <a:pt x="10786" y="290641"/>
                  </a:lnTo>
                  <a:lnTo>
                    <a:pt x="17614" y="244617"/>
                  </a:lnTo>
                  <a:lnTo>
                    <a:pt x="20506" y="197485"/>
                  </a:lnTo>
                  <a:lnTo>
                    <a:pt x="23930" y="155527"/>
                  </a:lnTo>
                  <a:lnTo>
                    <a:pt x="27804" y="108657"/>
                  </a:lnTo>
                  <a:lnTo>
                    <a:pt x="33759" y="70892"/>
                  </a:lnTo>
                  <a:lnTo>
                    <a:pt x="43164" y="31476"/>
                  </a:lnTo>
                  <a:lnTo>
                    <a:pt x="45709" y="22268"/>
                  </a:lnTo>
                  <a:lnTo>
                    <a:pt x="54182" y="10155"/>
                  </a:lnTo>
                  <a:lnTo>
                    <a:pt x="67089" y="1250"/>
                  </a:lnTo>
                  <a:lnTo>
                    <a:pt x="70126" y="0"/>
                  </a:lnTo>
                  <a:lnTo>
                    <a:pt x="73562" y="1989"/>
                  </a:lnTo>
                  <a:lnTo>
                    <a:pt x="81142" y="11725"/>
                  </a:lnTo>
                  <a:lnTo>
                    <a:pt x="89972" y="33074"/>
                  </a:lnTo>
                  <a:lnTo>
                    <a:pt x="90315" y="57273"/>
                  </a:lnTo>
                  <a:lnTo>
                    <a:pt x="75835" y="85688"/>
                  </a:lnTo>
                  <a:lnTo>
                    <a:pt x="53671" y="109708"/>
                  </a:lnTo>
                  <a:lnTo>
                    <a:pt x="22308" y="130307"/>
                  </a:lnTo>
                  <a:lnTo>
                    <a:pt x="0" y="13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477"/>
            <p:cNvSpPr/>
            <p:nvPr>
              <p:custDataLst>
                <p:tags r:id="rId44"/>
              </p:custDataLst>
            </p:nvPr>
          </p:nvSpPr>
          <p:spPr>
            <a:xfrm>
              <a:off x="2775910" y="1912233"/>
              <a:ext cx="137748" cy="132468"/>
            </a:xfrm>
            <a:custGeom>
              <a:avLst/>
              <a:gdLst/>
              <a:ahLst/>
              <a:cxnLst/>
              <a:rect l="0" t="0" r="0" b="0"/>
              <a:pathLst>
                <a:path w="137748" h="132468">
                  <a:moveTo>
                    <a:pt x="11740" y="5467"/>
                  </a:moveTo>
                  <a:lnTo>
                    <a:pt x="11740" y="5467"/>
                  </a:lnTo>
                  <a:lnTo>
                    <a:pt x="6273" y="0"/>
                  </a:lnTo>
                  <a:lnTo>
                    <a:pt x="2280" y="9492"/>
                  </a:lnTo>
                  <a:lnTo>
                    <a:pt x="0" y="29080"/>
                  </a:lnTo>
                  <a:lnTo>
                    <a:pt x="4193" y="76197"/>
                  </a:lnTo>
                  <a:lnTo>
                    <a:pt x="8429" y="116290"/>
                  </a:lnTo>
                  <a:lnTo>
                    <a:pt x="6741" y="121044"/>
                  </a:lnTo>
                  <a:lnTo>
                    <a:pt x="6291" y="121324"/>
                  </a:lnTo>
                  <a:lnTo>
                    <a:pt x="5991" y="120805"/>
                  </a:lnTo>
                  <a:lnTo>
                    <a:pt x="7295" y="77449"/>
                  </a:lnTo>
                  <a:lnTo>
                    <a:pt x="17604" y="38501"/>
                  </a:lnTo>
                  <a:lnTo>
                    <a:pt x="29156" y="17450"/>
                  </a:lnTo>
                  <a:lnTo>
                    <a:pt x="33229" y="14161"/>
                  </a:lnTo>
                  <a:lnTo>
                    <a:pt x="37355" y="12674"/>
                  </a:lnTo>
                  <a:lnTo>
                    <a:pt x="41516" y="12388"/>
                  </a:lnTo>
                  <a:lnTo>
                    <a:pt x="49904" y="15834"/>
                  </a:lnTo>
                  <a:lnTo>
                    <a:pt x="58335" y="22774"/>
                  </a:lnTo>
                  <a:lnTo>
                    <a:pt x="69604" y="37876"/>
                  </a:lnTo>
                  <a:lnTo>
                    <a:pt x="73570" y="51602"/>
                  </a:lnTo>
                  <a:lnTo>
                    <a:pt x="74498" y="60308"/>
                  </a:lnTo>
                  <a:lnTo>
                    <a:pt x="74039" y="63195"/>
                  </a:lnTo>
                  <a:lnTo>
                    <a:pt x="73029" y="65119"/>
                  </a:lnTo>
                  <a:lnTo>
                    <a:pt x="71649" y="66401"/>
                  </a:lnTo>
                  <a:lnTo>
                    <a:pt x="70729" y="66551"/>
                  </a:lnTo>
                  <a:lnTo>
                    <a:pt x="70116" y="65945"/>
                  </a:lnTo>
                  <a:lnTo>
                    <a:pt x="69707" y="64836"/>
                  </a:lnTo>
                  <a:lnTo>
                    <a:pt x="69132" y="56532"/>
                  </a:lnTo>
                  <a:lnTo>
                    <a:pt x="75704" y="41764"/>
                  </a:lnTo>
                  <a:lnTo>
                    <a:pt x="83217" y="30725"/>
                  </a:lnTo>
                  <a:lnTo>
                    <a:pt x="91485" y="27276"/>
                  </a:lnTo>
                  <a:lnTo>
                    <a:pt x="96654" y="26356"/>
                  </a:lnTo>
                  <a:lnTo>
                    <a:pt x="108040" y="29097"/>
                  </a:lnTo>
                  <a:lnTo>
                    <a:pt x="114040" y="31804"/>
                  </a:lnTo>
                  <a:lnTo>
                    <a:pt x="122588" y="40456"/>
                  </a:lnTo>
                  <a:lnTo>
                    <a:pt x="128739" y="52767"/>
                  </a:lnTo>
                  <a:lnTo>
                    <a:pt x="137283" y="92791"/>
                  </a:lnTo>
                  <a:lnTo>
                    <a:pt x="137747" y="118045"/>
                  </a:lnTo>
                  <a:lnTo>
                    <a:pt x="13239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478"/>
            <p:cNvSpPr/>
            <p:nvPr>
              <p:custDataLst>
                <p:tags r:id="rId45"/>
              </p:custDataLst>
            </p:nvPr>
          </p:nvSpPr>
          <p:spPr>
            <a:xfrm>
              <a:off x="2605711" y="1921908"/>
              <a:ext cx="83749" cy="116092"/>
            </a:xfrm>
            <a:custGeom>
              <a:avLst/>
              <a:gdLst/>
              <a:ahLst/>
              <a:cxnLst/>
              <a:rect l="0" t="0" r="0" b="0"/>
              <a:pathLst>
                <a:path w="83749" h="116092">
                  <a:moveTo>
                    <a:pt x="42239" y="8492"/>
                  </a:moveTo>
                  <a:lnTo>
                    <a:pt x="42239" y="8492"/>
                  </a:lnTo>
                  <a:lnTo>
                    <a:pt x="42239" y="5121"/>
                  </a:lnTo>
                  <a:lnTo>
                    <a:pt x="41533" y="4128"/>
                  </a:lnTo>
                  <a:lnTo>
                    <a:pt x="40357" y="3466"/>
                  </a:lnTo>
                  <a:lnTo>
                    <a:pt x="33401" y="2403"/>
                  </a:lnTo>
                  <a:lnTo>
                    <a:pt x="23941" y="5590"/>
                  </a:lnTo>
                  <a:lnTo>
                    <a:pt x="18114" y="10965"/>
                  </a:lnTo>
                  <a:lnTo>
                    <a:pt x="8985" y="27569"/>
                  </a:lnTo>
                  <a:lnTo>
                    <a:pt x="2765" y="45193"/>
                  </a:lnTo>
                  <a:lnTo>
                    <a:pt x="0" y="64785"/>
                  </a:lnTo>
                  <a:lnTo>
                    <a:pt x="5186" y="92277"/>
                  </a:lnTo>
                  <a:lnTo>
                    <a:pt x="13777" y="105937"/>
                  </a:lnTo>
                  <a:lnTo>
                    <a:pt x="19031" y="111555"/>
                  </a:lnTo>
                  <a:lnTo>
                    <a:pt x="25356" y="114595"/>
                  </a:lnTo>
                  <a:lnTo>
                    <a:pt x="39909" y="116091"/>
                  </a:lnTo>
                  <a:lnTo>
                    <a:pt x="53904" y="112523"/>
                  </a:lnTo>
                  <a:lnTo>
                    <a:pt x="60599" y="109596"/>
                  </a:lnTo>
                  <a:lnTo>
                    <a:pt x="71801" y="98818"/>
                  </a:lnTo>
                  <a:lnTo>
                    <a:pt x="80072" y="84620"/>
                  </a:lnTo>
                  <a:lnTo>
                    <a:pt x="83748" y="68903"/>
                  </a:lnTo>
                  <a:lnTo>
                    <a:pt x="82447" y="40816"/>
                  </a:lnTo>
                  <a:lnTo>
                    <a:pt x="70851" y="13523"/>
                  </a:lnTo>
                  <a:lnTo>
                    <a:pt x="65546" y="7612"/>
                  </a:lnTo>
                  <a:lnTo>
                    <a:pt x="54009" y="1045"/>
                  </a:lnTo>
                  <a:lnTo>
                    <a:pt x="49380" y="0"/>
                  </a:lnTo>
                  <a:lnTo>
                    <a:pt x="35889" y="2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670"/>
          <p:cNvGrpSpPr/>
          <p:nvPr/>
        </p:nvGrpSpPr>
        <p:grpSpPr>
          <a:xfrm>
            <a:off x="7886700" y="600476"/>
            <a:ext cx="349251" cy="701275"/>
            <a:chOff x="7886700" y="600476"/>
            <a:chExt cx="349251" cy="701275"/>
          </a:xfrm>
        </p:grpSpPr>
        <p:sp>
          <p:nvSpPr>
            <p:cNvPr id="290" name="SMARTInkShape-3479"/>
            <p:cNvSpPr/>
            <p:nvPr>
              <p:custDataLst>
                <p:tags r:id="rId35"/>
              </p:custDataLst>
            </p:nvPr>
          </p:nvSpPr>
          <p:spPr>
            <a:xfrm>
              <a:off x="7950308" y="600476"/>
              <a:ext cx="133243" cy="168932"/>
            </a:xfrm>
            <a:custGeom>
              <a:avLst/>
              <a:gdLst/>
              <a:ahLst/>
              <a:cxnLst/>
              <a:rect l="0" t="0" r="0" b="0"/>
              <a:pathLst>
                <a:path w="133243" h="168932">
                  <a:moveTo>
                    <a:pt x="18942" y="53574"/>
                  </a:moveTo>
                  <a:lnTo>
                    <a:pt x="18942" y="53574"/>
                  </a:lnTo>
                  <a:lnTo>
                    <a:pt x="10103" y="92298"/>
                  </a:lnTo>
                  <a:lnTo>
                    <a:pt x="2641" y="135385"/>
                  </a:lnTo>
                  <a:lnTo>
                    <a:pt x="52" y="168931"/>
                  </a:lnTo>
                  <a:lnTo>
                    <a:pt x="0" y="168579"/>
                  </a:lnTo>
                  <a:lnTo>
                    <a:pt x="17578" y="125841"/>
                  </a:lnTo>
                  <a:lnTo>
                    <a:pt x="33119" y="80396"/>
                  </a:lnTo>
                  <a:lnTo>
                    <a:pt x="44388" y="33456"/>
                  </a:lnTo>
                  <a:lnTo>
                    <a:pt x="50152" y="4471"/>
                  </a:lnTo>
                  <a:lnTo>
                    <a:pt x="51743" y="1788"/>
                  </a:lnTo>
                  <a:lnTo>
                    <a:pt x="53509" y="0"/>
                  </a:lnTo>
                  <a:lnTo>
                    <a:pt x="56097" y="1630"/>
                  </a:lnTo>
                  <a:lnTo>
                    <a:pt x="77779" y="38833"/>
                  </a:lnTo>
                  <a:lnTo>
                    <a:pt x="102531" y="84764"/>
                  </a:lnTo>
                  <a:lnTo>
                    <a:pt x="133242" y="12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80"/>
            <p:cNvSpPr/>
            <p:nvPr>
              <p:custDataLst>
                <p:tags r:id="rId36"/>
              </p:custDataLst>
            </p:nvPr>
          </p:nvSpPr>
          <p:spPr>
            <a:xfrm>
              <a:off x="8140700" y="12065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86411" y="0"/>
                  </a:lnTo>
                  <a:lnTo>
                    <a:pt x="76952" y="6742"/>
                  </a:lnTo>
                  <a:lnTo>
                    <a:pt x="40587" y="509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81"/>
            <p:cNvSpPr/>
            <p:nvPr>
              <p:custDataLst>
                <p:tags r:id="rId37"/>
              </p:custDataLst>
            </p:nvPr>
          </p:nvSpPr>
          <p:spPr>
            <a:xfrm>
              <a:off x="8096250" y="11747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0139" y="12242"/>
                  </a:lnTo>
                  <a:lnTo>
                    <a:pt x="39788" y="50742"/>
                  </a:lnTo>
                  <a:lnTo>
                    <a:pt x="75446" y="93291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82"/>
            <p:cNvSpPr/>
            <p:nvPr>
              <p:custDataLst>
                <p:tags r:id="rId38"/>
              </p:custDataLst>
            </p:nvPr>
          </p:nvSpPr>
          <p:spPr>
            <a:xfrm>
              <a:off x="7950200" y="10731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2633" y="13980"/>
                  </a:lnTo>
                  <a:lnTo>
                    <a:pt x="86790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83"/>
            <p:cNvSpPr/>
            <p:nvPr>
              <p:custDataLst>
                <p:tags r:id="rId39"/>
              </p:custDataLst>
            </p:nvPr>
          </p:nvSpPr>
          <p:spPr>
            <a:xfrm>
              <a:off x="7899400" y="869950"/>
              <a:ext cx="215901" cy="120651"/>
            </a:xfrm>
            <a:custGeom>
              <a:avLst/>
              <a:gdLst/>
              <a:ahLst/>
              <a:cxnLst/>
              <a:rect l="0" t="0" r="0" b="0"/>
              <a:pathLst>
                <a:path w="215901" h="120651">
                  <a:moveTo>
                    <a:pt x="0" y="120650"/>
                  </a:moveTo>
                  <a:lnTo>
                    <a:pt x="0" y="120650"/>
                  </a:lnTo>
                  <a:lnTo>
                    <a:pt x="1411" y="82395"/>
                  </a:lnTo>
                  <a:lnTo>
                    <a:pt x="6741" y="69781"/>
                  </a:lnTo>
                  <a:lnTo>
                    <a:pt x="31160" y="50780"/>
                  </a:lnTo>
                  <a:lnTo>
                    <a:pt x="75318" y="28373"/>
                  </a:lnTo>
                  <a:lnTo>
                    <a:pt x="112262" y="15903"/>
                  </a:lnTo>
                  <a:lnTo>
                    <a:pt x="150083" y="7068"/>
                  </a:lnTo>
                  <a:lnTo>
                    <a:pt x="194204" y="209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484"/>
            <p:cNvSpPr/>
            <p:nvPr>
              <p:custDataLst>
                <p:tags r:id="rId40"/>
              </p:custDataLst>
            </p:nvPr>
          </p:nvSpPr>
          <p:spPr>
            <a:xfrm>
              <a:off x="7886700" y="944329"/>
              <a:ext cx="22060" cy="255822"/>
            </a:xfrm>
            <a:custGeom>
              <a:avLst/>
              <a:gdLst/>
              <a:ahLst/>
              <a:cxnLst/>
              <a:rect l="0" t="0" r="0" b="0"/>
              <a:pathLst>
                <a:path w="22060" h="255822">
                  <a:moveTo>
                    <a:pt x="0" y="8171"/>
                  </a:moveTo>
                  <a:lnTo>
                    <a:pt x="0" y="8171"/>
                  </a:lnTo>
                  <a:lnTo>
                    <a:pt x="3370" y="1429"/>
                  </a:lnTo>
                  <a:lnTo>
                    <a:pt x="5069" y="149"/>
                  </a:lnTo>
                  <a:lnTo>
                    <a:pt x="6907" y="0"/>
                  </a:lnTo>
                  <a:lnTo>
                    <a:pt x="8839" y="607"/>
                  </a:lnTo>
                  <a:lnTo>
                    <a:pt x="12865" y="6926"/>
                  </a:lnTo>
                  <a:lnTo>
                    <a:pt x="14927" y="11574"/>
                  </a:lnTo>
                  <a:lnTo>
                    <a:pt x="18941" y="55933"/>
                  </a:lnTo>
                  <a:lnTo>
                    <a:pt x="22059" y="88665"/>
                  </a:lnTo>
                  <a:lnTo>
                    <a:pt x="22034" y="124379"/>
                  </a:lnTo>
                  <a:lnTo>
                    <a:pt x="20376" y="160714"/>
                  </a:lnTo>
                  <a:lnTo>
                    <a:pt x="19640" y="195677"/>
                  </a:lnTo>
                  <a:lnTo>
                    <a:pt x="14801" y="241014"/>
                  </a:lnTo>
                  <a:lnTo>
                    <a:pt x="12700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671"/>
          <p:cNvGrpSpPr/>
          <p:nvPr/>
        </p:nvGrpSpPr>
        <p:grpSpPr>
          <a:xfrm>
            <a:off x="6933174" y="861053"/>
            <a:ext cx="350277" cy="339276"/>
            <a:chOff x="6933174" y="861053"/>
            <a:chExt cx="350277" cy="339276"/>
          </a:xfrm>
        </p:grpSpPr>
        <p:sp>
          <p:nvSpPr>
            <p:cNvPr id="297" name="SMARTInkShape-3485"/>
            <p:cNvSpPr/>
            <p:nvPr>
              <p:custDataLst>
                <p:tags r:id="rId33"/>
              </p:custDataLst>
            </p:nvPr>
          </p:nvSpPr>
          <p:spPr>
            <a:xfrm>
              <a:off x="7143750" y="1022350"/>
              <a:ext cx="139701" cy="159915"/>
            </a:xfrm>
            <a:custGeom>
              <a:avLst/>
              <a:gdLst/>
              <a:ahLst/>
              <a:cxnLst/>
              <a:rect l="0" t="0" r="0" b="0"/>
              <a:pathLst>
                <a:path w="139701" h="159915">
                  <a:moveTo>
                    <a:pt x="0" y="38100"/>
                  </a:moveTo>
                  <a:lnTo>
                    <a:pt x="0" y="38100"/>
                  </a:lnTo>
                  <a:lnTo>
                    <a:pt x="6741" y="34729"/>
                  </a:lnTo>
                  <a:lnTo>
                    <a:pt x="38692" y="32012"/>
                  </a:lnTo>
                  <a:lnTo>
                    <a:pt x="64067" y="41940"/>
                  </a:lnTo>
                  <a:lnTo>
                    <a:pt x="87187" y="61659"/>
                  </a:lnTo>
                  <a:lnTo>
                    <a:pt x="113516" y="108822"/>
                  </a:lnTo>
                  <a:lnTo>
                    <a:pt x="118011" y="119115"/>
                  </a:lnTo>
                  <a:lnTo>
                    <a:pt x="119242" y="136195"/>
                  </a:lnTo>
                  <a:lnTo>
                    <a:pt x="113883" y="153949"/>
                  </a:lnTo>
                  <a:lnTo>
                    <a:pt x="111905" y="157666"/>
                  </a:lnTo>
                  <a:lnTo>
                    <a:pt x="109175" y="159438"/>
                  </a:lnTo>
                  <a:lnTo>
                    <a:pt x="105945" y="159914"/>
                  </a:lnTo>
                  <a:lnTo>
                    <a:pt x="102380" y="159526"/>
                  </a:lnTo>
                  <a:lnTo>
                    <a:pt x="99298" y="155740"/>
                  </a:lnTo>
                  <a:lnTo>
                    <a:pt x="93992" y="142125"/>
                  </a:lnTo>
                  <a:lnTo>
                    <a:pt x="90408" y="111256"/>
                  </a:lnTo>
                  <a:lnTo>
                    <a:pt x="95215" y="80021"/>
                  </a:lnTo>
                  <a:lnTo>
                    <a:pt x="105818" y="4685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86"/>
            <p:cNvSpPr/>
            <p:nvPr>
              <p:custDataLst>
                <p:tags r:id="rId34"/>
              </p:custDataLst>
            </p:nvPr>
          </p:nvSpPr>
          <p:spPr>
            <a:xfrm>
              <a:off x="6933174" y="861053"/>
              <a:ext cx="220423" cy="339276"/>
            </a:xfrm>
            <a:custGeom>
              <a:avLst/>
              <a:gdLst/>
              <a:ahLst/>
              <a:cxnLst/>
              <a:rect l="0" t="0" r="0" b="0"/>
              <a:pathLst>
                <a:path w="220423" h="339276">
                  <a:moveTo>
                    <a:pt x="134376" y="27947"/>
                  </a:moveTo>
                  <a:lnTo>
                    <a:pt x="134376" y="27947"/>
                  </a:lnTo>
                  <a:lnTo>
                    <a:pt x="134376" y="8174"/>
                  </a:lnTo>
                  <a:lnTo>
                    <a:pt x="132964" y="5593"/>
                  </a:lnTo>
                  <a:lnTo>
                    <a:pt x="127634" y="843"/>
                  </a:lnTo>
                  <a:lnTo>
                    <a:pt x="124942" y="0"/>
                  </a:lnTo>
                  <a:lnTo>
                    <a:pt x="122443" y="143"/>
                  </a:lnTo>
                  <a:lnTo>
                    <a:pt x="120070" y="945"/>
                  </a:lnTo>
                  <a:lnTo>
                    <a:pt x="109990" y="15556"/>
                  </a:lnTo>
                  <a:lnTo>
                    <a:pt x="90283" y="63103"/>
                  </a:lnTo>
                  <a:lnTo>
                    <a:pt x="83499" y="98840"/>
                  </a:lnTo>
                  <a:lnTo>
                    <a:pt x="80014" y="140124"/>
                  </a:lnTo>
                  <a:lnTo>
                    <a:pt x="78465" y="183637"/>
                  </a:lnTo>
                  <a:lnTo>
                    <a:pt x="77777" y="226494"/>
                  </a:lnTo>
                  <a:lnTo>
                    <a:pt x="75589" y="263416"/>
                  </a:lnTo>
                  <a:lnTo>
                    <a:pt x="70391" y="306325"/>
                  </a:lnTo>
                  <a:lnTo>
                    <a:pt x="64382" y="331268"/>
                  </a:lnTo>
                  <a:lnTo>
                    <a:pt x="62313" y="335994"/>
                  </a:lnTo>
                  <a:lnTo>
                    <a:pt x="58111" y="338440"/>
                  </a:lnTo>
                  <a:lnTo>
                    <a:pt x="45917" y="339275"/>
                  </a:lnTo>
                  <a:lnTo>
                    <a:pt x="32971" y="333532"/>
                  </a:lnTo>
                  <a:lnTo>
                    <a:pt x="26557" y="329037"/>
                  </a:lnTo>
                  <a:lnTo>
                    <a:pt x="10785" y="305856"/>
                  </a:lnTo>
                  <a:lnTo>
                    <a:pt x="546" y="280016"/>
                  </a:lnTo>
                  <a:lnTo>
                    <a:pt x="0" y="272898"/>
                  </a:lnTo>
                  <a:lnTo>
                    <a:pt x="3158" y="261227"/>
                  </a:lnTo>
                  <a:lnTo>
                    <a:pt x="11146" y="251336"/>
                  </a:lnTo>
                  <a:lnTo>
                    <a:pt x="16239" y="246723"/>
                  </a:lnTo>
                  <a:lnTo>
                    <a:pt x="47004" y="236860"/>
                  </a:lnTo>
                  <a:lnTo>
                    <a:pt x="87400" y="229469"/>
                  </a:lnTo>
                  <a:lnTo>
                    <a:pt x="130648" y="226181"/>
                  </a:lnTo>
                  <a:lnTo>
                    <a:pt x="177252" y="220707"/>
                  </a:lnTo>
                  <a:lnTo>
                    <a:pt x="196597" y="218893"/>
                  </a:lnTo>
                  <a:lnTo>
                    <a:pt x="197024" y="218744"/>
                  </a:lnTo>
                  <a:lnTo>
                    <a:pt x="165818" y="227311"/>
                  </a:lnTo>
                  <a:lnTo>
                    <a:pt x="143614" y="243495"/>
                  </a:lnTo>
                  <a:lnTo>
                    <a:pt x="133072" y="258272"/>
                  </a:lnTo>
                  <a:lnTo>
                    <a:pt x="129274" y="266164"/>
                  </a:lnTo>
                  <a:lnTo>
                    <a:pt x="128152" y="273541"/>
                  </a:lnTo>
                  <a:lnTo>
                    <a:pt x="130669" y="287383"/>
                  </a:lnTo>
                  <a:lnTo>
                    <a:pt x="134727" y="292627"/>
                  </a:lnTo>
                  <a:lnTo>
                    <a:pt x="146761" y="300334"/>
                  </a:lnTo>
                  <a:lnTo>
                    <a:pt x="169404" y="305269"/>
                  </a:lnTo>
                  <a:lnTo>
                    <a:pt x="185691" y="300779"/>
                  </a:lnTo>
                  <a:lnTo>
                    <a:pt x="212403" y="284021"/>
                  </a:lnTo>
                  <a:lnTo>
                    <a:pt x="218443" y="271815"/>
                  </a:lnTo>
                  <a:lnTo>
                    <a:pt x="220422" y="258394"/>
                  </a:lnTo>
                  <a:lnTo>
                    <a:pt x="216926" y="23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SMARTInkShape-3487"/>
          <p:cNvSpPr/>
          <p:nvPr>
            <p:custDataLst>
              <p:tags r:id="rId6"/>
            </p:custDataLst>
          </p:nvPr>
        </p:nvSpPr>
        <p:spPr>
          <a:xfrm>
            <a:off x="2461710" y="1792190"/>
            <a:ext cx="122741" cy="252511"/>
          </a:xfrm>
          <a:custGeom>
            <a:avLst/>
            <a:gdLst/>
            <a:ahLst/>
            <a:cxnLst/>
            <a:rect l="0" t="0" r="0" b="0"/>
            <a:pathLst>
              <a:path w="122741" h="252511">
                <a:moveTo>
                  <a:pt x="122740" y="30260"/>
                </a:moveTo>
                <a:lnTo>
                  <a:pt x="122740" y="30260"/>
                </a:lnTo>
                <a:lnTo>
                  <a:pt x="122740" y="26889"/>
                </a:lnTo>
                <a:lnTo>
                  <a:pt x="122034" y="25896"/>
                </a:lnTo>
                <a:lnTo>
                  <a:pt x="120859" y="25234"/>
                </a:lnTo>
                <a:lnTo>
                  <a:pt x="119369" y="24793"/>
                </a:lnTo>
                <a:lnTo>
                  <a:pt x="118376" y="23793"/>
                </a:lnTo>
                <a:lnTo>
                  <a:pt x="113280" y="11778"/>
                </a:lnTo>
                <a:lnTo>
                  <a:pt x="107717" y="6053"/>
                </a:lnTo>
                <a:lnTo>
                  <a:pt x="104258" y="3539"/>
                </a:lnTo>
                <a:lnTo>
                  <a:pt x="94770" y="745"/>
                </a:lnTo>
                <a:lnTo>
                  <a:pt x="89277" y="0"/>
                </a:lnTo>
                <a:lnTo>
                  <a:pt x="77529" y="4817"/>
                </a:lnTo>
                <a:lnTo>
                  <a:pt x="57133" y="23192"/>
                </a:lnTo>
                <a:lnTo>
                  <a:pt x="24957" y="64377"/>
                </a:lnTo>
                <a:lnTo>
                  <a:pt x="6592" y="107553"/>
                </a:lnTo>
                <a:lnTo>
                  <a:pt x="563" y="139636"/>
                </a:lnTo>
                <a:lnTo>
                  <a:pt x="0" y="171299"/>
                </a:lnTo>
                <a:lnTo>
                  <a:pt x="6806" y="199483"/>
                </a:lnTo>
                <a:lnTo>
                  <a:pt x="18767" y="220476"/>
                </a:lnTo>
                <a:lnTo>
                  <a:pt x="25908" y="229037"/>
                </a:lnTo>
                <a:lnTo>
                  <a:pt x="59555" y="247829"/>
                </a:lnTo>
                <a:lnTo>
                  <a:pt x="82899" y="252076"/>
                </a:lnTo>
                <a:lnTo>
                  <a:pt x="116390" y="2525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673"/>
          <p:cNvGrpSpPr/>
          <p:nvPr/>
        </p:nvGrpSpPr>
        <p:grpSpPr>
          <a:xfrm>
            <a:off x="1652438" y="1703245"/>
            <a:ext cx="382521" cy="390583"/>
            <a:chOff x="1652438" y="1703245"/>
            <a:chExt cx="382521" cy="390583"/>
          </a:xfrm>
        </p:grpSpPr>
        <p:sp>
          <p:nvSpPr>
            <p:cNvPr id="301" name="SMARTInkShape-3488"/>
            <p:cNvSpPr/>
            <p:nvPr>
              <p:custDataLst>
                <p:tags r:id="rId31"/>
              </p:custDataLst>
            </p:nvPr>
          </p:nvSpPr>
          <p:spPr>
            <a:xfrm>
              <a:off x="1652438" y="1703245"/>
              <a:ext cx="382521" cy="390583"/>
            </a:xfrm>
            <a:custGeom>
              <a:avLst/>
              <a:gdLst/>
              <a:ahLst/>
              <a:cxnLst/>
              <a:rect l="0" t="0" r="0" b="0"/>
              <a:pathLst>
                <a:path w="382521" h="390583">
                  <a:moveTo>
                    <a:pt x="227162" y="49355"/>
                  </a:moveTo>
                  <a:lnTo>
                    <a:pt x="227162" y="49355"/>
                  </a:lnTo>
                  <a:lnTo>
                    <a:pt x="213364" y="34146"/>
                  </a:lnTo>
                  <a:lnTo>
                    <a:pt x="204102" y="18273"/>
                  </a:lnTo>
                  <a:lnTo>
                    <a:pt x="196687" y="11317"/>
                  </a:lnTo>
                  <a:lnTo>
                    <a:pt x="181208" y="3434"/>
                  </a:lnTo>
                  <a:lnTo>
                    <a:pt x="163216" y="0"/>
                  </a:lnTo>
                  <a:lnTo>
                    <a:pt x="137738" y="9096"/>
                  </a:lnTo>
                  <a:lnTo>
                    <a:pt x="91749" y="47753"/>
                  </a:lnTo>
                  <a:lnTo>
                    <a:pt x="52357" y="93644"/>
                  </a:lnTo>
                  <a:lnTo>
                    <a:pt x="31408" y="131363"/>
                  </a:lnTo>
                  <a:lnTo>
                    <a:pt x="14571" y="171646"/>
                  </a:lnTo>
                  <a:lnTo>
                    <a:pt x="2855" y="213067"/>
                  </a:lnTo>
                  <a:lnTo>
                    <a:pt x="0" y="254996"/>
                  </a:lnTo>
                  <a:lnTo>
                    <a:pt x="6727" y="295268"/>
                  </a:lnTo>
                  <a:lnTo>
                    <a:pt x="12472" y="314897"/>
                  </a:lnTo>
                  <a:lnTo>
                    <a:pt x="35789" y="346114"/>
                  </a:lnTo>
                  <a:lnTo>
                    <a:pt x="68729" y="369631"/>
                  </a:lnTo>
                  <a:lnTo>
                    <a:pt x="109240" y="384787"/>
                  </a:lnTo>
                  <a:lnTo>
                    <a:pt x="151234" y="390582"/>
                  </a:lnTo>
                  <a:lnTo>
                    <a:pt x="193416" y="387984"/>
                  </a:lnTo>
                  <a:lnTo>
                    <a:pt x="235682" y="375070"/>
                  </a:lnTo>
                  <a:lnTo>
                    <a:pt x="276104" y="353808"/>
                  </a:lnTo>
                  <a:lnTo>
                    <a:pt x="313120" y="327189"/>
                  </a:lnTo>
                  <a:lnTo>
                    <a:pt x="355642" y="279765"/>
                  </a:lnTo>
                  <a:lnTo>
                    <a:pt x="374575" y="244187"/>
                  </a:lnTo>
                  <a:lnTo>
                    <a:pt x="382520" y="205326"/>
                  </a:lnTo>
                  <a:lnTo>
                    <a:pt x="380877" y="164537"/>
                  </a:lnTo>
                  <a:lnTo>
                    <a:pt x="368387" y="122889"/>
                  </a:lnTo>
                  <a:lnTo>
                    <a:pt x="347314" y="88387"/>
                  </a:lnTo>
                  <a:lnTo>
                    <a:pt x="320074" y="61058"/>
                  </a:lnTo>
                  <a:lnTo>
                    <a:pt x="286801" y="41856"/>
                  </a:lnTo>
                  <a:lnTo>
                    <a:pt x="254609" y="30030"/>
                  </a:lnTo>
                  <a:lnTo>
                    <a:pt x="210600" y="21286"/>
                  </a:lnTo>
                  <a:lnTo>
                    <a:pt x="185229" y="21358"/>
                  </a:lnTo>
                  <a:lnTo>
                    <a:pt x="144612" y="3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489"/>
            <p:cNvSpPr/>
            <p:nvPr>
              <p:custDataLst>
                <p:tags r:id="rId32"/>
              </p:custDataLst>
            </p:nvPr>
          </p:nvSpPr>
          <p:spPr>
            <a:xfrm>
              <a:off x="1816100" y="1827226"/>
              <a:ext cx="152401" cy="190443"/>
            </a:xfrm>
            <a:custGeom>
              <a:avLst/>
              <a:gdLst/>
              <a:ahLst/>
              <a:cxnLst/>
              <a:rect l="0" t="0" r="0" b="0"/>
              <a:pathLst>
                <a:path w="152401" h="190443">
                  <a:moveTo>
                    <a:pt x="0" y="52374"/>
                  </a:moveTo>
                  <a:lnTo>
                    <a:pt x="0" y="52374"/>
                  </a:lnTo>
                  <a:lnTo>
                    <a:pt x="0" y="43535"/>
                  </a:lnTo>
                  <a:lnTo>
                    <a:pt x="26515" y="13498"/>
                  </a:lnTo>
                  <a:lnTo>
                    <a:pt x="48151" y="1736"/>
                  </a:lnTo>
                  <a:lnTo>
                    <a:pt x="62323" y="0"/>
                  </a:lnTo>
                  <a:lnTo>
                    <a:pt x="69065" y="524"/>
                  </a:lnTo>
                  <a:lnTo>
                    <a:pt x="74266" y="5108"/>
                  </a:lnTo>
                  <a:lnTo>
                    <a:pt x="81925" y="21489"/>
                  </a:lnTo>
                  <a:lnTo>
                    <a:pt x="86833" y="54511"/>
                  </a:lnTo>
                  <a:lnTo>
                    <a:pt x="78175" y="94478"/>
                  </a:lnTo>
                  <a:lnTo>
                    <a:pt x="51922" y="141386"/>
                  </a:lnTo>
                  <a:lnTo>
                    <a:pt x="27503" y="172915"/>
                  </a:lnTo>
                  <a:lnTo>
                    <a:pt x="19279" y="180737"/>
                  </a:lnTo>
                  <a:lnTo>
                    <a:pt x="15624" y="186565"/>
                  </a:lnTo>
                  <a:lnTo>
                    <a:pt x="15355" y="188401"/>
                  </a:lnTo>
                  <a:lnTo>
                    <a:pt x="15881" y="189626"/>
                  </a:lnTo>
                  <a:lnTo>
                    <a:pt x="16938" y="190442"/>
                  </a:lnTo>
                  <a:lnTo>
                    <a:pt x="55493" y="183092"/>
                  </a:lnTo>
                  <a:lnTo>
                    <a:pt x="100410" y="179403"/>
                  </a:lnTo>
                  <a:lnTo>
                    <a:pt x="124766" y="173816"/>
                  </a:lnTo>
                  <a:lnTo>
                    <a:pt x="152400" y="160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674"/>
          <p:cNvGrpSpPr/>
          <p:nvPr/>
        </p:nvGrpSpPr>
        <p:grpSpPr>
          <a:xfrm>
            <a:off x="5727700" y="850900"/>
            <a:ext cx="736601" cy="430628"/>
            <a:chOff x="5727700" y="850900"/>
            <a:chExt cx="736601" cy="430628"/>
          </a:xfrm>
        </p:grpSpPr>
        <p:sp>
          <p:nvSpPr>
            <p:cNvPr id="304" name="SMARTInkShape-3490"/>
            <p:cNvSpPr/>
            <p:nvPr>
              <p:custDataLst>
                <p:tags r:id="rId23"/>
              </p:custDataLst>
            </p:nvPr>
          </p:nvSpPr>
          <p:spPr>
            <a:xfrm>
              <a:off x="6383950" y="998936"/>
              <a:ext cx="80351" cy="137715"/>
            </a:xfrm>
            <a:custGeom>
              <a:avLst/>
              <a:gdLst/>
              <a:ahLst/>
              <a:cxnLst/>
              <a:rect l="0" t="0" r="0" b="0"/>
              <a:pathLst>
                <a:path w="80351" h="137715">
                  <a:moveTo>
                    <a:pt x="80350" y="4364"/>
                  </a:moveTo>
                  <a:lnTo>
                    <a:pt x="80350" y="4364"/>
                  </a:lnTo>
                  <a:lnTo>
                    <a:pt x="63025" y="0"/>
                  </a:lnTo>
                  <a:lnTo>
                    <a:pt x="26676" y="288"/>
                  </a:lnTo>
                  <a:lnTo>
                    <a:pt x="8943" y="5038"/>
                  </a:lnTo>
                  <a:lnTo>
                    <a:pt x="5229" y="6930"/>
                  </a:lnTo>
                  <a:lnTo>
                    <a:pt x="2753" y="9602"/>
                  </a:lnTo>
                  <a:lnTo>
                    <a:pt x="0" y="16335"/>
                  </a:lnTo>
                  <a:lnTo>
                    <a:pt x="1384" y="20811"/>
                  </a:lnTo>
                  <a:lnTo>
                    <a:pt x="8564" y="31429"/>
                  </a:lnTo>
                  <a:lnTo>
                    <a:pt x="54847" y="71381"/>
                  </a:lnTo>
                  <a:lnTo>
                    <a:pt x="75067" y="95796"/>
                  </a:lnTo>
                  <a:lnTo>
                    <a:pt x="79648" y="110617"/>
                  </a:lnTo>
                  <a:lnTo>
                    <a:pt x="79881" y="117533"/>
                  </a:lnTo>
                  <a:lnTo>
                    <a:pt x="76510" y="123554"/>
                  </a:lnTo>
                  <a:lnTo>
                    <a:pt x="63356" y="134008"/>
                  </a:lnTo>
                  <a:lnTo>
                    <a:pt x="41988" y="137713"/>
                  </a:lnTo>
                  <a:lnTo>
                    <a:pt x="4150" y="13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491"/>
            <p:cNvSpPr/>
            <p:nvPr>
              <p:custDataLst>
                <p:tags r:id="rId24"/>
              </p:custDataLst>
            </p:nvPr>
          </p:nvSpPr>
          <p:spPr>
            <a:xfrm>
              <a:off x="6253173" y="1003300"/>
              <a:ext cx="96828" cy="6351"/>
            </a:xfrm>
            <a:custGeom>
              <a:avLst/>
              <a:gdLst/>
              <a:ahLst/>
              <a:cxnLst/>
              <a:rect l="0" t="0" r="0" b="0"/>
              <a:pathLst>
                <a:path w="96828" h="6351">
                  <a:moveTo>
                    <a:pt x="26977" y="0"/>
                  </a:moveTo>
                  <a:lnTo>
                    <a:pt x="26977" y="0"/>
                  </a:lnTo>
                  <a:lnTo>
                    <a:pt x="273" y="5762"/>
                  </a:lnTo>
                  <a:lnTo>
                    <a:pt x="0" y="5958"/>
                  </a:lnTo>
                  <a:lnTo>
                    <a:pt x="2993" y="6176"/>
                  </a:lnTo>
                  <a:lnTo>
                    <a:pt x="45558" y="6335"/>
                  </a:lnTo>
                  <a:lnTo>
                    <a:pt x="968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92"/>
            <p:cNvSpPr/>
            <p:nvPr>
              <p:custDataLst>
                <p:tags r:id="rId25"/>
              </p:custDataLst>
            </p:nvPr>
          </p:nvSpPr>
          <p:spPr>
            <a:xfrm>
              <a:off x="6284956" y="850900"/>
              <a:ext cx="45995" cy="265061"/>
            </a:xfrm>
            <a:custGeom>
              <a:avLst/>
              <a:gdLst/>
              <a:ahLst/>
              <a:cxnLst/>
              <a:rect l="0" t="0" r="0" b="0"/>
              <a:pathLst>
                <a:path w="45995" h="265061">
                  <a:moveTo>
                    <a:pt x="33294" y="0"/>
                  </a:moveTo>
                  <a:lnTo>
                    <a:pt x="33294" y="0"/>
                  </a:lnTo>
                  <a:lnTo>
                    <a:pt x="31883" y="17325"/>
                  </a:lnTo>
                  <a:lnTo>
                    <a:pt x="22449" y="49819"/>
                  </a:lnTo>
                  <a:lnTo>
                    <a:pt x="12246" y="81408"/>
                  </a:lnTo>
                  <a:lnTo>
                    <a:pt x="4419" y="118496"/>
                  </a:lnTo>
                  <a:lnTo>
                    <a:pt x="0" y="157087"/>
                  </a:lnTo>
                  <a:lnTo>
                    <a:pt x="387" y="193053"/>
                  </a:lnTo>
                  <a:lnTo>
                    <a:pt x="4572" y="231552"/>
                  </a:lnTo>
                  <a:lnTo>
                    <a:pt x="13651" y="257462"/>
                  </a:lnTo>
                  <a:lnTo>
                    <a:pt x="18083" y="261952"/>
                  </a:lnTo>
                  <a:lnTo>
                    <a:pt x="23153" y="264240"/>
                  </a:lnTo>
                  <a:lnTo>
                    <a:pt x="28650" y="265060"/>
                  </a:lnTo>
                  <a:lnTo>
                    <a:pt x="33020" y="262785"/>
                  </a:lnTo>
                  <a:lnTo>
                    <a:pt x="4599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93"/>
            <p:cNvSpPr/>
            <p:nvPr>
              <p:custDataLst>
                <p:tags r:id="rId26"/>
              </p:custDataLst>
            </p:nvPr>
          </p:nvSpPr>
          <p:spPr>
            <a:xfrm>
              <a:off x="6104460" y="971550"/>
              <a:ext cx="120180" cy="120651"/>
            </a:xfrm>
            <a:custGeom>
              <a:avLst/>
              <a:gdLst/>
              <a:ahLst/>
              <a:cxnLst/>
              <a:rect l="0" t="0" r="0" b="0"/>
              <a:pathLst>
                <a:path w="120180" h="120651">
                  <a:moveTo>
                    <a:pt x="23290" y="0"/>
                  </a:moveTo>
                  <a:lnTo>
                    <a:pt x="23290" y="0"/>
                  </a:lnTo>
                  <a:lnTo>
                    <a:pt x="26947" y="20278"/>
                  </a:lnTo>
                  <a:lnTo>
                    <a:pt x="23912" y="59707"/>
                  </a:lnTo>
                  <a:lnTo>
                    <a:pt x="14506" y="106734"/>
                  </a:lnTo>
                  <a:lnTo>
                    <a:pt x="11790" y="111373"/>
                  </a:lnTo>
                  <a:lnTo>
                    <a:pt x="8568" y="114465"/>
                  </a:lnTo>
                  <a:lnTo>
                    <a:pt x="5009" y="116527"/>
                  </a:lnTo>
                  <a:lnTo>
                    <a:pt x="2636" y="117196"/>
                  </a:lnTo>
                  <a:lnTo>
                    <a:pt x="1054" y="116936"/>
                  </a:lnTo>
                  <a:lnTo>
                    <a:pt x="0" y="116057"/>
                  </a:lnTo>
                  <a:lnTo>
                    <a:pt x="710" y="109437"/>
                  </a:lnTo>
                  <a:lnTo>
                    <a:pt x="14619" y="71771"/>
                  </a:lnTo>
                  <a:lnTo>
                    <a:pt x="30834" y="43765"/>
                  </a:lnTo>
                  <a:lnTo>
                    <a:pt x="42871" y="30975"/>
                  </a:lnTo>
                  <a:lnTo>
                    <a:pt x="59038" y="24350"/>
                  </a:lnTo>
                  <a:lnTo>
                    <a:pt x="76572" y="22817"/>
                  </a:lnTo>
                  <a:lnTo>
                    <a:pt x="91422" y="26839"/>
                  </a:lnTo>
                  <a:lnTo>
                    <a:pt x="103194" y="38975"/>
                  </a:lnTo>
                  <a:lnTo>
                    <a:pt x="115874" y="65641"/>
                  </a:lnTo>
                  <a:lnTo>
                    <a:pt x="120179" y="84913"/>
                  </a:lnTo>
                  <a:lnTo>
                    <a:pt x="11854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94"/>
            <p:cNvSpPr/>
            <p:nvPr>
              <p:custDataLst>
                <p:tags r:id="rId27"/>
              </p:custDataLst>
            </p:nvPr>
          </p:nvSpPr>
          <p:spPr>
            <a:xfrm>
              <a:off x="6045200" y="9525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495"/>
            <p:cNvSpPr/>
            <p:nvPr>
              <p:custDataLst>
                <p:tags r:id="rId28"/>
              </p:custDataLst>
            </p:nvPr>
          </p:nvSpPr>
          <p:spPr>
            <a:xfrm>
              <a:off x="6076950" y="1041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496"/>
            <p:cNvSpPr/>
            <p:nvPr>
              <p:custDataLst>
                <p:tags r:id="rId29"/>
              </p:custDataLst>
            </p:nvPr>
          </p:nvSpPr>
          <p:spPr>
            <a:xfrm>
              <a:off x="5908649" y="1025948"/>
              <a:ext cx="84654" cy="88381"/>
            </a:xfrm>
            <a:custGeom>
              <a:avLst/>
              <a:gdLst/>
              <a:ahLst/>
              <a:cxnLst/>
              <a:rect l="0" t="0" r="0" b="0"/>
              <a:pathLst>
                <a:path w="84654" h="88381">
                  <a:moveTo>
                    <a:pt x="66701" y="9102"/>
                  </a:moveTo>
                  <a:lnTo>
                    <a:pt x="66701" y="9102"/>
                  </a:lnTo>
                  <a:lnTo>
                    <a:pt x="40186" y="264"/>
                  </a:lnTo>
                  <a:lnTo>
                    <a:pt x="28106" y="0"/>
                  </a:lnTo>
                  <a:lnTo>
                    <a:pt x="21920" y="917"/>
                  </a:lnTo>
                  <a:lnTo>
                    <a:pt x="11285" y="7581"/>
                  </a:lnTo>
                  <a:lnTo>
                    <a:pt x="6474" y="12321"/>
                  </a:lnTo>
                  <a:lnTo>
                    <a:pt x="1128" y="26996"/>
                  </a:lnTo>
                  <a:lnTo>
                    <a:pt x="0" y="53209"/>
                  </a:lnTo>
                  <a:lnTo>
                    <a:pt x="1066" y="61790"/>
                  </a:lnTo>
                  <a:lnTo>
                    <a:pt x="7897" y="75087"/>
                  </a:lnTo>
                  <a:lnTo>
                    <a:pt x="12682" y="80609"/>
                  </a:lnTo>
                  <a:lnTo>
                    <a:pt x="25524" y="86744"/>
                  </a:lnTo>
                  <a:lnTo>
                    <a:pt x="32900" y="88380"/>
                  </a:lnTo>
                  <a:lnTo>
                    <a:pt x="48621" y="86435"/>
                  </a:lnTo>
                  <a:lnTo>
                    <a:pt x="64309" y="80161"/>
                  </a:lnTo>
                  <a:lnTo>
                    <a:pt x="78339" y="70317"/>
                  </a:lnTo>
                  <a:lnTo>
                    <a:pt x="82221" y="64023"/>
                  </a:lnTo>
                  <a:lnTo>
                    <a:pt x="84653" y="49504"/>
                  </a:lnTo>
                  <a:lnTo>
                    <a:pt x="79619" y="33644"/>
                  </a:lnTo>
                  <a:lnTo>
                    <a:pt x="69620" y="18598"/>
                  </a:lnTo>
                  <a:lnTo>
                    <a:pt x="55769" y="7208"/>
                  </a:lnTo>
                  <a:lnTo>
                    <a:pt x="43968" y="3086"/>
                  </a:lnTo>
                  <a:lnTo>
                    <a:pt x="28601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497"/>
            <p:cNvSpPr/>
            <p:nvPr>
              <p:custDataLst>
                <p:tags r:id="rId30"/>
              </p:custDataLst>
            </p:nvPr>
          </p:nvSpPr>
          <p:spPr>
            <a:xfrm>
              <a:off x="5727700" y="991244"/>
              <a:ext cx="123725" cy="290284"/>
            </a:xfrm>
            <a:custGeom>
              <a:avLst/>
              <a:gdLst/>
              <a:ahLst/>
              <a:cxnLst/>
              <a:rect l="0" t="0" r="0" b="0"/>
              <a:pathLst>
                <a:path w="123725" h="290284">
                  <a:moveTo>
                    <a:pt x="0" y="69206"/>
                  </a:moveTo>
                  <a:lnTo>
                    <a:pt x="0" y="69206"/>
                  </a:lnTo>
                  <a:lnTo>
                    <a:pt x="15580" y="105834"/>
                  </a:lnTo>
                  <a:lnTo>
                    <a:pt x="25861" y="143872"/>
                  </a:lnTo>
                  <a:lnTo>
                    <a:pt x="36747" y="189794"/>
                  </a:lnTo>
                  <a:lnTo>
                    <a:pt x="48909" y="235777"/>
                  </a:lnTo>
                  <a:lnTo>
                    <a:pt x="55523" y="278236"/>
                  </a:lnTo>
                  <a:lnTo>
                    <a:pt x="56426" y="288638"/>
                  </a:lnTo>
                  <a:lnTo>
                    <a:pt x="55257" y="290283"/>
                  </a:lnTo>
                  <a:lnTo>
                    <a:pt x="53065" y="289968"/>
                  </a:lnTo>
                  <a:lnTo>
                    <a:pt x="50194" y="288347"/>
                  </a:lnTo>
                  <a:lnTo>
                    <a:pt x="45121" y="277139"/>
                  </a:lnTo>
                  <a:lnTo>
                    <a:pt x="38299" y="243470"/>
                  </a:lnTo>
                  <a:lnTo>
                    <a:pt x="34660" y="208745"/>
                  </a:lnTo>
                  <a:lnTo>
                    <a:pt x="33044" y="165090"/>
                  </a:lnTo>
                  <a:lnTo>
                    <a:pt x="34024" y="140184"/>
                  </a:lnTo>
                  <a:lnTo>
                    <a:pt x="36088" y="113703"/>
                  </a:lnTo>
                  <a:lnTo>
                    <a:pt x="38875" y="86170"/>
                  </a:lnTo>
                  <a:lnTo>
                    <a:pt x="47617" y="46172"/>
                  </a:lnTo>
                  <a:lnTo>
                    <a:pt x="58557" y="19457"/>
                  </a:lnTo>
                  <a:lnTo>
                    <a:pt x="70476" y="5232"/>
                  </a:lnTo>
                  <a:lnTo>
                    <a:pt x="75910" y="1863"/>
                  </a:lnTo>
                  <a:lnTo>
                    <a:pt x="80947" y="322"/>
                  </a:lnTo>
                  <a:lnTo>
                    <a:pt x="85714" y="0"/>
                  </a:lnTo>
                  <a:lnTo>
                    <a:pt x="96656" y="7168"/>
                  </a:lnTo>
                  <a:lnTo>
                    <a:pt x="107869" y="21172"/>
                  </a:lnTo>
                  <a:lnTo>
                    <a:pt x="120704" y="52857"/>
                  </a:lnTo>
                  <a:lnTo>
                    <a:pt x="123724" y="88351"/>
                  </a:lnTo>
                  <a:lnTo>
                    <a:pt x="119429" y="110641"/>
                  </a:lnTo>
                  <a:lnTo>
                    <a:pt x="110935" y="126662"/>
                  </a:lnTo>
                  <a:lnTo>
                    <a:pt x="105707" y="132910"/>
                  </a:lnTo>
                  <a:lnTo>
                    <a:pt x="90489" y="141734"/>
                  </a:lnTo>
                  <a:lnTo>
                    <a:pt x="81493" y="145074"/>
                  </a:lnTo>
                  <a:lnTo>
                    <a:pt x="62090" y="145023"/>
                  </a:lnTo>
                  <a:lnTo>
                    <a:pt x="31750" y="13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675"/>
          <p:cNvGrpSpPr/>
          <p:nvPr/>
        </p:nvGrpSpPr>
        <p:grpSpPr>
          <a:xfrm>
            <a:off x="4735635" y="861105"/>
            <a:ext cx="691333" cy="434296"/>
            <a:chOff x="4735635" y="861105"/>
            <a:chExt cx="691333" cy="434296"/>
          </a:xfrm>
        </p:grpSpPr>
        <p:sp>
          <p:nvSpPr>
            <p:cNvPr id="313" name="SMARTInkShape-3498"/>
            <p:cNvSpPr/>
            <p:nvPr>
              <p:custDataLst>
                <p:tags r:id="rId20"/>
              </p:custDataLst>
            </p:nvPr>
          </p:nvSpPr>
          <p:spPr>
            <a:xfrm>
              <a:off x="5353574" y="1011857"/>
              <a:ext cx="73394" cy="131144"/>
            </a:xfrm>
            <a:custGeom>
              <a:avLst/>
              <a:gdLst/>
              <a:ahLst/>
              <a:cxnLst/>
              <a:rect l="0" t="0" r="0" b="0"/>
              <a:pathLst>
                <a:path w="73394" h="131144">
                  <a:moveTo>
                    <a:pt x="43926" y="61293"/>
                  </a:moveTo>
                  <a:lnTo>
                    <a:pt x="43926" y="61293"/>
                  </a:lnTo>
                  <a:lnTo>
                    <a:pt x="47297" y="61293"/>
                  </a:lnTo>
                  <a:lnTo>
                    <a:pt x="56135" y="54551"/>
                  </a:lnTo>
                  <a:lnTo>
                    <a:pt x="67691" y="40245"/>
                  </a:lnTo>
                  <a:lnTo>
                    <a:pt x="72127" y="26774"/>
                  </a:lnTo>
                  <a:lnTo>
                    <a:pt x="73393" y="13496"/>
                  </a:lnTo>
                  <a:lnTo>
                    <a:pt x="71604" y="5242"/>
                  </a:lnTo>
                  <a:lnTo>
                    <a:pt x="68022" y="2759"/>
                  </a:lnTo>
                  <a:lnTo>
                    <a:pt x="56517" y="0"/>
                  </a:lnTo>
                  <a:lnTo>
                    <a:pt x="41996" y="6300"/>
                  </a:lnTo>
                  <a:lnTo>
                    <a:pt x="26840" y="19918"/>
                  </a:lnTo>
                  <a:lnTo>
                    <a:pt x="7819" y="51386"/>
                  </a:lnTo>
                  <a:lnTo>
                    <a:pt x="126" y="75234"/>
                  </a:lnTo>
                  <a:lnTo>
                    <a:pt x="0" y="94300"/>
                  </a:lnTo>
                  <a:lnTo>
                    <a:pt x="1942" y="102348"/>
                  </a:lnTo>
                  <a:lnTo>
                    <a:pt x="10293" y="109124"/>
                  </a:lnTo>
                  <a:lnTo>
                    <a:pt x="69326" y="13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499"/>
            <p:cNvSpPr/>
            <p:nvPr>
              <p:custDataLst>
                <p:tags r:id="rId21"/>
              </p:custDataLst>
            </p:nvPr>
          </p:nvSpPr>
          <p:spPr>
            <a:xfrm>
              <a:off x="4991908" y="1010496"/>
              <a:ext cx="344358" cy="284905"/>
            </a:xfrm>
            <a:custGeom>
              <a:avLst/>
              <a:gdLst/>
              <a:ahLst/>
              <a:cxnLst/>
              <a:rect l="0" t="0" r="0" b="0"/>
              <a:pathLst>
                <a:path w="344358" h="284905">
                  <a:moveTo>
                    <a:pt x="113492" y="18204"/>
                  </a:moveTo>
                  <a:lnTo>
                    <a:pt x="113492" y="18204"/>
                  </a:lnTo>
                  <a:lnTo>
                    <a:pt x="80235" y="527"/>
                  </a:lnTo>
                  <a:lnTo>
                    <a:pt x="62963" y="0"/>
                  </a:lnTo>
                  <a:lnTo>
                    <a:pt x="45173" y="5880"/>
                  </a:lnTo>
                  <a:lnTo>
                    <a:pt x="25508" y="17901"/>
                  </a:lnTo>
                  <a:lnTo>
                    <a:pt x="10653" y="34532"/>
                  </a:lnTo>
                  <a:lnTo>
                    <a:pt x="4716" y="43906"/>
                  </a:lnTo>
                  <a:lnTo>
                    <a:pt x="0" y="65610"/>
                  </a:lnTo>
                  <a:lnTo>
                    <a:pt x="962" y="87957"/>
                  </a:lnTo>
                  <a:lnTo>
                    <a:pt x="6093" y="107296"/>
                  </a:lnTo>
                  <a:lnTo>
                    <a:pt x="11554" y="113582"/>
                  </a:lnTo>
                  <a:lnTo>
                    <a:pt x="27029" y="120566"/>
                  </a:lnTo>
                  <a:lnTo>
                    <a:pt x="41903" y="119908"/>
                  </a:lnTo>
                  <a:lnTo>
                    <a:pt x="64058" y="109722"/>
                  </a:lnTo>
                  <a:lnTo>
                    <a:pt x="72069" y="104616"/>
                  </a:lnTo>
                  <a:lnTo>
                    <a:pt x="84734" y="89535"/>
                  </a:lnTo>
                  <a:lnTo>
                    <a:pt x="93655" y="71779"/>
                  </a:lnTo>
                  <a:lnTo>
                    <a:pt x="97620" y="54480"/>
                  </a:lnTo>
                  <a:lnTo>
                    <a:pt x="97265" y="48738"/>
                  </a:lnTo>
                  <a:lnTo>
                    <a:pt x="95619" y="44910"/>
                  </a:lnTo>
                  <a:lnTo>
                    <a:pt x="93110" y="42358"/>
                  </a:lnTo>
                  <a:lnTo>
                    <a:pt x="90026" y="42068"/>
                  </a:lnTo>
                  <a:lnTo>
                    <a:pt x="82837" y="45508"/>
                  </a:lnTo>
                  <a:lnTo>
                    <a:pt x="70855" y="58750"/>
                  </a:lnTo>
                  <a:lnTo>
                    <a:pt x="68840" y="64284"/>
                  </a:lnTo>
                  <a:lnTo>
                    <a:pt x="68482" y="76079"/>
                  </a:lnTo>
                  <a:lnTo>
                    <a:pt x="72556" y="86495"/>
                  </a:lnTo>
                  <a:lnTo>
                    <a:pt x="75618" y="91248"/>
                  </a:lnTo>
                  <a:lnTo>
                    <a:pt x="79070" y="93711"/>
                  </a:lnTo>
                  <a:lnTo>
                    <a:pt x="82783" y="94647"/>
                  </a:lnTo>
                  <a:lnTo>
                    <a:pt x="86670" y="94566"/>
                  </a:lnTo>
                  <a:lnTo>
                    <a:pt x="105623" y="87710"/>
                  </a:lnTo>
                  <a:lnTo>
                    <a:pt x="135900" y="63318"/>
                  </a:lnTo>
                  <a:lnTo>
                    <a:pt x="161502" y="37733"/>
                  </a:lnTo>
                  <a:lnTo>
                    <a:pt x="165254" y="36162"/>
                  </a:lnTo>
                  <a:lnTo>
                    <a:pt x="168462" y="35821"/>
                  </a:lnTo>
                  <a:lnTo>
                    <a:pt x="171305" y="36299"/>
                  </a:lnTo>
                  <a:lnTo>
                    <a:pt x="172495" y="38734"/>
                  </a:lnTo>
                  <a:lnTo>
                    <a:pt x="167654" y="70427"/>
                  </a:lnTo>
                  <a:lnTo>
                    <a:pt x="158021" y="114432"/>
                  </a:lnTo>
                  <a:lnTo>
                    <a:pt x="156584" y="116223"/>
                  </a:lnTo>
                  <a:lnTo>
                    <a:pt x="154920" y="117417"/>
                  </a:lnTo>
                  <a:lnTo>
                    <a:pt x="153810" y="116096"/>
                  </a:lnTo>
                  <a:lnTo>
                    <a:pt x="152578" y="108984"/>
                  </a:lnTo>
                  <a:lnTo>
                    <a:pt x="155793" y="98767"/>
                  </a:lnTo>
                  <a:lnTo>
                    <a:pt x="158626" y="93079"/>
                  </a:lnTo>
                  <a:lnTo>
                    <a:pt x="165995" y="53534"/>
                  </a:lnTo>
                  <a:lnTo>
                    <a:pt x="189385" y="5923"/>
                  </a:lnTo>
                  <a:lnTo>
                    <a:pt x="192309" y="2256"/>
                  </a:lnTo>
                  <a:lnTo>
                    <a:pt x="194964" y="516"/>
                  </a:lnTo>
                  <a:lnTo>
                    <a:pt x="197440" y="62"/>
                  </a:lnTo>
                  <a:lnTo>
                    <a:pt x="199796" y="1876"/>
                  </a:lnTo>
                  <a:lnTo>
                    <a:pt x="204297" y="9536"/>
                  </a:lnTo>
                  <a:lnTo>
                    <a:pt x="215064" y="50337"/>
                  </a:lnTo>
                  <a:lnTo>
                    <a:pt x="223553" y="94088"/>
                  </a:lnTo>
                  <a:lnTo>
                    <a:pt x="233278" y="117829"/>
                  </a:lnTo>
                  <a:lnTo>
                    <a:pt x="242930" y="127863"/>
                  </a:lnTo>
                  <a:lnTo>
                    <a:pt x="248467" y="131527"/>
                  </a:lnTo>
                  <a:lnTo>
                    <a:pt x="254276" y="132558"/>
                  </a:lnTo>
                  <a:lnTo>
                    <a:pt x="266374" y="129941"/>
                  </a:lnTo>
                  <a:lnTo>
                    <a:pt x="276925" y="122193"/>
                  </a:lnTo>
                  <a:lnTo>
                    <a:pt x="307562" y="88107"/>
                  </a:lnTo>
                  <a:lnTo>
                    <a:pt x="318142" y="59299"/>
                  </a:lnTo>
                  <a:lnTo>
                    <a:pt x="320864" y="38820"/>
                  </a:lnTo>
                  <a:lnTo>
                    <a:pt x="319474" y="31242"/>
                  </a:lnTo>
                  <a:lnTo>
                    <a:pt x="316430" y="25485"/>
                  </a:lnTo>
                  <a:lnTo>
                    <a:pt x="312284" y="20941"/>
                  </a:lnTo>
                  <a:lnTo>
                    <a:pt x="307403" y="18618"/>
                  </a:lnTo>
                  <a:lnTo>
                    <a:pt x="296335" y="17917"/>
                  </a:lnTo>
                  <a:lnTo>
                    <a:pt x="284361" y="23721"/>
                  </a:lnTo>
                  <a:lnTo>
                    <a:pt x="265720" y="40770"/>
                  </a:lnTo>
                  <a:lnTo>
                    <a:pt x="250555" y="61814"/>
                  </a:lnTo>
                  <a:lnTo>
                    <a:pt x="247200" y="68444"/>
                  </a:lnTo>
                  <a:lnTo>
                    <a:pt x="245355" y="81455"/>
                  </a:lnTo>
                  <a:lnTo>
                    <a:pt x="245851" y="87888"/>
                  </a:lnTo>
                  <a:lnTo>
                    <a:pt x="248298" y="92177"/>
                  </a:lnTo>
                  <a:lnTo>
                    <a:pt x="252046" y="95036"/>
                  </a:lnTo>
                  <a:lnTo>
                    <a:pt x="256660" y="96942"/>
                  </a:lnTo>
                  <a:lnTo>
                    <a:pt x="276641" y="96253"/>
                  </a:lnTo>
                  <a:lnTo>
                    <a:pt x="315111" y="75807"/>
                  </a:lnTo>
                  <a:lnTo>
                    <a:pt x="338095" y="60728"/>
                  </a:lnTo>
                  <a:lnTo>
                    <a:pt x="340839" y="60664"/>
                  </a:lnTo>
                  <a:lnTo>
                    <a:pt x="343373" y="61327"/>
                  </a:lnTo>
                  <a:lnTo>
                    <a:pt x="344357" y="63886"/>
                  </a:lnTo>
                  <a:lnTo>
                    <a:pt x="343569" y="72374"/>
                  </a:lnTo>
                  <a:lnTo>
                    <a:pt x="330353" y="118776"/>
                  </a:lnTo>
                  <a:lnTo>
                    <a:pt x="321445" y="159481"/>
                  </a:lnTo>
                  <a:lnTo>
                    <a:pt x="311751" y="200940"/>
                  </a:lnTo>
                  <a:lnTo>
                    <a:pt x="298782" y="246133"/>
                  </a:lnTo>
                  <a:lnTo>
                    <a:pt x="290397" y="278335"/>
                  </a:lnTo>
                  <a:lnTo>
                    <a:pt x="284942" y="284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500"/>
            <p:cNvSpPr/>
            <p:nvPr>
              <p:custDataLst>
                <p:tags r:id="rId22"/>
              </p:custDataLst>
            </p:nvPr>
          </p:nvSpPr>
          <p:spPr>
            <a:xfrm>
              <a:off x="4735635" y="861105"/>
              <a:ext cx="242766" cy="284965"/>
            </a:xfrm>
            <a:custGeom>
              <a:avLst/>
              <a:gdLst/>
              <a:ahLst/>
              <a:cxnLst/>
              <a:rect l="0" t="0" r="0" b="0"/>
              <a:pathLst>
                <a:path w="242766" h="284965">
                  <a:moveTo>
                    <a:pt x="90365" y="135845"/>
                  </a:moveTo>
                  <a:lnTo>
                    <a:pt x="90365" y="135845"/>
                  </a:lnTo>
                  <a:lnTo>
                    <a:pt x="89659" y="125706"/>
                  </a:lnTo>
                  <a:lnTo>
                    <a:pt x="86994" y="118168"/>
                  </a:lnTo>
                  <a:lnTo>
                    <a:pt x="83884" y="115594"/>
                  </a:lnTo>
                  <a:lnTo>
                    <a:pt x="74785" y="112733"/>
                  </a:lnTo>
                  <a:lnTo>
                    <a:pt x="57762" y="114494"/>
                  </a:lnTo>
                  <a:lnTo>
                    <a:pt x="43654" y="125180"/>
                  </a:lnTo>
                  <a:lnTo>
                    <a:pt x="19844" y="156674"/>
                  </a:lnTo>
                  <a:lnTo>
                    <a:pt x="6106" y="186024"/>
                  </a:lnTo>
                  <a:lnTo>
                    <a:pt x="0" y="217884"/>
                  </a:lnTo>
                  <a:lnTo>
                    <a:pt x="4812" y="245214"/>
                  </a:lnTo>
                  <a:lnTo>
                    <a:pt x="10046" y="257441"/>
                  </a:lnTo>
                  <a:lnTo>
                    <a:pt x="27151" y="274789"/>
                  </a:lnTo>
                  <a:lnTo>
                    <a:pt x="37639" y="281391"/>
                  </a:lnTo>
                  <a:lnTo>
                    <a:pt x="60580" y="284964"/>
                  </a:lnTo>
                  <a:lnTo>
                    <a:pt x="72625" y="283941"/>
                  </a:lnTo>
                  <a:lnTo>
                    <a:pt x="97297" y="271515"/>
                  </a:lnTo>
                  <a:lnTo>
                    <a:pt x="133106" y="238838"/>
                  </a:lnTo>
                  <a:lnTo>
                    <a:pt x="153811" y="209136"/>
                  </a:lnTo>
                  <a:lnTo>
                    <a:pt x="170067" y="170065"/>
                  </a:lnTo>
                  <a:lnTo>
                    <a:pt x="182468" y="123067"/>
                  </a:lnTo>
                  <a:lnTo>
                    <a:pt x="187751" y="97693"/>
                  </a:lnTo>
                  <a:lnTo>
                    <a:pt x="195501" y="54448"/>
                  </a:lnTo>
                  <a:lnTo>
                    <a:pt x="201950" y="11538"/>
                  </a:lnTo>
                  <a:lnTo>
                    <a:pt x="202752" y="870"/>
                  </a:lnTo>
                  <a:lnTo>
                    <a:pt x="201979" y="0"/>
                  </a:lnTo>
                  <a:lnTo>
                    <a:pt x="200757" y="832"/>
                  </a:lnTo>
                  <a:lnTo>
                    <a:pt x="188659" y="40476"/>
                  </a:lnTo>
                  <a:lnTo>
                    <a:pt x="180853" y="77701"/>
                  </a:lnTo>
                  <a:lnTo>
                    <a:pt x="174561" y="121998"/>
                  </a:lnTo>
                  <a:lnTo>
                    <a:pt x="169413" y="167085"/>
                  </a:lnTo>
                  <a:lnTo>
                    <a:pt x="164773" y="205939"/>
                  </a:lnTo>
                  <a:lnTo>
                    <a:pt x="161566" y="252804"/>
                  </a:lnTo>
                  <a:lnTo>
                    <a:pt x="160615" y="273275"/>
                  </a:lnTo>
                  <a:lnTo>
                    <a:pt x="161187" y="274032"/>
                  </a:lnTo>
                  <a:lnTo>
                    <a:pt x="163704" y="269228"/>
                  </a:lnTo>
                  <a:lnTo>
                    <a:pt x="174977" y="222241"/>
                  </a:lnTo>
                  <a:lnTo>
                    <a:pt x="188108" y="189666"/>
                  </a:lnTo>
                  <a:lnTo>
                    <a:pt x="201641" y="169666"/>
                  </a:lnTo>
                  <a:lnTo>
                    <a:pt x="204766" y="166859"/>
                  </a:lnTo>
                  <a:lnTo>
                    <a:pt x="207554" y="166399"/>
                  </a:lnTo>
                  <a:lnTo>
                    <a:pt x="210119" y="167503"/>
                  </a:lnTo>
                  <a:lnTo>
                    <a:pt x="212534" y="169650"/>
                  </a:lnTo>
                  <a:lnTo>
                    <a:pt x="215218" y="181444"/>
                  </a:lnTo>
                  <a:lnTo>
                    <a:pt x="223562" y="227849"/>
                  </a:lnTo>
                  <a:lnTo>
                    <a:pt x="242765" y="26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SMARTInkShape-3501"/>
          <p:cNvSpPr/>
          <p:nvPr>
            <p:custDataLst>
              <p:tags r:id="rId7"/>
            </p:custDataLst>
          </p:nvPr>
        </p:nvSpPr>
        <p:spPr>
          <a:xfrm>
            <a:off x="4034680" y="822451"/>
            <a:ext cx="340471" cy="316111"/>
          </a:xfrm>
          <a:custGeom>
            <a:avLst/>
            <a:gdLst/>
            <a:ahLst/>
            <a:cxnLst/>
            <a:rect l="0" t="0" r="0" b="0"/>
            <a:pathLst>
              <a:path w="340471" h="316111">
                <a:moveTo>
                  <a:pt x="111870" y="237999"/>
                </a:moveTo>
                <a:lnTo>
                  <a:pt x="111870" y="237999"/>
                </a:lnTo>
                <a:lnTo>
                  <a:pt x="111870" y="234628"/>
                </a:lnTo>
                <a:lnTo>
                  <a:pt x="117337" y="214234"/>
                </a:lnTo>
                <a:lnTo>
                  <a:pt x="114587" y="201873"/>
                </a:lnTo>
                <a:lnTo>
                  <a:pt x="109304" y="192644"/>
                </a:lnTo>
                <a:lnTo>
                  <a:pt x="96528" y="185441"/>
                </a:lnTo>
                <a:lnTo>
                  <a:pt x="83414" y="184772"/>
                </a:lnTo>
                <a:lnTo>
                  <a:pt x="75966" y="185581"/>
                </a:lnTo>
                <a:lnTo>
                  <a:pt x="48629" y="200203"/>
                </a:lnTo>
                <a:lnTo>
                  <a:pt x="21557" y="229152"/>
                </a:lnTo>
                <a:lnTo>
                  <a:pt x="5775" y="261170"/>
                </a:lnTo>
                <a:lnTo>
                  <a:pt x="0" y="289628"/>
                </a:lnTo>
                <a:lnTo>
                  <a:pt x="602" y="296407"/>
                </a:lnTo>
                <a:lnTo>
                  <a:pt x="2413" y="301632"/>
                </a:lnTo>
                <a:lnTo>
                  <a:pt x="5032" y="305821"/>
                </a:lnTo>
                <a:lnTo>
                  <a:pt x="10306" y="308614"/>
                </a:lnTo>
                <a:lnTo>
                  <a:pt x="25573" y="311717"/>
                </a:lnTo>
                <a:lnTo>
                  <a:pt x="33172" y="309722"/>
                </a:lnTo>
                <a:lnTo>
                  <a:pt x="62458" y="286242"/>
                </a:lnTo>
                <a:lnTo>
                  <a:pt x="83118" y="262641"/>
                </a:lnTo>
                <a:lnTo>
                  <a:pt x="95999" y="242867"/>
                </a:lnTo>
                <a:lnTo>
                  <a:pt x="97056" y="242655"/>
                </a:lnTo>
                <a:lnTo>
                  <a:pt x="97761" y="243925"/>
                </a:lnTo>
                <a:lnTo>
                  <a:pt x="98231" y="246183"/>
                </a:lnTo>
                <a:lnTo>
                  <a:pt x="89695" y="287292"/>
                </a:lnTo>
                <a:lnTo>
                  <a:pt x="90961" y="300829"/>
                </a:lnTo>
                <a:lnTo>
                  <a:pt x="95757" y="310138"/>
                </a:lnTo>
                <a:lnTo>
                  <a:pt x="99011" y="313609"/>
                </a:lnTo>
                <a:lnTo>
                  <a:pt x="102592" y="314511"/>
                </a:lnTo>
                <a:lnTo>
                  <a:pt x="106390" y="313701"/>
                </a:lnTo>
                <a:lnTo>
                  <a:pt x="115784" y="307628"/>
                </a:lnTo>
                <a:lnTo>
                  <a:pt x="136940" y="286225"/>
                </a:lnTo>
                <a:lnTo>
                  <a:pt x="161788" y="247428"/>
                </a:lnTo>
                <a:lnTo>
                  <a:pt x="181093" y="211615"/>
                </a:lnTo>
                <a:lnTo>
                  <a:pt x="193906" y="166536"/>
                </a:lnTo>
                <a:lnTo>
                  <a:pt x="198310" y="141674"/>
                </a:lnTo>
                <a:lnTo>
                  <a:pt x="206968" y="95234"/>
                </a:lnTo>
                <a:lnTo>
                  <a:pt x="213403" y="54603"/>
                </a:lnTo>
                <a:lnTo>
                  <a:pt x="213910" y="24786"/>
                </a:lnTo>
                <a:lnTo>
                  <a:pt x="211647" y="14718"/>
                </a:lnTo>
                <a:lnTo>
                  <a:pt x="203487" y="1650"/>
                </a:lnTo>
                <a:lnTo>
                  <a:pt x="198348" y="0"/>
                </a:lnTo>
                <a:lnTo>
                  <a:pt x="192805" y="1016"/>
                </a:lnTo>
                <a:lnTo>
                  <a:pt x="186994" y="3810"/>
                </a:lnTo>
                <a:lnTo>
                  <a:pt x="168701" y="34711"/>
                </a:lnTo>
                <a:lnTo>
                  <a:pt x="154296" y="67686"/>
                </a:lnTo>
                <a:lnTo>
                  <a:pt x="140604" y="108682"/>
                </a:lnTo>
                <a:lnTo>
                  <a:pt x="135965" y="133443"/>
                </a:lnTo>
                <a:lnTo>
                  <a:pt x="132166" y="159828"/>
                </a:lnTo>
                <a:lnTo>
                  <a:pt x="131709" y="206079"/>
                </a:lnTo>
                <a:lnTo>
                  <a:pt x="136915" y="245684"/>
                </a:lnTo>
                <a:lnTo>
                  <a:pt x="146285" y="277398"/>
                </a:lnTo>
                <a:lnTo>
                  <a:pt x="161267" y="298078"/>
                </a:lnTo>
                <a:lnTo>
                  <a:pt x="170202" y="305569"/>
                </a:lnTo>
                <a:lnTo>
                  <a:pt x="191417" y="313891"/>
                </a:lnTo>
                <a:lnTo>
                  <a:pt x="203002" y="316110"/>
                </a:lnTo>
                <a:lnTo>
                  <a:pt x="214252" y="314062"/>
                </a:lnTo>
                <a:lnTo>
                  <a:pt x="236160" y="302379"/>
                </a:lnTo>
                <a:lnTo>
                  <a:pt x="268328" y="265855"/>
                </a:lnTo>
                <a:lnTo>
                  <a:pt x="285829" y="233446"/>
                </a:lnTo>
                <a:lnTo>
                  <a:pt x="299957" y="195053"/>
                </a:lnTo>
                <a:lnTo>
                  <a:pt x="305700" y="171974"/>
                </a:lnTo>
                <a:lnTo>
                  <a:pt x="313728" y="125399"/>
                </a:lnTo>
                <a:lnTo>
                  <a:pt x="314944" y="85884"/>
                </a:lnTo>
                <a:lnTo>
                  <a:pt x="311662" y="48759"/>
                </a:lnTo>
                <a:lnTo>
                  <a:pt x="308565" y="41989"/>
                </a:lnTo>
                <a:lnTo>
                  <a:pt x="304383" y="37476"/>
                </a:lnTo>
                <a:lnTo>
                  <a:pt x="299479" y="34467"/>
                </a:lnTo>
                <a:lnTo>
                  <a:pt x="294093" y="34578"/>
                </a:lnTo>
                <a:lnTo>
                  <a:pt x="282463" y="40345"/>
                </a:lnTo>
                <a:lnTo>
                  <a:pt x="264017" y="75718"/>
                </a:lnTo>
                <a:lnTo>
                  <a:pt x="257101" y="114369"/>
                </a:lnTo>
                <a:lnTo>
                  <a:pt x="255440" y="157652"/>
                </a:lnTo>
                <a:lnTo>
                  <a:pt x="259404" y="198056"/>
                </a:lnTo>
                <a:lnTo>
                  <a:pt x="271515" y="233417"/>
                </a:lnTo>
                <a:lnTo>
                  <a:pt x="290068" y="262774"/>
                </a:lnTo>
                <a:lnTo>
                  <a:pt x="340470" y="301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8" name="SMARTInkShape-Group677"/>
          <p:cNvGrpSpPr/>
          <p:nvPr/>
        </p:nvGrpSpPr>
        <p:grpSpPr>
          <a:xfrm>
            <a:off x="2438400" y="880591"/>
            <a:ext cx="1187451" cy="370360"/>
            <a:chOff x="2438400" y="880591"/>
            <a:chExt cx="1187451" cy="370360"/>
          </a:xfrm>
        </p:grpSpPr>
        <p:sp>
          <p:nvSpPr>
            <p:cNvPr id="318" name="SMARTInkShape-3502"/>
            <p:cNvSpPr/>
            <p:nvPr>
              <p:custDataLst>
                <p:tags r:id="rId10"/>
              </p:custDataLst>
            </p:nvPr>
          </p:nvSpPr>
          <p:spPr>
            <a:xfrm>
              <a:off x="3520142" y="988916"/>
              <a:ext cx="105709" cy="154085"/>
            </a:xfrm>
            <a:custGeom>
              <a:avLst/>
              <a:gdLst/>
              <a:ahLst/>
              <a:cxnLst/>
              <a:rect l="0" t="0" r="0" b="0"/>
              <a:pathLst>
                <a:path w="105709" h="154085">
                  <a:moveTo>
                    <a:pt x="23158" y="46134"/>
                  </a:moveTo>
                  <a:lnTo>
                    <a:pt x="23158" y="46134"/>
                  </a:lnTo>
                  <a:lnTo>
                    <a:pt x="26529" y="42763"/>
                  </a:lnTo>
                  <a:lnTo>
                    <a:pt x="28227" y="42476"/>
                  </a:lnTo>
                  <a:lnTo>
                    <a:pt x="30065" y="42989"/>
                  </a:lnTo>
                  <a:lnTo>
                    <a:pt x="33989" y="44736"/>
                  </a:lnTo>
                  <a:lnTo>
                    <a:pt x="47728" y="49321"/>
                  </a:lnTo>
                  <a:lnTo>
                    <a:pt x="51533" y="48964"/>
                  </a:lnTo>
                  <a:lnTo>
                    <a:pt x="71954" y="37901"/>
                  </a:lnTo>
                  <a:lnTo>
                    <a:pt x="74739" y="35001"/>
                  </a:lnTo>
                  <a:lnTo>
                    <a:pt x="77833" y="28016"/>
                  </a:lnTo>
                  <a:lnTo>
                    <a:pt x="75445" y="18326"/>
                  </a:lnTo>
                  <a:lnTo>
                    <a:pt x="72833" y="12779"/>
                  </a:lnTo>
                  <a:lnTo>
                    <a:pt x="64286" y="4733"/>
                  </a:lnTo>
                  <a:lnTo>
                    <a:pt x="59043" y="1600"/>
                  </a:lnTo>
                  <a:lnTo>
                    <a:pt x="47574" y="0"/>
                  </a:lnTo>
                  <a:lnTo>
                    <a:pt x="41552" y="562"/>
                  </a:lnTo>
                  <a:lnTo>
                    <a:pt x="27335" y="8711"/>
                  </a:lnTo>
                  <a:lnTo>
                    <a:pt x="19593" y="14835"/>
                  </a:lnTo>
                  <a:lnTo>
                    <a:pt x="9109" y="31048"/>
                  </a:lnTo>
                  <a:lnTo>
                    <a:pt x="2803" y="50718"/>
                  </a:lnTo>
                  <a:lnTo>
                    <a:pt x="0" y="73571"/>
                  </a:lnTo>
                  <a:lnTo>
                    <a:pt x="4399" y="95958"/>
                  </a:lnTo>
                  <a:lnTo>
                    <a:pt x="8535" y="106867"/>
                  </a:lnTo>
                  <a:lnTo>
                    <a:pt x="22539" y="124632"/>
                  </a:lnTo>
                  <a:lnTo>
                    <a:pt x="31212" y="132332"/>
                  </a:lnTo>
                  <a:lnTo>
                    <a:pt x="73757" y="146542"/>
                  </a:lnTo>
                  <a:lnTo>
                    <a:pt x="105708" y="154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503"/>
            <p:cNvSpPr/>
            <p:nvPr>
              <p:custDataLst>
                <p:tags r:id="rId11"/>
              </p:custDataLst>
            </p:nvPr>
          </p:nvSpPr>
          <p:spPr>
            <a:xfrm>
              <a:off x="3430211" y="984250"/>
              <a:ext cx="74990" cy="130866"/>
            </a:xfrm>
            <a:custGeom>
              <a:avLst/>
              <a:gdLst/>
              <a:ahLst/>
              <a:cxnLst/>
              <a:rect l="0" t="0" r="0" b="0"/>
              <a:pathLst>
                <a:path w="74990" h="130866">
                  <a:moveTo>
                    <a:pt x="24189" y="0"/>
                  </a:moveTo>
                  <a:lnTo>
                    <a:pt x="24189" y="0"/>
                  </a:lnTo>
                  <a:lnTo>
                    <a:pt x="32211" y="34781"/>
                  </a:lnTo>
                  <a:lnTo>
                    <a:pt x="31079" y="81267"/>
                  </a:lnTo>
                  <a:lnTo>
                    <a:pt x="28662" y="102441"/>
                  </a:lnTo>
                  <a:lnTo>
                    <a:pt x="20532" y="121259"/>
                  </a:lnTo>
                  <a:lnTo>
                    <a:pt x="16107" y="126701"/>
                  </a:lnTo>
                  <a:lnTo>
                    <a:pt x="11745" y="129623"/>
                  </a:lnTo>
                  <a:lnTo>
                    <a:pt x="7426" y="130865"/>
                  </a:lnTo>
                  <a:lnTo>
                    <a:pt x="4547" y="128871"/>
                  </a:lnTo>
                  <a:lnTo>
                    <a:pt x="1348" y="119130"/>
                  </a:lnTo>
                  <a:lnTo>
                    <a:pt x="0" y="79035"/>
                  </a:lnTo>
                  <a:lnTo>
                    <a:pt x="7678" y="31814"/>
                  </a:lnTo>
                  <a:lnTo>
                    <a:pt x="14734" y="16962"/>
                  </a:lnTo>
                  <a:lnTo>
                    <a:pt x="22574" y="8009"/>
                  </a:lnTo>
                  <a:lnTo>
                    <a:pt x="26640" y="6750"/>
                  </a:lnTo>
                  <a:lnTo>
                    <a:pt x="30761" y="7322"/>
                  </a:lnTo>
                  <a:lnTo>
                    <a:pt x="34921" y="9115"/>
                  </a:lnTo>
                  <a:lnTo>
                    <a:pt x="43305" y="20514"/>
                  </a:lnTo>
                  <a:lnTo>
                    <a:pt x="60185" y="63319"/>
                  </a:lnTo>
                  <a:lnTo>
                    <a:pt x="71333" y="110031"/>
                  </a:lnTo>
                  <a:lnTo>
                    <a:pt x="749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504"/>
            <p:cNvSpPr/>
            <p:nvPr>
              <p:custDataLst>
                <p:tags r:id="rId12"/>
              </p:custDataLst>
            </p:nvPr>
          </p:nvSpPr>
          <p:spPr>
            <a:xfrm>
              <a:off x="3384550" y="93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505"/>
            <p:cNvSpPr/>
            <p:nvPr>
              <p:custDataLst>
                <p:tags r:id="rId13"/>
              </p:custDataLst>
            </p:nvPr>
          </p:nvSpPr>
          <p:spPr>
            <a:xfrm>
              <a:off x="3397250" y="1047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761" y="4486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506"/>
            <p:cNvSpPr/>
            <p:nvPr>
              <p:custDataLst>
                <p:tags r:id="rId14"/>
              </p:custDataLst>
            </p:nvPr>
          </p:nvSpPr>
          <p:spPr>
            <a:xfrm>
              <a:off x="3201358" y="1002559"/>
              <a:ext cx="145093" cy="130754"/>
            </a:xfrm>
            <a:custGeom>
              <a:avLst/>
              <a:gdLst/>
              <a:ahLst/>
              <a:cxnLst/>
              <a:rect l="0" t="0" r="0" b="0"/>
              <a:pathLst>
                <a:path w="145093" h="130754">
                  <a:moveTo>
                    <a:pt x="5392" y="741"/>
                  </a:moveTo>
                  <a:lnTo>
                    <a:pt x="5392" y="741"/>
                  </a:lnTo>
                  <a:lnTo>
                    <a:pt x="8763" y="46175"/>
                  </a:lnTo>
                  <a:lnTo>
                    <a:pt x="11154" y="85315"/>
                  </a:lnTo>
                  <a:lnTo>
                    <a:pt x="9744" y="117192"/>
                  </a:lnTo>
                  <a:lnTo>
                    <a:pt x="6252" y="130753"/>
                  </a:lnTo>
                  <a:lnTo>
                    <a:pt x="5260" y="130454"/>
                  </a:lnTo>
                  <a:lnTo>
                    <a:pt x="2276" y="126360"/>
                  </a:lnTo>
                  <a:lnTo>
                    <a:pt x="0" y="112750"/>
                  </a:lnTo>
                  <a:lnTo>
                    <a:pt x="1050" y="67293"/>
                  </a:lnTo>
                  <a:lnTo>
                    <a:pt x="7905" y="32623"/>
                  </a:lnTo>
                  <a:lnTo>
                    <a:pt x="10596" y="28346"/>
                  </a:lnTo>
                  <a:lnTo>
                    <a:pt x="13800" y="25494"/>
                  </a:lnTo>
                  <a:lnTo>
                    <a:pt x="17347" y="23593"/>
                  </a:lnTo>
                  <a:lnTo>
                    <a:pt x="21123" y="23031"/>
                  </a:lnTo>
                  <a:lnTo>
                    <a:pt x="29081" y="24288"/>
                  </a:lnTo>
                  <a:lnTo>
                    <a:pt x="41496" y="32334"/>
                  </a:lnTo>
                  <a:lnTo>
                    <a:pt x="66786" y="70252"/>
                  </a:lnTo>
                  <a:lnTo>
                    <a:pt x="72736" y="86170"/>
                  </a:lnTo>
                  <a:lnTo>
                    <a:pt x="74747" y="97709"/>
                  </a:lnTo>
                  <a:lnTo>
                    <a:pt x="74912" y="97842"/>
                  </a:lnTo>
                  <a:lnTo>
                    <a:pt x="82140" y="52731"/>
                  </a:lnTo>
                  <a:lnTo>
                    <a:pt x="89986" y="23907"/>
                  </a:lnTo>
                  <a:lnTo>
                    <a:pt x="97317" y="10331"/>
                  </a:lnTo>
                  <a:lnTo>
                    <a:pt x="105279" y="1946"/>
                  </a:lnTo>
                  <a:lnTo>
                    <a:pt x="109378" y="133"/>
                  </a:lnTo>
                  <a:lnTo>
                    <a:pt x="117694" y="0"/>
                  </a:lnTo>
                  <a:lnTo>
                    <a:pt x="121183" y="2364"/>
                  </a:lnTo>
                  <a:lnTo>
                    <a:pt x="126940" y="10634"/>
                  </a:lnTo>
                  <a:lnTo>
                    <a:pt x="138582" y="55004"/>
                  </a:lnTo>
                  <a:lnTo>
                    <a:pt x="143806" y="99654"/>
                  </a:lnTo>
                  <a:lnTo>
                    <a:pt x="145092" y="12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507"/>
            <p:cNvSpPr/>
            <p:nvPr>
              <p:custDataLst>
                <p:tags r:id="rId15"/>
              </p:custDataLst>
            </p:nvPr>
          </p:nvSpPr>
          <p:spPr>
            <a:xfrm>
              <a:off x="3009900" y="990600"/>
              <a:ext cx="114301" cy="147030"/>
            </a:xfrm>
            <a:custGeom>
              <a:avLst/>
              <a:gdLst/>
              <a:ahLst/>
              <a:cxnLst/>
              <a:rect l="0" t="0" r="0" b="0"/>
              <a:pathLst>
                <a:path w="114301" h="147030">
                  <a:moveTo>
                    <a:pt x="0" y="31750"/>
                  </a:moveTo>
                  <a:lnTo>
                    <a:pt x="0" y="31750"/>
                  </a:lnTo>
                  <a:lnTo>
                    <a:pt x="10845" y="32456"/>
                  </a:lnTo>
                  <a:lnTo>
                    <a:pt x="49209" y="43992"/>
                  </a:lnTo>
                  <a:lnTo>
                    <a:pt x="82341" y="70626"/>
                  </a:lnTo>
                  <a:lnTo>
                    <a:pt x="94796" y="89130"/>
                  </a:lnTo>
                  <a:lnTo>
                    <a:pt x="95653" y="96109"/>
                  </a:lnTo>
                  <a:lnTo>
                    <a:pt x="92842" y="111389"/>
                  </a:lnTo>
                  <a:lnTo>
                    <a:pt x="83326" y="132488"/>
                  </a:lnTo>
                  <a:lnTo>
                    <a:pt x="75604" y="141904"/>
                  </a:lnTo>
                  <a:lnTo>
                    <a:pt x="71569" y="145402"/>
                  </a:lnTo>
                  <a:lnTo>
                    <a:pt x="67468" y="147029"/>
                  </a:lnTo>
                  <a:lnTo>
                    <a:pt x="59149" y="146956"/>
                  </a:lnTo>
                  <a:lnTo>
                    <a:pt x="55660" y="144537"/>
                  </a:lnTo>
                  <a:lnTo>
                    <a:pt x="49903" y="136205"/>
                  </a:lnTo>
                  <a:lnTo>
                    <a:pt x="48755" y="121684"/>
                  </a:lnTo>
                  <a:lnTo>
                    <a:pt x="57138" y="76874"/>
                  </a:lnTo>
                  <a:lnTo>
                    <a:pt x="75099" y="4167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508"/>
            <p:cNvSpPr/>
            <p:nvPr>
              <p:custDataLst>
                <p:tags r:id="rId16"/>
              </p:custDataLst>
            </p:nvPr>
          </p:nvSpPr>
          <p:spPr>
            <a:xfrm>
              <a:off x="2894534" y="1013056"/>
              <a:ext cx="96317" cy="150758"/>
            </a:xfrm>
            <a:custGeom>
              <a:avLst/>
              <a:gdLst/>
              <a:ahLst/>
              <a:cxnLst/>
              <a:rect l="0" t="0" r="0" b="0"/>
              <a:pathLst>
                <a:path w="96317" h="150758">
                  <a:moveTo>
                    <a:pt x="32816" y="41044"/>
                  </a:moveTo>
                  <a:lnTo>
                    <a:pt x="32816" y="41044"/>
                  </a:lnTo>
                  <a:lnTo>
                    <a:pt x="27790" y="52977"/>
                  </a:lnTo>
                  <a:lnTo>
                    <a:pt x="27349" y="55350"/>
                  </a:lnTo>
                  <a:lnTo>
                    <a:pt x="29171" y="56226"/>
                  </a:lnTo>
                  <a:lnTo>
                    <a:pt x="36841" y="55317"/>
                  </a:lnTo>
                  <a:lnTo>
                    <a:pt x="43542" y="52562"/>
                  </a:lnTo>
                  <a:lnTo>
                    <a:pt x="46317" y="50839"/>
                  </a:lnTo>
                  <a:lnTo>
                    <a:pt x="60203" y="33571"/>
                  </a:lnTo>
                  <a:lnTo>
                    <a:pt x="65684" y="24552"/>
                  </a:lnTo>
                  <a:lnTo>
                    <a:pt x="66709" y="13959"/>
                  </a:lnTo>
                  <a:lnTo>
                    <a:pt x="65995" y="8171"/>
                  </a:lnTo>
                  <a:lnTo>
                    <a:pt x="64108" y="4312"/>
                  </a:lnTo>
                  <a:lnTo>
                    <a:pt x="61438" y="1739"/>
                  </a:lnTo>
                  <a:lnTo>
                    <a:pt x="58248" y="24"/>
                  </a:lnTo>
                  <a:lnTo>
                    <a:pt x="49058" y="0"/>
                  </a:lnTo>
                  <a:lnTo>
                    <a:pt x="43644" y="981"/>
                  </a:lnTo>
                  <a:lnTo>
                    <a:pt x="31984" y="9598"/>
                  </a:lnTo>
                  <a:lnTo>
                    <a:pt x="20452" y="24246"/>
                  </a:lnTo>
                  <a:lnTo>
                    <a:pt x="3432" y="68143"/>
                  </a:lnTo>
                  <a:lnTo>
                    <a:pt x="0" y="91894"/>
                  </a:lnTo>
                  <a:lnTo>
                    <a:pt x="3180" y="114209"/>
                  </a:lnTo>
                  <a:lnTo>
                    <a:pt x="11178" y="132123"/>
                  </a:lnTo>
                  <a:lnTo>
                    <a:pt x="16274" y="139863"/>
                  </a:lnTo>
                  <a:lnTo>
                    <a:pt x="23199" y="145023"/>
                  </a:lnTo>
                  <a:lnTo>
                    <a:pt x="40301" y="150757"/>
                  </a:lnTo>
                  <a:lnTo>
                    <a:pt x="96316" y="14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509"/>
            <p:cNvSpPr/>
            <p:nvPr>
              <p:custDataLst>
                <p:tags r:id="rId17"/>
              </p:custDataLst>
            </p:nvPr>
          </p:nvSpPr>
          <p:spPr>
            <a:xfrm>
              <a:off x="2755900" y="10668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4812" y="41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510"/>
            <p:cNvSpPr/>
            <p:nvPr>
              <p:custDataLst>
                <p:tags r:id="rId18"/>
              </p:custDataLst>
            </p:nvPr>
          </p:nvSpPr>
          <p:spPr>
            <a:xfrm>
              <a:off x="2600067" y="880591"/>
              <a:ext cx="257434" cy="316500"/>
            </a:xfrm>
            <a:custGeom>
              <a:avLst/>
              <a:gdLst/>
              <a:ahLst/>
              <a:cxnLst/>
              <a:rect l="0" t="0" r="0" b="0"/>
              <a:pathLst>
                <a:path w="257434" h="316500">
                  <a:moveTo>
                    <a:pt x="3433" y="268759"/>
                  </a:moveTo>
                  <a:lnTo>
                    <a:pt x="3433" y="268759"/>
                  </a:lnTo>
                  <a:lnTo>
                    <a:pt x="13572" y="268053"/>
                  </a:lnTo>
                  <a:lnTo>
                    <a:pt x="31045" y="259970"/>
                  </a:lnTo>
                  <a:lnTo>
                    <a:pt x="70042" y="232633"/>
                  </a:lnTo>
                  <a:lnTo>
                    <a:pt x="75370" y="222364"/>
                  </a:lnTo>
                  <a:lnTo>
                    <a:pt x="76791" y="216662"/>
                  </a:lnTo>
                  <a:lnTo>
                    <a:pt x="76327" y="211450"/>
                  </a:lnTo>
                  <a:lnTo>
                    <a:pt x="72049" y="201896"/>
                  </a:lnTo>
                  <a:lnTo>
                    <a:pt x="68932" y="198784"/>
                  </a:lnTo>
                  <a:lnTo>
                    <a:pt x="61707" y="195325"/>
                  </a:lnTo>
                  <a:lnTo>
                    <a:pt x="50029" y="197551"/>
                  </a:lnTo>
                  <a:lnTo>
                    <a:pt x="42964" y="200121"/>
                  </a:lnTo>
                  <a:lnTo>
                    <a:pt x="22907" y="217220"/>
                  </a:lnTo>
                  <a:lnTo>
                    <a:pt x="6930" y="240161"/>
                  </a:lnTo>
                  <a:lnTo>
                    <a:pt x="0" y="268203"/>
                  </a:lnTo>
                  <a:lnTo>
                    <a:pt x="2143" y="284740"/>
                  </a:lnTo>
                  <a:lnTo>
                    <a:pt x="8504" y="298439"/>
                  </a:lnTo>
                  <a:lnTo>
                    <a:pt x="18387" y="309232"/>
                  </a:lnTo>
                  <a:lnTo>
                    <a:pt x="33597" y="314969"/>
                  </a:lnTo>
                  <a:lnTo>
                    <a:pt x="42593" y="316499"/>
                  </a:lnTo>
                  <a:lnTo>
                    <a:pt x="63876" y="312555"/>
                  </a:lnTo>
                  <a:lnTo>
                    <a:pt x="86741" y="302335"/>
                  </a:lnTo>
                  <a:lnTo>
                    <a:pt x="130165" y="265147"/>
                  </a:lnTo>
                  <a:lnTo>
                    <a:pt x="150069" y="238932"/>
                  </a:lnTo>
                  <a:lnTo>
                    <a:pt x="165971" y="203762"/>
                  </a:lnTo>
                  <a:lnTo>
                    <a:pt x="180094" y="162730"/>
                  </a:lnTo>
                  <a:lnTo>
                    <a:pt x="192016" y="120741"/>
                  </a:lnTo>
                  <a:lnTo>
                    <a:pt x="199666" y="83264"/>
                  </a:lnTo>
                  <a:lnTo>
                    <a:pt x="204568" y="37173"/>
                  </a:lnTo>
                  <a:lnTo>
                    <a:pt x="201953" y="17430"/>
                  </a:lnTo>
                  <a:lnTo>
                    <a:pt x="196792" y="5363"/>
                  </a:lnTo>
                  <a:lnTo>
                    <a:pt x="192146" y="0"/>
                  </a:lnTo>
                  <a:lnTo>
                    <a:pt x="189920" y="2097"/>
                  </a:lnTo>
                  <a:lnTo>
                    <a:pt x="181276" y="32693"/>
                  </a:lnTo>
                  <a:lnTo>
                    <a:pt x="176777" y="72754"/>
                  </a:lnTo>
                  <a:lnTo>
                    <a:pt x="175725" y="107562"/>
                  </a:lnTo>
                  <a:lnTo>
                    <a:pt x="175257" y="146551"/>
                  </a:lnTo>
                  <a:lnTo>
                    <a:pt x="178812" y="185517"/>
                  </a:lnTo>
                  <a:lnTo>
                    <a:pt x="185096" y="222590"/>
                  </a:lnTo>
                  <a:lnTo>
                    <a:pt x="196567" y="269112"/>
                  </a:lnTo>
                  <a:lnTo>
                    <a:pt x="204746" y="291729"/>
                  </a:lnTo>
                  <a:lnTo>
                    <a:pt x="209609" y="298889"/>
                  </a:lnTo>
                  <a:lnTo>
                    <a:pt x="220656" y="306844"/>
                  </a:lnTo>
                  <a:lnTo>
                    <a:pt x="227270" y="304027"/>
                  </a:lnTo>
                  <a:lnTo>
                    <a:pt x="257433" y="2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511"/>
            <p:cNvSpPr/>
            <p:nvPr>
              <p:custDataLst>
                <p:tags r:id="rId19"/>
              </p:custDataLst>
            </p:nvPr>
          </p:nvSpPr>
          <p:spPr>
            <a:xfrm>
              <a:off x="2438400" y="901591"/>
              <a:ext cx="172935" cy="349360"/>
            </a:xfrm>
            <a:custGeom>
              <a:avLst/>
              <a:gdLst/>
              <a:ahLst/>
              <a:cxnLst/>
              <a:rect l="0" t="0" r="0" b="0"/>
              <a:pathLst>
                <a:path w="172935" h="349360">
                  <a:moveTo>
                    <a:pt x="44450" y="101709"/>
                  </a:moveTo>
                  <a:lnTo>
                    <a:pt x="44450" y="101709"/>
                  </a:lnTo>
                  <a:lnTo>
                    <a:pt x="48814" y="118329"/>
                  </a:lnTo>
                  <a:lnTo>
                    <a:pt x="50408" y="157882"/>
                  </a:lnTo>
                  <a:lnTo>
                    <a:pt x="48802" y="198551"/>
                  </a:lnTo>
                  <a:lnTo>
                    <a:pt x="45740" y="241881"/>
                  </a:lnTo>
                  <a:lnTo>
                    <a:pt x="42950" y="280354"/>
                  </a:lnTo>
                  <a:lnTo>
                    <a:pt x="38739" y="310142"/>
                  </a:lnTo>
                  <a:lnTo>
                    <a:pt x="38526" y="309809"/>
                  </a:lnTo>
                  <a:lnTo>
                    <a:pt x="36256" y="270183"/>
                  </a:lnTo>
                  <a:lnTo>
                    <a:pt x="33047" y="238675"/>
                  </a:lnTo>
                  <a:lnTo>
                    <a:pt x="29269" y="196450"/>
                  </a:lnTo>
                  <a:lnTo>
                    <a:pt x="27979" y="172631"/>
                  </a:lnTo>
                  <a:lnTo>
                    <a:pt x="27119" y="147579"/>
                  </a:lnTo>
                  <a:lnTo>
                    <a:pt x="26546" y="121706"/>
                  </a:lnTo>
                  <a:lnTo>
                    <a:pt x="29673" y="79787"/>
                  </a:lnTo>
                  <a:lnTo>
                    <a:pt x="37485" y="34065"/>
                  </a:lnTo>
                  <a:lnTo>
                    <a:pt x="43471" y="14495"/>
                  </a:lnTo>
                  <a:lnTo>
                    <a:pt x="53187" y="3445"/>
                  </a:lnTo>
                  <a:lnTo>
                    <a:pt x="58741" y="922"/>
                  </a:lnTo>
                  <a:lnTo>
                    <a:pt x="70557" y="0"/>
                  </a:lnTo>
                  <a:lnTo>
                    <a:pt x="84746" y="7586"/>
                  </a:lnTo>
                  <a:lnTo>
                    <a:pt x="108601" y="31488"/>
                  </a:lnTo>
                  <a:lnTo>
                    <a:pt x="133543" y="69143"/>
                  </a:lnTo>
                  <a:lnTo>
                    <a:pt x="149664" y="100641"/>
                  </a:lnTo>
                  <a:lnTo>
                    <a:pt x="163884" y="135806"/>
                  </a:lnTo>
                  <a:lnTo>
                    <a:pt x="171615" y="170721"/>
                  </a:lnTo>
                  <a:lnTo>
                    <a:pt x="172934" y="203642"/>
                  </a:lnTo>
                  <a:lnTo>
                    <a:pt x="166465" y="232385"/>
                  </a:lnTo>
                  <a:lnTo>
                    <a:pt x="144181" y="272367"/>
                  </a:lnTo>
                  <a:lnTo>
                    <a:pt x="105123" y="311024"/>
                  </a:lnTo>
                  <a:lnTo>
                    <a:pt x="61173" y="335805"/>
                  </a:lnTo>
                  <a:lnTo>
                    <a:pt x="15742" y="346682"/>
                  </a:lnTo>
                  <a:lnTo>
                    <a:pt x="0" y="349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678"/>
          <p:cNvGrpSpPr/>
          <p:nvPr/>
        </p:nvGrpSpPr>
        <p:grpSpPr>
          <a:xfrm>
            <a:off x="1792332" y="878007"/>
            <a:ext cx="297530" cy="418715"/>
            <a:chOff x="1792332" y="878007"/>
            <a:chExt cx="297530" cy="418715"/>
          </a:xfrm>
        </p:grpSpPr>
        <p:sp>
          <p:nvSpPr>
            <p:cNvPr id="329" name="SMARTInkShape-3512"/>
            <p:cNvSpPr/>
            <p:nvPr>
              <p:custDataLst>
                <p:tags r:id="rId8"/>
              </p:custDataLst>
            </p:nvPr>
          </p:nvSpPr>
          <p:spPr>
            <a:xfrm>
              <a:off x="1792332" y="878007"/>
              <a:ext cx="297530" cy="418715"/>
            </a:xfrm>
            <a:custGeom>
              <a:avLst/>
              <a:gdLst/>
              <a:ahLst/>
              <a:cxnLst/>
              <a:rect l="0" t="0" r="0" b="0"/>
              <a:pathLst>
                <a:path w="297530" h="418715">
                  <a:moveTo>
                    <a:pt x="220618" y="55443"/>
                  </a:moveTo>
                  <a:lnTo>
                    <a:pt x="220618" y="55443"/>
                  </a:lnTo>
                  <a:lnTo>
                    <a:pt x="218737" y="34721"/>
                  </a:lnTo>
                  <a:lnTo>
                    <a:pt x="214843" y="23655"/>
                  </a:lnTo>
                  <a:lnTo>
                    <a:pt x="204717" y="10198"/>
                  </a:lnTo>
                  <a:lnTo>
                    <a:pt x="196853" y="4054"/>
                  </a:lnTo>
                  <a:lnTo>
                    <a:pt x="174379" y="0"/>
                  </a:lnTo>
                  <a:lnTo>
                    <a:pt x="142006" y="5541"/>
                  </a:lnTo>
                  <a:lnTo>
                    <a:pt x="105603" y="26232"/>
                  </a:lnTo>
                  <a:lnTo>
                    <a:pt x="68006" y="64819"/>
                  </a:lnTo>
                  <a:lnTo>
                    <a:pt x="44605" y="101473"/>
                  </a:lnTo>
                  <a:lnTo>
                    <a:pt x="23857" y="143634"/>
                  </a:lnTo>
                  <a:lnTo>
                    <a:pt x="7580" y="188243"/>
                  </a:lnTo>
                  <a:lnTo>
                    <a:pt x="3098" y="213121"/>
                  </a:lnTo>
                  <a:lnTo>
                    <a:pt x="816" y="239584"/>
                  </a:lnTo>
                  <a:lnTo>
                    <a:pt x="0" y="267103"/>
                  </a:lnTo>
                  <a:lnTo>
                    <a:pt x="6619" y="314614"/>
                  </a:lnTo>
                  <a:lnTo>
                    <a:pt x="20379" y="354075"/>
                  </a:lnTo>
                  <a:lnTo>
                    <a:pt x="40607" y="383372"/>
                  </a:lnTo>
                  <a:lnTo>
                    <a:pt x="85907" y="412957"/>
                  </a:lnTo>
                  <a:lnTo>
                    <a:pt x="121236" y="418714"/>
                  </a:lnTo>
                  <a:lnTo>
                    <a:pt x="158104" y="415158"/>
                  </a:lnTo>
                  <a:lnTo>
                    <a:pt x="195656" y="404170"/>
                  </a:lnTo>
                  <a:lnTo>
                    <a:pt x="229750" y="384235"/>
                  </a:lnTo>
                  <a:lnTo>
                    <a:pt x="259249" y="356089"/>
                  </a:lnTo>
                  <a:lnTo>
                    <a:pt x="281767" y="317710"/>
                  </a:lnTo>
                  <a:lnTo>
                    <a:pt x="288901" y="293787"/>
                  </a:lnTo>
                  <a:lnTo>
                    <a:pt x="293656" y="267256"/>
                  </a:lnTo>
                  <a:lnTo>
                    <a:pt x="296827" y="238985"/>
                  </a:lnTo>
                  <a:lnTo>
                    <a:pt x="297529" y="212376"/>
                  </a:lnTo>
                  <a:lnTo>
                    <a:pt x="296587" y="186876"/>
                  </a:lnTo>
                  <a:lnTo>
                    <a:pt x="288954" y="140669"/>
                  </a:lnTo>
                  <a:lnTo>
                    <a:pt x="271451" y="103669"/>
                  </a:lnTo>
                  <a:lnTo>
                    <a:pt x="242034" y="76407"/>
                  </a:lnTo>
                  <a:lnTo>
                    <a:pt x="204736" y="57704"/>
                  </a:lnTo>
                  <a:lnTo>
                    <a:pt x="162289" y="49392"/>
                  </a:lnTo>
                  <a:lnTo>
                    <a:pt x="123198" y="45698"/>
                  </a:lnTo>
                  <a:lnTo>
                    <a:pt x="68218" y="42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513"/>
            <p:cNvSpPr/>
            <p:nvPr>
              <p:custDataLst>
                <p:tags r:id="rId9"/>
              </p:custDataLst>
            </p:nvPr>
          </p:nvSpPr>
          <p:spPr>
            <a:xfrm>
              <a:off x="2006600" y="997833"/>
              <a:ext cx="19051" cy="189618"/>
            </a:xfrm>
            <a:custGeom>
              <a:avLst/>
              <a:gdLst/>
              <a:ahLst/>
              <a:cxnLst/>
              <a:rect l="0" t="0" r="0" b="0"/>
              <a:pathLst>
                <a:path w="19051" h="1896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7168" y="36270"/>
                  </a:lnTo>
                  <a:lnTo>
                    <a:pt x="14686" y="68546"/>
                  </a:lnTo>
                  <a:lnTo>
                    <a:pt x="13583" y="106410"/>
                  </a:lnTo>
                  <a:lnTo>
                    <a:pt x="9329" y="141112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79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SMARTInkShape-Group820"/>
          <p:cNvGrpSpPr/>
          <p:nvPr/>
        </p:nvGrpSpPr>
        <p:grpSpPr>
          <a:xfrm>
            <a:off x="7048500" y="3125083"/>
            <a:ext cx="692151" cy="589668"/>
            <a:chOff x="7048500" y="3125083"/>
            <a:chExt cx="692151" cy="589668"/>
          </a:xfrm>
        </p:grpSpPr>
        <p:sp>
          <p:nvSpPr>
            <p:cNvPr id="428" name="SMARTInkShape-4209"/>
            <p:cNvSpPr/>
            <p:nvPr>
              <p:custDataLst>
                <p:tags r:id="rId119"/>
              </p:custDataLst>
            </p:nvPr>
          </p:nvSpPr>
          <p:spPr>
            <a:xfrm>
              <a:off x="7722561" y="3125083"/>
              <a:ext cx="18090" cy="157868"/>
            </a:xfrm>
            <a:custGeom>
              <a:avLst/>
              <a:gdLst/>
              <a:ahLst/>
              <a:cxnLst/>
              <a:rect l="0" t="0" r="0" b="0"/>
              <a:pathLst>
                <a:path w="18090" h="157868">
                  <a:moveTo>
                    <a:pt x="18089" y="5467"/>
                  </a:moveTo>
                  <a:lnTo>
                    <a:pt x="18089" y="5467"/>
                  </a:lnTo>
                  <a:lnTo>
                    <a:pt x="12621" y="0"/>
                  </a:lnTo>
                  <a:lnTo>
                    <a:pt x="12327" y="411"/>
                  </a:lnTo>
                  <a:lnTo>
                    <a:pt x="12001" y="2750"/>
                  </a:lnTo>
                  <a:lnTo>
                    <a:pt x="6747" y="12017"/>
                  </a:lnTo>
                  <a:lnTo>
                    <a:pt x="0" y="56531"/>
                  </a:lnTo>
                  <a:lnTo>
                    <a:pt x="4299" y="100613"/>
                  </a:lnTo>
                  <a:lnTo>
                    <a:pt x="8178" y="136078"/>
                  </a:lnTo>
                  <a:lnTo>
                    <a:pt x="5389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210"/>
            <p:cNvSpPr/>
            <p:nvPr>
              <p:custDataLst>
                <p:tags r:id="rId120"/>
              </p:custDataLst>
            </p:nvPr>
          </p:nvSpPr>
          <p:spPr>
            <a:xfrm>
              <a:off x="7518398" y="3334633"/>
              <a:ext cx="6351" cy="68968"/>
            </a:xfrm>
            <a:custGeom>
              <a:avLst/>
              <a:gdLst/>
              <a:ahLst/>
              <a:cxnLst/>
              <a:rect l="0" t="0" r="0" b="0"/>
              <a:pathLst>
                <a:path w="6351" h="689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3372" y="0"/>
                  </a:lnTo>
                  <a:lnTo>
                    <a:pt x="4366" y="411"/>
                  </a:lnTo>
                  <a:lnTo>
                    <a:pt x="5028" y="1391"/>
                  </a:lnTo>
                  <a:lnTo>
                    <a:pt x="5959" y="6141"/>
                  </a:lnTo>
                  <a:lnTo>
                    <a:pt x="6347" y="51941"/>
                  </a:lnTo>
                  <a:lnTo>
                    <a:pt x="6350" y="60459"/>
                  </a:lnTo>
                  <a:lnTo>
                    <a:pt x="5645" y="63295"/>
                  </a:lnTo>
                  <a:lnTo>
                    <a:pt x="4469" y="65185"/>
                  </a:lnTo>
                  <a:lnTo>
                    <a:pt x="2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211"/>
            <p:cNvSpPr/>
            <p:nvPr>
              <p:custDataLst>
                <p:tags r:id="rId121"/>
              </p:custDataLst>
            </p:nvPr>
          </p:nvSpPr>
          <p:spPr>
            <a:xfrm>
              <a:off x="7048500" y="3556000"/>
              <a:ext cx="31749" cy="158751"/>
            </a:xfrm>
            <a:custGeom>
              <a:avLst/>
              <a:gdLst/>
              <a:ahLst/>
              <a:cxnLst/>
              <a:rect l="0" t="0" r="0" b="0"/>
              <a:pathLst>
                <a:path w="31749" h="158751">
                  <a:moveTo>
                    <a:pt x="19050" y="0"/>
                  </a:moveTo>
                  <a:lnTo>
                    <a:pt x="19050" y="0"/>
                  </a:lnTo>
                  <a:lnTo>
                    <a:pt x="28694" y="0"/>
                  </a:lnTo>
                  <a:lnTo>
                    <a:pt x="29712" y="705"/>
                  </a:lnTo>
                  <a:lnTo>
                    <a:pt x="30391" y="1882"/>
                  </a:lnTo>
                  <a:lnTo>
                    <a:pt x="31748" y="6347"/>
                  </a:lnTo>
                  <a:lnTo>
                    <a:pt x="31748" y="9721"/>
                  </a:lnTo>
                  <a:lnTo>
                    <a:pt x="29868" y="13257"/>
                  </a:lnTo>
                  <a:lnTo>
                    <a:pt x="27386" y="17181"/>
                  </a:lnTo>
                  <a:lnTo>
                    <a:pt x="25791" y="25449"/>
                  </a:lnTo>
                  <a:lnTo>
                    <a:pt x="24695" y="66453"/>
                  </a:lnTo>
                  <a:lnTo>
                    <a:pt x="19442" y="88391"/>
                  </a:lnTo>
                  <a:lnTo>
                    <a:pt x="19127" y="97266"/>
                  </a:lnTo>
                  <a:lnTo>
                    <a:pt x="17202" y="101555"/>
                  </a:lnTo>
                  <a:lnTo>
                    <a:pt x="14701" y="105814"/>
                  </a:lnTo>
                  <a:lnTo>
                    <a:pt x="13095" y="114296"/>
                  </a:lnTo>
                  <a:lnTo>
                    <a:pt x="12706" y="135467"/>
                  </a:lnTo>
                  <a:lnTo>
                    <a:pt x="10821" y="139700"/>
                  </a:lnTo>
                  <a:lnTo>
                    <a:pt x="6612" y="145679"/>
                  </a:lnTo>
                  <a:lnTo>
                    <a:pt x="6350" y="15875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212"/>
            <p:cNvSpPr/>
            <p:nvPr>
              <p:custDataLst>
                <p:tags r:id="rId122"/>
              </p:custDataLst>
            </p:nvPr>
          </p:nvSpPr>
          <p:spPr>
            <a:xfrm>
              <a:off x="7219950" y="3473450"/>
              <a:ext cx="12699" cy="63501"/>
            </a:xfrm>
            <a:custGeom>
              <a:avLst/>
              <a:gdLst/>
              <a:ahLst/>
              <a:cxnLst/>
              <a:rect l="0" t="0" r="0" b="0"/>
              <a:pathLst>
                <a:path w="12699" h="63501">
                  <a:moveTo>
                    <a:pt x="6350" y="6350"/>
                  </a:moveTo>
                  <a:lnTo>
                    <a:pt x="6350" y="6350"/>
                  </a:lnTo>
                  <a:lnTo>
                    <a:pt x="6350" y="261"/>
                  </a:lnTo>
                  <a:lnTo>
                    <a:pt x="12698" y="0"/>
                  </a:lnTo>
                  <a:lnTo>
                    <a:pt x="12698" y="14927"/>
                  </a:lnTo>
                  <a:lnTo>
                    <a:pt x="10818" y="19099"/>
                  </a:lnTo>
                  <a:lnTo>
                    <a:pt x="8336" y="23305"/>
                  </a:lnTo>
                  <a:lnTo>
                    <a:pt x="6938" y="30345"/>
                  </a:lnTo>
                  <a:lnTo>
                    <a:pt x="6352" y="62406"/>
                  </a:lnTo>
                  <a:lnTo>
                    <a:pt x="5645" y="627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213"/>
            <p:cNvSpPr/>
            <p:nvPr>
              <p:custDataLst>
                <p:tags r:id="rId123"/>
              </p:custDataLst>
            </p:nvPr>
          </p:nvSpPr>
          <p:spPr>
            <a:xfrm>
              <a:off x="7645400" y="33083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340" y="7429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14"/>
            <p:cNvSpPr/>
            <p:nvPr>
              <p:custDataLst>
                <p:tags r:id="rId124"/>
              </p:custDataLst>
            </p:nvPr>
          </p:nvSpPr>
          <p:spPr>
            <a:xfrm>
              <a:off x="7391400" y="3409972"/>
              <a:ext cx="31357" cy="196711"/>
            </a:xfrm>
            <a:custGeom>
              <a:avLst/>
              <a:gdLst/>
              <a:ahLst/>
              <a:cxnLst/>
              <a:rect l="0" t="0" r="0" b="0"/>
              <a:pathLst>
                <a:path w="31357" h="196711">
                  <a:moveTo>
                    <a:pt x="19050" y="6328"/>
                  </a:moveTo>
                  <a:lnTo>
                    <a:pt x="19050" y="6328"/>
                  </a:lnTo>
                  <a:lnTo>
                    <a:pt x="22420" y="6328"/>
                  </a:lnTo>
                  <a:lnTo>
                    <a:pt x="23413" y="5622"/>
                  </a:lnTo>
                  <a:lnTo>
                    <a:pt x="24075" y="4446"/>
                  </a:lnTo>
                  <a:lnTo>
                    <a:pt x="25378" y="56"/>
                  </a:lnTo>
                  <a:lnTo>
                    <a:pt x="28764" y="0"/>
                  </a:lnTo>
                  <a:lnTo>
                    <a:pt x="29759" y="1403"/>
                  </a:lnTo>
                  <a:lnTo>
                    <a:pt x="31356" y="13796"/>
                  </a:lnTo>
                  <a:lnTo>
                    <a:pt x="31029" y="47294"/>
                  </a:lnTo>
                  <a:lnTo>
                    <a:pt x="20765" y="92190"/>
                  </a:lnTo>
                  <a:lnTo>
                    <a:pt x="17213" y="139207"/>
                  </a:lnTo>
                  <a:lnTo>
                    <a:pt x="14037" y="152238"/>
                  </a:lnTo>
                  <a:lnTo>
                    <a:pt x="12171" y="169162"/>
                  </a:lnTo>
                  <a:lnTo>
                    <a:pt x="6954" y="187698"/>
                  </a:lnTo>
                  <a:lnTo>
                    <a:pt x="6357" y="196710"/>
                  </a:lnTo>
                  <a:lnTo>
                    <a:pt x="0" y="184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821"/>
          <p:cNvGrpSpPr/>
          <p:nvPr/>
        </p:nvGrpSpPr>
        <p:grpSpPr>
          <a:xfrm>
            <a:off x="5753100" y="3676728"/>
            <a:ext cx="628651" cy="1167260"/>
            <a:chOff x="5753100" y="3676728"/>
            <a:chExt cx="628651" cy="1167260"/>
          </a:xfrm>
        </p:grpSpPr>
        <p:sp>
          <p:nvSpPr>
            <p:cNvPr id="435" name="SMARTInkShape-4215"/>
            <p:cNvSpPr/>
            <p:nvPr>
              <p:custDataLst>
                <p:tags r:id="rId115"/>
              </p:custDataLst>
            </p:nvPr>
          </p:nvSpPr>
          <p:spPr>
            <a:xfrm>
              <a:off x="5842000" y="422275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12700" y="45707"/>
                  </a:lnTo>
                  <a:lnTo>
                    <a:pt x="12700" y="93234"/>
                  </a:lnTo>
                  <a:lnTo>
                    <a:pt x="12700" y="139655"/>
                  </a:lnTo>
                  <a:lnTo>
                    <a:pt x="12700" y="144787"/>
                  </a:lnTo>
                  <a:lnTo>
                    <a:pt x="8336" y="150870"/>
                  </a:lnTo>
                  <a:lnTo>
                    <a:pt x="6938" y="156807"/>
                  </a:lnTo>
                  <a:lnTo>
                    <a:pt x="6350" y="195680"/>
                  </a:lnTo>
                  <a:lnTo>
                    <a:pt x="7055" y="196070"/>
                  </a:lnTo>
                  <a:lnTo>
                    <a:pt x="9721" y="196504"/>
                  </a:lnTo>
                  <a:lnTo>
                    <a:pt x="10007" y="197324"/>
                  </a:lnTo>
                  <a:lnTo>
                    <a:pt x="7282" y="203712"/>
                  </a:lnTo>
                  <a:lnTo>
                    <a:pt x="6972" y="205658"/>
                  </a:lnTo>
                  <a:lnTo>
                    <a:pt x="6059" y="206955"/>
                  </a:lnTo>
                  <a:lnTo>
                    <a:pt x="4745" y="207820"/>
                  </a:lnTo>
                  <a:lnTo>
                    <a:pt x="3163" y="208397"/>
                  </a:lnTo>
                  <a:lnTo>
                    <a:pt x="2110" y="20948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16"/>
            <p:cNvSpPr/>
            <p:nvPr>
              <p:custDataLst>
                <p:tags r:id="rId116"/>
              </p:custDataLst>
            </p:nvPr>
          </p:nvSpPr>
          <p:spPr>
            <a:xfrm>
              <a:off x="6210545" y="4019550"/>
              <a:ext cx="35527" cy="450851"/>
            </a:xfrm>
            <a:custGeom>
              <a:avLst/>
              <a:gdLst/>
              <a:ahLst/>
              <a:cxnLst/>
              <a:rect l="0" t="0" r="0" b="0"/>
              <a:pathLst>
                <a:path w="35527" h="450851">
                  <a:moveTo>
                    <a:pt x="25155" y="0"/>
                  </a:moveTo>
                  <a:lnTo>
                    <a:pt x="25155" y="0"/>
                  </a:lnTo>
                  <a:lnTo>
                    <a:pt x="30224" y="5775"/>
                  </a:lnTo>
                  <a:lnTo>
                    <a:pt x="33994" y="12209"/>
                  </a:lnTo>
                  <a:lnTo>
                    <a:pt x="34575" y="15901"/>
                  </a:lnTo>
                  <a:lnTo>
                    <a:pt x="33434" y="27838"/>
                  </a:lnTo>
                  <a:lnTo>
                    <a:pt x="35526" y="40311"/>
                  </a:lnTo>
                  <a:lnTo>
                    <a:pt x="31637" y="84081"/>
                  </a:lnTo>
                  <a:lnTo>
                    <a:pt x="31509" y="129218"/>
                  </a:lnTo>
                  <a:lnTo>
                    <a:pt x="31503" y="174515"/>
                  </a:lnTo>
                  <a:lnTo>
                    <a:pt x="29623" y="198577"/>
                  </a:lnTo>
                  <a:lnTo>
                    <a:pt x="21861" y="245453"/>
                  </a:lnTo>
                  <a:lnTo>
                    <a:pt x="13606" y="267555"/>
                  </a:lnTo>
                  <a:lnTo>
                    <a:pt x="12457" y="313188"/>
                  </a:lnTo>
                  <a:lnTo>
                    <a:pt x="10573" y="317465"/>
                  </a:lnTo>
                  <a:lnTo>
                    <a:pt x="8091" y="321718"/>
                  </a:lnTo>
                  <a:lnTo>
                    <a:pt x="6693" y="328784"/>
                  </a:lnTo>
                  <a:lnTo>
                    <a:pt x="5451" y="347250"/>
                  </a:lnTo>
                  <a:lnTo>
                    <a:pt x="2756" y="354476"/>
                  </a:lnTo>
                  <a:lnTo>
                    <a:pt x="2970" y="362391"/>
                  </a:lnTo>
                  <a:lnTo>
                    <a:pt x="5486" y="375600"/>
                  </a:lnTo>
                  <a:lnTo>
                    <a:pt x="3949" y="380481"/>
                  </a:lnTo>
                  <a:lnTo>
                    <a:pt x="1619" y="385002"/>
                  </a:lnTo>
                  <a:lnTo>
                    <a:pt x="0" y="395786"/>
                  </a:lnTo>
                  <a:lnTo>
                    <a:pt x="6098" y="435030"/>
                  </a:lnTo>
                  <a:lnTo>
                    <a:pt x="6807" y="436070"/>
                  </a:lnTo>
                  <a:lnTo>
                    <a:pt x="7983" y="436763"/>
                  </a:lnTo>
                  <a:lnTo>
                    <a:pt x="9474" y="437226"/>
                  </a:lnTo>
                  <a:lnTo>
                    <a:pt x="10468" y="438239"/>
                  </a:lnTo>
                  <a:lnTo>
                    <a:pt x="11572" y="441247"/>
                  </a:lnTo>
                  <a:lnTo>
                    <a:pt x="12455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17"/>
            <p:cNvSpPr/>
            <p:nvPr>
              <p:custDataLst>
                <p:tags r:id="rId117"/>
              </p:custDataLst>
            </p:nvPr>
          </p:nvSpPr>
          <p:spPr>
            <a:xfrm>
              <a:off x="6375398" y="3676728"/>
              <a:ext cx="6353" cy="234504"/>
            </a:xfrm>
            <a:custGeom>
              <a:avLst/>
              <a:gdLst/>
              <a:ahLst/>
              <a:cxnLst/>
              <a:rect l="0" t="0" r="0" b="0"/>
              <a:pathLst>
                <a:path w="6353" h="234504">
                  <a:moveTo>
                    <a:pt x="6352" y="6272"/>
                  </a:moveTo>
                  <a:lnTo>
                    <a:pt x="6352" y="6272"/>
                  </a:lnTo>
                  <a:lnTo>
                    <a:pt x="6352" y="0"/>
                  </a:lnTo>
                  <a:lnTo>
                    <a:pt x="6352" y="47152"/>
                  </a:lnTo>
                  <a:lnTo>
                    <a:pt x="6352" y="93063"/>
                  </a:lnTo>
                  <a:lnTo>
                    <a:pt x="6352" y="138672"/>
                  </a:lnTo>
                  <a:lnTo>
                    <a:pt x="6352" y="160709"/>
                  </a:lnTo>
                  <a:lnTo>
                    <a:pt x="4471" y="164986"/>
                  </a:lnTo>
                  <a:lnTo>
                    <a:pt x="1988" y="169240"/>
                  </a:lnTo>
                  <a:lnTo>
                    <a:pt x="393" y="177719"/>
                  </a:lnTo>
                  <a:lnTo>
                    <a:pt x="0" y="224373"/>
                  </a:lnTo>
                  <a:lnTo>
                    <a:pt x="0" y="234503"/>
                  </a:lnTo>
                  <a:lnTo>
                    <a:pt x="2" y="228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18"/>
            <p:cNvSpPr/>
            <p:nvPr>
              <p:custDataLst>
                <p:tags r:id="rId118"/>
              </p:custDataLst>
            </p:nvPr>
          </p:nvSpPr>
          <p:spPr>
            <a:xfrm>
              <a:off x="5753100" y="4286250"/>
              <a:ext cx="12701" cy="557738"/>
            </a:xfrm>
            <a:custGeom>
              <a:avLst/>
              <a:gdLst/>
              <a:ahLst/>
              <a:cxnLst/>
              <a:rect l="0" t="0" r="0" b="0"/>
              <a:pathLst>
                <a:path w="12701" h="557738">
                  <a:moveTo>
                    <a:pt x="6350" y="0"/>
                  </a:moveTo>
                  <a:lnTo>
                    <a:pt x="6350" y="0"/>
                  </a:lnTo>
                  <a:lnTo>
                    <a:pt x="6350" y="27888"/>
                  </a:lnTo>
                  <a:lnTo>
                    <a:pt x="4468" y="31915"/>
                  </a:lnTo>
                  <a:lnTo>
                    <a:pt x="2979" y="33977"/>
                  </a:lnTo>
                  <a:lnTo>
                    <a:pt x="2692" y="36057"/>
                  </a:lnTo>
                  <a:lnTo>
                    <a:pt x="6267" y="57151"/>
                  </a:lnTo>
                  <a:lnTo>
                    <a:pt x="6350" y="75023"/>
                  </a:lnTo>
                  <a:lnTo>
                    <a:pt x="9721" y="79222"/>
                  </a:lnTo>
                  <a:lnTo>
                    <a:pt x="10008" y="80331"/>
                  </a:lnTo>
                  <a:lnTo>
                    <a:pt x="9495" y="81071"/>
                  </a:lnTo>
                  <a:lnTo>
                    <a:pt x="8446" y="81564"/>
                  </a:lnTo>
                  <a:lnTo>
                    <a:pt x="7747" y="82598"/>
                  </a:lnTo>
                  <a:lnTo>
                    <a:pt x="6764" y="87425"/>
                  </a:lnTo>
                  <a:lnTo>
                    <a:pt x="6350" y="133350"/>
                  </a:lnTo>
                  <a:lnTo>
                    <a:pt x="6350" y="179839"/>
                  </a:lnTo>
                  <a:lnTo>
                    <a:pt x="6350" y="227014"/>
                  </a:lnTo>
                  <a:lnTo>
                    <a:pt x="6350" y="262443"/>
                  </a:lnTo>
                  <a:lnTo>
                    <a:pt x="10008" y="275292"/>
                  </a:lnTo>
                  <a:lnTo>
                    <a:pt x="6971" y="287605"/>
                  </a:lnTo>
                  <a:lnTo>
                    <a:pt x="8508" y="291983"/>
                  </a:lnTo>
                  <a:lnTo>
                    <a:pt x="9905" y="294139"/>
                  </a:lnTo>
                  <a:lnTo>
                    <a:pt x="11872" y="303915"/>
                  </a:lnTo>
                  <a:lnTo>
                    <a:pt x="10451" y="309816"/>
                  </a:lnTo>
                  <a:lnTo>
                    <a:pt x="8173" y="314790"/>
                  </a:lnTo>
                  <a:lnTo>
                    <a:pt x="6590" y="325889"/>
                  </a:lnTo>
                  <a:lnTo>
                    <a:pt x="6421" y="335664"/>
                  </a:lnTo>
                  <a:lnTo>
                    <a:pt x="8263" y="341566"/>
                  </a:lnTo>
                  <a:lnTo>
                    <a:pt x="9742" y="344127"/>
                  </a:lnTo>
                  <a:lnTo>
                    <a:pt x="10023" y="346540"/>
                  </a:lnTo>
                  <a:lnTo>
                    <a:pt x="6973" y="354268"/>
                  </a:lnTo>
                  <a:lnTo>
                    <a:pt x="11872" y="369789"/>
                  </a:lnTo>
                  <a:lnTo>
                    <a:pt x="8879" y="383829"/>
                  </a:lnTo>
                  <a:lnTo>
                    <a:pt x="12697" y="430482"/>
                  </a:lnTo>
                  <a:lnTo>
                    <a:pt x="12700" y="443168"/>
                  </a:lnTo>
                  <a:lnTo>
                    <a:pt x="7674" y="451233"/>
                  </a:lnTo>
                  <a:lnTo>
                    <a:pt x="6350" y="497417"/>
                  </a:lnTo>
                  <a:lnTo>
                    <a:pt x="5644" y="498828"/>
                  </a:lnTo>
                  <a:lnTo>
                    <a:pt x="4468" y="499768"/>
                  </a:lnTo>
                  <a:lnTo>
                    <a:pt x="2979" y="500395"/>
                  </a:lnTo>
                  <a:lnTo>
                    <a:pt x="1986" y="501519"/>
                  </a:lnTo>
                  <a:lnTo>
                    <a:pt x="262" y="507007"/>
                  </a:lnTo>
                  <a:lnTo>
                    <a:pt x="0" y="526137"/>
                  </a:lnTo>
                  <a:lnTo>
                    <a:pt x="3371" y="530149"/>
                  </a:lnTo>
                  <a:lnTo>
                    <a:pt x="3658" y="531234"/>
                  </a:lnTo>
                  <a:lnTo>
                    <a:pt x="3144" y="531956"/>
                  </a:lnTo>
                  <a:lnTo>
                    <a:pt x="2096" y="532437"/>
                  </a:lnTo>
                  <a:lnTo>
                    <a:pt x="1398" y="533463"/>
                  </a:lnTo>
                  <a:lnTo>
                    <a:pt x="621" y="536485"/>
                  </a:lnTo>
                  <a:lnTo>
                    <a:pt x="5" y="557737"/>
                  </a:lnTo>
                  <a:lnTo>
                    <a:pt x="0" y="546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822"/>
          <p:cNvGrpSpPr/>
          <p:nvPr/>
        </p:nvGrpSpPr>
        <p:grpSpPr>
          <a:xfrm>
            <a:off x="9188450" y="2853464"/>
            <a:ext cx="273051" cy="658087"/>
            <a:chOff x="9188450" y="2853464"/>
            <a:chExt cx="273051" cy="658087"/>
          </a:xfrm>
        </p:grpSpPr>
        <p:sp>
          <p:nvSpPr>
            <p:cNvPr id="440" name="SMARTInkShape-4219"/>
            <p:cNvSpPr/>
            <p:nvPr>
              <p:custDataLst>
                <p:tags r:id="rId109"/>
              </p:custDataLst>
            </p:nvPr>
          </p:nvSpPr>
          <p:spPr>
            <a:xfrm>
              <a:off x="9188450" y="3044629"/>
              <a:ext cx="76201" cy="314522"/>
            </a:xfrm>
            <a:custGeom>
              <a:avLst/>
              <a:gdLst/>
              <a:ahLst/>
              <a:cxnLst/>
              <a:rect l="0" t="0" r="0" b="0"/>
              <a:pathLst>
                <a:path w="76201" h="314522">
                  <a:moveTo>
                    <a:pt x="76200" y="3371"/>
                  </a:moveTo>
                  <a:lnTo>
                    <a:pt x="76200" y="3371"/>
                  </a:lnTo>
                  <a:lnTo>
                    <a:pt x="72829" y="0"/>
                  </a:lnTo>
                  <a:lnTo>
                    <a:pt x="71837" y="418"/>
                  </a:lnTo>
                  <a:lnTo>
                    <a:pt x="69732" y="11277"/>
                  </a:lnTo>
                  <a:lnTo>
                    <a:pt x="64955" y="47733"/>
                  </a:lnTo>
                  <a:lnTo>
                    <a:pt x="61090" y="87998"/>
                  </a:lnTo>
                  <a:lnTo>
                    <a:pt x="53256" y="134117"/>
                  </a:lnTo>
                  <a:lnTo>
                    <a:pt x="42014" y="181424"/>
                  </a:lnTo>
                  <a:lnTo>
                    <a:pt x="27610" y="225969"/>
                  </a:lnTo>
                  <a:lnTo>
                    <a:pt x="15563" y="261759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20"/>
            <p:cNvSpPr/>
            <p:nvPr>
              <p:custDataLst>
                <p:tags r:id="rId110"/>
              </p:custDataLst>
            </p:nvPr>
          </p:nvSpPr>
          <p:spPr>
            <a:xfrm>
              <a:off x="9251948" y="3030894"/>
              <a:ext cx="146053" cy="67907"/>
            </a:xfrm>
            <a:custGeom>
              <a:avLst/>
              <a:gdLst/>
              <a:ahLst/>
              <a:cxnLst/>
              <a:rect l="0" t="0" r="0" b="0"/>
              <a:pathLst>
                <a:path w="146053" h="67907">
                  <a:moveTo>
                    <a:pt x="2" y="67906"/>
                  </a:moveTo>
                  <a:lnTo>
                    <a:pt x="2" y="67906"/>
                  </a:lnTo>
                  <a:lnTo>
                    <a:pt x="0" y="48133"/>
                  </a:lnTo>
                  <a:lnTo>
                    <a:pt x="1883" y="43125"/>
                  </a:lnTo>
                  <a:lnTo>
                    <a:pt x="3372" y="40802"/>
                  </a:lnTo>
                  <a:lnTo>
                    <a:pt x="48187" y="15516"/>
                  </a:lnTo>
                  <a:lnTo>
                    <a:pt x="86556" y="2237"/>
                  </a:lnTo>
                  <a:lnTo>
                    <a:pt x="115565" y="0"/>
                  </a:lnTo>
                  <a:lnTo>
                    <a:pt x="146052" y="4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21"/>
            <p:cNvSpPr/>
            <p:nvPr>
              <p:custDataLst>
                <p:tags r:id="rId111"/>
              </p:custDataLst>
            </p:nvPr>
          </p:nvSpPr>
          <p:spPr>
            <a:xfrm>
              <a:off x="9188450" y="32004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0" y="0"/>
                  </a:lnTo>
                  <a:lnTo>
                    <a:pt x="42063" y="1881"/>
                  </a:lnTo>
                  <a:lnTo>
                    <a:pt x="74433" y="4364"/>
                  </a:lnTo>
                  <a:lnTo>
                    <a:pt x="109987" y="5467"/>
                  </a:lnTo>
                  <a:lnTo>
                    <a:pt x="143192" y="7839"/>
                  </a:lnTo>
                  <a:lnTo>
                    <a:pt x="1905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22"/>
            <p:cNvSpPr/>
            <p:nvPr>
              <p:custDataLst>
                <p:tags r:id="rId112"/>
              </p:custDataLst>
            </p:nvPr>
          </p:nvSpPr>
          <p:spPr>
            <a:xfrm>
              <a:off x="9321800" y="334010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0" y="0"/>
                  </a:moveTo>
                  <a:lnTo>
                    <a:pt x="0" y="0"/>
                  </a:lnTo>
                  <a:lnTo>
                    <a:pt x="5776" y="5069"/>
                  </a:lnTo>
                  <a:lnTo>
                    <a:pt x="12209" y="8838"/>
                  </a:lnTo>
                  <a:lnTo>
                    <a:pt x="39498" y="51084"/>
                  </a:lnTo>
                  <a:lnTo>
                    <a:pt x="50822" y="87887"/>
                  </a:lnTo>
                  <a:lnTo>
                    <a:pt x="60968" y="129361"/>
                  </a:lnTo>
                  <a:lnTo>
                    <a:pt x="69769" y="159085"/>
                  </a:lnTo>
                  <a:lnTo>
                    <a:pt x="762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223"/>
            <p:cNvSpPr/>
            <p:nvPr>
              <p:custDataLst>
                <p:tags r:id="rId113"/>
              </p:custDataLst>
            </p:nvPr>
          </p:nvSpPr>
          <p:spPr>
            <a:xfrm>
              <a:off x="9258300" y="3371850"/>
              <a:ext cx="177801" cy="133351"/>
            </a:xfrm>
            <a:custGeom>
              <a:avLst/>
              <a:gdLst/>
              <a:ahLst/>
              <a:cxnLst/>
              <a:rect l="0" t="0" r="0" b="0"/>
              <a:pathLst>
                <a:path w="177801" h="13335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32637" y="38268"/>
                  </a:lnTo>
                  <a:lnTo>
                    <a:pt x="89784" y="67626"/>
                  </a:lnTo>
                  <a:lnTo>
                    <a:pt x="44162" y="10070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224"/>
            <p:cNvSpPr/>
            <p:nvPr>
              <p:custDataLst>
                <p:tags r:id="rId114"/>
              </p:custDataLst>
            </p:nvPr>
          </p:nvSpPr>
          <p:spPr>
            <a:xfrm>
              <a:off x="9307087" y="2853464"/>
              <a:ext cx="154414" cy="156437"/>
            </a:xfrm>
            <a:custGeom>
              <a:avLst/>
              <a:gdLst/>
              <a:ahLst/>
              <a:cxnLst/>
              <a:rect l="0" t="0" r="0" b="0"/>
              <a:pathLst>
                <a:path w="154414" h="156437">
                  <a:moveTo>
                    <a:pt x="52813" y="16736"/>
                  </a:moveTo>
                  <a:lnTo>
                    <a:pt x="52813" y="16736"/>
                  </a:lnTo>
                  <a:lnTo>
                    <a:pt x="52813" y="5180"/>
                  </a:lnTo>
                  <a:lnTo>
                    <a:pt x="52108" y="5505"/>
                  </a:lnTo>
                  <a:lnTo>
                    <a:pt x="46333" y="11448"/>
                  </a:lnTo>
                  <a:lnTo>
                    <a:pt x="28015" y="39549"/>
                  </a:lnTo>
                  <a:lnTo>
                    <a:pt x="1185" y="85671"/>
                  </a:lnTo>
                  <a:lnTo>
                    <a:pt x="50" y="87387"/>
                  </a:lnTo>
                  <a:lnTo>
                    <a:pt x="0" y="87825"/>
                  </a:lnTo>
                  <a:lnTo>
                    <a:pt x="7061" y="81309"/>
                  </a:lnTo>
                  <a:lnTo>
                    <a:pt x="40203" y="43296"/>
                  </a:lnTo>
                  <a:lnTo>
                    <a:pt x="68204" y="12376"/>
                  </a:lnTo>
                  <a:lnTo>
                    <a:pt x="85995" y="1157"/>
                  </a:lnTo>
                  <a:lnTo>
                    <a:pt x="93983" y="0"/>
                  </a:lnTo>
                  <a:lnTo>
                    <a:pt x="108506" y="4359"/>
                  </a:lnTo>
                  <a:lnTo>
                    <a:pt x="120134" y="18996"/>
                  </a:lnTo>
                  <a:lnTo>
                    <a:pt x="132731" y="52919"/>
                  </a:lnTo>
                  <a:lnTo>
                    <a:pt x="140934" y="92368"/>
                  </a:lnTo>
                  <a:lnTo>
                    <a:pt x="150026" y="136882"/>
                  </a:lnTo>
                  <a:lnTo>
                    <a:pt x="154413" y="156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4225"/>
          <p:cNvSpPr/>
          <p:nvPr>
            <p:custDataLst>
              <p:tags r:id="rId1"/>
            </p:custDataLst>
          </p:nvPr>
        </p:nvSpPr>
        <p:spPr>
          <a:xfrm>
            <a:off x="7689848" y="3162300"/>
            <a:ext cx="438153" cy="113418"/>
          </a:xfrm>
          <a:custGeom>
            <a:avLst/>
            <a:gdLst/>
            <a:ahLst/>
            <a:cxnLst/>
            <a:rect l="0" t="0" r="0" b="0"/>
            <a:pathLst>
              <a:path w="438153" h="113418">
                <a:moveTo>
                  <a:pt x="2" y="107950"/>
                </a:moveTo>
                <a:lnTo>
                  <a:pt x="2" y="107950"/>
                </a:lnTo>
                <a:lnTo>
                  <a:pt x="0" y="111321"/>
                </a:lnTo>
                <a:lnTo>
                  <a:pt x="707" y="112314"/>
                </a:lnTo>
                <a:lnTo>
                  <a:pt x="3372" y="113417"/>
                </a:lnTo>
                <a:lnTo>
                  <a:pt x="5071" y="113006"/>
                </a:lnTo>
                <a:lnTo>
                  <a:pt x="12867" y="109157"/>
                </a:lnTo>
                <a:lnTo>
                  <a:pt x="14928" y="108755"/>
                </a:lnTo>
                <a:lnTo>
                  <a:pt x="39076" y="97871"/>
                </a:lnTo>
                <a:lnTo>
                  <a:pt x="78289" y="90248"/>
                </a:lnTo>
                <a:lnTo>
                  <a:pt x="108079" y="78955"/>
                </a:lnTo>
                <a:lnTo>
                  <a:pt x="152480" y="69804"/>
                </a:lnTo>
                <a:lnTo>
                  <a:pt x="196929" y="58622"/>
                </a:lnTo>
                <a:lnTo>
                  <a:pt x="217380" y="52554"/>
                </a:lnTo>
                <a:lnTo>
                  <a:pt x="247141" y="45961"/>
                </a:lnTo>
                <a:lnTo>
                  <a:pt x="268064" y="39862"/>
                </a:lnTo>
                <a:lnTo>
                  <a:pt x="284274" y="36741"/>
                </a:lnTo>
                <a:lnTo>
                  <a:pt x="298014" y="33229"/>
                </a:lnTo>
                <a:lnTo>
                  <a:pt x="311022" y="30306"/>
                </a:lnTo>
                <a:lnTo>
                  <a:pt x="323813" y="26854"/>
                </a:lnTo>
                <a:lnTo>
                  <a:pt x="344222" y="23646"/>
                </a:lnTo>
                <a:lnTo>
                  <a:pt x="354810" y="19655"/>
                </a:lnTo>
                <a:lnTo>
                  <a:pt x="360933" y="18524"/>
                </a:lnTo>
                <a:lnTo>
                  <a:pt x="375937" y="13606"/>
                </a:lnTo>
                <a:lnTo>
                  <a:pt x="397920" y="12010"/>
                </a:lnTo>
                <a:lnTo>
                  <a:pt x="406399" y="7677"/>
                </a:lnTo>
                <a:lnTo>
                  <a:pt x="431484" y="6352"/>
                </a:lnTo>
                <a:lnTo>
                  <a:pt x="43815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SMARTInkShape-4226"/>
          <p:cNvSpPr/>
          <p:nvPr>
            <p:custDataLst>
              <p:tags r:id="rId2"/>
            </p:custDataLst>
          </p:nvPr>
        </p:nvSpPr>
        <p:spPr>
          <a:xfrm>
            <a:off x="7461250" y="3137161"/>
            <a:ext cx="1540722" cy="247390"/>
          </a:xfrm>
          <a:custGeom>
            <a:avLst/>
            <a:gdLst/>
            <a:ahLst/>
            <a:cxnLst/>
            <a:rect l="0" t="0" r="0" b="0"/>
            <a:pathLst>
              <a:path w="1540722" h="247390">
                <a:moveTo>
                  <a:pt x="0" y="215639"/>
                </a:moveTo>
                <a:lnTo>
                  <a:pt x="0" y="215639"/>
                </a:lnTo>
                <a:lnTo>
                  <a:pt x="3370" y="212268"/>
                </a:lnTo>
                <a:lnTo>
                  <a:pt x="5069" y="211980"/>
                </a:lnTo>
                <a:lnTo>
                  <a:pt x="6907" y="212495"/>
                </a:lnTo>
                <a:lnTo>
                  <a:pt x="8838" y="213543"/>
                </a:lnTo>
                <a:lnTo>
                  <a:pt x="23487" y="215225"/>
                </a:lnTo>
                <a:lnTo>
                  <a:pt x="69014" y="220672"/>
                </a:lnTo>
                <a:lnTo>
                  <a:pt x="115609" y="230561"/>
                </a:lnTo>
                <a:lnTo>
                  <a:pt x="160403" y="239794"/>
                </a:lnTo>
                <a:lnTo>
                  <a:pt x="168422" y="242367"/>
                </a:lnTo>
                <a:lnTo>
                  <a:pt x="176902" y="245901"/>
                </a:lnTo>
                <a:lnTo>
                  <a:pt x="184147" y="247388"/>
                </a:lnTo>
                <a:lnTo>
                  <a:pt x="184150" y="241041"/>
                </a:lnTo>
                <a:lnTo>
                  <a:pt x="190238" y="241039"/>
                </a:lnTo>
                <a:lnTo>
                  <a:pt x="195518" y="236675"/>
                </a:lnTo>
                <a:lnTo>
                  <a:pt x="201316" y="235277"/>
                </a:lnTo>
                <a:lnTo>
                  <a:pt x="205418" y="234951"/>
                </a:lnTo>
                <a:lnTo>
                  <a:pt x="222245" y="241037"/>
                </a:lnTo>
                <a:lnTo>
                  <a:pt x="222250" y="241039"/>
                </a:lnTo>
                <a:lnTo>
                  <a:pt x="222250" y="237380"/>
                </a:lnTo>
                <a:lnTo>
                  <a:pt x="222250" y="241023"/>
                </a:lnTo>
                <a:lnTo>
                  <a:pt x="222250" y="237377"/>
                </a:lnTo>
                <a:lnTo>
                  <a:pt x="222250" y="240417"/>
                </a:lnTo>
                <a:lnTo>
                  <a:pt x="222250" y="234934"/>
                </a:lnTo>
                <a:lnTo>
                  <a:pt x="222250" y="240784"/>
                </a:lnTo>
                <a:lnTo>
                  <a:pt x="239378" y="241743"/>
                </a:lnTo>
                <a:lnTo>
                  <a:pt x="243503" y="244409"/>
                </a:lnTo>
                <a:lnTo>
                  <a:pt x="245591" y="244697"/>
                </a:lnTo>
                <a:lnTo>
                  <a:pt x="253891" y="241093"/>
                </a:lnTo>
                <a:lnTo>
                  <a:pt x="253997" y="241040"/>
                </a:lnTo>
                <a:lnTo>
                  <a:pt x="254000" y="247389"/>
                </a:lnTo>
                <a:lnTo>
                  <a:pt x="254000" y="232201"/>
                </a:lnTo>
                <a:lnTo>
                  <a:pt x="252119" y="228174"/>
                </a:lnTo>
                <a:lnTo>
                  <a:pt x="249636" y="224032"/>
                </a:lnTo>
                <a:lnTo>
                  <a:pt x="248238" y="217028"/>
                </a:lnTo>
                <a:lnTo>
                  <a:pt x="245804" y="185047"/>
                </a:lnTo>
                <a:lnTo>
                  <a:pt x="242633" y="169650"/>
                </a:lnTo>
                <a:lnTo>
                  <a:pt x="239813" y="153564"/>
                </a:lnTo>
                <a:lnTo>
                  <a:pt x="236391" y="137980"/>
                </a:lnTo>
                <a:lnTo>
                  <a:pt x="233495" y="121838"/>
                </a:lnTo>
                <a:lnTo>
                  <a:pt x="230050" y="106237"/>
                </a:lnTo>
                <a:lnTo>
                  <a:pt x="230911" y="86327"/>
                </a:lnTo>
                <a:lnTo>
                  <a:pt x="235641" y="40013"/>
                </a:lnTo>
                <a:lnTo>
                  <a:pt x="239973" y="31500"/>
                </a:lnTo>
                <a:lnTo>
                  <a:pt x="241293" y="21801"/>
                </a:lnTo>
                <a:lnTo>
                  <a:pt x="240589" y="20797"/>
                </a:lnTo>
                <a:lnTo>
                  <a:pt x="239415" y="20127"/>
                </a:lnTo>
                <a:lnTo>
                  <a:pt x="234957" y="18791"/>
                </a:lnTo>
                <a:lnTo>
                  <a:pt x="240418" y="13322"/>
                </a:lnTo>
                <a:lnTo>
                  <a:pt x="241298" y="6100"/>
                </a:lnTo>
                <a:lnTo>
                  <a:pt x="241298" y="6094"/>
                </a:lnTo>
                <a:lnTo>
                  <a:pt x="241300" y="6092"/>
                </a:lnTo>
                <a:lnTo>
                  <a:pt x="241300" y="6089"/>
                </a:lnTo>
                <a:lnTo>
                  <a:pt x="246767" y="622"/>
                </a:lnTo>
                <a:lnTo>
                  <a:pt x="250759" y="0"/>
                </a:lnTo>
                <a:lnTo>
                  <a:pt x="274763" y="5229"/>
                </a:lnTo>
                <a:lnTo>
                  <a:pt x="315695" y="2831"/>
                </a:lnTo>
                <a:lnTo>
                  <a:pt x="359477" y="5445"/>
                </a:lnTo>
                <a:lnTo>
                  <a:pt x="401590" y="9269"/>
                </a:lnTo>
                <a:lnTo>
                  <a:pt x="446446" y="11500"/>
                </a:lnTo>
                <a:lnTo>
                  <a:pt x="491016" y="15532"/>
                </a:lnTo>
                <a:lnTo>
                  <a:pt x="524440" y="17341"/>
                </a:lnTo>
                <a:lnTo>
                  <a:pt x="561167" y="18851"/>
                </a:lnTo>
                <a:lnTo>
                  <a:pt x="601010" y="21874"/>
                </a:lnTo>
                <a:lnTo>
                  <a:pt x="645999" y="25569"/>
                </a:lnTo>
                <a:lnTo>
                  <a:pt x="669849" y="27542"/>
                </a:lnTo>
                <a:lnTo>
                  <a:pt x="694922" y="29563"/>
                </a:lnTo>
                <a:lnTo>
                  <a:pt x="720809" y="31617"/>
                </a:lnTo>
                <a:lnTo>
                  <a:pt x="747239" y="33690"/>
                </a:lnTo>
                <a:lnTo>
                  <a:pt x="775443" y="36484"/>
                </a:lnTo>
                <a:lnTo>
                  <a:pt x="804828" y="39758"/>
                </a:lnTo>
                <a:lnTo>
                  <a:pt x="835002" y="43352"/>
                </a:lnTo>
                <a:lnTo>
                  <a:pt x="866407" y="46453"/>
                </a:lnTo>
                <a:lnTo>
                  <a:pt x="898633" y="49226"/>
                </a:lnTo>
                <a:lnTo>
                  <a:pt x="931405" y="51781"/>
                </a:lnTo>
                <a:lnTo>
                  <a:pt x="964541" y="54189"/>
                </a:lnTo>
                <a:lnTo>
                  <a:pt x="997922" y="56500"/>
                </a:lnTo>
                <a:lnTo>
                  <a:pt x="1031464" y="58747"/>
                </a:lnTo>
                <a:lnTo>
                  <a:pt x="1063704" y="60950"/>
                </a:lnTo>
                <a:lnTo>
                  <a:pt x="1095074" y="63124"/>
                </a:lnTo>
                <a:lnTo>
                  <a:pt x="1125867" y="65278"/>
                </a:lnTo>
                <a:lnTo>
                  <a:pt x="1156272" y="67421"/>
                </a:lnTo>
                <a:lnTo>
                  <a:pt x="1186419" y="69555"/>
                </a:lnTo>
                <a:lnTo>
                  <a:pt x="1216397" y="71683"/>
                </a:lnTo>
                <a:lnTo>
                  <a:pt x="1245553" y="73807"/>
                </a:lnTo>
                <a:lnTo>
                  <a:pt x="1274163" y="75929"/>
                </a:lnTo>
                <a:lnTo>
                  <a:pt x="1302410" y="78049"/>
                </a:lnTo>
                <a:lnTo>
                  <a:pt x="1328999" y="80167"/>
                </a:lnTo>
                <a:lnTo>
                  <a:pt x="1354489" y="82286"/>
                </a:lnTo>
                <a:lnTo>
                  <a:pt x="1379242" y="84404"/>
                </a:lnTo>
                <a:lnTo>
                  <a:pt x="1425560" y="86757"/>
                </a:lnTo>
                <a:lnTo>
                  <a:pt x="1466846" y="88508"/>
                </a:lnTo>
                <a:lnTo>
                  <a:pt x="1512474" y="94166"/>
                </a:lnTo>
                <a:lnTo>
                  <a:pt x="1534635" y="100738"/>
                </a:lnTo>
                <a:lnTo>
                  <a:pt x="1539556" y="103761"/>
                </a:lnTo>
                <a:lnTo>
                  <a:pt x="1540721" y="106481"/>
                </a:lnTo>
                <a:lnTo>
                  <a:pt x="1536700" y="1140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3" name="SMARTInkShape-Group825"/>
          <p:cNvGrpSpPr/>
          <p:nvPr/>
        </p:nvGrpSpPr>
        <p:grpSpPr>
          <a:xfrm>
            <a:off x="6286500" y="3365526"/>
            <a:ext cx="1209965" cy="374625"/>
            <a:chOff x="6286500" y="3365526"/>
            <a:chExt cx="1209965" cy="374625"/>
          </a:xfrm>
        </p:grpSpPr>
        <p:sp>
          <p:nvSpPr>
            <p:cNvPr id="449" name="SMARTInkShape-4227"/>
            <p:cNvSpPr/>
            <p:nvPr>
              <p:custDataLst>
                <p:tags r:id="rId105"/>
              </p:custDataLst>
            </p:nvPr>
          </p:nvSpPr>
          <p:spPr>
            <a:xfrm>
              <a:off x="7137398" y="3562373"/>
              <a:ext cx="31753" cy="146028"/>
            </a:xfrm>
            <a:custGeom>
              <a:avLst/>
              <a:gdLst/>
              <a:ahLst/>
              <a:cxnLst/>
              <a:rect l="0" t="0" r="0" b="0"/>
              <a:pathLst>
                <a:path w="31753" h="146028">
                  <a:moveTo>
                    <a:pt x="2" y="146027"/>
                  </a:moveTo>
                  <a:lnTo>
                    <a:pt x="2" y="146027"/>
                  </a:lnTo>
                  <a:lnTo>
                    <a:pt x="0" y="137189"/>
                  </a:lnTo>
                  <a:lnTo>
                    <a:pt x="5959" y="100839"/>
                  </a:lnTo>
                  <a:lnTo>
                    <a:pt x="6329" y="57084"/>
                  </a:lnTo>
                  <a:lnTo>
                    <a:pt x="6352" y="22006"/>
                  </a:lnTo>
                  <a:lnTo>
                    <a:pt x="8233" y="18470"/>
                  </a:lnTo>
                  <a:lnTo>
                    <a:pt x="11819" y="13822"/>
                  </a:lnTo>
                  <a:lnTo>
                    <a:pt x="14192" y="13185"/>
                  </a:lnTo>
                  <a:lnTo>
                    <a:pt x="15811" y="13016"/>
                  </a:lnTo>
                  <a:lnTo>
                    <a:pt x="16891" y="12197"/>
                  </a:lnTo>
                  <a:lnTo>
                    <a:pt x="18091" y="9406"/>
                  </a:lnTo>
                  <a:lnTo>
                    <a:pt x="19117" y="8380"/>
                  </a:lnTo>
                  <a:lnTo>
                    <a:pt x="24435" y="6597"/>
                  </a:lnTo>
                  <a:lnTo>
                    <a:pt x="24972" y="4565"/>
                  </a:lnTo>
                  <a:lnTo>
                    <a:pt x="25376" y="246"/>
                  </a:lnTo>
                  <a:lnTo>
                    <a:pt x="30867" y="0"/>
                  </a:lnTo>
                  <a:lnTo>
                    <a:pt x="31162" y="698"/>
                  </a:lnTo>
                  <a:lnTo>
                    <a:pt x="31752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28"/>
            <p:cNvSpPr/>
            <p:nvPr>
              <p:custDataLst>
                <p:tags r:id="rId106"/>
              </p:custDataLst>
            </p:nvPr>
          </p:nvSpPr>
          <p:spPr>
            <a:xfrm>
              <a:off x="6286500" y="3683116"/>
              <a:ext cx="895351" cy="57035"/>
            </a:xfrm>
            <a:custGeom>
              <a:avLst/>
              <a:gdLst/>
              <a:ahLst/>
              <a:cxnLst/>
              <a:rect l="0" t="0" r="0" b="0"/>
              <a:pathLst>
                <a:path w="895351" h="57035">
                  <a:moveTo>
                    <a:pt x="0" y="6234"/>
                  </a:moveTo>
                  <a:lnTo>
                    <a:pt x="0" y="6234"/>
                  </a:lnTo>
                  <a:lnTo>
                    <a:pt x="26679" y="4352"/>
                  </a:lnTo>
                  <a:lnTo>
                    <a:pt x="59435" y="472"/>
                  </a:lnTo>
                  <a:lnTo>
                    <a:pt x="103306" y="0"/>
                  </a:lnTo>
                  <a:lnTo>
                    <a:pt x="142087" y="1800"/>
                  </a:lnTo>
                  <a:lnTo>
                    <a:pt x="182976" y="6802"/>
                  </a:lnTo>
                  <a:lnTo>
                    <a:pt x="220021" y="10871"/>
                  </a:lnTo>
                  <a:lnTo>
                    <a:pt x="267514" y="12246"/>
                  </a:lnTo>
                  <a:lnTo>
                    <a:pt x="311886" y="16881"/>
                  </a:lnTo>
                  <a:lnTo>
                    <a:pt x="350441" y="20410"/>
                  </a:lnTo>
                  <a:lnTo>
                    <a:pt x="397254" y="25348"/>
                  </a:lnTo>
                  <a:lnTo>
                    <a:pt x="443547" y="30667"/>
                  </a:lnTo>
                  <a:lnTo>
                    <a:pt x="483519" y="36533"/>
                  </a:lnTo>
                  <a:lnTo>
                    <a:pt x="525760" y="38498"/>
                  </a:lnTo>
                  <a:lnTo>
                    <a:pt x="565731" y="42972"/>
                  </a:lnTo>
                  <a:lnTo>
                    <a:pt x="604227" y="44065"/>
                  </a:lnTo>
                  <a:lnTo>
                    <a:pt x="643373" y="44986"/>
                  </a:lnTo>
                  <a:lnTo>
                    <a:pt x="687625" y="49795"/>
                  </a:lnTo>
                  <a:lnTo>
                    <a:pt x="728330" y="52448"/>
                  </a:lnTo>
                  <a:lnTo>
                    <a:pt x="775215" y="57034"/>
                  </a:lnTo>
                  <a:lnTo>
                    <a:pt x="819676" y="57034"/>
                  </a:lnTo>
                  <a:lnTo>
                    <a:pt x="865888" y="57034"/>
                  </a:lnTo>
                  <a:lnTo>
                    <a:pt x="895350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29"/>
            <p:cNvSpPr/>
            <p:nvPr>
              <p:custDataLst>
                <p:tags r:id="rId107"/>
              </p:custDataLst>
            </p:nvPr>
          </p:nvSpPr>
          <p:spPr>
            <a:xfrm>
              <a:off x="7162800" y="3530600"/>
              <a:ext cx="333665" cy="31751"/>
            </a:xfrm>
            <a:custGeom>
              <a:avLst/>
              <a:gdLst/>
              <a:ahLst/>
              <a:cxnLst/>
              <a:rect l="0" t="0" r="0" b="0"/>
              <a:pathLst>
                <a:path w="333665" h="31751">
                  <a:moveTo>
                    <a:pt x="0" y="0"/>
                  </a:moveTo>
                  <a:lnTo>
                    <a:pt x="0" y="0"/>
                  </a:lnTo>
                  <a:lnTo>
                    <a:pt x="38681" y="705"/>
                  </a:lnTo>
                  <a:lnTo>
                    <a:pt x="79032" y="5026"/>
                  </a:lnTo>
                  <a:lnTo>
                    <a:pt x="115139" y="7839"/>
                  </a:lnTo>
                  <a:lnTo>
                    <a:pt x="152650" y="11259"/>
                  </a:lnTo>
                  <a:lnTo>
                    <a:pt x="199878" y="15786"/>
                  </a:lnTo>
                  <a:lnTo>
                    <a:pt x="241767" y="22769"/>
                  </a:lnTo>
                  <a:lnTo>
                    <a:pt x="284528" y="29533"/>
                  </a:lnTo>
                  <a:lnTo>
                    <a:pt x="309394" y="31663"/>
                  </a:lnTo>
                  <a:lnTo>
                    <a:pt x="308488" y="31712"/>
                  </a:lnTo>
                  <a:lnTo>
                    <a:pt x="304800" y="31750"/>
                  </a:lnTo>
                  <a:lnTo>
                    <a:pt x="333664" y="31750"/>
                  </a:lnTo>
                  <a:lnTo>
                    <a:pt x="33020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230"/>
            <p:cNvSpPr/>
            <p:nvPr>
              <p:custDataLst>
                <p:tags r:id="rId108"/>
              </p:custDataLst>
            </p:nvPr>
          </p:nvSpPr>
          <p:spPr>
            <a:xfrm>
              <a:off x="7461250" y="3365526"/>
              <a:ext cx="19051" cy="171425"/>
            </a:xfrm>
            <a:custGeom>
              <a:avLst/>
              <a:gdLst/>
              <a:ahLst/>
              <a:cxnLst/>
              <a:rect l="0" t="0" r="0" b="0"/>
              <a:pathLst>
                <a:path w="19051" h="171425">
                  <a:moveTo>
                    <a:pt x="0" y="171424"/>
                  </a:moveTo>
                  <a:lnTo>
                    <a:pt x="0" y="171424"/>
                  </a:lnTo>
                  <a:lnTo>
                    <a:pt x="6088" y="171424"/>
                  </a:lnTo>
                  <a:lnTo>
                    <a:pt x="6327" y="165957"/>
                  </a:lnTo>
                  <a:lnTo>
                    <a:pt x="9714" y="161964"/>
                  </a:lnTo>
                  <a:lnTo>
                    <a:pt x="11373" y="156401"/>
                  </a:lnTo>
                  <a:lnTo>
                    <a:pt x="12622" y="111278"/>
                  </a:lnTo>
                  <a:lnTo>
                    <a:pt x="15835" y="78497"/>
                  </a:lnTo>
                  <a:lnTo>
                    <a:pt x="14798" y="69445"/>
                  </a:lnTo>
                  <a:lnTo>
                    <a:pt x="19048" y="22265"/>
                  </a:lnTo>
                  <a:lnTo>
                    <a:pt x="19048" y="0"/>
                  </a:lnTo>
                  <a:lnTo>
                    <a:pt x="19050" y="6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826"/>
          <p:cNvGrpSpPr/>
          <p:nvPr/>
        </p:nvGrpSpPr>
        <p:grpSpPr>
          <a:xfrm>
            <a:off x="4763383" y="3721100"/>
            <a:ext cx="1580192" cy="1178409"/>
            <a:chOff x="4763383" y="3721100"/>
            <a:chExt cx="1580192" cy="1178409"/>
          </a:xfrm>
        </p:grpSpPr>
        <p:sp>
          <p:nvSpPr>
            <p:cNvPr id="454" name="SMARTInkShape-4231"/>
            <p:cNvSpPr/>
            <p:nvPr>
              <p:custDataLst>
                <p:tags r:id="rId100"/>
              </p:custDataLst>
            </p:nvPr>
          </p:nvSpPr>
          <p:spPr>
            <a:xfrm>
              <a:off x="6273800" y="4375150"/>
              <a:ext cx="8073" cy="82551"/>
            </a:xfrm>
            <a:custGeom>
              <a:avLst/>
              <a:gdLst/>
              <a:ahLst/>
              <a:cxnLst/>
              <a:rect l="0" t="0" r="0" b="0"/>
              <a:pathLst>
                <a:path w="8073" h="825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933" y="10845"/>
                  </a:lnTo>
                  <a:lnTo>
                    <a:pt x="255" y="38692"/>
                  </a:lnTo>
                  <a:lnTo>
                    <a:pt x="3877" y="51064"/>
                  </a:lnTo>
                  <a:lnTo>
                    <a:pt x="8072" y="6291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232"/>
            <p:cNvSpPr/>
            <p:nvPr>
              <p:custDataLst>
                <p:tags r:id="rId101"/>
              </p:custDataLst>
            </p:nvPr>
          </p:nvSpPr>
          <p:spPr>
            <a:xfrm>
              <a:off x="5816600" y="4445588"/>
              <a:ext cx="526975" cy="31163"/>
            </a:xfrm>
            <a:custGeom>
              <a:avLst/>
              <a:gdLst/>
              <a:ahLst/>
              <a:cxnLst/>
              <a:rect l="0" t="0" r="0" b="0"/>
              <a:pathLst>
                <a:path w="526975" h="31163">
                  <a:moveTo>
                    <a:pt x="0" y="5762"/>
                  </a:moveTo>
                  <a:lnTo>
                    <a:pt x="0" y="5762"/>
                  </a:lnTo>
                  <a:lnTo>
                    <a:pt x="3371" y="5762"/>
                  </a:lnTo>
                  <a:lnTo>
                    <a:pt x="6907" y="3880"/>
                  </a:lnTo>
                  <a:lnTo>
                    <a:pt x="10832" y="1398"/>
                  </a:lnTo>
                  <a:lnTo>
                    <a:pt x="17712" y="0"/>
                  </a:lnTo>
                  <a:lnTo>
                    <a:pt x="41881" y="169"/>
                  </a:lnTo>
                  <a:lnTo>
                    <a:pt x="84348" y="8837"/>
                  </a:lnTo>
                  <a:lnTo>
                    <a:pt x="126729" y="6579"/>
                  </a:lnTo>
                  <a:lnTo>
                    <a:pt x="169278" y="9294"/>
                  </a:lnTo>
                  <a:lnTo>
                    <a:pt x="215335" y="11741"/>
                  </a:lnTo>
                  <a:lnTo>
                    <a:pt x="257453" y="12064"/>
                  </a:lnTo>
                  <a:lnTo>
                    <a:pt x="304295" y="17577"/>
                  </a:lnTo>
                  <a:lnTo>
                    <a:pt x="333116" y="24172"/>
                  </a:lnTo>
                  <a:lnTo>
                    <a:pt x="367914" y="26656"/>
                  </a:lnTo>
                  <a:lnTo>
                    <a:pt x="372276" y="28158"/>
                  </a:lnTo>
                  <a:lnTo>
                    <a:pt x="382767" y="27945"/>
                  </a:lnTo>
                  <a:lnTo>
                    <a:pt x="427660" y="24823"/>
                  </a:lnTo>
                  <a:lnTo>
                    <a:pt x="469920" y="24812"/>
                  </a:lnTo>
                  <a:lnTo>
                    <a:pt x="495095" y="26694"/>
                  </a:lnTo>
                  <a:lnTo>
                    <a:pt x="526974" y="31155"/>
                  </a:lnTo>
                  <a:lnTo>
                    <a:pt x="520700" y="31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233"/>
            <p:cNvSpPr/>
            <p:nvPr>
              <p:custDataLst>
                <p:tags r:id="rId102"/>
              </p:custDataLst>
            </p:nvPr>
          </p:nvSpPr>
          <p:spPr>
            <a:xfrm>
              <a:off x="4763383" y="4845050"/>
              <a:ext cx="1116718" cy="54459"/>
            </a:xfrm>
            <a:custGeom>
              <a:avLst/>
              <a:gdLst/>
              <a:ahLst/>
              <a:cxnLst/>
              <a:rect l="0" t="0" r="0" b="0"/>
              <a:pathLst>
                <a:path w="1116718" h="54459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4450"/>
                  </a:lnTo>
                  <a:lnTo>
                    <a:pt x="3655" y="45155"/>
                  </a:lnTo>
                  <a:lnTo>
                    <a:pt x="4662" y="47821"/>
                  </a:lnTo>
                  <a:lnTo>
                    <a:pt x="5636" y="48814"/>
                  </a:lnTo>
                  <a:lnTo>
                    <a:pt x="8599" y="49917"/>
                  </a:lnTo>
                  <a:lnTo>
                    <a:pt x="29211" y="45255"/>
                  </a:lnTo>
                  <a:lnTo>
                    <a:pt x="72330" y="50559"/>
                  </a:lnTo>
                  <a:lnTo>
                    <a:pt x="116201" y="50778"/>
                  </a:lnTo>
                  <a:lnTo>
                    <a:pt x="160925" y="50798"/>
                  </a:lnTo>
                  <a:lnTo>
                    <a:pt x="195533" y="52681"/>
                  </a:lnTo>
                  <a:lnTo>
                    <a:pt x="208474" y="54458"/>
                  </a:lnTo>
                  <a:lnTo>
                    <a:pt x="254987" y="51077"/>
                  </a:lnTo>
                  <a:lnTo>
                    <a:pt x="301558" y="50816"/>
                  </a:lnTo>
                  <a:lnTo>
                    <a:pt x="347277" y="50801"/>
                  </a:lnTo>
                  <a:lnTo>
                    <a:pt x="388762" y="48919"/>
                  </a:lnTo>
                  <a:lnTo>
                    <a:pt x="432624" y="45333"/>
                  </a:lnTo>
                  <a:lnTo>
                    <a:pt x="473919" y="44566"/>
                  </a:lnTo>
                  <a:lnTo>
                    <a:pt x="516484" y="44460"/>
                  </a:lnTo>
                  <a:lnTo>
                    <a:pt x="554976" y="42569"/>
                  </a:lnTo>
                  <a:lnTo>
                    <a:pt x="581012" y="38983"/>
                  </a:lnTo>
                  <a:lnTo>
                    <a:pt x="628069" y="34990"/>
                  </a:lnTo>
                  <a:lnTo>
                    <a:pt x="640601" y="36013"/>
                  </a:lnTo>
                  <a:lnTo>
                    <a:pt x="669850" y="32922"/>
                  </a:lnTo>
                  <a:lnTo>
                    <a:pt x="710081" y="37857"/>
                  </a:lnTo>
                  <a:lnTo>
                    <a:pt x="730574" y="34393"/>
                  </a:lnTo>
                  <a:lnTo>
                    <a:pt x="755005" y="35277"/>
                  </a:lnTo>
                  <a:lnTo>
                    <a:pt x="796651" y="30178"/>
                  </a:lnTo>
                  <a:lnTo>
                    <a:pt x="835947" y="22973"/>
                  </a:lnTo>
                  <a:lnTo>
                    <a:pt x="878387" y="15460"/>
                  </a:lnTo>
                  <a:lnTo>
                    <a:pt x="914397" y="12812"/>
                  </a:lnTo>
                  <a:lnTo>
                    <a:pt x="951878" y="8578"/>
                  </a:lnTo>
                  <a:lnTo>
                    <a:pt x="989794" y="7010"/>
                  </a:lnTo>
                  <a:lnTo>
                    <a:pt x="1027133" y="5840"/>
                  </a:lnTo>
                  <a:lnTo>
                    <a:pt x="1067951" y="1362"/>
                  </a:lnTo>
                  <a:lnTo>
                    <a:pt x="1115336" y="16"/>
                  </a:lnTo>
                  <a:lnTo>
                    <a:pt x="1116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234"/>
            <p:cNvSpPr/>
            <p:nvPr>
              <p:custDataLst>
                <p:tags r:id="rId103"/>
              </p:custDataLst>
            </p:nvPr>
          </p:nvSpPr>
          <p:spPr>
            <a:xfrm>
              <a:off x="5849644" y="4489453"/>
              <a:ext cx="11407" cy="317498"/>
            </a:xfrm>
            <a:custGeom>
              <a:avLst/>
              <a:gdLst/>
              <a:ahLst/>
              <a:cxnLst/>
              <a:rect l="0" t="0" r="0" b="0"/>
              <a:pathLst>
                <a:path w="11407" h="317498">
                  <a:moveTo>
                    <a:pt x="5056" y="317497"/>
                  </a:moveTo>
                  <a:lnTo>
                    <a:pt x="5056" y="317497"/>
                  </a:lnTo>
                  <a:lnTo>
                    <a:pt x="5761" y="288950"/>
                  </a:lnTo>
                  <a:lnTo>
                    <a:pt x="8713" y="277680"/>
                  </a:lnTo>
                  <a:lnTo>
                    <a:pt x="5092" y="234174"/>
                  </a:lnTo>
                  <a:lnTo>
                    <a:pt x="5058" y="190178"/>
                  </a:lnTo>
                  <a:lnTo>
                    <a:pt x="0" y="156859"/>
                  </a:lnTo>
                  <a:lnTo>
                    <a:pt x="5009" y="112008"/>
                  </a:lnTo>
                  <a:lnTo>
                    <a:pt x="5056" y="65809"/>
                  </a:lnTo>
                  <a:lnTo>
                    <a:pt x="5056" y="61467"/>
                  </a:lnTo>
                  <a:lnTo>
                    <a:pt x="11144" y="38340"/>
                  </a:lnTo>
                  <a:lnTo>
                    <a:pt x="9408" y="32796"/>
                  </a:lnTo>
                  <a:lnTo>
                    <a:pt x="5311" y="25830"/>
                  </a:lnTo>
                  <a:lnTo>
                    <a:pt x="5078" y="16597"/>
                  </a:lnTo>
                  <a:lnTo>
                    <a:pt x="6947" y="12549"/>
                  </a:lnTo>
                  <a:lnTo>
                    <a:pt x="8434" y="10481"/>
                  </a:lnTo>
                  <a:lnTo>
                    <a:pt x="8719" y="8397"/>
                  </a:lnTo>
                  <a:lnTo>
                    <a:pt x="5240" y="366"/>
                  </a:lnTo>
                  <a:lnTo>
                    <a:pt x="5058" y="0"/>
                  </a:lnTo>
                  <a:lnTo>
                    <a:pt x="5056" y="6346"/>
                  </a:lnTo>
                  <a:lnTo>
                    <a:pt x="11406" y="6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235"/>
            <p:cNvSpPr/>
            <p:nvPr>
              <p:custDataLst>
                <p:tags r:id="rId104"/>
              </p:custDataLst>
            </p:nvPr>
          </p:nvSpPr>
          <p:spPr>
            <a:xfrm>
              <a:off x="6299200" y="3721100"/>
              <a:ext cx="35042" cy="704851"/>
            </a:xfrm>
            <a:custGeom>
              <a:avLst/>
              <a:gdLst/>
              <a:ahLst/>
              <a:cxnLst/>
              <a:rect l="0" t="0" r="0" b="0"/>
              <a:pathLst>
                <a:path w="35042" h="704851">
                  <a:moveTo>
                    <a:pt x="0" y="704850"/>
                  </a:moveTo>
                  <a:lnTo>
                    <a:pt x="0" y="704850"/>
                  </a:lnTo>
                  <a:lnTo>
                    <a:pt x="705" y="686432"/>
                  </a:lnTo>
                  <a:lnTo>
                    <a:pt x="5762" y="652137"/>
                  </a:lnTo>
                  <a:lnTo>
                    <a:pt x="6234" y="612854"/>
                  </a:lnTo>
                  <a:lnTo>
                    <a:pt x="9699" y="567909"/>
                  </a:lnTo>
                  <a:lnTo>
                    <a:pt x="10339" y="521499"/>
                  </a:lnTo>
                  <a:lnTo>
                    <a:pt x="12388" y="478384"/>
                  </a:lnTo>
                  <a:lnTo>
                    <a:pt x="16010" y="437709"/>
                  </a:lnTo>
                  <a:lnTo>
                    <a:pt x="23237" y="392059"/>
                  </a:lnTo>
                  <a:lnTo>
                    <a:pt x="25915" y="349681"/>
                  </a:lnTo>
                  <a:lnTo>
                    <a:pt x="30842" y="303437"/>
                  </a:lnTo>
                  <a:lnTo>
                    <a:pt x="35041" y="260787"/>
                  </a:lnTo>
                  <a:lnTo>
                    <a:pt x="32159" y="216631"/>
                  </a:lnTo>
                  <a:lnTo>
                    <a:pt x="31752" y="170698"/>
                  </a:lnTo>
                  <a:lnTo>
                    <a:pt x="31750" y="124922"/>
                  </a:lnTo>
                  <a:lnTo>
                    <a:pt x="31750" y="87952"/>
                  </a:lnTo>
                  <a:lnTo>
                    <a:pt x="31045" y="86151"/>
                  </a:lnTo>
                  <a:lnTo>
                    <a:pt x="29868" y="84951"/>
                  </a:lnTo>
                  <a:lnTo>
                    <a:pt x="28379" y="84150"/>
                  </a:lnTo>
                  <a:lnTo>
                    <a:pt x="28093" y="82911"/>
                  </a:lnTo>
                  <a:lnTo>
                    <a:pt x="31566" y="76503"/>
                  </a:lnTo>
                  <a:lnTo>
                    <a:pt x="31750" y="30462"/>
                  </a:lnTo>
                  <a:lnTo>
                    <a:pt x="31750" y="8464"/>
                  </a:lnTo>
                  <a:lnTo>
                    <a:pt x="29868" y="540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827"/>
          <p:cNvGrpSpPr/>
          <p:nvPr/>
        </p:nvGrpSpPr>
        <p:grpSpPr>
          <a:xfrm>
            <a:off x="6961649" y="4769111"/>
            <a:ext cx="842502" cy="439120"/>
            <a:chOff x="6961649" y="4769111"/>
            <a:chExt cx="842502" cy="439120"/>
          </a:xfrm>
        </p:grpSpPr>
        <p:sp>
          <p:nvSpPr>
            <p:cNvPr id="460" name="SMARTInkShape-4236"/>
            <p:cNvSpPr/>
            <p:nvPr>
              <p:custDataLst>
                <p:tags r:id="rId89"/>
              </p:custDataLst>
            </p:nvPr>
          </p:nvSpPr>
          <p:spPr>
            <a:xfrm>
              <a:off x="7754544" y="4975833"/>
              <a:ext cx="49607" cy="186718"/>
            </a:xfrm>
            <a:custGeom>
              <a:avLst/>
              <a:gdLst/>
              <a:ahLst/>
              <a:cxnLst/>
              <a:rect l="0" t="0" r="0" b="0"/>
              <a:pathLst>
                <a:path w="49607" h="186718">
                  <a:moveTo>
                    <a:pt x="49606" y="40667"/>
                  </a:moveTo>
                  <a:lnTo>
                    <a:pt x="49606" y="40667"/>
                  </a:lnTo>
                  <a:lnTo>
                    <a:pt x="40767" y="17523"/>
                  </a:lnTo>
                  <a:lnTo>
                    <a:pt x="34858" y="10860"/>
                  </a:lnTo>
                  <a:lnTo>
                    <a:pt x="19569" y="834"/>
                  </a:lnTo>
                  <a:lnTo>
                    <a:pt x="15470" y="0"/>
                  </a:lnTo>
                  <a:lnTo>
                    <a:pt x="7151" y="956"/>
                  </a:lnTo>
                  <a:lnTo>
                    <a:pt x="4371" y="2904"/>
                  </a:lnTo>
                  <a:lnTo>
                    <a:pt x="2516" y="5614"/>
                  </a:lnTo>
                  <a:lnTo>
                    <a:pt x="454" y="13093"/>
                  </a:lnTo>
                  <a:lnTo>
                    <a:pt x="0" y="28499"/>
                  </a:lnTo>
                  <a:lnTo>
                    <a:pt x="2394" y="37846"/>
                  </a:lnTo>
                  <a:lnTo>
                    <a:pt x="4020" y="40903"/>
                  </a:lnTo>
                  <a:lnTo>
                    <a:pt x="5810" y="42941"/>
                  </a:lnTo>
                  <a:lnTo>
                    <a:pt x="9680" y="45205"/>
                  </a:lnTo>
                  <a:lnTo>
                    <a:pt x="13752" y="46212"/>
                  </a:lnTo>
                  <a:lnTo>
                    <a:pt x="15826" y="45069"/>
                  </a:lnTo>
                  <a:lnTo>
                    <a:pt x="22963" y="36011"/>
                  </a:lnTo>
                  <a:lnTo>
                    <a:pt x="24084" y="36152"/>
                  </a:lnTo>
                  <a:lnTo>
                    <a:pt x="27209" y="38190"/>
                  </a:lnTo>
                  <a:lnTo>
                    <a:pt x="29564" y="53417"/>
                  </a:lnTo>
                  <a:lnTo>
                    <a:pt x="29655" y="94690"/>
                  </a:lnTo>
                  <a:lnTo>
                    <a:pt x="26135" y="133266"/>
                  </a:lnTo>
                  <a:lnTo>
                    <a:pt x="24374" y="178796"/>
                  </a:lnTo>
                  <a:lnTo>
                    <a:pt x="24206" y="186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237"/>
            <p:cNvSpPr/>
            <p:nvPr>
              <p:custDataLst>
                <p:tags r:id="rId90"/>
              </p:custDataLst>
            </p:nvPr>
          </p:nvSpPr>
          <p:spPr>
            <a:xfrm>
              <a:off x="7689850" y="5086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238"/>
            <p:cNvSpPr/>
            <p:nvPr>
              <p:custDataLst>
                <p:tags r:id="rId91"/>
              </p:custDataLst>
            </p:nvPr>
          </p:nvSpPr>
          <p:spPr>
            <a:xfrm>
              <a:off x="7621336" y="5010150"/>
              <a:ext cx="49465" cy="105860"/>
            </a:xfrm>
            <a:custGeom>
              <a:avLst/>
              <a:gdLst/>
              <a:ahLst/>
              <a:cxnLst/>
              <a:rect l="0" t="0" r="0" b="0"/>
              <a:pathLst>
                <a:path w="49465" h="105860">
                  <a:moveTo>
                    <a:pt x="49464" y="19050"/>
                  </a:moveTo>
                  <a:lnTo>
                    <a:pt x="49464" y="19050"/>
                  </a:lnTo>
                  <a:lnTo>
                    <a:pt x="46093" y="19050"/>
                  </a:lnTo>
                  <a:lnTo>
                    <a:pt x="45100" y="18344"/>
                  </a:lnTo>
                  <a:lnTo>
                    <a:pt x="44438" y="17169"/>
                  </a:lnTo>
                  <a:lnTo>
                    <a:pt x="43996" y="15679"/>
                  </a:lnTo>
                  <a:lnTo>
                    <a:pt x="39743" y="12142"/>
                  </a:lnTo>
                  <a:lnTo>
                    <a:pt x="33854" y="8924"/>
                  </a:lnTo>
                  <a:lnTo>
                    <a:pt x="28885" y="7494"/>
                  </a:lnTo>
                  <a:lnTo>
                    <a:pt x="22444" y="8740"/>
                  </a:lnTo>
                  <a:lnTo>
                    <a:pt x="18750" y="10060"/>
                  </a:lnTo>
                  <a:lnTo>
                    <a:pt x="12764" y="17171"/>
                  </a:lnTo>
                  <a:lnTo>
                    <a:pt x="3174" y="42354"/>
                  </a:lnTo>
                  <a:lnTo>
                    <a:pt x="0" y="66250"/>
                  </a:lnTo>
                  <a:lnTo>
                    <a:pt x="2431" y="87833"/>
                  </a:lnTo>
                  <a:lnTo>
                    <a:pt x="7629" y="97363"/>
                  </a:lnTo>
                  <a:lnTo>
                    <a:pt x="13937" y="103244"/>
                  </a:lnTo>
                  <a:lnTo>
                    <a:pt x="19093" y="105859"/>
                  </a:lnTo>
                  <a:lnTo>
                    <a:pt x="21456" y="105144"/>
                  </a:lnTo>
                  <a:lnTo>
                    <a:pt x="25963" y="100588"/>
                  </a:lnTo>
                  <a:lnTo>
                    <a:pt x="32466" y="86719"/>
                  </a:lnTo>
                  <a:lnTo>
                    <a:pt x="31172" y="44929"/>
                  </a:lnTo>
                  <a:lnTo>
                    <a:pt x="28758" y="22955"/>
                  </a:lnTo>
                  <a:lnTo>
                    <a:pt x="240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239"/>
            <p:cNvSpPr/>
            <p:nvPr>
              <p:custDataLst>
                <p:tags r:id="rId92"/>
              </p:custDataLst>
            </p:nvPr>
          </p:nvSpPr>
          <p:spPr>
            <a:xfrm>
              <a:off x="7460421" y="5043335"/>
              <a:ext cx="45280" cy="130260"/>
            </a:xfrm>
            <a:custGeom>
              <a:avLst/>
              <a:gdLst/>
              <a:ahLst/>
              <a:cxnLst/>
              <a:rect l="0" t="0" r="0" b="0"/>
              <a:pathLst>
                <a:path w="45280" h="130260">
                  <a:moveTo>
                    <a:pt x="45279" y="17615"/>
                  </a:moveTo>
                  <a:lnTo>
                    <a:pt x="45279" y="17615"/>
                  </a:lnTo>
                  <a:lnTo>
                    <a:pt x="22135" y="12148"/>
                  </a:lnTo>
                  <a:lnTo>
                    <a:pt x="15472" y="13539"/>
                  </a:lnTo>
                  <a:lnTo>
                    <a:pt x="12707" y="14897"/>
                  </a:lnTo>
                  <a:lnTo>
                    <a:pt x="7754" y="20170"/>
                  </a:lnTo>
                  <a:lnTo>
                    <a:pt x="5446" y="23551"/>
                  </a:lnTo>
                  <a:lnTo>
                    <a:pt x="4762" y="32952"/>
                  </a:lnTo>
                  <a:lnTo>
                    <a:pt x="10073" y="52865"/>
                  </a:lnTo>
                  <a:lnTo>
                    <a:pt x="29213" y="93314"/>
                  </a:lnTo>
                  <a:lnTo>
                    <a:pt x="32136" y="116754"/>
                  </a:lnTo>
                  <a:lnTo>
                    <a:pt x="30872" y="120396"/>
                  </a:lnTo>
                  <a:lnTo>
                    <a:pt x="25705" y="126325"/>
                  </a:lnTo>
                  <a:lnTo>
                    <a:pt x="20587" y="129431"/>
                  </a:lnTo>
                  <a:lnTo>
                    <a:pt x="18234" y="130259"/>
                  </a:lnTo>
                  <a:lnTo>
                    <a:pt x="15960" y="129400"/>
                  </a:lnTo>
                  <a:lnTo>
                    <a:pt x="8683" y="120742"/>
                  </a:lnTo>
                  <a:lnTo>
                    <a:pt x="1733" y="110722"/>
                  </a:lnTo>
                  <a:lnTo>
                    <a:pt x="21" y="105792"/>
                  </a:lnTo>
                  <a:lnTo>
                    <a:pt x="0" y="96551"/>
                  </a:lnTo>
                  <a:lnTo>
                    <a:pt x="3953" y="83414"/>
                  </a:lnTo>
                  <a:lnTo>
                    <a:pt x="20569" y="62089"/>
                  </a:lnTo>
                  <a:lnTo>
                    <a:pt x="40713" y="37900"/>
                  </a:lnTo>
                  <a:lnTo>
                    <a:pt x="41369" y="28041"/>
                  </a:lnTo>
                  <a:lnTo>
                    <a:pt x="39307" y="18015"/>
                  </a:lnTo>
                  <a:lnTo>
                    <a:pt x="32557" y="1794"/>
                  </a:lnTo>
                  <a:lnTo>
                    <a:pt x="31153" y="718"/>
                  </a:lnTo>
                  <a:lnTo>
                    <a:pt x="29511" y="0"/>
                  </a:lnTo>
                  <a:lnTo>
                    <a:pt x="28417" y="227"/>
                  </a:lnTo>
                  <a:lnTo>
                    <a:pt x="27687" y="1084"/>
                  </a:lnTo>
                  <a:lnTo>
                    <a:pt x="26229" y="4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240"/>
            <p:cNvSpPr/>
            <p:nvPr>
              <p:custDataLst>
                <p:tags r:id="rId93"/>
              </p:custDataLst>
            </p:nvPr>
          </p:nvSpPr>
          <p:spPr>
            <a:xfrm>
              <a:off x="7410450" y="5130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2" y="6350"/>
                  </a:lnTo>
                  <a:lnTo>
                    <a:pt x="588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241"/>
            <p:cNvSpPr/>
            <p:nvPr>
              <p:custDataLst>
                <p:tags r:id="rId94"/>
              </p:custDataLst>
            </p:nvPr>
          </p:nvSpPr>
          <p:spPr>
            <a:xfrm>
              <a:off x="7343660" y="5067300"/>
              <a:ext cx="34758" cy="114600"/>
            </a:xfrm>
            <a:custGeom>
              <a:avLst/>
              <a:gdLst/>
              <a:ahLst/>
              <a:cxnLst/>
              <a:rect l="0" t="0" r="0" b="0"/>
              <a:pathLst>
                <a:path w="34758" h="114600">
                  <a:moveTo>
                    <a:pt x="28690" y="6350"/>
                  </a:moveTo>
                  <a:lnTo>
                    <a:pt x="28690" y="6350"/>
                  </a:lnTo>
                  <a:lnTo>
                    <a:pt x="25319" y="2979"/>
                  </a:lnTo>
                  <a:lnTo>
                    <a:pt x="21782" y="1324"/>
                  </a:lnTo>
                  <a:lnTo>
                    <a:pt x="19851" y="883"/>
                  </a:lnTo>
                  <a:lnTo>
                    <a:pt x="18564" y="1294"/>
                  </a:lnTo>
                  <a:lnTo>
                    <a:pt x="17706" y="2274"/>
                  </a:lnTo>
                  <a:lnTo>
                    <a:pt x="17133" y="3632"/>
                  </a:lnTo>
                  <a:lnTo>
                    <a:pt x="7487" y="16658"/>
                  </a:lnTo>
                  <a:lnTo>
                    <a:pt x="0" y="64239"/>
                  </a:lnTo>
                  <a:lnTo>
                    <a:pt x="1358" y="80056"/>
                  </a:lnTo>
                  <a:lnTo>
                    <a:pt x="9459" y="100861"/>
                  </a:lnTo>
                  <a:lnTo>
                    <a:pt x="18732" y="110209"/>
                  </a:lnTo>
                  <a:lnTo>
                    <a:pt x="24168" y="113689"/>
                  </a:lnTo>
                  <a:lnTo>
                    <a:pt x="27792" y="114599"/>
                  </a:lnTo>
                  <a:lnTo>
                    <a:pt x="30208" y="113793"/>
                  </a:lnTo>
                  <a:lnTo>
                    <a:pt x="31818" y="111845"/>
                  </a:lnTo>
                  <a:lnTo>
                    <a:pt x="34085" y="98992"/>
                  </a:lnTo>
                  <a:lnTo>
                    <a:pt x="34757" y="75035"/>
                  </a:lnTo>
                  <a:lnTo>
                    <a:pt x="21892" y="28724"/>
                  </a:lnTo>
                  <a:lnTo>
                    <a:pt x="159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242"/>
            <p:cNvSpPr/>
            <p:nvPr>
              <p:custDataLst>
                <p:tags r:id="rId95"/>
              </p:custDataLst>
            </p:nvPr>
          </p:nvSpPr>
          <p:spPr>
            <a:xfrm>
              <a:off x="7081133" y="5124450"/>
              <a:ext cx="113418" cy="19051"/>
            </a:xfrm>
            <a:custGeom>
              <a:avLst/>
              <a:gdLst/>
              <a:ahLst/>
              <a:cxnLst/>
              <a:rect l="0" t="0" r="0" b="0"/>
              <a:pathLst>
                <a:path w="113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0578" y="14024"/>
                  </a:lnTo>
                  <a:lnTo>
                    <a:pt x="86955" y="6219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243"/>
            <p:cNvSpPr/>
            <p:nvPr>
              <p:custDataLst>
                <p:tags r:id="rId96"/>
              </p:custDataLst>
            </p:nvPr>
          </p:nvSpPr>
          <p:spPr>
            <a:xfrm>
              <a:off x="7092950" y="5035628"/>
              <a:ext cx="60039" cy="158673"/>
            </a:xfrm>
            <a:custGeom>
              <a:avLst/>
              <a:gdLst/>
              <a:ahLst/>
              <a:cxnLst/>
              <a:rect l="0" t="0" r="0" b="0"/>
              <a:pathLst>
                <a:path w="60039" h="15867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21048" y="0"/>
                  </a:lnTo>
                  <a:lnTo>
                    <a:pt x="38692" y="6687"/>
                  </a:lnTo>
                  <a:lnTo>
                    <a:pt x="47300" y="13747"/>
                  </a:lnTo>
                  <a:lnTo>
                    <a:pt x="50584" y="17605"/>
                  </a:lnTo>
                  <a:lnTo>
                    <a:pt x="54232" y="27537"/>
                  </a:lnTo>
                  <a:lnTo>
                    <a:pt x="60038" y="72406"/>
                  </a:lnTo>
                  <a:lnTo>
                    <a:pt x="57722" y="112626"/>
                  </a:lnTo>
                  <a:lnTo>
                    <a:pt x="57150" y="15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244"/>
            <p:cNvSpPr/>
            <p:nvPr>
              <p:custDataLst>
                <p:tags r:id="rId97"/>
              </p:custDataLst>
            </p:nvPr>
          </p:nvSpPr>
          <p:spPr>
            <a:xfrm>
              <a:off x="7048500" y="5156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245"/>
            <p:cNvSpPr/>
            <p:nvPr>
              <p:custDataLst>
                <p:tags r:id="rId98"/>
              </p:custDataLst>
            </p:nvPr>
          </p:nvSpPr>
          <p:spPr>
            <a:xfrm>
              <a:off x="6961649" y="5063082"/>
              <a:ext cx="53482" cy="145149"/>
            </a:xfrm>
            <a:custGeom>
              <a:avLst/>
              <a:gdLst/>
              <a:ahLst/>
              <a:cxnLst/>
              <a:rect l="0" t="0" r="0" b="0"/>
              <a:pathLst>
                <a:path w="53482" h="145149">
                  <a:moveTo>
                    <a:pt x="23351" y="42318"/>
                  </a:moveTo>
                  <a:lnTo>
                    <a:pt x="23351" y="42318"/>
                  </a:lnTo>
                  <a:lnTo>
                    <a:pt x="23349" y="31383"/>
                  </a:lnTo>
                  <a:lnTo>
                    <a:pt x="17883" y="24306"/>
                  </a:lnTo>
                  <a:lnTo>
                    <a:pt x="15511" y="27492"/>
                  </a:lnTo>
                  <a:lnTo>
                    <a:pt x="4869" y="47777"/>
                  </a:lnTo>
                  <a:lnTo>
                    <a:pt x="0" y="77567"/>
                  </a:lnTo>
                  <a:lnTo>
                    <a:pt x="5300" y="109834"/>
                  </a:lnTo>
                  <a:lnTo>
                    <a:pt x="15807" y="131623"/>
                  </a:lnTo>
                  <a:lnTo>
                    <a:pt x="27858" y="143646"/>
                  </a:lnTo>
                  <a:lnTo>
                    <a:pt x="32000" y="145148"/>
                  </a:lnTo>
                  <a:lnTo>
                    <a:pt x="40365" y="144935"/>
                  </a:lnTo>
                  <a:lnTo>
                    <a:pt x="43866" y="141774"/>
                  </a:lnTo>
                  <a:lnTo>
                    <a:pt x="49637" y="130735"/>
                  </a:lnTo>
                  <a:lnTo>
                    <a:pt x="53481" y="101912"/>
                  </a:lnTo>
                  <a:lnTo>
                    <a:pt x="47879" y="69932"/>
                  </a:lnTo>
                  <a:lnTo>
                    <a:pt x="32639" y="33295"/>
                  </a:lnTo>
                  <a:lnTo>
                    <a:pt x="16695" y="13069"/>
                  </a:lnTo>
                  <a:lnTo>
                    <a:pt x="698" y="9"/>
                  </a:lnTo>
                  <a:lnTo>
                    <a:pt x="1193" y="0"/>
                  </a:lnTo>
                  <a:lnTo>
                    <a:pt x="10651" y="4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246"/>
            <p:cNvSpPr/>
            <p:nvPr>
              <p:custDataLst>
                <p:tags r:id="rId99"/>
              </p:custDataLst>
            </p:nvPr>
          </p:nvSpPr>
          <p:spPr>
            <a:xfrm>
              <a:off x="7099298" y="4769111"/>
              <a:ext cx="25403" cy="190240"/>
            </a:xfrm>
            <a:custGeom>
              <a:avLst/>
              <a:gdLst/>
              <a:ahLst/>
              <a:cxnLst/>
              <a:rect l="0" t="0" r="0" b="0"/>
              <a:pathLst>
                <a:path w="25403" h="190240">
                  <a:moveTo>
                    <a:pt x="2" y="6089"/>
                  </a:moveTo>
                  <a:lnTo>
                    <a:pt x="2" y="6089"/>
                  </a:lnTo>
                  <a:lnTo>
                    <a:pt x="0" y="0"/>
                  </a:lnTo>
                  <a:lnTo>
                    <a:pt x="5071" y="43106"/>
                  </a:lnTo>
                  <a:lnTo>
                    <a:pt x="10833" y="87220"/>
                  </a:lnTo>
                  <a:lnTo>
                    <a:pt x="17009" y="134628"/>
                  </a:lnTo>
                  <a:lnTo>
                    <a:pt x="25402" y="190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828"/>
          <p:cNvGrpSpPr/>
          <p:nvPr/>
        </p:nvGrpSpPr>
        <p:grpSpPr>
          <a:xfrm>
            <a:off x="7411332" y="4795133"/>
            <a:ext cx="208669" cy="145168"/>
            <a:chOff x="7411332" y="4795133"/>
            <a:chExt cx="208669" cy="145168"/>
          </a:xfrm>
        </p:grpSpPr>
        <p:sp>
          <p:nvSpPr>
            <p:cNvPr id="472" name="SMARTInkShape-4247"/>
            <p:cNvSpPr/>
            <p:nvPr>
              <p:custDataLst>
                <p:tags r:id="rId87"/>
              </p:custDataLst>
            </p:nvPr>
          </p:nvSpPr>
          <p:spPr>
            <a:xfrm>
              <a:off x="7411332" y="4795133"/>
              <a:ext cx="11819" cy="126118"/>
            </a:xfrm>
            <a:custGeom>
              <a:avLst/>
              <a:gdLst/>
              <a:ahLst/>
              <a:cxnLst/>
              <a:rect l="0" t="0" r="0" b="0"/>
              <a:pathLst>
                <a:path w="11819" h="1261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8034" y="18145"/>
                  </a:lnTo>
                  <a:lnTo>
                    <a:pt x="10696" y="54064"/>
                  </a:lnTo>
                  <a:lnTo>
                    <a:pt x="11485" y="97086"/>
                  </a:lnTo>
                  <a:lnTo>
                    <a:pt x="11818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248"/>
            <p:cNvSpPr/>
            <p:nvPr>
              <p:custDataLst>
                <p:tags r:id="rId88"/>
              </p:custDataLst>
            </p:nvPr>
          </p:nvSpPr>
          <p:spPr>
            <a:xfrm>
              <a:off x="7607300" y="48069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47563"/>
                  </a:lnTo>
                  <a:lnTo>
                    <a:pt x="6467" y="94454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829"/>
          <p:cNvGrpSpPr/>
          <p:nvPr/>
        </p:nvGrpSpPr>
        <p:grpSpPr>
          <a:xfrm>
            <a:off x="5838098" y="4750061"/>
            <a:ext cx="689703" cy="475990"/>
            <a:chOff x="5838098" y="4750061"/>
            <a:chExt cx="689703" cy="475990"/>
          </a:xfrm>
        </p:grpSpPr>
        <p:sp>
          <p:nvSpPr>
            <p:cNvPr id="475" name="SMARTInkShape-4249"/>
            <p:cNvSpPr/>
            <p:nvPr>
              <p:custDataLst>
                <p:tags r:id="rId78"/>
              </p:custDataLst>
            </p:nvPr>
          </p:nvSpPr>
          <p:spPr>
            <a:xfrm>
              <a:off x="6497344" y="5105400"/>
              <a:ext cx="5057" cy="120651"/>
            </a:xfrm>
            <a:custGeom>
              <a:avLst/>
              <a:gdLst/>
              <a:ahLst/>
              <a:cxnLst/>
              <a:rect l="0" t="0" r="0" b="0"/>
              <a:pathLst>
                <a:path w="5057" h="120651">
                  <a:moveTo>
                    <a:pt x="5056" y="0"/>
                  </a:moveTo>
                  <a:lnTo>
                    <a:pt x="5056" y="0"/>
                  </a:lnTo>
                  <a:lnTo>
                    <a:pt x="1685" y="42095"/>
                  </a:lnTo>
                  <a:lnTo>
                    <a:pt x="0" y="87573"/>
                  </a:lnTo>
                  <a:lnTo>
                    <a:pt x="5056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250"/>
            <p:cNvSpPr/>
            <p:nvPr>
              <p:custDataLst>
                <p:tags r:id="rId79"/>
              </p:custDataLst>
            </p:nvPr>
          </p:nvSpPr>
          <p:spPr>
            <a:xfrm>
              <a:off x="6446496" y="5003800"/>
              <a:ext cx="81305" cy="137074"/>
            </a:xfrm>
            <a:custGeom>
              <a:avLst/>
              <a:gdLst/>
              <a:ahLst/>
              <a:cxnLst/>
              <a:rect l="0" t="0" r="0" b="0"/>
              <a:pathLst>
                <a:path w="81305" h="137074">
                  <a:moveTo>
                    <a:pt x="30504" y="0"/>
                  </a:moveTo>
                  <a:lnTo>
                    <a:pt x="30504" y="0"/>
                  </a:lnTo>
                  <a:lnTo>
                    <a:pt x="27133" y="3371"/>
                  </a:lnTo>
                  <a:lnTo>
                    <a:pt x="19259" y="44445"/>
                  </a:lnTo>
                  <a:lnTo>
                    <a:pt x="9251" y="86948"/>
                  </a:lnTo>
                  <a:lnTo>
                    <a:pt x="0" y="123457"/>
                  </a:lnTo>
                  <a:lnTo>
                    <a:pt x="1189" y="130834"/>
                  </a:lnTo>
                  <a:lnTo>
                    <a:pt x="2494" y="133789"/>
                  </a:lnTo>
                  <a:lnTo>
                    <a:pt x="15232" y="137073"/>
                  </a:lnTo>
                  <a:lnTo>
                    <a:pt x="42442" y="137040"/>
                  </a:lnTo>
                  <a:lnTo>
                    <a:pt x="81304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251"/>
            <p:cNvSpPr/>
            <p:nvPr>
              <p:custDataLst>
                <p:tags r:id="rId80"/>
              </p:custDataLst>
            </p:nvPr>
          </p:nvSpPr>
          <p:spPr>
            <a:xfrm>
              <a:off x="6381750" y="5124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252"/>
            <p:cNvSpPr/>
            <p:nvPr>
              <p:custDataLst>
                <p:tags r:id="rId81"/>
              </p:custDataLst>
            </p:nvPr>
          </p:nvSpPr>
          <p:spPr>
            <a:xfrm>
              <a:off x="6270267" y="5054600"/>
              <a:ext cx="39905" cy="105784"/>
            </a:xfrm>
            <a:custGeom>
              <a:avLst/>
              <a:gdLst/>
              <a:ahLst/>
              <a:cxnLst/>
              <a:rect l="0" t="0" r="0" b="0"/>
              <a:pathLst>
                <a:path w="39905" h="105784">
                  <a:moveTo>
                    <a:pt x="22583" y="12700"/>
                  </a:moveTo>
                  <a:lnTo>
                    <a:pt x="22583" y="12700"/>
                  </a:lnTo>
                  <a:lnTo>
                    <a:pt x="22583" y="9329"/>
                  </a:lnTo>
                  <a:lnTo>
                    <a:pt x="21878" y="8336"/>
                  </a:lnTo>
                  <a:lnTo>
                    <a:pt x="20701" y="7674"/>
                  </a:lnTo>
                  <a:lnTo>
                    <a:pt x="13744" y="6611"/>
                  </a:lnTo>
                  <a:lnTo>
                    <a:pt x="7835" y="12111"/>
                  </a:lnTo>
                  <a:lnTo>
                    <a:pt x="4285" y="16540"/>
                  </a:lnTo>
                  <a:lnTo>
                    <a:pt x="339" y="28989"/>
                  </a:lnTo>
                  <a:lnTo>
                    <a:pt x="0" y="53744"/>
                  </a:lnTo>
                  <a:lnTo>
                    <a:pt x="3374" y="71864"/>
                  </a:lnTo>
                  <a:lnTo>
                    <a:pt x="15156" y="96981"/>
                  </a:lnTo>
                  <a:lnTo>
                    <a:pt x="17633" y="100637"/>
                  </a:lnTo>
                  <a:lnTo>
                    <a:pt x="20693" y="103075"/>
                  </a:lnTo>
                  <a:lnTo>
                    <a:pt x="27858" y="105783"/>
                  </a:lnTo>
                  <a:lnTo>
                    <a:pt x="31039" y="105094"/>
                  </a:lnTo>
                  <a:lnTo>
                    <a:pt x="36454" y="100566"/>
                  </a:lnTo>
                  <a:lnTo>
                    <a:pt x="39332" y="91968"/>
                  </a:lnTo>
                  <a:lnTo>
                    <a:pt x="39904" y="78975"/>
                  </a:lnTo>
                  <a:lnTo>
                    <a:pt x="34523" y="38021"/>
                  </a:lnTo>
                  <a:lnTo>
                    <a:pt x="28708" y="13853"/>
                  </a:lnTo>
                  <a:lnTo>
                    <a:pt x="24599" y="6157"/>
                  </a:lnTo>
                  <a:lnTo>
                    <a:pt x="16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253"/>
            <p:cNvSpPr/>
            <p:nvPr>
              <p:custDataLst>
                <p:tags r:id="rId82"/>
              </p:custDataLst>
            </p:nvPr>
          </p:nvSpPr>
          <p:spPr>
            <a:xfrm>
              <a:off x="6305550" y="4750061"/>
              <a:ext cx="12701" cy="183890"/>
            </a:xfrm>
            <a:custGeom>
              <a:avLst/>
              <a:gdLst/>
              <a:ahLst/>
              <a:cxnLst/>
              <a:rect l="0" t="0" r="0" b="0"/>
              <a:pathLst>
                <a:path w="12701" h="183890">
                  <a:moveTo>
                    <a:pt x="0" y="6089"/>
                  </a:moveTo>
                  <a:lnTo>
                    <a:pt x="0" y="6089"/>
                  </a:lnTo>
                  <a:lnTo>
                    <a:pt x="3371" y="6089"/>
                  </a:lnTo>
                  <a:lnTo>
                    <a:pt x="4364" y="5383"/>
                  </a:lnTo>
                  <a:lnTo>
                    <a:pt x="5026" y="4207"/>
                  </a:lnTo>
                  <a:lnTo>
                    <a:pt x="6273" y="0"/>
                  </a:lnTo>
                  <a:lnTo>
                    <a:pt x="10710" y="37344"/>
                  </a:lnTo>
                  <a:lnTo>
                    <a:pt x="12110" y="81045"/>
                  </a:lnTo>
                  <a:lnTo>
                    <a:pt x="12525" y="128330"/>
                  </a:lnTo>
                  <a:lnTo>
                    <a:pt x="12700" y="183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254"/>
            <p:cNvSpPr/>
            <p:nvPr>
              <p:custDataLst>
                <p:tags r:id="rId83"/>
              </p:custDataLst>
            </p:nvPr>
          </p:nvSpPr>
          <p:spPr>
            <a:xfrm>
              <a:off x="5975350" y="5049394"/>
              <a:ext cx="80946" cy="142661"/>
            </a:xfrm>
            <a:custGeom>
              <a:avLst/>
              <a:gdLst/>
              <a:ahLst/>
              <a:cxnLst/>
              <a:rect l="0" t="0" r="0" b="0"/>
              <a:pathLst>
                <a:path w="80946" h="142661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5901" y="1430"/>
                  </a:lnTo>
                  <a:lnTo>
                    <a:pt x="23766" y="0"/>
                  </a:lnTo>
                  <a:lnTo>
                    <a:pt x="46239" y="5937"/>
                  </a:lnTo>
                  <a:lnTo>
                    <a:pt x="57710" y="12821"/>
                  </a:lnTo>
                  <a:lnTo>
                    <a:pt x="61756" y="16633"/>
                  </a:lnTo>
                  <a:lnTo>
                    <a:pt x="63750" y="21291"/>
                  </a:lnTo>
                  <a:lnTo>
                    <a:pt x="64081" y="32110"/>
                  </a:lnTo>
                  <a:lnTo>
                    <a:pt x="59996" y="42093"/>
                  </a:lnTo>
                  <a:lnTo>
                    <a:pt x="39404" y="67321"/>
                  </a:lnTo>
                  <a:lnTo>
                    <a:pt x="38679" y="69972"/>
                  </a:lnTo>
                  <a:lnTo>
                    <a:pt x="38486" y="71667"/>
                  </a:lnTo>
                  <a:lnTo>
                    <a:pt x="39768" y="72796"/>
                  </a:lnTo>
                  <a:lnTo>
                    <a:pt x="48315" y="75797"/>
                  </a:lnTo>
                  <a:lnTo>
                    <a:pt x="67963" y="92644"/>
                  </a:lnTo>
                  <a:lnTo>
                    <a:pt x="77129" y="104882"/>
                  </a:lnTo>
                  <a:lnTo>
                    <a:pt x="80945" y="117446"/>
                  </a:lnTo>
                  <a:lnTo>
                    <a:pt x="79955" y="124000"/>
                  </a:lnTo>
                  <a:lnTo>
                    <a:pt x="76459" y="129970"/>
                  </a:lnTo>
                  <a:lnTo>
                    <a:pt x="67261" y="139853"/>
                  </a:lnTo>
                  <a:lnTo>
                    <a:pt x="62113" y="142660"/>
                  </a:lnTo>
                  <a:lnTo>
                    <a:pt x="55593" y="142026"/>
                  </a:lnTo>
                  <a:lnTo>
                    <a:pt x="44450" y="13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255"/>
            <p:cNvSpPr/>
            <p:nvPr>
              <p:custDataLst>
                <p:tags r:id="rId84"/>
              </p:custDataLst>
            </p:nvPr>
          </p:nvSpPr>
          <p:spPr>
            <a:xfrm>
              <a:off x="5930900" y="5162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256"/>
            <p:cNvSpPr/>
            <p:nvPr>
              <p:custDataLst>
                <p:tags r:id="rId85"/>
              </p:custDataLst>
            </p:nvPr>
          </p:nvSpPr>
          <p:spPr>
            <a:xfrm>
              <a:off x="5838098" y="5060950"/>
              <a:ext cx="43785" cy="149317"/>
            </a:xfrm>
            <a:custGeom>
              <a:avLst/>
              <a:gdLst/>
              <a:ahLst/>
              <a:cxnLst/>
              <a:rect l="0" t="0" r="0" b="0"/>
              <a:pathLst>
                <a:path w="43785" h="149317">
                  <a:moveTo>
                    <a:pt x="35652" y="25400"/>
                  </a:moveTo>
                  <a:lnTo>
                    <a:pt x="35652" y="25400"/>
                  </a:lnTo>
                  <a:lnTo>
                    <a:pt x="29877" y="20331"/>
                  </a:lnTo>
                  <a:lnTo>
                    <a:pt x="23443" y="16561"/>
                  </a:lnTo>
                  <a:lnTo>
                    <a:pt x="20456" y="15980"/>
                  </a:lnTo>
                  <a:lnTo>
                    <a:pt x="17761" y="16297"/>
                  </a:lnTo>
                  <a:lnTo>
                    <a:pt x="15258" y="17215"/>
                  </a:lnTo>
                  <a:lnTo>
                    <a:pt x="10595" y="21997"/>
                  </a:lnTo>
                  <a:lnTo>
                    <a:pt x="6170" y="30238"/>
                  </a:lnTo>
                  <a:lnTo>
                    <a:pt x="419" y="51450"/>
                  </a:lnTo>
                  <a:lnTo>
                    <a:pt x="0" y="89865"/>
                  </a:lnTo>
                  <a:lnTo>
                    <a:pt x="6502" y="124682"/>
                  </a:lnTo>
                  <a:lnTo>
                    <a:pt x="15881" y="141992"/>
                  </a:lnTo>
                  <a:lnTo>
                    <a:pt x="23574" y="147774"/>
                  </a:lnTo>
                  <a:lnTo>
                    <a:pt x="27599" y="149316"/>
                  </a:lnTo>
                  <a:lnTo>
                    <a:pt x="30989" y="148227"/>
                  </a:lnTo>
                  <a:lnTo>
                    <a:pt x="36636" y="141373"/>
                  </a:lnTo>
                  <a:lnTo>
                    <a:pt x="43784" y="122243"/>
                  </a:lnTo>
                  <a:lnTo>
                    <a:pt x="38015" y="75287"/>
                  </a:lnTo>
                  <a:lnTo>
                    <a:pt x="27469" y="27859"/>
                  </a:lnTo>
                  <a:lnTo>
                    <a:pt x="20021" y="15204"/>
                  </a:lnTo>
                  <a:lnTo>
                    <a:pt x="8601" y="4819"/>
                  </a:lnTo>
                  <a:lnTo>
                    <a:pt x="1845" y="1427"/>
                  </a:lnTo>
                  <a:lnTo>
                    <a:pt x="1825" y="952"/>
                  </a:lnTo>
                  <a:lnTo>
                    <a:pt x="3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257"/>
            <p:cNvSpPr/>
            <p:nvPr>
              <p:custDataLst>
                <p:tags r:id="rId86"/>
              </p:custDataLst>
            </p:nvPr>
          </p:nvSpPr>
          <p:spPr>
            <a:xfrm>
              <a:off x="5892800" y="4762500"/>
              <a:ext cx="6351" cy="209551"/>
            </a:xfrm>
            <a:custGeom>
              <a:avLst/>
              <a:gdLst/>
              <a:ahLst/>
              <a:cxnLst/>
              <a:rect l="0" t="0" r="0" b="0"/>
              <a:pathLst>
                <a:path w="6351" h="209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48183"/>
                  </a:lnTo>
                  <a:lnTo>
                    <a:pt x="2718" y="90398"/>
                  </a:lnTo>
                  <a:lnTo>
                    <a:pt x="1208" y="122256"/>
                  </a:lnTo>
                  <a:lnTo>
                    <a:pt x="2239" y="168163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830"/>
          <p:cNvGrpSpPr/>
          <p:nvPr/>
        </p:nvGrpSpPr>
        <p:grpSpPr>
          <a:xfrm>
            <a:off x="4298950" y="2705100"/>
            <a:ext cx="4895851" cy="2667559"/>
            <a:chOff x="4298950" y="2705100"/>
            <a:chExt cx="4895851" cy="2667559"/>
          </a:xfrm>
        </p:grpSpPr>
        <p:sp>
          <p:nvSpPr>
            <p:cNvPr id="485" name="SMARTInkShape-4258"/>
            <p:cNvSpPr/>
            <p:nvPr>
              <p:custDataLst>
                <p:tags r:id="rId68"/>
              </p:custDataLst>
            </p:nvPr>
          </p:nvSpPr>
          <p:spPr>
            <a:xfrm>
              <a:off x="7861300" y="5099050"/>
              <a:ext cx="44451" cy="241301"/>
            </a:xfrm>
            <a:custGeom>
              <a:avLst/>
              <a:gdLst/>
              <a:ahLst/>
              <a:cxnLst/>
              <a:rect l="0" t="0" r="0" b="0"/>
              <a:pathLst>
                <a:path w="44451" h="241301">
                  <a:moveTo>
                    <a:pt x="44450" y="0"/>
                  </a:moveTo>
                  <a:lnTo>
                    <a:pt x="44450" y="0"/>
                  </a:lnTo>
                  <a:lnTo>
                    <a:pt x="38675" y="39001"/>
                  </a:lnTo>
                  <a:lnTo>
                    <a:pt x="32241" y="72602"/>
                  </a:lnTo>
                  <a:lnTo>
                    <a:pt x="24677" y="112937"/>
                  </a:lnTo>
                  <a:lnTo>
                    <a:pt x="16611" y="156027"/>
                  </a:lnTo>
                  <a:lnTo>
                    <a:pt x="8324" y="19869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259"/>
            <p:cNvSpPr/>
            <p:nvPr>
              <p:custDataLst>
                <p:tags r:id="rId69"/>
              </p:custDataLst>
            </p:nvPr>
          </p:nvSpPr>
          <p:spPr>
            <a:xfrm>
              <a:off x="4716047" y="5186164"/>
              <a:ext cx="144875" cy="186495"/>
            </a:xfrm>
            <a:custGeom>
              <a:avLst/>
              <a:gdLst/>
              <a:ahLst/>
              <a:cxnLst/>
              <a:rect l="0" t="0" r="0" b="0"/>
              <a:pathLst>
                <a:path w="144875" h="186495">
                  <a:moveTo>
                    <a:pt x="84553" y="20836"/>
                  </a:moveTo>
                  <a:lnTo>
                    <a:pt x="84553" y="20836"/>
                  </a:lnTo>
                  <a:lnTo>
                    <a:pt x="81182" y="14094"/>
                  </a:lnTo>
                  <a:lnTo>
                    <a:pt x="78778" y="12108"/>
                  </a:lnTo>
                  <a:lnTo>
                    <a:pt x="60787" y="5288"/>
                  </a:lnTo>
                  <a:lnTo>
                    <a:pt x="56009" y="5531"/>
                  </a:lnTo>
                  <a:lnTo>
                    <a:pt x="45055" y="9565"/>
                  </a:lnTo>
                  <a:lnTo>
                    <a:pt x="35013" y="19824"/>
                  </a:lnTo>
                  <a:lnTo>
                    <a:pt x="10327" y="56149"/>
                  </a:lnTo>
                  <a:lnTo>
                    <a:pt x="0" y="95112"/>
                  </a:lnTo>
                  <a:lnTo>
                    <a:pt x="312" y="137937"/>
                  </a:lnTo>
                  <a:lnTo>
                    <a:pt x="8777" y="159664"/>
                  </a:lnTo>
                  <a:lnTo>
                    <a:pt x="14986" y="168421"/>
                  </a:lnTo>
                  <a:lnTo>
                    <a:pt x="31292" y="180033"/>
                  </a:lnTo>
                  <a:lnTo>
                    <a:pt x="50299" y="186134"/>
                  </a:lnTo>
                  <a:lnTo>
                    <a:pt x="70504" y="186494"/>
                  </a:lnTo>
                  <a:lnTo>
                    <a:pt x="105084" y="172617"/>
                  </a:lnTo>
                  <a:lnTo>
                    <a:pt x="135400" y="143890"/>
                  </a:lnTo>
                  <a:lnTo>
                    <a:pt x="144075" y="116919"/>
                  </a:lnTo>
                  <a:lnTo>
                    <a:pt x="144874" y="85412"/>
                  </a:lnTo>
                  <a:lnTo>
                    <a:pt x="140526" y="50242"/>
                  </a:lnTo>
                  <a:lnTo>
                    <a:pt x="130127" y="24733"/>
                  </a:lnTo>
                  <a:lnTo>
                    <a:pt x="123401" y="14967"/>
                  </a:lnTo>
                  <a:lnTo>
                    <a:pt x="108404" y="4116"/>
                  </a:lnTo>
                  <a:lnTo>
                    <a:pt x="92332" y="0"/>
                  </a:lnTo>
                  <a:lnTo>
                    <a:pt x="59153" y="1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260"/>
            <p:cNvSpPr/>
            <p:nvPr>
              <p:custDataLst>
                <p:tags r:id="rId70"/>
              </p:custDataLst>
            </p:nvPr>
          </p:nvSpPr>
          <p:spPr>
            <a:xfrm>
              <a:off x="8096250" y="3184948"/>
              <a:ext cx="82551" cy="199603"/>
            </a:xfrm>
            <a:custGeom>
              <a:avLst/>
              <a:gdLst/>
              <a:ahLst/>
              <a:cxnLst/>
              <a:rect l="0" t="0" r="0" b="0"/>
              <a:pathLst>
                <a:path w="82551" h="199603">
                  <a:moveTo>
                    <a:pt x="82550" y="9102"/>
                  </a:moveTo>
                  <a:lnTo>
                    <a:pt x="82550" y="9102"/>
                  </a:lnTo>
                  <a:lnTo>
                    <a:pt x="76774" y="4032"/>
                  </a:lnTo>
                  <a:lnTo>
                    <a:pt x="70340" y="264"/>
                  </a:lnTo>
                  <a:lnTo>
                    <a:pt x="60897" y="0"/>
                  </a:lnTo>
                  <a:lnTo>
                    <a:pt x="18897" y="11430"/>
                  </a:lnTo>
                  <a:lnTo>
                    <a:pt x="10044" y="17427"/>
                  </a:lnTo>
                  <a:lnTo>
                    <a:pt x="6697" y="21002"/>
                  </a:lnTo>
                  <a:lnTo>
                    <a:pt x="2978" y="30619"/>
                  </a:lnTo>
                  <a:lnTo>
                    <a:pt x="588" y="54039"/>
                  </a:lnTo>
                  <a:lnTo>
                    <a:pt x="5891" y="84823"/>
                  </a:lnTo>
                  <a:lnTo>
                    <a:pt x="16033" y="124144"/>
                  </a:lnTo>
                  <a:lnTo>
                    <a:pt x="16297" y="144193"/>
                  </a:lnTo>
                  <a:lnTo>
                    <a:pt x="3046" y="190080"/>
                  </a:lnTo>
                  <a:lnTo>
                    <a:pt x="0" y="19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261"/>
            <p:cNvSpPr/>
            <p:nvPr>
              <p:custDataLst>
                <p:tags r:id="rId71"/>
              </p:custDataLst>
            </p:nvPr>
          </p:nvSpPr>
          <p:spPr>
            <a:xfrm>
              <a:off x="8026400" y="31559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1048" y="21668"/>
                  </a:lnTo>
                  <a:lnTo>
                    <a:pt x="39070" y="44967"/>
                  </a:lnTo>
                  <a:lnTo>
                    <a:pt x="47011" y="62948"/>
                  </a:lnTo>
                  <a:lnTo>
                    <a:pt x="508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262"/>
            <p:cNvSpPr/>
            <p:nvPr>
              <p:custDataLst>
                <p:tags r:id="rId72"/>
              </p:custDataLst>
            </p:nvPr>
          </p:nvSpPr>
          <p:spPr>
            <a:xfrm>
              <a:off x="7829550" y="30988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139" y="6185"/>
                  </a:lnTo>
                  <a:lnTo>
                    <a:pt x="91281" y="1832"/>
                  </a:lnTo>
                  <a:lnTo>
                    <a:pt x="132879" y="54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263"/>
            <p:cNvSpPr/>
            <p:nvPr>
              <p:custDataLst>
                <p:tags r:id="rId73"/>
              </p:custDataLst>
            </p:nvPr>
          </p:nvSpPr>
          <p:spPr>
            <a:xfrm>
              <a:off x="7882115" y="2927350"/>
              <a:ext cx="220486" cy="82551"/>
            </a:xfrm>
            <a:custGeom>
              <a:avLst/>
              <a:gdLst/>
              <a:ahLst/>
              <a:cxnLst/>
              <a:rect l="0" t="0" r="0" b="0"/>
              <a:pathLst>
                <a:path w="220486" h="82551">
                  <a:moveTo>
                    <a:pt x="10935" y="82550"/>
                  </a:moveTo>
                  <a:lnTo>
                    <a:pt x="10935" y="82550"/>
                  </a:lnTo>
                  <a:lnTo>
                    <a:pt x="2207" y="73116"/>
                  </a:lnTo>
                  <a:lnTo>
                    <a:pt x="0" y="68245"/>
                  </a:lnTo>
                  <a:lnTo>
                    <a:pt x="117" y="65957"/>
                  </a:lnTo>
                  <a:lnTo>
                    <a:pt x="2129" y="61535"/>
                  </a:lnTo>
                  <a:lnTo>
                    <a:pt x="13970" y="51708"/>
                  </a:lnTo>
                  <a:lnTo>
                    <a:pt x="49190" y="35039"/>
                  </a:lnTo>
                  <a:lnTo>
                    <a:pt x="92434" y="18849"/>
                  </a:lnTo>
                  <a:lnTo>
                    <a:pt x="124532" y="9318"/>
                  </a:lnTo>
                  <a:lnTo>
                    <a:pt x="170966" y="2761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264"/>
            <p:cNvSpPr/>
            <p:nvPr>
              <p:custDataLst>
                <p:tags r:id="rId74"/>
              </p:custDataLst>
            </p:nvPr>
          </p:nvSpPr>
          <p:spPr>
            <a:xfrm>
              <a:off x="7848600" y="2984500"/>
              <a:ext cx="57151" cy="279401"/>
            </a:xfrm>
            <a:custGeom>
              <a:avLst/>
              <a:gdLst/>
              <a:ahLst/>
              <a:cxnLst/>
              <a:rect l="0" t="0" r="0" b="0"/>
              <a:pathLst>
                <a:path w="57151" h="279401">
                  <a:moveTo>
                    <a:pt x="57150" y="0"/>
                  </a:moveTo>
                  <a:lnTo>
                    <a:pt x="57150" y="0"/>
                  </a:lnTo>
                  <a:lnTo>
                    <a:pt x="57150" y="39345"/>
                  </a:lnTo>
                  <a:lnTo>
                    <a:pt x="50408" y="78842"/>
                  </a:lnTo>
                  <a:lnTo>
                    <a:pt x="39474" y="126293"/>
                  </a:lnTo>
                  <a:lnTo>
                    <a:pt x="31419" y="163139"/>
                  </a:lnTo>
                  <a:lnTo>
                    <a:pt x="23842" y="200212"/>
                  </a:lnTo>
                  <a:lnTo>
                    <a:pt x="14904" y="24276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265"/>
            <p:cNvSpPr/>
            <p:nvPr>
              <p:custDataLst>
                <p:tags r:id="rId75"/>
              </p:custDataLst>
            </p:nvPr>
          </p:nvSpPr>
          <p:spPr>
            <a:xfrm>
              <a:off x="4762762" y="3282950"/>
              <a:ext cx="2977889" cy="1587478"/>
            </a:xfrm>
            <a:custGeom>
              <a:avLst/>
              <a:gdLst/>
              <a:ahLst/>
              <a:cxnLst/>
              <a:rect l="0" t="0" r="0" b="0"/>
              <a:pathLst>
                <a:path w="2977889" h="1587478">
                  <a:moveTo>
                    <a:pt x="6088" y="1581150"/>
                  </a:moveTo>
                  <a:lnTo>
                    <a:pt x="6088" y="1581150"/>
                  </a:lnTo>
                  <a:lnTo>
                    <a:pt x="0" y="1587238"/>
                  </a:lnTo>
                  <a:lnTo>
                    <a:pt x="8599" y="1587477"/>
                  </a:lnTo>
                  <a:lnTo>
                    <a:pt x="50571" y="1570871"/>
                  </a:lnTo>
                  <a:lnTo>
                    <a:pt x="91705" y="1550822"/>
                  </a:lnTo>
                  <a:lnTo>
                    <a:pt x="131629" y="1529571"/>
                  </a:lnTo>
                  <a:lnTo>
                    <a:pt x="156104" y="1515014"/>
                  </a:lnTo>
                  <a:lnTo>
                    <a:pt x="182299" y="1498959"/>
                  </a:lnTo>
                  <a:lnTo>
                    <a:pt x="214579" y="1479790"/>
                  </a:lnTo>
                  <a:lnTo>
                    <a:pt x="250915" y="1458543"/>
                  </a:lnTo>
                  <a:lnTo>
                    <a:pt x="289956" y="1435912"/>
                  </a:lnTo>
                  <a:lnTo>
                    <a:pt x="332917" y="1410946"/>
                  </a:lnTo>
                  <a:lnTo>
                    <a:pt x="378490" y="1384426"/>
                  </a:lnTo>
                  <a:lnTo>
                    <a:pt x="425806" y="1356867"/>
                  </a:lnTo>
                  <a:lnTo>
                    <a:pt x="477105" y="1327206"/>
                  </a:lnTo>
                  <a:lnTo>
                    <a:pt x="531061" y="1296143"/>
                  </a:lnTo>
                  <a:lnTo>
                    <a:pt x="586786" y="1264145"/>
                  </a:lnTo>
                  <a:lnTo>
                    <a:pt x="645809" y="1230819"/>
                  </a:lnTo>
                  <a:lnTo>
                    <a:pt x="707030" y="1196607"/>
                  </a:lnTo>
                  <a:lnTo>
                    <a:pt x="769716" y="1161804"/>
                  </a:lnTo>
                  <a:lnTo>
                    <a:pt x="832672" y="1125903"/>
                  </a:lnTo>
                  <a:lnTo>
                    <a:pt x="895811" y="1089269"/>
                  </a:lnTo>
                  <a:lnTo>
                    <a:pt x="959070" y="1052145"/>
                  </a:lnTo>
                  <a:lnTo>
                    <a:pt x="1023821" y="1013992"/>
                  </a:lnTo>
                  <a:lnTo>
                    <a:pt x="1089566" y="975150"/>
                  </a:lnTo>
                  <a:lnTo>
                    <a:pt x="1155973" y="935849"/>
                  </a:lnTo>
                  <a:lnTo>
                    <a:pt x="1222117" y="897655"/>
                  </a:lnTo>
                  <a:lnTo>
                    <a:pt x="1288085" y="860198"/>
                  </a:lnTo>
                  <a:lnTo>
                    <a:pt x="1353936" y="823232"/>
                  </a:lnTo>
                  <a:lnTo>
                    <a:pt x="1419709" y="785888"/>
                  </a:lnTo>
                  <a:lnTo>
                    <a:pt x="1485430" y="748292"/>
                  </a:lnTo>
                  <a:lnTo>
                    <a:pt x="1551115" y="710528"/>
                  </a:lnTo>
                  <a:lnTo>
                    <a:pt x="1615367" y="673357"/>
                  </a:lnTo>
                  <a:lnTo>
                    <a:pt x="1678663" y="636582"/>
                  </a:lnTo>
                  <a:lnTo>
                    <a:pt x="1741322" y="600071"/>
                  </a:lnTo>
                  <a:lnTo>
                    <a:pt x="1804260" y="565148"/>
                  </a:lnTo>
                  <a:lnTo>
                    <a:pt x="1867386" y="531282"/>
                  </a:lnTo>
                  <a:lnTo>
                    <a:pt x="1930636" y="498121"/>
                  </a:lnTo>
                  <a:lnTo>
                    <a:pt x="1991148" y="466136"/>
                  </a:lnTo>
                  <a:lnTo>
                    <a:pt x="2049835" y="434935"/>
                  </a:lnTo>
                  <a:lnTo>
                    <a:pt x="2107301" y="404257"/>
                  </a:lnTo>
                  <a:lnTo>
                    <a:pt x="2162547" y="375338"/>
                  </a:lnTo>
                  <a:lnTo>
                    <a:pt x="2216310" y="347592"/>
                  </a:lnTo>
                  <a:lnTo>
                    <a:pt x="2269086" y="320628"/>
                  </a:lnTo>
                  <a:lnTo>
                    <a:pt x="2320498" y="294891"/>
                  </a:lnTo>
                  <a:lnTo>
                    <a:pt x="2371000" y="269972"/>
                  </a:lnTo>
                  <a:lnTo>
                    <a:pt x="2420896" y="245598"/>
                  </a:lnTo>
                  <a:lnTo>
                    <a:pt x="2466860" y="222999"/>
                  </a:lnTo>
                  <a:lnTo>
                    <a:pt x="2510203" y="201583"/>
                  </a:lnTo>
                  <a:lnTo>
                    <a:pt x="2551798" y="180955"/>
                  </a:lnTo>
                  <a:lnTo>
                    <a:pt x="2590111" y="162264"/>
                  </a:lnTo>
                  <a:lnTo>
                    <a:pt x="2626237" y="144865"/>
                  </a:lnTo>
                  <a:lnTo>
                    <a:pt x="2660903" y="128327"/>
                  </a:lnTo>
                  <a:lnTo>
                    <a:pt x="2693188" y="113773"/>
                  </a:lnTo>
                  <a:lnTo>
                    <a:pt x="2723881" y="100543"/>
                  </a:lnTo>
                  <a:lnTo>
                    <a:pt x="2753516" y="88195"/>
                  </a:lnTo>
                  <a:lnTo>
                    <a:pt x="2779624" y="77141"/>
                  </a:lnTo>
                  <a:lnTo>
                    <a:pt x="2825565" y="57333"/>
                  </a:lnTo>
                  <a:lnTo>
                    <a:pt x="2861506" y="42885"/>
                  </a:lnTo>
                  <a:lnTo>
                    <a:pt x="2903658" y="26818"/>
                  </a:lnTo>
                  <a:lnTo>
                    <a:pt x="2950763" y="13067"/>
                  </a:lnTo>
                  <a:lnTo>
                    <a:pt x="2952485" y="12700"/>
                  </a:lnTo>
                  <a:lnTo>
                    <a:pt x="2952486" y="9329"/>
                  </a:lnTo>
                  <a:lnTo>
                    <a:pt x="2953193" y="8336"/>
                  </a:lnTo>
                  <a:lnTo>
                    <a:pt x="2954369" y="7674"/>
                  </a:lnTo>
                  <a:lnTo>
                    <a:pt x="297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266"/>
            <p:cNvSpPr/>
            <p:nvPr>
              <p:custDataLst>
                <p:tags r:id="rId76"/>
              </p:custDataLst>
            </p:nvPr>
          </p:nvSpPr>
          <p:spPr>
            <a:xfrm>
              <a:off x="4298950" y="4834636"/>
              <a:ext cx="4895851" cy="169165"/>
            </a:xfrm>
            <a:custGeom>
              <a:avLst/>
              <a:gdLst/>
              <a:ahLst/>
              <a:cxnLst/>
              <a:rect l="0" t="0" r="0" b="0"/>
              <a:pathLst>
                <a:path w="4895851" h="169165">
                  <a:moveTo>
                    <a:pt x="0" y="156464"/>
                  </a:moveTo>
                  <a:lnTo>
                    <a:pt x="0" y="156464"/>
                  </a:lnTo>
                  <a:lnTo>
                    <a:pt x="35806" y="149722"/>
                  </a:lnTo>
                  <a:lnTo>
                    <a:pt x="83177" y="140767"/>
                  </a:lnTo>
                  <a:lnTo>
                    <a:pt x="112601" y="135416"/>
                  </a:lnTo>
                  <a:lnTo>
                    <a:pt x="149151" y="129732"/>
                  </a:lnTo>
                  <a:lnTo>
                    <a:pt x="190450" y="123826"/>
                  </a:lnTo>
                  <a:lnTo>
                    <a:pt x="234917" y="117771"/>
                  </a:lnTo>
                  <a:lnTo>
                    <a:pt x="290667" y="110913"/>
                  </a:lnTo>
                  <a:lnTo>
                    <a:pt x="353939" y="103520"/>
                  </a:lnTo>
                  <a:lnTo>
                    <a:pt x="422227" y="95767"/>
                  </a:lnTo>
                  <a:lnTo>
                    <a:pt x="499501" y="87777"/>
                  </a:lnTo>
                  <a:lnTo>
                    <a:pt x="582767" y="79628"/>
                  </a:lnTo>
                  <a:lnTo>
                    <a:pt x="670028" y="71373"/>
                  </a:lnTo>
                  <a:lnTo>
                    <a:pt x="768419" y="63048"/>
                  </a:lnTo>
                  <a:lnTo>
                    <a:pt x="874230" y="54676"/>
                  </a:lnTo>
                  <a:lnTo>
                    <a:pt x="984986" y="46272"/>
                  </a:lnTo>
                  <a:lnTo>
                    <a:pt x="1103980" y="37847"/>
                  </a:lnTo>
                  <a:lnTo>
                    <a:pt x="1228464" y="29408"/>
                  </a:lnTo>
                  <a:lnTo>
                    <a:pt x="1356609" y="20960"/>
                  </a:lnTo>
                  <a:lnTo>
                    <a:pt x="1496368" y="13916"/>
                  </a:lnTo>
                  <a:lnTo>
                    <a:pt x="1643867" y="7810"/>
                  </a:lnTo>
                  <a:lnTo>
                    <a:pt x="1796528" y="2328"/>
                  </a:lnTo>
                  <a:lnTo>
                    <a:pt x="1952629" y="84"/>
                  </a:lnTo>
                  <a:lnTo>
                    <a:pt x="2111025" y="0"/>
                  </a:lnTo>
                  <a:lnTo>
                    <a:pt x="2270951" y="1355"/>
                  </a:lnTo>
                  <a:lnTo>
                    <a:pt x="2432600" y="4374"/>
                  </a:lnTo>
                  <a:lnTo>
                    <a:pt x="2595400" y="8504"/>
                  </a:lnTo>
                  <a:lnTo>
                    <a:pt x="2758966" y="13374"/>
                  </a:lnTo>
                  <a:lnTo>
                    <a:pt x="2921634" y="20854"/>
                  </a:lnTo>
                  <a:lnTo>
                    <a:pt x="3083699" y="30074"/>
                  </a:lnTo>
                  <a:lnTo>
                    <a:pt x="3245366" y="40454"/>
                  </a:lnTo>
                  <a:lnTo>
                    <a:pt x="3400416" y="51607"/>
                  </a:lnTo>
                  <a:lnTo>
                    <a:pt x="3551055" y="63277"/>
                  </a:lnTo>
                  <a:lnTo>
                    <a:pt x="3698753" y="75289"/>
                  </a:lnTo>
                  <a:lnTo>
                    <a:pt x="3838846" y="87531"/>
                  </a:lnTo>
                  <a:lnTo>
                    <a:pt x="3973870" y="99926"/>
                  </a:lnTo>
                  <a:lnTo>
                    <a:pt x="4105513" y="112421"/>
                  </a:lnTo>
                  <a:lnTo>
                    <a:pt x="4222909" y="123575"/>
                  </a:lnTo>
                  <a:lnTo>
                    <a:pt x="4330805" y="133832"/>
                  </a:lnTo>
                  <a:lnTo>
                    <a:pt x="4432371" y="143493"/>
                  </a:lnTo>
                  <a:lnTo>
                    <a:pt x="4518424" y="151344"/>
                  </a:lnTo>
                  <a:lnTo>
                    <a:pt x="4594136" y="157989"/>
                  </a:lnTo>
                  <a:lnTo>
                    <a:pt x="4662959" y="163831"/>
                  </a:lnTo>
                  <a:lnTo>
                    <a:pt x="4719423" y="167020"/>
                  </a:lnTo>
                  <a:lnTo>
                    <a:pt x="4767649" y="168440"/>
                  </a:lnTo>
                  <a:lnTo>
                    <a:pt x="4810382" y="168681"/>
                  </a:lnTo>
                  <a:lnTo>
                    <a:pt x="4895850" y="16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67"/>
            <p:cNvSpPr/>
            <p:nvPr>
              <p:custDataLst>
                <p:tags r:id="rId77"/>
              </p:custDataLst>
            </p:nvPr>
          </p:nvSpPr>
          <p:spPr>
            <a:xfrm>
              <a:off x="4740575" y="2705100"/>
              <a:ext cx="68188" cy="2419351"/>
            </a:xfrm>
            <a:custGeom>
              <a:avLst/>
              <a:gdLst/>
              <a:ahLst/>
              <a:cxnLst/>
              <a:rect l="0" t="0" r="0" b="0"/>
              <a:pathLst>
                <a:path w="68188" h="2419351">
                  <a:moveTo>
                    <a:pt x="28275" y="0"/>
                  </a:moveTo>
                  <a:lnTo>
                    <a:pt x="28275" y="0"/>
                  </a:lnTo>
                  <a:lnTo>
                    <a:pt x="19436" y="43370"/>
                  </a:lnTo>
                  <a:lnTo>
                    <a:pt x="17291" y="78777"/>
                  </a:lnTo>
                  <a:lnTo>
                    <a:pt x="15632" y="123207"/>
                  </a:lnTo>
                  <a:lnTo>
                    <a:pt x="14202" y="149871"/>
                  </a:lnTo>
                  <a:lnTo>
                    <a:pt x="12543" y="178231"/>
                  </a:lnTo>
                  <a:lnTo>
                    <a:pt x="10731" y="209837"/>
                  </a:lnTo>
                  <a:lnTo>
                    <a:pt x="8818" y="243608"/>
                  </a:lnTo>
                  <a:lnTo>
                    <a:pt x="6837" y="278822"/>
                  </a:lnTo>
                  <a:lnTo>
                    <a:pt x="4811" y="318526"/>
                  </a:lnTo>
                  <a:lnTo>
                    <a:pt x="2754" y="361223"/>
                  </a:lnTo>
                  <a:lnTo>
                    <a:pt x="678" y="405915"/>
                  </a:lnTo>
                  <a:lnTo>
                    <a:pt x="0" y="454760"/>
                  </a:lnTo>
                  <a:lnTo>
                    <a:pt x="252" y="506373"/>
                  </a:lnTo>
                  <a:lnTo>
                    <a:pt x="1125" y="559832"/>
                  </a:lnTo>
                  <a:lnTo>
                    <a:pt x="2415" y="616638"/>
                  </a:lnTo>
                  <a:lnTo>
                    <a:pt x="3979" y="675675"/>
                  </a:lnTo>
                  <a:lnTo>
                    <a:pt x="5728" y="736200"/>
                  </a:lnTo>
                  <a:lnTo>
                    <a:pt x="7599" y="798422"/>
                  </a:lnTo>
                  <a:lnTo>
                    <a:pt x="9552" y="861776"/>
                  </a:lnTo>
                  <a:lnTo>
                    <a:pt x="11559" y="925884"/>
                  </a:lnTo>
                  <a:lnTo>
                    <a:pt x="14309" y="993317"/>
                  </a:lnTo>
                  <a:lnTo>
                    <a:pt x="17553" y="1062967"/>
                  </a:lnTo>
                  <a:lnTo>
                    <a:pt x="21127" y="1134094"/>
                  </a:lnTo>
                  <a:lnTo>
                    <a:pt x="26332" y="1205502"/>
                  </a:lnTo>
                  <a:lnTo>
                    <a:pt x="32624" y="1277095"/>
                  </a:lnTo>
                  <a:lnTo>
                    <a:pt x="39641" y="1348814"/>
                  </a:lnTo>
                  <a:lnTo>
                    <a:pt x="45730" y="1420615"/>
                  </a:lnTo>
                  <a:lnTo>
                    <a:pt x="51202" y="1492471"/>
                  </a:lnTo>
                  <a:lnTo>
                    <a:pt x="56259" y="1564364"/>
                  </a:lnTo>
                  <a:lnTo>
                    <a:pt x="60336" y="1634165"/>
                  </a:lnTo>
                  <a:lnTo>
                    <a:pt x="63760" y="1702571"/>
                  </a:lnTo>
                  <a:lnTo>
                    <a:pt x="66748" y="1770047"/>
                  </a:lnTo>
                  <a:lnTo>
                    <a:pt x="68035" y="1835493"/>
                  </a:lnTo>
                  <a:lnTo>
                    <a:pt x="68187" y="1899584"/>
                  </a:lnTo>
                  <a:lnTo>
                    <a:pt x="67583" y="1962772"/>
                  </a:lnTo>
                  <a:lnTo>
                    <a:pt x="65770" y="2020421"/>
                  </a:lnTo>
                  <a:lnTo>
                    <a:pt x="63149" y="2074375"/>
                  </a:lnTo>
                  <a:lnTo>
                    <a:pt x="59991" y="2125867"/>
                  </a:lnTo>
                  <a:lnTo>
                    <a:pt x="56474" y="2172189"/>
                  </a:lnTo>
                  <a:lnTo>
                    <a:pt x="52720" y="2215066"/>
                  </a:lnTo>
                  <a:lnTo>
                    <a:pt x="48805" y="2255643"/>
                  </a:lnTo>
                  <a:lnTo>
                    <a:pt x="44078" y="2289046"/>
                  </a:lnTo>
                  <a:lnTo>
                    <a:pt x="38812" y="2317664"/>
                  </a:lnTo>
                  <a:lnTo>
                    <a:pt x="28723" y="2362867"/>
                  </a:lnTo>
                  <a:lnTo>
                    <a:pt x="16500" y="2407357"/>
                  </a:lnTo>
                  <a:lnTo>
                    <a:pt x="9225" y="241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831"/>
          <p:cNvGrpSpPr/>
          <p:nvPr/>
        </p:nvGrpSpPr>
        <p:grpSpPr>
          <a:xfrm>
            <a:off x="5487090" y="1533556"/>
            <a:ext cx="862911" cy="275287"/>
            <a:chOff x="5487090" y="1533556"/>
            <a:chExt cx="862911" cy="275287"/>
          </a:xfrm>
        </p:grpSpPr>
        <p:sp>
          <p:nvSpPr>
            <p:cNvPr id="496" name="SMARTInkShape-4268"/>
            <p:cNvSpPr/>
            <p:nvPr>
              <p:custDataLst>
                <p:tags r:id="rId64"/>
              </p:custDataLst>
            </p:nvPr>
          </p:nvSpPr>
          <p:spPr>
            <a:xfrm>
              <a:off x="5914221" y="1581512"/>
              <a:ext cx="188130" cy="210674"/>
            </a:xfrm>
            <a:custGeom>
              <a:avLst/>
              <a:gdLst/>
              <a:ahLst/>
              <a:cxnLst/>
              <a:rect l="0" t="0" r="0" b="0"/>
              <a:pathLst>
                <a:path w="188130" h="210674">
                  <a:moveTo>
                    <a:pt x="3979" y="18688"/>
                  </a:moveTo>
                  <a:lnTo>
                    <a:pt x="3979" y="18688"/>
                  </a:lnTo>
                  <a:lnTo>
                    <a:pt x="12818" y="9850"/>
                  </a:lnTo>
                  <a:lnTo>
                    <a:pt x="25648" y="3761"/>
                  </a:lnTo>
                  <a:lnTo>
                    <a:pt x="58886" y="181"/>
                  </a:lnTo>
                  <a:lnTo>
                    <a:pt x="68101" y="0"/>
                  </a:lnTo>
                  <a:lnTo>
                    <a:pt x="83982" y="5443"/>
                  </a:lnTo>
                  <a:lnTo>
                    <a:pt x="91181" y="9858"/>
                  </a:lnTo>
                  <a:lnTo>
                    <a:pt x="95981" y="15624"/>
                  </a:lnTo>
                  <a:lnTo>
                    <a:pt x="101311" y="29556"/>
                  </a:lnTo>
                  <a:lnTo>
                    <a:pt x="98038" y="50799"/>
                  </a:lnTo>
                  <a:lnTo>
                    <a:pt x="88117" y="75999"/>
                  </a:lnTo>
                  <a:lnTo>
                    <a:pt x="63403" y="113986"/>
                  </a:lnTo>
                  <a:lnTo>
                    <a:pt x="37892" y="151347"/>
                  </a:lnTo>
                  <a:lnTo>
                    <a:pt x="5630" y="196589"/>
                  </a:lnTo>
                  <a:lnTo>
                    <a:pt x="0" y="208826"/>
                  </a:lnTo>
                  <a:lnTo>
                    <a:pt x="1326" y="210358"/>
                  </a:lnTo>
                  <a:lnTo>
                    <a:pt x="4328" y="210673"/>
                  </a:lnTo>
                  <a:lnTo>
                    <a:pt x="50539" y="208678"/>
                  </a:lnTo>
                  <a:lnTo>
                    <a:pt x="92720" y="204176"/>
                  </a:lnTo>
                  <a:lnTo>
                    <a:pt x="138536" y="197668"/>
                  </a:lnTo>
                  <a:lnTo>
                    <a:pt x="188129" y="18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69"/>
            <p:cNvSpPr/>
            <p:nvPr>
              <p:custDataLst>
                <p:tags r:id="rId65"/>
              </p:custDataLst>
            </p:nvPr>
          </p:nvSpPr>
          <p:spPr>
            <a:xfrm>
              <a:off x="5765800" y="1720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70"/>
            <p:cNvSpPr/>
            <p:nvPr>
              <p:custDataLst>
                <p:tags r:id="rId66"/>
              </p:custDataLst>
            </p:nvPr>
          </p:nvSpPr>
          <p:spPr>
            <a:xfrm>
              <a:off x="5487090" y="1610506"/>
              <a:ext cx="167591" cy="198337"/>
            </a:xfrm>
            <a:custGeom>
              <a:avLst/>
              <a:gdLst/>
              <a:ahLst/>
              <a:cxnLst/>
              <a:rect l="0" t="0" r="0" b="0"/>
              <a:pathLst>
                <a:path w="167591" h="198337">
                  <a:moveTo>
                    <a:pt x="158060" y="15094"/>
                  </a:moveTo>
                  <a:lnTo>
                    <a:pt x="158060" y="15094"/>
                  </a:lnTo>
                  <a:lnTo>
                    <a:pt x="151318" y="8352"/>
                  </a:lnTo>
                  <a:lnTo>
                    <a:pt x="144245" y="5042"/>
                  </a:lnTo>
                  <a:lnTo>
                    <a:pt x="140383" y="4159"/>
                  </a:lnTo>
                  <a:lnTo>
                    <a:pt x="118094" y="6288"/>
                  </a:lnTo>
                  <a:lnTo>
                    <a:pt x="92517" y="18129"/>
                  </a:lnTo>
                  <a:lnTo>
                    <a:pt x="49157" y="52644"/>
                  </a:lnTo>
                  <a:lnTo>
                    <a:pt x="18705" y="90817"/>
                  </a:lnTo>
                  <a:lnTo>
                    <a:pt x="5343" y="116482"/>
                  </a:lnTo>
                  <a:lnTo>
                    <a:pt x="344" y="142000"/>
                  </a:lnTo>
                  <a:lnTo>
                    <a:pt x="0" y="154731"/>
                  </a:lnTo>
                  <a:lnTo>
                    <a:pt x="3299" y="165336"/>
                  </a:lnTo>
                  <a:lnTo>
                    <a:pt x="16369" y="182762"/>
                  </a:lnTo>
                  <a:lnTo>
                    <a:pt x="35821" y="193800"/>
                  </a:lnTo>
                  <a:lnTo>
                    <a:pt x="46933" y="197731"/>
                  </a:lnTo>
                  <a:lnTo>
                    <a:pt x="68689" y="198336"/>
                  </a:lnTo>
                  <a:lnTo>
                    <a:pt x="102652" y="188862"/>
                  </a:lnTo>
                  <a:lnTo>
                    <a:pt x="126379" y="176285"/>
                  </a:lnTo>
                  <a:lnTo>
                    <a:pt x="148683" y="156585"/>
                  </a:lnTo>
                  <a:lnTo>
                    <a:pt x="162829" y="133718"/>
                  </a:lnTo>
                  <a:lnTo>
                    <a:pt x="167590" y="121693"/>
                  </a:lnTo>
                  <a:lnTo>
                    <a:pt x="167547" y="74431"/>
                  </a:lnTo>
                  <a:lnTo>
                    <a:pt x="155226" y="33694"/>
                  </a:lnTo>
                  <a:lnTo>
                    <a:pt x="138457" y="16070"/>
                  </a:lnTo>
                  <a:lnTo>
                    <a:pt x="117597" y="4945"/>
                  </a:lnTo>
                  <a:lnTo>
                    <a:pt x="96567" y="0"/>
                  </a:lnTo>
                  <a:lnTo>
                    <a:pt x="79224" y="1565"/>
                  </a:lnTo>
                  <a:lnTo>
                    <a:pt x="56460" y="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71"/>
            <p:cNvSpPr/>
            <p:nvPr>
              <p:custDataLst>
                <p:tags r:id="rId67"/>
              </p:custDataLst>
            </p:nvPr>
          </p:nvSpPr>
          <p:spPr>
            <a:xfrm>
              <a:off x="6108700" y="1533556"/>
              <a:ext cx="241301" cy="232980"/>
            </a:xfrm>
            <a:custGeom>
              <a:avLst/>
              <a:gdLst/>
              <a:ahLst/>
              <a:cxnLst/>
              <a:rect l="0" t="0" r="0" b="0"/>
              <a:pathLst>
                <a:path w="241301" h="232980">
                  <a:moveTo>
                    <a:pt x="241300" y="3144"/>
                  </a:moveTo>
                  <a:lnTo>
                    <a:pt x="241300" y="3144"/>
                  </a:lnTo>
                  <a:lnTo>
                    <a:pt x="198941" y="1262"/>
                  </a:lnTo>
                  <a:lnTo>
                    <a:pt x="166426" y="0"/>
                  </a:lnTo>
                  <a:lnTo>
                    <a:pt x="129274" y="2212"/>
                  </a:lnTo>
                  <a:lnTo>
                    <a:pt x="97806" y="6631"/>
                  </a:lnTo>
                  <a:lnTo>
                    <a:pt x="74370" y="16877"/>
                  </a:lnTo>
                  <a:lnTo>
                    <a:pt x="68630" y="20766"/>
                  </a:lnTo>
                  <a:lnTo>
                    <a:pt x="64804" y="25475"/>
                  </a:lnTo>
                  <a:lnTo>
                    <a:pt x="60553" y="36352"/>
                  </a:lnTo>
                  <a:lnTo>
                    <a:pt x="58157" y="54376"/>
                  </a:lnTo>
                  <a:lnTo>
                    <a:pt x="61361" y="66836"/>
                  </a:lnTo>
                  <a:lnTo>
                    <a:pt x="71097" y="83869"/>
                  </a:lnTo>
                  <a:lnTo>
                    <a:pt x="83659" y="98896"/>
                  </a:lnTo>
                  <a:lnTo>
                    <a:pt x="84700" y="101551"/>
                  </a:lnTo>
                  <a:lnTo>
                    <a:pt x="84689" y="104026"/>
                  </a:lnTo>
                  <a:lnTo>
                    <a:pt x="82973" y="109698"/>
                  </a:lnTo>
                  <a:lnTo>
                    <a:pt x="82127" y="110163"/>
                  </a:lnTo>
                  <a:lnTo>
                    <a:pt x="79305" y="110680"/>
                  </a:lnTo>
                  <a:lnTo>
                    <a:pt x="78975" y="110113"/>
                  </a:lnTo>
                  <a:lnTo>
                    <a:pt x="80490" y="107600"/>
                  </a:lnTo>
                  <a:lnTo>
                    <a:pt x="81883" y="106648"/>
                  </a:lnTo>
                  <a:lnTo>
                    <a:pt x="101320" y="101624"/>
                  </a:lnTo>
                  <a:lnTo>
                    <a:pt x="120567" y="102722"/>
                  </a:lnTo>
                  <a:lnTo>
                    <a:pt x="162114" y="122243"/>
                  </a:lnTo>
                  <a:lnTo>
                    <a:pt x="183265" y="141287"/>
                  </a:lnTo>
                  <a:lnTo>
                    <a:pt x="199568" y="164804"/>
                  </a:lnTo>
                  <a:lnTo>
                    <a:pt x="203233" y="179415"/>
                  </a:lnTo>
                  <a:lnTo>
                    <a:pt x="203221" y="186274"/>
                  </a:lnTo>
                  <a:lnTo>
                    <a:pt x="195683" y="199541"/>
                  </a:lnTo>
                  <a:lnTo>
                    <a:pt x="189723" y="206042"/>
                  </a:lnTo>
                  <a:lnTo>
                    <a:pt x="154364" y="221933"/>
                  </a:lnTo>
                  <a:lnTo>
                    <a:pt x="111511" y="232208"/>
                  </a:lnTo>
                  <a:lnTo>
                    <a:pt x="67533" y="232979"/>
                  </a:lnTo>
                  <a:lnTo>
                    <a:pt x="26595" y="228739"/>
                  </a:lnTo>
                  <a:lnTo>
                    <a:pt x="0" y="22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832"/>
          <p:cNvGrpSpPr/>
          <p:nvPr/>
        </p:nvGrpSpPr>
        <p:grpSpPr>
          <a:xfrm>
            <a:off x="4724370" y="1613269"/>
            <a:ext cx="514381" cy="190957"/>
            <a:chOff x="4724370" y="1613269"/>
            <a:chExt cx="514381" cy="190957"/>
          </a:xfrm>
        </p:grpSpPr>
        <p:sp>
          <p:nvSpPr>
            <p:cNvPr id="501" name="SMARTInkShape-4272"/>
            <p:cNvSpPr/>
            <p:nvPr>
              <p:custDataLst>
                <p:tags r:id="rId61"/>
              </p:custDataLst>
            </p:nvPr>
          </p:nvSpPr>
          <p:spPr>
            <a:xfrm>
              <a:off x="5118100" y="17589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7576" y="17639"/>
                  </a:lnTo>
                  <a:lnTo>
                    <a:pt x="83701" y="71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273"/>
            <p:cNvSpPr/>
            <p:nvPr>
              <p:custDataLst>
                <p:tags r:id="rId62"/>
              </p:custDataLst>
            </p:nvPr>
          </p:nvSpPr>
          <p:spPr>
            <a:xfrm>
              <a:off x="5108092" y="168910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5569" y="6350"/>
                  </a:lnTo>
                  <a:lnTo>
                    <a:pt x="88241" y="5644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274"/>
            <p:cNvSpPr/>
            <p:nvPr>
              <p:custDataLst>
                <p:tags r:id="rId63"/>
              </p:custDataLst>
            </p:nvPr>
          </p:nvSpPr>
          <p:spPr>
            <a:xfrm>
              <a:off x="4724370" y="1613269"/>
              <a:ext cx="196881" cy="190957"/>
            </a:xfrm>
            <a:custGeom>
              <a:avLst/>
              <a:gdLst/>
              <a:ahLst/>
              <a:cxnLst/>
              <a:rect l="0" t="0" r="0" b="0"/>
              <a:pathLst>
                <a:path w="196881" h="190957">
                  <a:moveTo>
                    <a:pt x="158780" y="25031"/>
                  </a:moveTo>
                  <a:lnTo>
                    <a:pt x="158780" y="25031"/>
                  </a:lnTo>
                  <a:lnTo>
                    <a:pt x="158780" y="3832"/>
                  </a:lnTo>
                  <a:lnTo>
                    <a:pt x="156663" y="2431"/>
                  </a:lnTo>
                  <a:lnTo>
                    <a:pt x="135636" y="0"/>
                  </a:lnTo>
                  <a:lnTo>
                    <a:pt x="91744" y="15376"/>
                  </a:lnTo>
                  <a:lnTo>
                    <a:pt x="69014" y="28501"/>
                  </a:lnTo>
                  <a:lnTo>
                    <a:pt x="25677" y="73302"/>
                  </a:lnTo>
                  <a:lnTo>
                    <a:pt x="7901" y="99401"/>
                  </a:lnTo>
                  <a:lnTo>
                    <a:pt x="0" y="122760"/>
                  </a:lnTo>
                  <a:lnTo>
                    <a:pt x="252" y="143020"/>
                  </a:lnTo>
                  <a:lnTo>
                    <a:pt x="2295" y="152374"/>
                  </a:lnTo>
                  <a:lnTo>
                    <a:pt x="13972" y="168411"/>
                  </a:lnTo>
                  <a:lnTo>
                    <a:pt x="31627" y="181183"/>
                  </a:lnTo>
                  <a:lnTo>
                    <a:pt x="53584" y="189212"/>
                  </a:lnTo>
                  <a:lnTo>
                    <a:pt x="93117" y="190956"/>
                  </a:lnTo>
                  <a:lnTo>
                    <a:pt x="132739" y="187004"/>
                  </a:lnTo>
                  <a:lnTo>
                    <a:pt x="179819" y="175690"/>
                  </a:lnTo>
                  <a:lnTo>
                    <a:pt x="196880" y="17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833"/>
          <p:cNvGrpSpPr/>
          <p:nvPr/>
        </p:nvGrpSpPr>
        <p:grpSpPr>
          <a:xfrm>
            <a:off x="9575407" y="728429"/>
            <a:ext cx="1810144" cy="371216"/>
            <a:chOff x="9575407" y="728429"/>
            <a:chExt cx="1810144" cy="371216"/>
          </a:xfrm>
        </p:grpSpPr>
        <p:sp>
          <p:nvSpPr>
            <p:cNvPr id="505" name="SMARTInkShape-4275"/>
            <p:cNvSpPr/>
            <p:nvPr>
              <p:custDataLst>
                <p:tags r:id="rId44"/>
              </p:custDataLst>
            </p:nvPr>
          </p:nvSpPr>
          <p:spPr>
            <a:xfrm>
              <a:off x="10697849" y="751627"/>
              <a:ext cx="290412" cy="300475"/>
            </a:xfrm>
            <a:custGeom>
              <a:avLst/>
              <a:gdLst/>
              <a:ahLst/>
              <a:cxnLst/>
              <a:rect l="0" t="0" r="0" b="0"/>
              <a:pathLst>
                <a:path w="290412" h="300475">
                  <a:moveTo>
                    <a:pt x="33651" y="238973"/>
                  </a:moveTo>
                  <a:lnTo>
                    <a:pt x="33651" y="238973"/>
                  </a:lnTo>
                  <a:lnTo>
                    <a:pt x="37021" y="235602"/>
                  </a:lnTo>
                  <a:lnTo>
                    <a:pt x="37310" y="233198"/>
                  </a:lnTo>
                  <a:lnTo>
                    <a:pt x="35747" y="226764"/>
                  </a:lnTo>
                  <a:lnTo>
                    <a:pt x="33636" y="225189"/>
                  </a:lnTo>
                  <a:lnTo>
                    <a:pt x="30819" y="224845"/>
                  </a:lnTo>
                  <a:lnTo>
                    <a:pt x="20112" y="227731"/>
                  </a:lnTo>
                  <a:lnTo>
                    <a:pt x="16158" y="229362"/>
                  </a:lnTo>
                  <a:lnTo>
                    <a:pt x="9883" y="238699"/>
                  </a:lnTo>
                  <a:lnTo>
                    <a:pt x="107" y="264319"/>
                  </a:lnTo>
                  <a:lnTo>
                    <a:pt x="0" y="270687"/>
                  </a:lnTo>
                  <a:lnTo>
                    <a:pt x="3643" y="283407"/>
                  </a:lnTo>
                  <a:lnTo>
                    <a:pt x="11845" y="292353"/>
                  </a:lnTo>
                  <a:lnTo>
                    <a:pt x="16999" y="295726"/>
                  </a:lnTo>
                  <a:lnTo>
                    <a:pt x="37734" y="300474"/>
                  </a:lnTo>
                  <a:lnTo>
                    <a:pt x="51693" y="297822"/>
                  </a:lnTo>
                  <a:lnTo>
                    <a:pt x="77900" y="284621"/>
                  </a:lnTo>
                  <a:lnTo>
                    <a:pt x="99466" y="265992"/>
                  </a:lnTo>
                  <a:lnTo>
                    <a:pt x="99400" y="265452"/>
                  </a:lnTo>
                  <a:lnTo>
                    <a:pt x="98649" y="265092"/>
                  </a:lnTo>
                  <a:lnTo>
                    <a:pt x="98150" y="266264"/>
                  </a:lnTo>
                  <a:lnTo>
                    <a:pt x="97595" y="271328"/>
                  </a:lnTo>
                  <a:lnTo>
                    <a:pt x="99229" y="276401"/>
                  </a:lnTo>
                  <a:lnTo>
                    <a:pt x="100652" y="278742"/>
                  </a:lnTo>
                  <a:lnTo>
                    <a:pt x="109399" y="285407"/>
                  </a:lnTo>
                  <a:lnTo>
                    <a:pt x="114487" y="285451"/>
                  </a:lnTo>
                  <a:lnTo>
                    <a:pt x="150956" y="271713"/>
                  </a:lnTo>
                  <a:lnTo>
                    <a:pt x="175730" y="249693"/>
                  </a:lnTo>
                  <a:lnTo>
                    <a:pt x="200946" y="210713"/>
                  </a:lnTo>
                  <a:lnTo>
                    <a:pt x="219717" y="170204"/>
                  </a:lnTo>
                  <a:lnTo>
                    <a:pt x="229662" y="146560"/>
                  </a:lnTo>
                  <a:lnTo>
                    <a:pt x="239819" y="122331"/>
                  </a:lnTo>
                  <a:lnTo>
                    <a:pt x="250119" y="97712"/>
                  </a:lnTo>
                  <a:lnTo>
                    <a:pt x="268853" y="52718"/>
                  </a:lnTo>
                  <a:lnTo>
                    <a:pt x="285922" y="11082"/>
                  </a:lnTo>
                  <a:lnTo>
                    <a:pt x="290411" y="105"/>
                  </a:lnTo>
                  <a:lnTo>
                    <a:pt x="290197" y="0"/>
                  </a:lnTo>
                  <a:lnTo>
                    <a:pt x="269268" y="40931"/>
                  </a:lnTo>
                  <a:lnTo>
                    <a:pt x="254316" y="76401"/>
                  </a:lnTo>
                  <a:lnTo>
                    <a:pt x="238968" y="118035"/>
                  </a:lnTo>
                  <a:lnTo>
                    <a:pt x="225091" y="162410"/>
                  </a:lnTo>
                  <a:lnTo>
                    <a:pt x="217513" y="200476"/>
                  </a:lnTo>
                  <a:lnTo>
                    <a:pt x="217010" y="247793"/>
                  </a:lnTo>
                  <a:lnTo>
                    <a:pt x="225797" y="281097"/>
                  </a:lnTo>
                  <a:lnTo>
                    <a:pt x="229482" y="288223"/>
                  </a:lnTo>
                  <a:lnTo>
                    <a:pt x="234054" y="292973"/>
                  </a:lnTo>
                  <a:lnTo>
                    <a:pt x="244780" y="298251"/>
                  </a:lnTo>
                  <a:lnTo>
                    <a:pt x="249896" y="297541"/>
                  </a:lnTo>
                  <a:lnTo>
                    <a:pt x="259347" y="291109"/>
                  </a:lnTo>
                  <a:lnTo>
                    <a:pt x="266371" y="277432"/>
                  </a:lnTo>
                  <a:lnTo>
                    <a:pt x="274951" y="25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276"/>
            <p:cNvSpPr/>
            <p:nvPr>
              <p:custDataLst>
                <p:tags r:id="rId45"/>
              </p:custDataLst>
            </p:nvPr>
          </p:nvSpPr>
          <p:spPr>
            <a:xfrm>
              <a:off x="10901124" y="908960"/>
              <a:ext cx="137846" cy="138791"/>
            </a:xfrm>
            <a:custGeom>
              <a:avLst/>
              <a:gdLst/>
              <a:ahLst/>
              <a:cxnLst/>
              <a:rect l="0" t="0" r="0" b="0"/>
              <a:pathLst>
                <a:path w="137846" h="138791">
                  <a:moveTo>
                    <a:pt x="52626" y="24490"/>
                  </a:moveTo>
                  <a:lnTo>
                    <a:pt x="52626" y="24490"/>
                  </a:lnTo>
                  <a:lnTo>
                    <a:pt x="45883" y="17748"/>
                  </a:lnTo>
                  <a:lnTo>
                    <a:pt x="35049" y="14438"/>
                  </a:lnTo>
                  <a:lnTo>
                    <a:pt x="143" y="6132"/>
                  </a:lnTo>
                  <a:lnTo>
                    <a:pt x="0" y="5901"/>
                  </a:lnTo>
                  <a:lnTo>
                    <a:pt x="40443" y="0"/>
                  </a:lnTo>
                  <a:lnTo>
                    <a:pt x="85026" y="4339"/>
                  </a:lnTo>
                  <a:lnTo>
                    <a:pt x="115692" y="11385"/>
                  </a:lnTo>
                  <a:lnTo>
                    <a:pt x="129104" y="20782"/>
                  </a:lnTo>
                  <a:lnTo>
                    <a:pt x="136005" y="33896"/>
                  </a:lnTo>
                  <a:lnTo>
                    <a:pt x="137845" y="41344"/>
                  </a:lnTo>
                  <a:lnTo>
                    <a:pt x="136127" y="59027"/>
                  </a:lnTo>
                  <a:lnTo>
                    <a:pt x="126897" y="99124"/>
                  </a:lnTo>
                  <a:lnTo>
                    <a:pt x="122476" y="13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277"/>
            <p:cNvSpPr/>
            <p:nvPr>
              <p:custDataLst>
                <p:tags r:id="rId46"/>
              </p:custDataLst>
            </p:nvPr>
          </p:nvSpPr>
          <p:spPr>
            <a:xfrm>
              <a:off x="11049000" y="850900"/>
              <a:ext cx="57151" cy="139701"/>
            </a:xfrm>
            <a:custGeom>
              <a:avLst/>
              <a:gdLst/>
              <a:ahLst/>
              <a:cxnLst/>
              <a:rect l="0" t="0" r="0" b="0"/>
              <a:pathLst>
                <a:path w="57151" h="139701">
                  <a:moveTo>
                    <a:pt x="0" y="139700"/>
                  </a:moveTo>
                  <a:lnTo>
                    <a:pt x="0" y="139700"/>
                  </a:lnTo>
                  <a:lnTo>
                    <a:pt x="15915" y="94074"/>
                  </a:lnTo>
                  <a:lnTo>
                    <a:pt x="29886" y="60155"/>
                  </a:lnTo>
                  <a:lnTo>
                    <a:pt x="46642" y="1480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278"/>
            <p:cNvSpPr/>
            <p:nvPr>
              <p:custDataLst>
                <p:tags r:id="rId47"/>
              </p:custDataLst>
            </p:nvPr>
          </p:nvSpPr>
          <p:spPr>
            <a:xfrm>
              <a:off x="11108050" y="934333"/>
              <a:ext cx="61601" cy="123691"/>
            </a:xfrm>
            <a:custGeom>
              <a:avLst/>
              <a:gdLst/>
              <a:ahLst/>
              <a:cxnLst/>
              <a:rect l="0" t="0" r="0" b="0"/>
              <a:pathLst>
                <a:path w="61601" h="123691">
                  <a:moveTo>
                    <a:pt x="61600" y="5467"/>
                  </a:moveTo>
                  <a:lnTo>
                    <a:pt x="61600" y="5467"/>
                  </a:lnTo>
                  <a:lnTo>
                    <a:pt x="58229" y="2096"/>
                  </a:lnTo>
                  <a:lnTo>
                    <a:pt x="46020" y="0"/>
                  </a:lnTo>
                  <a:lnTo>
                    <a:pt x="32368" y="2749"/>
                  </a:lnTo>
                  <a:lnTo>
                    <a:pt x="16015" y="18146"/>
                  </a:lnTo>
                  <a:lnTo>
                    <a:pt x="4505" y="43953"/>
                  </a:lnTo>
                  <a:lnTo>
                    <a:pt x="0" y="73942"/>
                  </a:lnTo>
                  <a:lnTo>
                    <a:pt x="4589" y="92815"/>
                  </a:lnTo>
                  <a:lnTo>
                    <a:pt x="13683" y="109200"/>
                  </a:lnTo>
                  <a:lnTo>
                    <a:pt x="24781" y="121185"/>
                  </a:lnTo>
                  <a:lnTo>
                    <a:pt x="29999" y="123535"/>
                  </a:lnTo>
                  <a:lnTo>
                    <a:pt x="34888" y="123690"/>
                  </a:lnTo>
                  <a:lnTo>
                    <a:pt x="39559" y="122382"/>
                  </a:lnTo>
                  <a:lnTo>
                    <a:pt x="43379" y="118688"/>
                  </a:lnTo>
                  <a:lnTo>
                    <a:pt x="49504" y="107058"/>
                  </a:lnTo>
                  <a:lnTo>
                    <a:pt x="53548" y="84643"/>
                  </a:lnTo>
                  <a:lnTo>
                    <a:pt x="48119" y="40257"/>
                  </a:lnTo>
                  <a:lnTo>
                    <a:pt x="425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279"/>
            <p:cNvSpPr/>
            <p:nvPr>
              <p:custDataLst>
                <p:tags r:id="rId48"/>
              </p:custDataLst>
            </p:nvPr>
          </p:nvSpPr>
          <p:spPr>
            <a:xfrm>
              <a:off x="11214469" y="916049"/>
              <a:ext cx="105695" cy="144402"/>
            </a:xfrm>
            <a:custGeom>
              <a:avLst/>
              <a:gdLst/>
              <a:ahLst/>
              <a:cxnLst/>
              <a:rect l="0" t="0" r="0" b="0"/>
              <a:pathLst>
                <a:path w="105695" h="144402">
                  <a:moveTo>
                    <a:pt x="25031" y="11051"/>
                  </a:moveTo>
                  <a:lnTo>
                    <a:pt x="25031" y="11051"/>
                  </a:lnTo>
                  <a:lnTo>
                    <a:pt x="18124" y="30510"/>
                  </a:lnTo>
                  <a:lnTo>
                    <a:pt x="8024" y="76852"/>
                  </a:lnTo>
                  <a:lnTo>
                    <a:pt x="460" y="122228"/>
                  </a:lnTo>
                  <a:lnTo>
                    <a:pt x="0" y="127491"/>
                  </a:lnTo>
                  <a:lnTo>
                    <a:pt x="582" y="128189"/>
                  </a:lnTo>
                  <a:lnTo>
                    <a:pt x="1677" y="127948"/>
                  </a:lnTo>
                  <a:lnTo>
                    <a:pt x="3111" y="127083"/>
                  </a:lnTo>
                  <a:lnTo>
                    <a:pt x="19917" y="104709"/>
                  </a:lnTo>
                  <a:lnTo>
                    <a:pt x="43203" y="63287"/>
                  </a:lnTo>
                  <a:lnTo>
                    <a:pt x="74402" y="18077"/>
                  </a:lnTo>
                  <a:lnTo>
                    <a:pt x="91087" y="825"/>
                  </a:lnTo>
                  <a:lnTo>
                    <a:pt x="95175" y="0"/>
                  </a:lnTo>
                  <a:lnTo>
                    <a:pt x="98604" y="1567"/>
                  </a:lnTo>
                  <a:lnTo>
                    <a:pt x="101597" y="4728"/>
                  </a:lnTo>
                  <a:lnTo>
                    <a:pt x="104921" y="13885"/>
                  </a:lnTo>
                  <a:lnTo>
                    <a:pt x="105694" y="26422"/>
                  </a:lnTo>
                  <a:lnTo>
                    <a:pt x="103684" y="43753"/>
                  </a:lnTo>
                  <a:lnTo>
                    <a:pt x="82712" y="88979"/>
                  </a:lnTo>
                  <a:lnTo>
                    <a:pt x="63131" y="14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280"/>
            <p:cNvSpPr/>
            <p:nvPr>
              <p:custDataLst>
                <p:tags r:id="rId49"/>
              </p:custDataLst>
            </p:nvPr>
          </p:nvSpPr>
          <p:spPr>
            <a:xfrm>
              <a:off x="11379200" y="103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281"/>
            <p:cNvSpPr/>
            <p:nvPr>
              <p:custDataLst>
                <p:tags r:id="rId50"/>
              </p:custDataLst>
            </p:nvPr>
          </p:nvSpPr>
          <p:spPr>
            <a:xfrm>
              <a:off x="10522003" y="768350"/>
              <a:ext cx="111858" cy="331295"/>
            </a:xfrm>
            <a:custGeom>
              <a:avLst/>
              <a:gdLst/>
              <a:ahLst/>
              <a:cxnLst/>
              <a:rect l="0" t="0" r="0" b="0"/>
              <a:pathLst>
                <a:path w="111858" h="331295">
                  <a:moveTo>
                    <a:pt x="25347" y="0"/>
                  </a:moveTo>
                  <a:lnTo>
                    <a:pt x="25347" y="0"/>
                  </a:lnTo>
                  <a:lnTo>
                    <a:pt x="23466" y="42995"/>
                  </a:lnTo>
                  <a:lnTo>
                    <a:pt x="20278" y="75553"/>
                  </a:lnTo>
                  <a:lnTo>
                    <a:pt x="16508" y="113542"/>
                  </a:lnTo>
                  <a:lnTo>
                    <a:pt x="10601" y="155826"/>
                  </a:lnTo>
                  <a:lnTo>
                    <a:pt x="4682" y="199078"/>
                  </a:lnTo>
                  <a:lnTo>
                    <a:pt x="2052" y="239468"/>
                  </a:lnTo>
                  <a:lnTo>
                    <a:pt x="883" y="272941"/>
                  </a:lnTo>
                  <a:lnTo>
                    <a:pt x="131" y="318811"/>
                  </a:lnTo>
                  <a:lnTo>
                    <a:pt x="0" y="331294"/>
                  </a:lnTo>
                  <a:lnTo>
                    <a:pt x="690" y="330224"/>
                  </a:lnTo>
                  <a:lnTo>
                    <a:pt x="16557" y="285732"/>
                  </a:lnTo>
                  <a:lnTo>
                    <a:pt x="33560" y="243098"/>
                  </a:lnTo>
                  <a:lnTo>
                    <a:pt x="54749" y="202400"/>
                  </a:lnTo>
                  <a:lnTo>
                    <a:pt x="65696" y="186146"/>
                  </a:lnTo>
                  <a:lnTo>
                    <a:pt x="70591" y="182659"/>
                  </a:lnTo>
                  <a:lnTo>
                    <a:pt x="75264" y="181745"/>
                  </a:lnTo>
                  <a:lnTo>
                    <a:pt x="79793" y="182546"/>
                  </a:lnTo>
                  <a:lnTo>
                    <a:pt x="88589" y="190963"/>
                  </a:lnTo>
                  <a:lnTo>
                    <a:pt x="101469" y="215332"/>
                  </a:lnTo>
                  <a:lnTo>
                    <a:pt x="108569" y="238225"/>
                  </a:lnTo>
                  <a:lnTo>
                    <a:pt x="111857" y="276764"/>
                  </a:lnTo>
                  <a:lnTo>
                    <a:pt x="110127" y="297514"/>
                  </a:lnTo>
                  <a:lnTo>
                    <a:pt x="103245" y="312380"/>
                  </a:lnTo>
                  <a:lnTo>
                    <a:pt x="98444" y="318320"/>
                  </a:lnTo>
                  <a:lnTo>
                    <a:pt x="83706" y="324920"/>
                  </a:lnTo>
                  <a:lnTo>
                    <a:pt x="74836" y="326680"/>
                  </a:lnTo>
                  <a:lnTo>
                    <a:pt x="59338" y="324873"/>
                  </a:lnTo>
                  <a:lnTo>
                    <a:pt x="3804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282"/>
            <p:cNvSpPr/>
            <p:nvPr>
              <p:custDataLst>
                <p:tags r:id="rId51"/>
              </p:custDataLst>
            </p:nvPr>
          </p:nvSpPr>
          <p:spPr>
            <a:xfrm>
              <a:off x="10375900" y="850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283"/>
            <p:cNvSpPr/>
            <p:nvPr>
              <p:custDataLst>
                <p:tags r:id="rId52"/>
              </p:custDataLst>
            </p:nvPr>
          </p:nvSpPr>
          <p:spPr>
            <a:xfrm>
              <a:off x="10502900" y="78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284"/>
            <p:cNvSpPr/>
            <p:nvPr>
              <p:custDataLst>
                <p:tags r:id="rId53"/>
              </p:custDataLst>
            </p:nvPr>
          </p:nvSpPr>
          <p:spPr>
            <a:xfrm>
              <a:off x="10388600" y="920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8937" y="36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285"/>
            <p:cNvSpPr/>
            <p:nvPr>
              <p:custDataLst>
                <p:tags r:id="rId54"/>
              </p:custDataLst>
            </p:nvPr>
          </p:nvSpPr>
          <p:spPr>
            <a:xfrm>
              <a:off x="9798050" y="9334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4351" y="517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286"/>
            <p:cNvSpPr/>
            <p:nvPr>
              <p:custDataLst>
                <p:tags r:id="rId55"/>
              </p:custDataLst>
            </p:nvPr>
          </p:nvSpPr>
          <p:spPr>
            <a:xfrm>
              <a:off x="9575407" y="742561"/>
              <a:ext cx="159144" cy="331093"/>
            </a:xfrm>
            <a:custGeom>
              <a:avLst/>
              <a:gdLst/>
              <a:ahLst/>
              <a:cxnLst/>
              <a:rect l="0" t="0" r="0" b="0"/>
              <a:pathLst>
                <a:path w="159144" h="331093">
                  <a:moveTo>
                    <a:pt x="89293" y="222639"/>
                  </a:moveTo>
                  <a:lnTo>
                    <a:pt x="89293" y="222639"/>
                  </a:lnTo>
                  <a:lnTo>
                    <a:pt x="82813" y="221933"/>
                  </a:lnTo>
                  <a:lnTo>
                    <a:pt x="55694" y="213219"/>
                  </a:lnTo>
                  <a:lnTo>
                    <a:pt x="47078" y="214454"/>
                  </a:lnTo>
                  <a:lnTo>
                    <a:pt x="30924" y="225858"/>
                  </a:lnTo>
                  <a:lnTo>
                    <a:pt x="11571" y="263178"/>
                  </a:lnTo>
                  <a:lnTo>
                    <a:pt x="569" y="293996"/>
                  </a:lnTo>
                  <a:lnTo>
                    <a:pt x="0" y="312444"/>
                  </a:lnTo>
                  <a:lnTo>
                    <a:pt x="2248" y="319198"/>
                  </a:lnTo>
                  <a:lnTo>
                    <a:pt x="10389" y="328584"/>
                  </a:lnTo>
                  <a:lnTo>
                    <a:pt x="16228" y="330663"/>
                  </a:lnTo>
                  <a:lnTo>
                    <a:pt x="30243" y="331092"/>
                  </a:lnTo>
                  <a:lnTo>
                    <a:pt x="47761" y="321405"/>
                  </a:lnTo>
                  <a:lnTo>
                    <a:pt x="66601" y="303224"/>
                  </a:lnTo>
                  <a:lnTo>
                    <a:pt x="92366" y="258432"/>
                  </a:lnTo>
                  <a:lnTo>
                    <a:pt x="106888" y="215969"/>
                  </a:lnTo>
                  <a:lnTo>
                    <a:pt x="112309" y="189970"/>
                  </a:lnTo>
                  <a:lnTo>
                    <a:pt x="116632" y="161349"/>
                  </a:lnTo>
                  <a:lnTo>
                    <a:pt x="120221" y="130979"/>
                  </a:lnTo>
                  <a:lnTo>
                    <a:pt x="122610" y="103677"/>
                  </a:lnTo>
                  <a:lnTo>
                    <a:pt x="124203" y="78420"/>
                  </a:lnTo>
                  <a:lnTo>
                    <a:pt x="124565" y="37186"/>
                  </a:lnTo>
                  <a:lnTo>
                    <a:pt x="120022" y="14156"/>
                  </a:lnTo>
                  <a:lnTo>
                    <a:pt x="116833" y="7450"/>
                  </a:lnTo>
                  <a:lnTo>
                    <a:pt x="113297" y="2980"/>
                  </a:lnTo>
                  <a:lnTo>
                    <a:pt x="109530" y="0"/>
                  </a:lnTo>
                  <a:lnTo>
                    <a:pt x="105606" y="2246"/>
                  </a:lnTo>
                  <a:lnTo>
                    <a:pt x="97484" y="16031"/>
                  </a:lnTo>
                  <a:lnTo>
                    <a:pt x="91720" y="57705"/>
                  </a:lnTo>
                  <a:lnTo>
                    <a:pt x="96017" y="97830"/>
                  </a:lnTo>
                  <a:lnTo>
                    <a:pt x="104273" y="142474"/>
                  </a:lnTo>
                  <a:lnTo>
                    <a:pt x="112650" y="185834"/>
                  </a:lnTo>
                  <a:lnTo>
                    <a:pt x="122957" y="221098"/>
                  </a:lnTo>
                  <a:lnTo>
                    <a:pt x="136897" y="260988"/>
                  </a:lnTo>
                  <a:lnTo>
                    <a:pt x="143611" y="279194"/>
                  </a:lnTo>
                  <a:lnTo>
                    <a:pt x="159143" y="29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287"/>
            <p:cNvSpPr/>
            <p:nvPr>
              <p:custDataLst>
                <p:tags r:id="rId56"/>
              </p:custDataLst>
            </p:nvPr>
          </p:nvSpPr>
          <p:spPr>
            <a:xfrm>
              <a:off x="10204450" y="895350"/>
              <a:ext cx="97264" cy="155123"/>
            </a:xfrm>
            <a:custGeom>
              <a:avLst/>
              <a:gdLst/>
              <a:ahLst/>
              <a:cxnLst/>
              <a:rect l="0" t="0" r="0" b="0"/>
              <a:pathLst>
                <a:path w="97264" h="155123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3" y="7055"/>
                  </a:lnTo>
                  <a:lnTo>
                    <a:pt x="5025" y="8231"/>
                  </a:lnTo>
                  <a:lnTo>
                    <a:pt x="5467" y="9721"/>
                  </a:lnTo>
                  <a:lnTo>
                    <a:pt x="44565" y="39977"/>
                  </a:lnTo>
                  <a:lnTo>
                    <a:pt x="79646" y="82294"/>
                  </a:lnTo>
                  <a:lnTo>
                    <a:pt x="91843" y="103603"/>
                  </a:lnTo>
                  <a:lnTo>
                    <a:pt x="97263" y="124833"/>
                  </a:lnTo>
                  <a:lnTo>
                    <a:pt x="96593" y="133316"/>
                  </a:lnTo>
                  <a:lnTo>
                    <a:pt x="90200" y="146505"/>
                  </a:lnTo>
                  <a:lnTo>
                    <a:pt x="85535" y="150587"/>
                  </a:lnTo>
                  <a:lnTo>
                    <a:pt x="74703" y="155122"/>
                  </a:lnTo>
                  <a:lnTo>
                    <a:pt x="62834" y="153375"/>
                  </a:lnTo>
                  <a:lnTo>
                    <a:pt x="56706" y="150933"/>
                  </a:lnTo>
                  <a:lnTo>
                    <a:pt x="46134" y="140694"/>
                  </a:lnTo>
                  <a:lnTo>
                    <a:pt x="41339" y="134013"/>
                  </a:lnTo>
                  <a:lnTo>
                    <a:pt x="34592" y="97641"/>
                  </a:lnTo>
                  <a:lnTo>
                    <a:pt x="36776" y="65268"/>
                  </a:lnTo>
                  <a:lnTo>
                    <a:pt x="43862" y="3465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288"/>
            <p:cNvSpPr/>
            <p:nvPr>
              <p:custDataLst>
                <p:tags r:id="rId57"/>
              </p:custDataLst>
            </p:nvPr>
          </p:nvSpPr>
          <p:spPr>
            <a:xfrm>
              <a:off x="9810750" y="869950"/>
              <a:ext cx="3657" cy="25401"/>
            </a:xfrm>
            <a:custGeom>
              <a:avLst/>
              <a:gdLst/>
              <a:ahLst/>
              <a:cxnLst/>
              <a:rect l="0" t="0" r="0" b="0"/>
              <a:pathLst>
                <a:path w="3657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15287"/>
                  </a:lnTo>
                  <a:lnTo>
                    <a:pt x="3656" y="11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289"/>
            <p:cNvSpPr/>
            <p:nvPr>
              <p:custDataLst>
                <p:tags r:id="rId58"/>
              </p:custDataLst>
            </p:nvPr>
          </p:nvSpPr>
          <p:spPr>
            <a:xfrm>
              <a:off x="9872983" y="890144"/>
              <a:ext cx="52068" cy="136384"/>
            </a:xfrm>
            <a:custGeom>
              <a:avLst/>
              <a:gdLst/>
              <a:ahLst/>
              <a:cxnLst/>
              <a:rect l="0" t="0" r="0" b="0"/>
              <a:pathLst>
                <a:path w="52068" h="136384">
                  <a:moveTo>
                    <a:pt x="52067" y="11556"/>
                  </a:moveTo>
                  <a:lnTo>
                    <a:pt x="52067" y="11556"/>
                  </a:lnTo>
                  <a:lnTo>
                    <a:pt x="52067" y="8185"/>
                  </a:lnTo>
                  <a:lnTo>
                    <a:pt x="48304" y="4648"/>
                  </a:lnTo>
                  <a:lnTo>
                    <a:pt x="45324" y="2718"/>
                  </a:lnTo>
                  <a:lnTo>
                    <a:pt x="31018" y="0"/>
                  </a:lnTo>
                  <a:lnTo>
                    <a:pt x="19428" y="3127"/>
                  </a:lnTo>
                  <a:lnTo>
                    <a:pt x="8632" y="9221"/>
                  </a:lnTo>
                  <a:lnTo>
                    <a:pt x="1482" y="16633"/>
                  </a:lnTo>
                  <a:lnTo>
                    <a:pt x="0" y="20585"/>
                  </a:lnTo>
                  <a:lnTo>
                    <a:pt x="234" y="28739"/>
                  </a:lnTo>
                  <a:lnTo>
                    <a:pt x="4333" y="44634"/>
                  </a:lnTo>
                  <a:lnTo>
                    <a:pt x="26025" y="84020"/>
                  </a:lnTo>
                  <a:lnTo>
                    <a:pt x="35413" y="110167"/>
                  </a:lnTo>
                  <a:lnTo>
                    <a:pt x="36905" y="123117"/>
                  </a:lnTo>
                  <a:lnTo>
                    <a:pt x="35215" y="131224"/>
                  </a:lnTo>
                  <a:lnTo>
                    <a:pt x="33070" y="133668"/>
                  </a:lnTo>
                  <a:lnTo>
                    <a:pt x="26925" y="136383"/>
                  </a:lnTo>
                  <a:lnTo>
                    <a:pt x="24018" y="135697"/>
                  </a:lnTo>
                  <a:lnTo>
                    <a:pt x="13967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290"/>
            <p:cNvSpPr/>
            <p:nvPr>
              <p:custDataLst>
                <p:tags r:id="rId59"/>
              </p:custDataLst>
            </p:nvPr>
          </p:nvSpPr>
          <p:spPr>
            <a:xfrm>
              <a:off x="10038707" y="728429"/>
              <a:ext cx="57794" cy="316738"/>
            </a:xfrm>
            <a:custGeom>
              <a:avLst/>
              <a:gdLst/>
              <a:ahLst/>
              <a:cxnLst/>
              <a:rect l="0" t="0" r="0" b="0"/>
              <a:pathLst>
                <a:path w="57794" h="316738">
                  <a:moveTo>
                    <a:pt x="57793" y="8171"/>
                  </a:moveTo>
                  <a:lnTo>
                    <a:pt x="57793" y="8171"/>
                  </a:lnTo>
                  <a:lnTo>
                    <a:pt x="57793" y="1429"/>
                  </a:lnTo>
                  <a:lnTo>
                    <a:pt x="57088" y="148"/>
                  </a:lnTo>
                  <a:lnTo>
                    <a:pt x="55912" y="0"/>
                  </a:lnTo>
                  <a:lnTo>
                    <a:pt x="54422" y="607"/>
                  </a:lnTo>
                  <a:lnTo>
                    <a:pt x="42213" y="14945"/>
                  </a:lnTo>
                  <a:lnTo>
                    <a:pt x="25190" y="50552"/>
                  </a:lnTo>
                  <a:lnTo>
                    <a:pt x="16726" y="88390"/>
                  </a:lnTo>
                  <a:lnTo>
                    <a:pt x="9910" y="133429"/>
                  </a:lnTo>
                  <a:lnTo>
                    <a:pt x="6115" y="157293"/>
                  </a:lnTo>
                  <a:lnTo>
                    <a:pt x="250" y="203564"/>
                  </a:lnTo>
                  <a:lnTo>
                    <a:pt x="0" y="242944"/>
                  </a:lnTo>
                  <a:lnTo>
                    <a:pt x="10563" y="290106"/>
                  </a:lnTo>
                  <a:lnTo>
                    <a:pt x="21278" y="308218"/>
                  </a:lnTo>
                  <a:lnTo>
                    <a:pt x="27101" y="314036"/>
                  </a:lnTo>
                  <a:lnTo>
                    <a:pt x="33098" y="316503"/>
                  </a:lnTo>
                  <a:lnTo>
                    <a:pt x="39212" y="316737"/>
                  </a:lnTo>
                  <a:lnTo>
                    <a:pt x="57793" y="31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291"/>
            <p:cNvSpPr/>
            <p:nvPr>
              <p:custDataLst>
                <p:tags r:id="rId60"/>
              </p:custDataLst>
            </p:nvPr>
          </p:nvSpPr>
          <p:spPr>
            <a:xfrm>
              <a:off x="9970536" y="871832"/>
              <a:ext cx="151365" cy="10819"/>
            </a:xfrm>
            <a:custGeom>
              <a:avLst/>
              <a:gdLst/>
              <a:ahLst/>
              <a:cxnLst/>
              <a:rect l="0" t="0" r="0" b="0"/>
              <a:pathLst>
                <a:path w="151365" h="10819">
                  <a:moveTo>
                    <a:pt x="68814" y="10818"/>
                  </a:moveTo>
                  <a:lnTo>
                    <a:pt x="68814" y="10818"/>
                  </a:lnTo>
                  <a:lnTo>
                    <a:pt x="29248" y="766"/>
                  </a:lnTo>
                  <a:lnTo>
                    <a:pt x="11717" y="0"/>
                  </a:lnTo>
                  <a:lnTo>
                    <a:pt x="1575" y="2012"/>
                  </a:lnTo>
                  <a:lnTo>
                    <a:pt x="0" y="2831"/>
                  </a:lnTo>
                  <a:lnTo>
                    <a:pt x="360" y="3376"/>
                  </a:lnTo>
                  <a:lnTo>
                    <a:pt x="32126" y="7983"/>
                  </a:lnTo>
                  <a:lnTo>
                    <a:pt x="75893" y="6528"/>
                  </a:lnTo>
                  <a:lnTo>
                    <a:pt x="113118" y="8441"/>
                  </a:lnTo>
                  <a:lnTo>
                    <a:pt x="151364" y="10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834"/>
          <p:cNvGrpSpPr/>
          <p:nvPr/>
        </p:nvGrpSpPr>
        <p:grpSpPr>
          <a:xfrm>
            <a:off x="7220419" y="607499"/>
            <a:ext cx="1638858" cy="446602"/>
            <a:chOff x="7220419" y="607499"/>
            <a:chExt cx="1638858" cy="446602"/>
          </a:xfrm>
        </p:grpSpPr>
        <p:sp>
          <p:nvSpPr>
            <p:cNvPr id="523" name="SMARTInkShape-4292"/>
            <p:cNvSpPr/>
            <p:nvPr>
              <p:custDataLst>
                <p:tags r:id="rId33"/>
              </p:custDataLst>
            </p:nvPr>
          </p:nvSpPr>
          <p:spPr>
            <a:xfrm>
              <a:off x="8788400" y="723900"/>
              <a:ext cx="70877" cy="317501"/>
            </a:xfrm>
            <a:custGeom>
              <a:avLst/>
              <a:gdLst/>
              <a:ahLst/>
              <a:cxnLst/>
              <a:rect l="0" t="0" r="0" b="0"/>
              <a:pathLst>
                <a:path w="70877" h="317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75" y="37590"/>
                  </a:lnTo>
                  <a:lnTo>
                    <a:pt x="43033" y="83418"/>
                  </a:lnTo>
                  <a:lnTo>
                    <a:pt x="56520" y="123623"/>
                  </a:lnTo>
                  <a:lnTo>
                    <a:pt x="65805" y="165480"/>
                  </a:lnTo>
                  <a:lnTo>
                    <a:pt x="70876" y="205486"/>
                  </a:lnTo>
                  <a:lnTo>
                    <a:pt x="70776" y="239729"/>
                  </a:lnTo>
                  <a:lnTo>
                    <a:pt x="63382" y="280032"/>
                  </a:lnTo>
                  <a:lnTo>
                    <a:pt x="54275" y="297555"/>
                  </a:lnTo>
                  <a:lnTo>
                    <a:pt x="38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293"/>
            <p:cNvSpPr/>
            <p:nvPr>
              <p:custDataLst>
                <p:tags r:id="rId34"/>
              </p:custDataLst>
            </p:nvPr>
          </p:nvSpPr>
          <p:spPr>
            <a:xfrm>
              <a:off x="8712200" y="8191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16170" y="39999"/>
                  </a:lnTo>
                  <a:lnTo>
                    <a:pt x="5888" y="801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294"/>
            <p:cNvSpPr/>
            <p:nvPr>
              <p:custDataLst>
                <p:tags r:id="rId35"/>
              </p:custDataLst>
            </p:nvPr>
          </p:nvSpPr>
          <p:spPr>
            <a:xfrm>
              <a:off x="8509000" y="9969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47429" y="1011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295"/>
            <p:cNvSpPr/>
            <p:nvPr>
              <p:custDataLst>
                <p:tags r:id="rId36"/>
              </p:custDataLst>
            </p:nvPr>
          </p:nvSpPr>
          <p:spPr>
            <a:xfrm>
              <a:off x="8251662" y="799610"/>
              <a:ext cx="181725" cy="186832"/>
            </a:xfrm>
            <a:custGeom>
              <a:avLst/>
              <a:gdLst/>
              <a:ahLst/>
              <a:cxnLst/>
              <a:rect l="0" t="0" r="0" b="0"/>
              <a:pathLst>
                <a:path w="181725" h="186832">
                  <a:moveTo>
                    <a:pt x="104938" y="44940"/>
                  </a:moveTo>
                  <a:lnTo>
                    <a:pt x="104938" y="44940"/>
                  </a:lnTo>
                  <a:lnTo>
                    <a:pt x="104936" y="31456"/>
                  </a:lnTo>
                  <a:lnTo>
                    <a:pt x="99293" y="19191"/>
                  </a:lnTo>
                  <a:lnTo>
                    <a:pt x="89729" y="8096"/>
                  </a:lnTo>
                  <a:lnTo>
                    <a:pt x="78423" y="813"/>
                  </a:lnTo>
                  <a:lnTo>
                    <a:pt x="71739" y="0"/>
                  </a:lnTo>
                  <a:lnTo>
                    <a:pt x="56787" y="2859"/>
                  </a:lnTo>
                  <a:lnTo>
                    <a:pt x="25760" y="25886"/>
                  </a:lnTo>
                  <a:lnTo>
                    <a:pt x="3239" y="62891"/>
                  </a:lnTo>
                  <a:lnTo>
                    <a:pt x="0" y="92665"/>
                  </a:lnTo>
                  <a:lnTo>
                    <a:pt x="5383" y="123301"/>
                  </a:lnTo>
                  <a:lnTo>
                    <a:pt x="19534" y="151028"/>
                  </a:lnTo>
                  <a:lnTo>
                    <a:pt x="41346" y="169937"/>
                  </a:lnTo>
                  <a:lnTo>
                    <a:pt x="68207" y="181633"/>
                  </a:lnTo>
                  <a:lnTo>
                    <a:pt x="98962" y="186831"/>
                  </a:lnTo>
                  <a:lnTo>
                    <a:pt x="129564" y="181616"/>
                  </a:lnTo>
                  <a:lnTo>
                    <a:pt x="156099" y="169185"/>
                  </a:lnTo>
                  <a:lnTo>
                    <a:pt x="172597" y="151901"/>
                  </a:lnTo>
                  <a:lnTo>
                    <a:pt x="180870" y="124934"/>
                  </a:lnTo>
                  <a:lnTo>
                    <a:pt x="181724" y="91782"/>
                  </a:lnTo>
                  <a:lnTo>
                    <a:pt x="172696" y="55881"/>
                  </a:lnTo>
                  <a:lnTo>
                    <a:pt x="157394" y="31928"/>
                  </a:lnTo>
                  <a:lnTo>
                    <a:pt x="148376" y="23566"/>
                  </a:lnTo>
                  <a:lnTo>
                    <a:pt x="123304" y="16155"/>
                  </a:lnTo>
                  <a:lnTo>
                    <a:pt x="83096" y="17831"/>
                  </a:lnTo>
                  <a:lnTo>
                    <a:pt x="47788" y="2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296"/>
            <p:cNvSpPr/>
            <p:nvPr>
              <p:custDataLst>
                <p:tags r:id="rId37"/>
              </p:custDataLst>
            </p:nvPr>
          </p:nvSpPr>
          <p:spPr>
            <a:xfrm>
              <a:off x="7768741" y="806450"/>
              <a:ext cx="124310" cy="44451"/>
            </a:xfrm>
            <a:custGeom>
              <a:avLst/>
              <a:gdLst/>
              <a:ahLst/>
              <a:cxnLst/>
              <a:rect l="0" t="0" r="0" b="0"/>
              <a:pathLst>
                <a:path w="1243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39380"/>
                  </a:lnTo>
                  <a:lnTo>
                    <a:pt x="514" y="37542"/>
                  </a:lnTo>
                  <a:lnTo>
                    <a:pt x="1563" y="35612"/>
                  </a:lnTo>
                  <a:lnTo>
                    <a:pt x="3673" y="34324"/>
                  </a:lnTo>
                  <a:lnTo>
                    <a:pt x="48766" y="19967"/>
                  </a:lnTo>
                  <a:lnTo>
                    <a:pt x="86404" y="11090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297"/>
            <p:cNvSpPr/>
            <p:nvPr>
              <p:custDataLst>
                <p:tags r:id="rId38"/>
              </p:custDataLst>
            </p:nvPr>
          </p:nvSpPr>
          <p:spPr>
            <a:xfrm>
              <a:off x="8115733" y="669038"/>
              <a:ext cx="126568" cy="340613"/>
            </a:xfrm>
            <a:custGeom>
              <a:avLst/>
              <a:gdLst/>
              <a:ahLst/>
              <a:cxnLst/>
              <a:rect l="0" t="0" r="0" b="0"/>
              <a:pathLst>
                <a:path w="126568" h="340613">
                  <a:moveTo>
                    <a:pt x="126567" y="23112"/>
                  </a:moveTo>
                  <a:lnTo>
                    <a:pt x="126567" y="23112"/>
                  </a:lnTo>
                  <a:lnTo>
                    <a:pt x="108891" y="5435"/>
                  </a:lnTo>
                  <a:lnTo>
                    <a:pt x="98955" y="1145"/>
                  </a:lnTo>
                  <a:lnTo>
                    <a:pt x="93343" y="0"/>
                  </a:lnTo>
                  <a:lnTo>
                    <a:pt x="81462" y="2492"/>
                  </a:lnTo>
                  <a:lnTo>
                    <a:pt x="75330" y="5132"/>
                  </a:lnTo>
                  <a:lnTo>
                    <a:pt x="62872" y="19354"/>
                  </a:lnTo>
                  <a:lnTo>
                    <a:pt x="42078" y="56806"/>
                  </a:lnTo>
                  <a:lnTo>
                    <a:pt x="26928" y="93120"/>
                  </a:lnTo>
                  <a:lnTo>
                    <a:pt x="13137" y="139834"/>
                  </a:lnTo>
                  <a:lnTo>
                    <a:pt x="7908" y="164427"/>
                  </a:lnTo>
                  <a:lnTo>
                    <a:pt x="3717" y="189288"/>
                  </a:lnTo>
                  <a:lnTo>
                    <a:pt x="0" y="236668"/>
                  </a:lnTo>
                  <a:lnTo>
                    <a:pt x="5404" y="276541"/>
                  </a:lnTo>
                  <a:lnTo>
                    <a:pt x="18624" y="305551"/>
                  </a:lnTo>
                  <a:lnTo>
                    <a:pt x="44017" y="34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298"/>
            <p:cNvSpPr/>
            <p:nvPr>
              <p:custDataLst>
                <p:tags r:id="rId39"/>
              </p:custDataLst>
            </p:nvPr>
          </p:nvSpPr>
          <p:spPr>
            <a:xfrm>
              <a:off x="7802703" y="627462"/>
              <a:ext cx="90348" cy="331389"/>
            </a:xfrm>
            <a:custGeom>
              <a:avLst/>
              <a:gdLst/>
              <a:ahLst/>
              <a:cxnLst/>
              <a:rect l="0" t="0" r="0" b="0"/>
              <a:pathLst>
                <a:path w="90348" h="331389">
                  <a:moveTo>
                    <a:pt x="90347" y="20238"/>
                  </a:moveTo>
                  <a:lnTo>
                    <a:pt x="90347" y="20238"/>
                  </a:lnTo>
                  <a:lnTo>
                    <a:pt x="86976" y="10125"/>
                  </a:lnTo>
                  <a:lnTo>
                    <a:pt x="79676" y="3279"/>
                  </a:lnTo>
                  <a:lnTo>
                    <a:pt x="74767" y="465"/>
                  </a:lnTo>
                  <a:lnTo>
                    <a:pt x="68671" y="0"/>
                  </a:lnTo>
                  <a:lnTo>
                    <a:pt x="54372" y="3247"/>
                  </a:lnTo>
                  <a:lnTo>
                    <a:pt x="40491" y="16920"/>
                  </a:lnTo>
                  <a:lnTo>
                    <a:pt x="20777" y="55944"/>
                  </a:lnTo>
                  <a:lnTo>
                    <a:pt x="9333" y="93257"/>
                  </a:lnTo>
                  <a:lnTo>
                    <a:pt x="1895" y="135711"/>
                  </a:lnTo>
                  <a:lnTo>
                    <a:pt x="0" y="182332"/>
                  </a:lnTo>
                  <a:lnTo>
                    <a:pt x="1509" y="228452"/>
                  </a:lnTo>
                  <a:lnTo>
                    <a:pt x="4532" y="267764"/>
                  </a:lnTo>
                  <a:lnTo>
                    <a:pt x="6830" y="308146"/>
                  </a:lnTo>
                  <a:lnTo>
                    <a:pt x="7797" y="33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299"/>
            <p:cNvSpPr/>
            <p:nvPr>
              <p:custDataLst>
                <p:tags r:id="rId40"/>
              </p:custDataLst>
            </p:nvPr>
          </p:nvSpPr>
          <p:spPr>
            <a:xfrm>
              <a:off x="7677150" y="69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300"/>
            <p:cNvSpPr/>
            <p:nvPr>
              <p:custDataLst>
                <p:tags r:id="rId41"/>
              </p:custDataLst>
            </p:nvPr>
          </p:nvSpPr>
          <p:spPr>
            <a:xfrm>
              <a:off x="7677150" y="819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288" y="2027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301"/>
            <p:cNvSpPr/>
            <p:nvPr>
              <p:custDataLst>
                <p:tags r:id="rId42"/>
              </p:custDataLst>
            </p:nvPr>
          </p:nvSpPr>
          <p:spPr>
            <a:xfrm>
              <a:off x="7495979" y="810612"/>
              <a:ext cx="117672" cy="141889"/>
            </a:xfrm>
            <a:custGeom>
              <a:avLst/>
              <a:gdLst/>
              <a:ahLst/>
              <a:cxnLst/>
              <a:rect l="0" t="0" r="0" b="0"/>
              <a:pathLst>
                <a:path w="117672" h="141889">
                  <a:moveTo>
                    <a:pt x="3371" y="8538"/>
                  </a:moveTo>
                  <a:lnTo>
                    <a:pt x="3371" y="8538"/>
                  </a:lnTo>
                  <a:lnTo>
                    <a:pt x="0" y="15280"/>
                  </a:lnTo>
                  <a:lnTo>
                    <a:pt x="2749" y="59439"/>
                  </a:lnTo>
                  <a:lnTo>
                    <a:pt x="13341" y="104786"/>
                  </a:lnTo>
                  <a:lnTo>
                    <a:pt x="15711" y="123414"/>
                  </a:lnTo>
                  <a:lnTo>
                    <a:pt x="15911" y="120507"/>
                  </a:lnTo>
                  <a:lnTo>
                    <a:pt x="13086" y="95592"/>
                  </a:lnTo>
                  <a:lnTo>
                    <a:pt x="23922" y="49488"/>
                  </a:lnTo>
                  <a:lnTo>
                    <a:pt x="35565" y="16908"/>
                  </a:lnTo>
                  <a:lnTo>
                    <a:pt x="39650" y="9885"/>
                  </a:lnTo>
                  <a:lnTo>
                    <a:pt x="44491" y="5203"/>
                  </a:lnTo>
                  <a:lnTo>
                    <a:pt x="55513" y="0"/>
                  </a:lnTo>
                  <a:lnTo>
                    <a:pt x="60710" y="24"/>
                  </a:lnTo>
                  <a:lnTo>
                    <a:pt x="70247" y="3813"/>
                  </a:lnTo>
                  <a:lnTo>
                    <a:pt x="83551" y="20622"/>
                  </a:lnTo>
                  <a:lnTo>
                    <a:pt x="96323" y="57361"/>
                  </a:lnTo>
                  <a:lnTo>
                    <a:pt x="109822" y="104652"/>
                  </a:lnTo>
                  <a:lnTo>
                    <a:pt x="117671" y="14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302"/>
            <p:cNvSpPr/>
            <p:nvPr>
              <p:custDataLst>
                <p:tags r:id="rId43"/>
              </p:custDataLst>
            </p:nvPr>
          </p:nvSpPr>
          <p:spPr>
            <a:xfrm>
              <a:off x="7220419" y="607499"/>
              <a:ext cx="212654" cy="362767"/>
            </a:xfrm>
            <a:custGeom>
              <a:avLst/>
              <a:gdLst/>
              <a:ahLst/>
              <a:cxnLst/>
              <a:rect l="0" t="0" r="0" b="0"/>
              <a:pathLst>
                <a:path w="212654" h="362767">
                  <a:moveTo>
                    <a:pt x="37631" y="14801"/>
                  </a:moveTo>
                  <a:lnTo>
                    <a:pt x="37631" y="14801"/>
                  </a:lnTo>
                  <a:lnTo>
                    <a:pt x="34260" y="14801"/>
                  </a:lnTo>
                  <a:lnTo>
                    <a:pt x="25422" y="24914"/>
                  </a:lnTo>
                  <a:lnTo>
                    <a:pt x="13865" y="44687"/>
                  </a:lnTo>
                  <a:lnTo>
                    <a:pt x="4875" y="81904"/>
                  </a:lnTo>
                  <a:lnTo>
                    <a:pt x="1905" y="116356"/>
                  </a:lnTo>
                  <a:lnTo>
                    <a:pt x="587" y="156598"/>
                  </a:lnTo>
                  <a:lnTo>
                    <a:pt x="0" y="202705"/>
                  </a:lnTo>
                  <a:lnTo>
                    <a:pt x="1621" y="245775"/>
                  </a:lnTo>
                  <a:lnTo>
                    <a:pt x="6104" y="284673"/>
                  </a:lnTo>
                  <a:lnTo>
                    <a:pt x="15153" y="318424"/>
                  </a:lnTo>
                  <a:lnTo>
                    <a:pt x="31873" y="340479"/>
                  </a:lnTo>
                  <a:lnTo>
                    <a:pt x="54122" y="354280"/>
                  </a:lnTo>
                  <a:lnTo>
                    <a:pt x="80473" y="362766"/>
                  </a:lnTo>
                  <a:lnTo>
                    <a:pt x="93709" y="361783"/>
                  </a:lnTo>
                  <a:lnTo>
                    <a:pt x="119705" y="351284"/>
                  </a:lnTo>
                  <a:lnTo>
                    <a:pt x="154768" y="315426"/>
                  </a:lnTo>
                  <a:lnTo>
                    <a:pt x="176709" y="281292"/>
                  </a:lnTo>
                  <a:lnTo>
                    <a:pt x="195400" y="237664"/>
                  </a:lnTo>
                  <a:lnTo>
                    <a:pt x="201371" y="209237"/>
                  </a:lnTo>
                  <a:lnTo>
                    <a:pt x="206057" y="178292"/>
                  </a:lnTo>
                  <a:lnTo>
                    <a:pt x="209182" y="148489"/>
                  </a:lnTo>
                  <a:lnTo>
                    <a:pt x="211265" y="119449"/>
                  </a:lnTo>
                  <a:lnTo>
                    <a:pt x="212653" y="90916"/>
                  </a:lnTo>
                  <a:lnTo>
                    <a:pt x="210433" y="49806"/>
                  </a:lnTo>
                  <a:lnTo>
                    <a:pt x="204037" y="21892"/>
                  </a:lnTo>
                  <a:lnTo>
                    <a:pt x="194139" y="4782"/>
                  </a:lnTo>
                  <a:lnTo>
                    <a:pt x="189242" y="1066"/>
                  </a:lnTo>
                  <a:lnTo>
                    <a:pt x="184566" y="0"/>
                  </a:lnTo>
                  <a:lnTo>
                    <a:pt x="170981" y="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835"/>
          <p:cNvGrpSpPr/>
          <p:nvPr/>
        </p:nvGrpSpPr>
        <p:grpSpPr>
          <a:xfrm>
            <a:off x="6235984" y="329089"/>
            <a:ext cx="596617" cy="652066"/>
            <a:chOff x="6235984" y="329089"/>
            <a:chExt cx="596617" cy="652066"/>
          </a:xfrm>
        </p:grpSpPr>
        <p:sp>
          <p:nvSpPr>
            <p:cNvPr id="535" name="SMARTInkShape-4303"/>
            <p:cNvSpPr/>
            <p:nvPr>
              <p:custDataLst>
                <p:tags r:id="rId30"/>
              </p:custDataLst>
            </p:nvPr>
          </p:nvSpPr>
          <p:spPr>
            <a:xfrm>
              <a:off x="6515100" y="736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304"/>
            <p:cNvSpPr/>
            <p:nvPr>
              <p:custDataLst>
                <p:tags r:id="rId31"/>
              </p:custDataLst>
            </p:nvPr>
          </p:nvSpPr>
          <p:spPr>
            <a:xfrm>
              <a:off x="6464300" y="329089"/>
              <a:ext cx="150320" cy="255112"/>
            </a:xfrm>
            <a:custGeom>
              <a:avLst/>
              <a:gdLst/>
              <a:ahLst/>
              <a:cxnLst/>
              <a:rect l="0" t="0" r="0" b="0"/>
              <a:pathLst>
                <a:path w="150320" h="255112">
                  <a:moveTo>
                    <a:pt x="0" y="45561"/>
                  </a:moveTo>
                  <a:lnTo>
                    <a:pt x="0" y="45561"/>
                  </a:lnTo>
                  <a:lnTo>
                    <a:pt x="11550" y="35422"/>
                  </a:lnTo>
                  <a:lnTo>
                    <a:pt x="50901" y="12336"/>
                  </a:lnTo>
                  <a:lnTo>
                    <a:pt x="84462" y="1066"/>
                  </a:lnTo>
                  <a:lnTo>
                    <a:pt x="111103" y="0"/>
                  </a:lnTo>
                  <a:lnTo>
                    <a:pt x="125579" y="6262"/>
                  </a:lnTo>
                  <a:lnTo>
                    <a:pt x="132402" y="10895"/>
                  </a:lnTo>
                  <a:lnTo>
                    <a:pt x="141866" y="25450"/>
                  </a:lnTo>
                  <a:lnTo>
                    <a:pt x="147718" y="44384"/>
                  </a:lnTo>
                  <a:lnTo>
                    <a:pt x="150319" y="66910"/>
                  </a:lnTo>
                  <a:lnTo>
                    <a:pt x="141670" y="103392"/>
                  </a:lnTo>
                  <a:lnTo>
                    <a:pt x="119784" y="144918"/>
                  </a:lnTo>
                  <a:lnTo>
                    <a:pt x="95079" y="186778"/>
                  </a:lnTo>
                  <a:lnTo>
                    <a:pt x="67806" y="225524"/>
                  </a:lnTo>
                  <a:lnTo>
                    <a:pt x="64350" y="233980"/>
                  </a:lnTo>
                  <a:lnTo>
                    <a:pt x="65478" y="235379"/>
                  </a:lnTo>
                  <a:lnTo>
                    <a:pt x="95250" y="255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05"/>
            <p:cNvSpPr/>
            <p:nvPr>
              <p:custDataLst>
                <p:tags r:id="rId32"/>
              </p:custDataLst>
            </p:nvPr>
          </p:nvSpPr>
          <p:spPr>
            <a:xfrm>
              <a:off x="6235984" y="807757"/>
              <a:ext cx="596617" cy="173398"/>
            </a:xfrm>
            <a:custGeom>
              <a:avLst/>
              <a:gdLst/>
              <a:ahLst/>
              <a:cxnLst/>
              <a:rect l="0" t="0" r="0" b="0"/>
              <a:pathLst>
                <a:path w="596617" h="173398">
                  <a:moveTo>
                    <a:pt x="12416" y="119343"/>
                  </a:moveTo>
                  <a:lnTo>
                    <a:pt x="12416" y="119343"/>
                  </a:lnTo>
                  <a:lnTo>
                    <a:pt x="6949" y="119343"/>
                  </a:lnTo>
                  <a:lnTo>
                    <a:pt x="2956" y="115972"/>
                  </a:lnTo>
                  <a:lnTo>
                    <a:pt x="1157" y="110554"/>
                  </a:lnTo>
                  <a:lnTo>
                    <a:pt x="0" y="95578"/>
                  </a:lnTo>
                  <a:lnTo>
                    <a:pt x="3171" y="76475"/>
                  </a:lnTo>
                  <a:lnTo>
                    <a:pt x="20703" y="41078"/>
                  </a:lnTo>
                  <a:lnTo>
                    <a:pt x="39095" y="19718"/>
                  </a:lnTo>
                  <a:lnTo>
                    <a:pt x="54142" y="8978"/>
                  </a:lnTo>
                  <a:lnTo>
                    <a:pt x="78481" y="1740"/>
                  </a:lnTo>
                  <a:lnTo>
                    <a:pt x="108329" y="0"/>
                  </a:lnTo>
                  <a:lnTo>
                    <a:pt x="126775" y="2332"/>
                  </a:lnTo>
                  <a:lnTo>
                    <a:pt x="142970" y="9482"/>
                  </a:lnTo>
                  <a:lnTo>
                    <a:pt x="182923" y="43153"/>
                  </a:lnTo>
                  <a:lnTo>
                    <a:pt x="220735" y="82081"/>
                  </a:lnTo>
                  <a:lnTo>
                    <a:pt x="262331" y="123742"/>
                  </a:lnTo>
                  <a:lnTo>
                    <a:pt x="298837" y="148633"/>
                  </a:lnTo>
                  <a:lnTo>
                    <a:pt x="336463" y="166043"/>
                  </a:lnTo>
                  <a:lnTo>
                    <a:pt x="377796" y="173397"/>
                  </a:lnTo>
                  <a:lnTo>
                    <a:pt x="417950" y="168834"/>
                  </a:lnTo>
                  <a:lnTo>
                    <a:pt x="460031" y="155173"/>
                  </a:lnTo>
                  <a:lnTo>
                    <a:pt x="500407" y="130979"/>
                  </a:lnTo>
                  <a:lnTo>
                    <a:pt x="545495" y="95562"/>
                  </a:lnTo>
                  <a:lnTo>
                    <a:pt x="572486" y="59090"/>
                  </a:lnTo>
                  <a:lnTo>
                    <a:pt x="592085" y="23792"/>
                  </a:lnTo>
                  <a:lnTo>
                    <a:pt x="593594" y="22481"/>
                  </a:lnTo>
                  <a:lnTo>
                    <a:pt x="594601" y="22313"/>
                  </a:lnTo>
                  <a:lnTo>
                    <a:pt x="596616" y="24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836"/>
          <p:cNvGrpSpPr/>
          <p:nvPr/>
        </p:nvGrpSpPr>
        <p:grpSpPr>
          <a:xfrm>
            <a:off x="3483496" y="572383"/>
            <a:ext cx="2094239" cy="405518"/>
            <a:chOff x="3483496" y="572383"/>
            <a:chExt cx="2094239" cy="405518"/>
          </a:xfrm>
        </p:grpSpPr>
        <p:sp>
          <p:nvSpPr>
            <p:cNvPr id="539" name="SMARTInkShape-4306"/>
            <p:cNvSpPr/>
            <p:nvPr>
              <p:custDataLst>
                <p:tags r:id="rId17"/>
              </p:custDataLst>
            </p:nvPr>
          </p:nvSpPr>
          <p:spPr>
            <a:xfrm>
              <a:off x="5505450" y="572383"/>
              <a:ext cx="72285" cy="380118"/>
            </a:xfrm>
            <a:custGeom>
              <a:avLst/>
              <a:gdLst/>
              <a:ahLst/>
              <a:cxnLst/>
              <a:rect l="0" t="0" r="0" b="0"/>
              <a:pathLst>
                <a:path w="72285" h="380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8" y="3272"/>
                  </a:lnTo>
                  <a:lnTo>
                    <a:pt x="12209" y="6120"/>
                  </a:lnTo>
                  <a:lnTo>
                    <a:pt x="38209" y="50444"/>
                  </a:lnTo>
                  <a:lnTo>
                    <a:pt x="44733" y="65909"/>
                  </a:lnTo>
                  <a:lnTo>
                    <a:pt x="46223" y="80308"/>
                  </a:lnTo>
                  <a:lnTo>
                    <a:pt x="38052" y="127344"/>
                  </a:lnTo>
                  <a:lnTo>
                    <a:pt x="28738" y="153556"/>
                  </a:lnTo>
                  <a:lnTo>
                    <a:pt x="31955" y="169133"/>
                  </a:lnTo>
                  <a:lnTo>
                    <a:pt x="47209" y="209011"/>
                  </a:lnTo>
                  <a:lnTo>
                    <a:pt x="63652" y="251068"/>
                  </a:lnTo>
                  <a:lnTo>
                    <a:pt x="72284" y="297711"/>
                  </a:lnTo>
                  <a:lnTo>
                    <a:pt x="71403" y="319974"/>
                  </a:lnTo>
                  <a:lnTo>
                    <a:pt x="63014" y="341627"/>
                  </a:lnTo>
                  <a:lnTo>
                    <a:pt x="44746" y="370789"/>
                  </a:lnTo>
                  <a:lnTo>
                    <a:pt x="37291" y="375971"/>
                  </a:lnTo>
                  <a:lnTo>
                    <a:pt x="2540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307"/>
            <p:cNvSpPr/>
            <p:nvPr>
              <p:custDataLst>
                <p:tags r:id="rId18"/>
              </p:custDataLst>
            </p:nvPr>
          </p:nvSpPr>
          <p:spPr>
            <a:xfrm>
              <a:off x="5300145" y="679384"/>
              <a:ext cx="129106" cy="254618"/>
            </a:xfrm>
            <a:custGeom>
              <a:avLst/>
              <a:gdLst/>
              <a:ahLst/>
              <a:cxnLst/>
              <a:rect l="0" t="0" r="0" b="0"/>
              <a:pathLst>
                <a:path w="129106" h="254618">
                  <a:moveTo>
                    <a:pt x="122755" y="63566"/>
                  </a:moveTo>
                  <a:lnTo>
                    <a:pt x="122755" y="63566"/>
                  </a:lnTo>
                  <a:lnTo>
                    <a:pt x="95143" y="16800"/>
                  </a:lnTo>
                  <a:lnTo>
                    <a:pt x="89531" y="11222"/>
                  </a:lnTo>
                  <a:lnTo>
                    <a:pt x="61405" y="0"/>
                  </a:lnTo>
                  <a:lnTo>
                    <a:pt x="42101" y="272"/>
                  </a:lnTo>
                  <a:lnTo>
                    <a:pt x="33002" y="2320"/>
                  </a:lnTo>
                  <a:lnTo>
                    <a:pt x="17247" y="12122"/>
                  </a:lnTo>
                  <a:lnTo>
                    <a:pt x="10084" y="18686"/>
                  </a:lnTo>
                  <a:lnTo>
                    <a:pt x="2124" y="35388"/>
                  </a:lnTo>
                  <a:lnTo>
                    <a:pt x="0" y="44781"/>
                  </a:lnTo>
                  <a:lnTo>
                    <a:pt x="702" y="53159"/>
                  </a:lnTo>
                  <a:lnTo>
                    <a:pt x="7126" y="68113"/>
                  </a:lnTo>
                  <a:lnTo>
                    <a:pt x="22643" y="85061"/>
                  </a:lnTo>
                  <a:lnTo>
                    <a:pt x="29908" y="87774"/>
                  </a:lnTo>
                  <a:lnTo>
                    <a:pt x="55577" y="88221"/>
                  </a:lnTo>
                  <a:lnTo>
                    <a:pt x="76510" y="83179"/>
                  </a:lnTo>
                  <a:lnTo>
                    <a:pt x="97701" y="71941"/>
                  </a:lnTo>
                  <a:lnTo>
                    <a:pt x="98998" y="74794"/>
                  </a:lnTo>
                  <a:lnTo>
                    <a:pt x="94340" y="121027"/>
                  </a:lnTo>
                  <a:lnTo>
                    <a:pt x="95364" y="162279"/>
                  </a:lnTo>
                  <a:lnTo>
                    <a:pt x="100136" y="202411"/>
                  </a:lnTo>
                  <a:lnTo>
                    <a:pt x="110142" y="247194"/>
                  </a:lnTo>
                  <a:lnTo>
                    <a:pt x="112230" y="251601"/>
                  </a:lnTo>
                  <a:lnTo>
                    <a:pt x="115033" y="253834"/>
                  </a:lnTo>
                  <a:lnTo>
                    <a:pt x="118313" y="254617"/>
                  </a:lnTo>
                  <a:lnTo>
                    <a:pt x="129105" y="254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308"/>
            <p:cNvSpPr/>
            <p:nvPr>
              <p:custDataLst>
                <p:tags r:id="rId19"/>
              </p:custDataLst>
            </p:nvPr>
          </p:nvSpPr>
          <p:spPr>
            <a:xfrm>
              <a:off x="5219700" y="8255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31750"/>
                  </a:moveTo>
                  <a:lnTo>
                    <a:pt x="31750" y="31750"/>
                  </a:lnTo>
                  <a:lnTo>
                    <a:pt x="17445" y="22912"/>
                  </a:lnTo>
                  <a:lnTo>
                    <a:pt x="4909" y="103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309"/>
            <p:cNvSpPr/>
            <p:nvPr>
              <p:custDataLst>
                <p:tags r:id="rId20"/>
              </p:custDataLst>
            </p:nvPr>
          </p:nvSpPr>
          <p:spPr>
            <a:xfrm>
              <a:off x="5002893" y="692150"/>
              <a:ext cx="122127" cy="208983"/>
            </a:xfrm>
            <a:custGeom>
              <a:avLst/>
              <a:gdLst/>
              <a:ahLst/>
              <a:cxnLst/>
              <a:rect l="0" t="0" r="0" b="0"/>
              <a:pathLst>
                <a:path w="122127" h="208983">
                  <a:moveTo>
                    <a:pt x="89807" y="31750"/>
                  </a:moveTo>
                  <a:lnTo>
                    <a:pt x="89807" y="31750"/>
                  </a:lnTo>
                  <a:lnTo>
                    <a:pt x="83065" y="28379"/>
                  </a:lnTo>
                  <a:lnTo>
                    <a:pt x="62018" y="29654"/>
                  </a:lnTo>
                  <a:lnTo>
                    <a:pt x="36809" y="41242"/>
                  </a:lnTo>
                  <a:lnTo>
                    <a:pt x="21803" y="59722"/>
                  </a:lnTo>
                  <a:lnTo>
                    <a:pt x="9488" y="85104"/>
                  </a:lnTo>
                  <a:lnTo>
                    <a:pt x="0" y="130422"/>
                  </a:lnTo>
                  <a:lnTo>
                    <a:pt x="33" y="160506"/>
                  </a:lnTo>
                  <a:lnTo>
                    <a:pt x="3853" y="172621"/>
                  </a:lnTo>
                  <a:lnTo>
                    <a:pt x="17503" y="191726"/>
                  </a:lnTo>
                  <a:lnTo>
                    <a:pt x="37211" y="203510"/>
                  </a:lnTo>
                  <a:lnTo>
                    <a:pt x="58669" y="208982"/>
                  </a:lnTo>
                  <a:lnTo>
                    <a:pt x="77614" y="206711"/>
                  </a:lnTo>
                  <a:lnTo>
                    <a:pt x="104147" y="190756"/>
                  </a:lnTo>
                  <a:lnTo>
                    <a:pt x="115700" y="174151"/>
                  </a:lnTo>
                  <a:lnTo>
                    <a:pt x="119769" y="164784"/>
                  </a:lnTo>
                  <a:lnTo>
                    <a:pt x="122126" y="124633"/>
                  </a:lnTo>
                  <a:lnTo>
                    <a:pt x="112402" y="89494"/>
                  </a:lnTo>
                  <a:lnTo>
                    <a:pt x="97027" y="53886"/>
                  </a:lnTo>
                  <a:lnTo>
                    <a:pt x="72504" y="16829"/>
                  </a:lnTo>
                  <a:lnTo>
                    <a:pt x="55776" y="4422"/>
                  </a:lnTo>
                  <a:lnTo>
                    <a:pt x="42697" y="319"/>
                  </a:lnTo>
                  <a:lnTo>
                    <a:pt x="26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310"/>
            <p:cNvSpPr/>
            <p:nvPr>
              <p:custDataLst>
                <p:tags r:id="rId21"/>
              </p:custDataLst>
            </p:nvPr>
          </p:nvSpPr>
          <p:spPr>
            <a:xfrm>
              <a:off x="4800600" y="9334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311"/>
            <p:cNvSpPr/>
            <p:nvPr>
              <p:custDataLst>
                <p:tags r:id="rId22"/>
              </p:custDataLst>
            </p:nvPr>
          </p:nvSpPr>
          <p:spPr>
            <a:xfrm>
              <a:off x="4693636" y="681338"/>
              <a:ext cx="106419" cy="215702"/>
            </a:xfrm>
            <a:custGeom>
              <a:avLst/>
              <a:gdLst/>
              <a:ahLst/>
              <a:cxnLst/>
              <a:rect l="0" t="0" r="0" b="0"/>
              <a:pathLst>
                <a:path w="106419" h="215702">
                  <a:moveTo>
                    <a:pt x="100614" y="17162"/>
                  </a:moveTo>
                  <a:lnTo>
                    <a:pt x="100614" y="17162"/>
                  </a:lnTo>
                  <a:lnTo>
                    <a:pt x="80335" y="8434"/>
                  </a:lnTo>
                  <a:lnTo>
                    <a:pt x="56584" y="6344"/>
                  </a:lnTo>
                  <a:lnTo>
                    <a:pt x="37536" y="8356"/>
                  </a:lnTo>
                  <a:lnTo>
                    <a:pt x="21074" y="15365"/>
                  </a:lnTo>
                  <a:lnTo>
                    <a:pt x="8113" y="25536"/>
                  </a:lnTo>
                  <a:lnTo>
                    <a:pt x="0" y="37111"/>
                  </a:lnTo>
                  <a:lnTo>
                    <a:pt x="377" y="43162"/>
                  </a:lnTo>
                  <a:lnTo>
                    <a:pt x="8321" y="55528"/>
                  </a:lnTo>
                  <a:lnTo>
                    <a:pt x="49437" y="93954"/>
                  </a:lnTo>
                  <a:lnTo>
                    <a:pt x="80235" y="130717"/>
                  </a:lnTo>
                  <a:lnTo>
                    <a:pt x="88029" y="149240"/>
                  </a:lnTo>
                  <a:lnTo>
                    <a:pt x="90107" y="158131"/>
                  </a:lnTo>
                  <a:lnTo>
                    <a:pt x="86772" y="175535"/>
                  </a:lnTo>
                  <a:lnTo>
                    <a:pt x="82919" y="184127"/>
                  </a:lnTo>
                  <a:lnTo>
                    <a:pt x="69231" y="197437"/>
                  </a:lnTo>
                  <a:lnTo>
                    <a:pt x="35070" y="214109"/>
                  </a:lnTo>
                  <a:lnTo>
                    <a:pt x="21860" y="215701"/>
                  </a:lnTo>
                  <a:lnTo>
                    <a:pt x="16361" y="215138"/>
                  </a:lnTo>
                  <a:lnTo>
                    <a:pt x="13401" y="211941"/>
                  </a:lnTo>
                  <a:lnTo>
                    <a:pt x="12133" y="206987"/>
                  </a:lnTo>
                  <a:lnTo>
                    <a:pt x="15167" y="172016"/>
                  </a:lnTo>
                  <a:lnTo>
                    <a:pt x="34060" y="136658"/>
                  </a:lnTo>
                  <a:lnTo>
                    <a:pt x="62001" y="99370"/>
                  </a:lnTo>
                  <a:lnTo>
                    <a:pt x="95861" y="54620"/>
                  </a:lnTo>
                  <a:lnTo>
                    <a:pt x="105087" y="35691"/>
                  </a:lnTo>
                  <a:lnTo>
                    <a:pt x="106418" y="28104"/>
                  </a:lnTo>
                  <a:lnTo>
                    <a:pt x="104134" y="15910"/>
                  </a:lnTo>
                  <a:lnTo>
                    <a:pt x="100138" y="11389"/>
                  </a:lnTo>
                  <a:lnTo>
                    <a:pt x="88173" y="4483"/>
                  </a:lnTo>
                  <a:lnTo>
                    <a:pt x="68941" y="0"/>
                  </a:lnTo>
                  <a:lnTo>
                    <a:pt x="46465" y="2042"/>
                  </a:lnTo>
                  <a:lnTo>
                    <a:pt x="41232" y="4966"/>
                  </a:lnTo>
                  <a:lnTo>
                    <a:pt x="37742" y="9031"/>
                  </a:lnTo>
                  <a:lnTo>
                    <a:pt x="30764" y="23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312"/>
            <p:cNvSpPr/>
            <p:nvPr>
              <p:custDataLst>
                <p:tags r:id="rId23"/>
              </p:custDataLst>
            </p:nvPr>
          </p:nvSpPr>
          <p:spPr>
            <a:xfrm>
              <a:off x="4603750" y="83820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986" y="3658"/>
                  </a:lnTo>
                  <a:lnTo>
                    <a:pt x="1324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313"/>
            <p:cNvSpPr/>
            <p:nvPr>
              <p:custDataLst>
                <p:tags r:id="rId24"/>
              </p:custDataLst>
            </p:nvPr>
          </p:nvSpPr>
          <p:spPr>
            <a:xfrm>
              <a:off x="4366377" y="695883"/>
              <a:ext cx="137832" cy="195624"/>
            </a:xfrm>
            <a:custGeom>
              <a:avLst/>
              <a:gdLst/>
              <a:ahLst/>
              <a:cxnLst/>
              <a:rect l="0" t="0" r="0" b="0"/>
              <a:pathLst>
                <a:path w="137832" h="195624">
                  <a:moveTo>
                    <a:pt x="59573" y="8967"/>
                  </a:moveTo>
                  <a:lnTo>
                    <a:pt x="59573" y="8967"/>
                  </a:lnTo>
                  <a:lnTo>
                    <a:pt x="49460" y="15709"/>
                  </a:lnTo>
                  <a:lnTo>
                    <a:pt x="29687" y="40128"/>
                  </a:lnTo>
                  <a:lnTo>
                    <a:pt x="9325" y="80916"/>
                  </a:lnTo>
                  <a:lnTo>
                    <a:pt x="0" y="125378"/>
                  </a:lnTo>
                  <a:lnTo>
                    <a:pt x="5345" y="151252"/>
                  </a:lnTo>
                  <a:lnTo>
                    <a:pt x="10721" y="163090"/>
                  </a:lnTo>
                  <a:lnTo>
                    <a:pt x="27983" y="180007"/>
                  </a:lnTo>
                  <a:lnTo>
                    <a:pt x="49766" y="190818"/>
                  </a:lnTo>
                  <a:lnTo>
                    <a:pt x="73559" y="195623"/>
                  </a:lnTo>
                  <a:lnTo>
                    <a:pt x="94481" y="192114"/>
                  </a:lnTo>
                  <a:lnTo>
                    <a:pt x="112483" y="182793"/>
                  </a:lnTo>
                  <a:lnTo>
                    <a:pt x="127538" y="169244"/>
                  </a:lnTo>
                  <a:lnTo>
                    <a:pt x="135640" y="150051"/>
                  </a:lnTo>
                  <a:lnTo>
                    <a:pt x="137831" y="124588"/>
                  </a:lnTo>
                  <a:lnTo>
                    <a:pt x="134100" y="89752"/>
                  </a:lnTo>
                  <a:lnTo>
                    <a:pt x="123976" y="56396"/>
                  </a:lnTo>
                  <a:lnTo>
                    <a:pt x="110069" y="28635"/>
                  </a:lnTo>
                  <a:lnTo>
                    <a:pt x="94481" y="11594"/>
                  </a:lnTo>
                  <a:lnTo>
                    <a:pt x="80026" y="3079"/>
                  </a:lnTo>
                  <a:lnTo>
                    <a:pt x="67252" y="0"/>
                  </a:lnTo>
                  <a:lnTo>
                    <a:pt x="46873" y="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314"/>
            <p:cNvSpPr/>
            <p:nvPr>
              <p:custDataLst>
                <p:tags r:id="rId25"/>
              </p:custDataLst>
            </p:nvPr>
          </p:nvSpPr>
          <p:spPr>
            <a:xfrm>
              <a:off x="4095750" y="8445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9129" y="44780"/>
                  </a:lnTo>
                  <a:lnTo>
                    <a:pt x="4058" y="5541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315"/>
            <p:cNvSpPr/>
            <p:nvPr>
              <p:custDataLst>
                <p:tags r:id="rId26"/>
              </p:custDataLst>
            </p:nvPr>
          </p:nvSpPr>
          <p:spPr>
            <a:xfrm>
              <a:off x="3839268" y="781050"/>
              <a:ext cx="173933" cy="37839"/>
            </a:xfrm>
            <a:custGeom>
              <a:avLst/>
              <a:gdLst/>
              <a:ahLst/>
              <a:cxnLst/>
              <a:rect l="0" t="0" r="0" b="0"/>
              <a:pathLst>
                <a:path w="173933" h="37839">
                  <a:moveTo>
                    <a:pt x="15182" y="31750"/>
                  </a:moveTo>
                  <a:lnTo>
                    <a:pt x="15182" y="31750"/>
                  </a:lnTo>
                  <a:lnTo>
                    <a:pt x="3249" y="36776"/>
                  </a:lnTo>
                  <a:lnTo>
                    <a:pt x="0" y="37512"/>
                  </a:lnTo>
                  <a:lnTo>
                    <a:pt x="122" y="37708"/>
                  </a:lnTo>
                  <a:lnTo>
                    <a:pt x="909" y="37838"/>
                  </a:lnTo>
                  <a:lnTo>
                    <a:pt x="37430" y="31158"/>
                  </a:lnTo>
                  <a:lnTo>
                    <a:pt x="79630" y="23343"/>
                  </a:lnTo>
                  <a:lnTo>
                    <a:pt x="125294" y="12091"/>
                  </a:lnTo>
                  <a:lnTo>
                    <a:pt x="17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316"/>
            <p:cNvSpPr/>
            <p:nvPr>
              <p:custDataLst>
                <p:tags r:id="rId27"/>
              </p:custDataLst>
            </p:nvPr>
          </p:nvSpPr>
          <p:spPr>
            <a:xfrm>
              <a:off x="3822700" y="620928"/>
              <a:ext cx="125936" cy="287123"/>
            </a:xfrm>
            <a:custGeom>
              <a:avLst/>
              <a:gdLst/>
              <a:ahLst/>
              <a:cxnLst/>
              <a:rect l="0" t="0" r="0" b="0"/>
              <a:pathLst>
                <a:path w="125936" h="287123">
                  <a:moveTo>
                    <a:pt x="0" y="39472"/>
                  </a:moveTo>
                  <a:lnTo>
                    <a:pt x="0" y="39472"/>
                  </a:lnTo>
                  <a:lnTo>
                    <a:pt x="0" y="32730"/>
                  </a:lnTo>
                  <a:lnTo>
                    <a:pt x="5644" y="25657"/>
                  </a:lnTo>
                  <a:lnTo>
                    <a:pt x="16620" y="17810"/>
                  </a:lnTo>
                  <a:lnTo>
                    <a:pt x="62457" y="444"/>
                  </a:lnTo>
                  <a:lnTo>
                    <a:pt x="93452" y="0"/>
                  </a:lnTo>
                  <a:lnTo>
                    <a:pt x="108797" y="4525"/>
                  </a:lnTo>
                  <a:lnTo>
                    <a:pt x="114864" y="7707"/>
                  </a:lnTo>
                  <a:lnTo>
                    <a:pt x="118910" y="13357"/>
                  </a:lnTo>
                  <a:lnTo>
                    <a:pt x="123404" y="29041"/>
                  </a:lnTo>
                  <a:lnTo>
                    <a:pt x="125935" y="67818"/>
                  </a:lnTo>
                  <a:lnTo>
                    <a:pt x="123313" y="115055"/>
                  </a:lnTo>
                  <a:lnTo>
                    <a:pt x="119952" y="148089"/>
                  </a:lnTo>
                  <a:lnTo>
                    <a:pt x="116812" y="180879"/>
                  </a:lnTo>
                  <a:lnTo>
                    <a:pt x="115044" y="226401"/>
                  </a:lnTo>
                  <a:lnTo>
                    <a:pt x="116329" y="270659"/>
                  </a:lnTo>
                  <a:lnTo>
                    <a:pt x="120650" y="28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317"/>
            <p:cNvSpPr/>
            <p:nvPr>
              <p:custDataLst>
                <p:tags r:id="rId28"/>
              </p:custDataLst>
            </p:nvPr>
          </p:nvSpPr>
          <p:spPr>
            <a:xfrm>
              <a:off x="3683000" y="812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318"/>
            <p:cNvSpPr/>
            <p:nvPr>
              <p:custDataLst>
                <p:tags r:id="rId29"/>
              </p:custDataLst>
            </p:nvPr>
          </p:nvSpPr>
          <p:spPr>
            <a:xfrm>
              <a:off x="3483496" y="684202"/>
              <a:ext cx="107166" cy="229584"/>
            </a:xfrm>
            <a:custGeom>
              <a:avLst/>
              <a:gdLst/>
              <a:ahLst/>
              <a:cxnLst/>
              <a:rect l="0" t="0" r="0" b="0"/>
              <a:pathLst>
                <a:path w="107166" h="229584">
                  <a:moveTo>
                    <a:pt x="40754" y="26998"/>
                  </a:moveTo>
                  <a:lnTo>
                    <a:pt x="40754" y="26998"/>
                  </a:lnTo>
                  <a:lnTo>
                    <a:pt x="37383" y="26998"/>
                  </a:lnTo>
                  <a:lnTo>
                    <a:pt x="36390" y="26292"/>
                  </a:lnTo>
                  <a:lnTo>
                    <a:pt x="35728" y="25117"/>
                  </a:lnTo>
                  <a:lnTo>
                    <a:pt x="34665" y="21531"/>
                  </a:lnTo>
                  <a:lnTo>
                    <a:pt x="32639" y="21040"/>
                  </a:lnTo>
                  <a:lnTo>
                    <a:pt x="31110" y="20910"/>
                  </a:lnTo>
                  <a:lnTo>
                    <a:pt x="29386" y="22233"/>
                  </a:lnTo>
                  <a:lnTo>
                    <a:pt x="16113" y="45090"/>
                  </a:lnTo>
                  <a:lnTo>
                    <a:pt x="5339" y="92242"/>
                  </a:lnTo>
                  <a:lnTo>
                    <a:pt x="0" y="138130"/>
                  </a:lnTo>
                  <a:lnTo>
                    <a:pt x="2965" y="181203"/>
                  </a:lnTo>
                  <a:lnTo>
                    <a:pt x="8907" y="203013"/>
                  </a:lnTo>
                  <a:lnTo>
                    <a:pt x="20015" y="218351"/>
                  </a:lnTo>
                  <a:lnTo>
                    <a:pt x="26927" y="224417"/>
                  </a:lnTo>
                  <a:lnTo>
                    <a:pt x="33653" y="227755"/>
                  </a:lnTo>
                  <a:lnTo>
                    <a:pt x="46770" y="229583"/>
                  </a:lnTo>
                  <a:lnTo>
                    <a:pt x="59656" y="226161"/>
                  </a:lnTo>
                  <a:lnTo>
                    <a:pt x="66056" y="223274"/>
                  </a:lnTo>
                  <a:lnTo>
                    <a:pt x="76929" y="212539"/>
                  </a:lnTo>
                  <a:lnTo>
                    <a:pt x="98778" y="179281"/>
                  </a:lnTo>
                  <a:lnTo>
                    <a:pt x="107100" y="142361"/>
                  </a:lnTo>
                  <a:lnTo>
                    <a:pt x="107165" y="106963"/>
                  </a:lnTo>
                  <a:lnTo>
                    <a:pt x="103431" y="69594"/>
                  </a:lnTo>
                  <a:lnTo>
                    <a:pt x="89429" y="30133"/>
                  </a:lnTo>
                  <a:lnTo>
                    <a:pt x="77909" y="12164"/>
                  </a:lnTo>
                  <a:lnTo>
                    <a:pt x="63853" y="2766"/>
                  </a:lnTo>
                  <a:lnTo>
                    <a:pt x="56153" y="260"/>
                  </a:lnTo>
                  <a:lnTo>
                    <a:pt x="50314" y="0"/>
                  </a:lnTo>
                  <a:lnTo>
                    <a:pt x="45716" y="1238"/>
                  </a:lnTo>
                  <a:lnTo>
                    <a:pt x="41946" y="3475"/>
                  </a:lnTo>
                  <a:lnTo>
                    <a:pt x="40137" y="6377"/>
                  </a:lnTo>
                  <a:lnTo>
                    <a:pt x="39637" y="9723"/>
                  </a:lnTo>
                  <a:lnTo>
                    <a:pt x="40754" y="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837"/>
          <p:cNvGrpSpPr/>
          <p:nvPr/>
        </p:nvGrpSpPr>
        <p:grpSpPr>
          <a:xfrm>
            <a:off x="2619140" y="636222"/>
            <a:ext cx="613011" cy="341679"/>
            <a:chOff x="2619140" y="636222"/>
            <a:chExt cx="613011" cy="341679"/>
          </a:xfrm>
        </p:grpSpPr>
        <p:sp>
          <p:nvSpPr>
            <p:cNvPr id="553" name="SMARTInkShape-4319"/>
            <p:cNvSpPr/>
            <p:nvPr>
              <p:custDataLst>
                <p:tags r:id="rId12"/>
              </p:custDataLst>
            </p:nvPr>
          </p:nvSpPr>
          <p:spPr>
            <a:xfrm>
              <a:off x="3086100" y="84455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146050" y="0"/>
                  </a:moveTo>
                  <a:lnTo>
                    <a:pt x="146050" y="0"/>
                  </a:lnTo>
                  <a:lnTo>
                    <a:pt x="123669" y="36871"/>
                  </a:lnTo>
                  <a:lnTo>
                    <a:pt x="83642" y="76793"/>
                  </a:lnTo>
                  <a:lnTo>
                    <a:pt x="42892" y="1062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320"/>
            <p:cNvSpPr/>
            <p:nvPr>
              <p:custDataLst>
                <p:tags r:id="rId13"/>
              </p:custDataLst>
            </p:nvPr>
          </p:nvSpPr>
          <p:spPr>
            <a:xfrm>
              <a:off x="2940098" y="641350"/>
              <a:ext cx="88853" cy="196290"/>
            </a:xfrm>
            <a:custGeom>
              <a:avLst/>
              <a:gdLst/>
              <a:ahLst/>
              <a:cxnLst/>
              <a:rect l="0" t="0" r="0" b="0"/>
              <a:pathLst>
                <a:path w="88853" h="196290">
                  <a:moveTo>
                    <a:pt x="44402" y="0"/>
                  </a:moveTo>
                  <a:lnTo>
                    <a:pt x="44402" y="0"/>
                  </a:lnTo>
                  <a:lnTo>
                    <a:pt x="41031" y="0"/>
                  </a:lnTo>
                  <a:lnTo>
                    <a:pt x="32193" y="6742"/>
                  </a:lnTo>
                  <a:lnTo>
                    <a:pt x="24008" y="21048"/>
                  </a:lnTo>
                  <a:lnTo>
                    <a:pt x="16070" y="66164"/>
                  </a:lnTo>
                  <a:lnTo>
                    <a:pt x="11916" y="109025"/>
                  </a:lnTo>
                  <a:lnTo>
                    <a:pt x="2734" y="150313"/>
                  </a:lnTo>
                  <a:lnTo>
                    <a:pt x="0" y="195589"/>
                  </a:lnTo>
                  <a:lnTo>
                    <a:pt x="3736" y="196289"/>
                  </a:lnTo>
                  <a:lnTo>
                    <a:pt x="10806" y="195895"/>
                  </a:lnTo>
                  <a:lnTo>
                    <a:pt x="52897" y="187115"/>
                  </a:lnTo>
                  <a:lnTo>
                    <a:pt x="8885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321"/>
            <p:cNvSpPr/>
            <p:nvPr>
              <p:custDataLst>
                <p:tags r:id="rId14"/>
              </p:custDataLst>
            </p:nvPr>
          </p:nvSpPr>
          <p:spPr>
            <a:xfrm>
              <a:off x="2973269" y="755650"/>
              <a:ext cx="23932" cy="127001"/>
            </a:xfrm>
            <a:custGeom>
              <a:avLst/>
              <a:gdLst/>
              <a:ahLst/>
              <a:cxnLst/>
              <a:rect l="0" t="0" r="0" b="0"/>
              <a:pathLst>
                <a:path w="23932" h="127001">
                  <a:moveTo>
                    <a:pt x="11231" y="0"/>
                  </a:moveTo>
                  <a:lnTo>
                    <a:pt x="11231" y="0"/>
                  </a:lnTo>
                  <a:lnTo>
                    <a:pt x="2393" y="8838"/>
                  </a:lnTo>
                  <a:lnTo>
                    <a:pt x="247" y="16628"/>
                  </a:lnTo>
                  <a:lnTo>
                    <a:pt x="0" y="27851"/>
                  </a:lnTo>
                  <a:lnTo>
                    <a:pt x="9429" y="74484"/>
                  </a:lnTo>
                  <a:lnTo>
                    <a:pt x="2393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322"/>
            <p:cNvSpPr/>
            <p:nvPr>
              <p:custDataLst>
                <p:tags r:id="rId15"/>
              </p:custDataLst>
            </p:nvPr>
          </p:nvSpPr>
          <p:spPr>
            <a:xfrm>
              <a:off x="2806700" y="819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323"/>
            <p:cNvSpPr/>
            <p:nvPr>
              <p:custDataLst>
                <p:tags r:id="rId16"/>
              </p:custDataLst>
            </p:nvPr>
          </p:nvSpPr>
          <p:spPr>
            <a:xfrm>
              <a:off x="2619140" y="636222"/>
              <a:ext cx="96970" cy="254469"/>
            </a:xfrm>
            <a:custGeom>
              <a:avLst/>
              <a:gdLst/>
              <a:ahLst/>
              <a:cxnLst/>
              <a:rect l="0" t="0" r="0" b="0"/>
              <a:pathLst>
                <a:path w="96970" h="254469">
                  <a:moveTo>
                    <a:pt x="73260" y="17828"/>
                  </a:moveTo>
                  <a:lnTo>
                    <a:pt x="73260" y="17828"/>
                  </a:lnTo>
                  <a:lnTo>
                    <a:pt x="69889" y="14457"/>
                  </a:lnTo>
                  <a:lnTo>
                    <a:pt x="68234" y="10920"/>
                  </a:lnTo>
                  <a:lnTo>
                    <a:pt x="67793" y="8990"/>
                  </a:lnTo>
                  <a:lnTo>
                    <a:pt x="63800" y="2901"/>
                  </a:lnTo>
                  <a:lnTo>
                    <a:pt x="58237" y="610"/>
                  </a:lnTo>
                  <a:lnTo>
                    <a:pt x="54778" y="0"/>
                  </a:lnTo>
                  <a:lnTo>
                    <a:pt x="49053" y="1202"/>
                  </a:lnTo>
                  <a:lnTo>
                    <a:pt x="46539" y="2511"/>
                  </a:lnTo>
                  <a:lnTo>
                    <a:pt x="26371" y="29317"/>
                  </a:lnTo>
                  <a:lnTo>
                    <a:pt x="12362" y="70897"/>
                  </a:lnTo>
                  <a:lnTo>
                    <a:pt x="2221" y="108811"/>
                  </a:lnTo>
                  <a:lnTo>
                    <a:pt x="0" y="153755"/>
                  </a:lnTo>
                  <a:lnTo>
                    <a:pt x="7652" y="193805"/>
                  </a:lnTo>
                  <a:lnTo>
                    <a:pt x="20267" y="226916"/>
                  </a:lnTo>
                  <a:lnTo>
                    <a:pt x="33715" y="243400"/>
                  </a:lnTo>
                  <a:lnTo>
                    <a:pt x="47218" y="252138"/>
                  </a:lnTo>
                  <a:lnTo>
                    <a:pt x="53782" y="254468"/>
                  </a:lnTo>
                  <a:lnTo>
                    <a:pt x="66720" y="253294"/>
                  </a:lnTo>
                  <a:lnTo>
                    <a:pt x="78114" y="248068"/>
                  </a:lnTo>
                  <a:lnTo>
                    <a:pt x="85530" y="241042"/>
                  </a:lnTo>
                  <a:lnTo>
                    <a:pt x="93672" y="219040"/>
                  </a:lnTo>
                  <a:lnTo>
                    <a:pt x="96969" y="172814"/>
                  </a:lnTo>
                  <a:lnTo>
                    <a:pt x="94851" y="140333"/>
                  </a:lnTo>
                  <a:lnTo>
                    <a:pt x="86321" y="96459"/>
                  </a:lnTo>
                  <a:lnTo>
                    <a:pt x="70091" y="54553"/>
                  </a:lnTo>
                  <a:lnTo>
                    <a:pt x="53271" y="33413"/>
                  </a:lnTo>
                  <a:lnTo>
                    <a:pt x="26872" y="15631"/>
                  </a:lnTo>
                  <a:lnTo>
                    <a:pt x="25401" y="15658"/>
                  </a:lnTo>
                  <a:lnTo>
                    <a:pt x="24421" y="16381"/>
                  </a:lnTo>
                  <a:lnTo>
                    <a:pt x="24473" y="17569"/>
                  </a:lnTo>
                  <a:lnTo>
                    <a:pt x="28810" y="2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838"/>
          <p:cNvGrpSpPr/>
          <p:nvPr/>
        </p:nvGrpSpPr>
        <p:grpSpPr>
          <a:xfrm>
            <a:off x="1656480" y="521844"/>
            <a:ext cx="712071" cy="411607"/>
            <a:chOff x="1656480" y="521844"/>
            <a:chExt cx="712071" cy="411607"/>
          </a:xfrm>
        </p:grpSpPr>
        <p:sp>
          <p:nvSpPr>
            <p:cNvPr id="559" name="SMARTInkShape-4324"/>
            <p:cNvSpPr/>
            <p:nvPr>
              <p:custDataLst>
                <p:tags r:id="rId7"/>
              </p:custDataLst>
            </p:nvPr>
          </p:nvSpPr>
          <p:spPr>
            <a:xfrm>
              <a:off x="2298700" y="8699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61061" y="13815"/>
                  </a:lnTo>
                  <a:lnTo>
                    <a:pt x="27215" y="451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325"/>
            <p:cNvSpPr/>
            <p:nvPr>
              <p:custDataLst>
                <p:tags r:id="rId8"/>
              </p:custDataLst>
            </p:nvPr>
          </p:nvSpPr>
          <p:spPr>
            <a:xfrm>
              <a:off x="2133600" y="587983"/>
              <a:ext cx="95057" cy="247678"/>
            </a:xfrm>
            <a:custGeom>
              <a:avLst/>
              <a:gdLst/>
              <a:ahLst/>
              <a:cxnLst/>
              <a:rect l="0" t="0" r="0" b="0"/>
              <a:pathLst>
                <a:path w="95057" h="247678">
                  <a:moveTo>
                    <a:pt x="0" y="27967"/>
                  </a:moveTo>
                  <a:lnTo>
                    <a:pt x="0" y="27967"/>
                  </a:lnTo>
                  <a:lnTo>
                    <a:pt x="0" y="13661"/>
                  </a:lnTo>
                  <a:lnTo>
                    <a:pt x="1411" y="11374"/>
                  </a:lnTo>
                  <a:lnTo>
                    <a:pt x="6742" y="6952"/>
                  </a:lnTo>
                  <a:lnTo>
                    <a:pt x="21048" y="495"/>
                  </a:lnTo>
                  <a:lnTo>
                    <a:pt x="32638" y="0"/>
                  </a:lnTo>
                  <a:lnTo>
                    <a:pt x="38692" y="856"/>
                  </a:lnTo>
                  <a:lnTo>
                    <a:pt x="43433" y="3543"/>
                  </a:lnTo>
                  <a:lnTo>
                    <a:pt x="50584" y="12173"/>
                  </a:lnTo>
                  <a:lnTo>
                    <a:pt x="55204" y="35674"/>
                  </a:lnTo>
                  <a:lnTo>
                    <a:pt x="49831" y="61608"/>
                  </a:lnTo>
                  <a:lnTo>
                    <a:pt x="27246" y="107147"/>
                  </a:lnTo>
                  <a:lnTo>
                    <a:pt x="21478" y="121826"/>
                  </a:lnTo>
                  <a:lnTo>
                    <a:pt x="21374" y="125112"/>
                  </a:lnTo>
                  <a:lnTo>
                    <a:pt x="23140" y="130644"/>
                  </a:lnTo>
                  <a:lnTo>
                    <a:pt x="30040" y="135455"/>
                  </a:lnTo>
                  <a:lnTo>
                    <a:pt x="76713" y="158718"/>
                  </a:lnTo>
                  <a:lnTo>
                    <a:pt x="87717" y="169334"/>
                  </a:lnTo>
                  <a:lnTo>
                    <a:pt x="94959" y="181108"/>
                  </a:lnTo>
                  <a:lnTo>
                    <a:pt x="95056" y="187211"/>
                  </a:lnTo>
                  <a:lnTo>
                    <a:pt x="89519" y="199636"/>
                  </a:lnTo>
                  <a:lnTo>
                    <a:pt x="71131" y="215161"/>
                  </a:lnTo>
                  <a:lnTo>
                    <a:pt x="26395" y="241646"/>
                  </a:lnTo>
                  <a:lnTo>
                    <a:pt x="13387" y="247677"/>
                  </a:lnTo>
                  <a:lnTo>
                    <a:pt x="11041" y="246407"/>
                  </a:lnTo>
                  <a:lnTo>
                    <a:pt x="9478" y="243444"/>
                  </a:lnTo>
                  <a:lnTo>
                    <a:pt x="6350" y="23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326"/>
            <p:cNvSpPr/>
            <p:nvPr>
              <p:custDataLst>
                <p:tags r:id="rId9"/>
              </p:custDataLst>
            </p:nvPr>
          </p:nvSpPr>
          <p:spPr>
            <a:xfrm>
              <a:off x="2016818" y="781050"/>
              <a:ext cx="21533" cy="16359"/>
            </a:xfrm>
            <a:custGeom>
              <a:avLst/>
              <a:gdLst/>
              <a:ahLst/>
              <a:cxnLst/>
              <a:rect l="0" t="0" r="0" b="0"/>
              <a:pathLst>
                <a:path w="21533" h="16359">
                  <a:moveTo>
                    <a:pt x="15182" y="12700"/>
                  </a:moveTo>
                  <a:lnTo>
                    <a:pt x="15182" y="12700"/>
                  </a:lnTo>
                  <a:lnTo>
                    <a:pt x="8440" y="16071"/>
                  </a:lnTo>
                  <a:lnTo>
                    <a:pt x="5748" y="16358"/>
                  </a:lnTo>
                  <a:lnTo>
                    <a:pt x="876" y="14796"/>
                  </a:lnTo>
                  <a:lnTo>
                    <a:pt x="0" y="13392"/>
                  </a:lnTo>
                  <a:lnTo>
                    <a:pt x="122" y="11750"/>
                  </a:lnTo>
                  <a:lnTo>
                    <a:pt x="909" y="9950"/>
                  </a:lnTo>
                  <a:lnTo>
                    <a:pt x="2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327"/>
            <p:cNvSpPr/>
            <p:nvPr>
              <p:custDataLst>
                <p:tags r:id="rId10"/>
              </p:custDataLst>
            </p:nvPr>
          </p:nvSpPr>
          <p:spPr>
            <a:xfrm>
              <a:off x="1875554" y="648844"/>
              <a:ext cx="90132" cy="224335"/>
            </a:xfrm>
            <a:custGeom>
              <a:avLst/>
              <a:gdLst/>
              <a:ahLst/>
              <a:cxnLst/>
              <a:rect l="0" t="0" r="0" b="0"/>
              <a:pathLst>
                <a:path w="90132" h="224335">
                  <a:moveTo>
                    <a:pt x="54846" y="11556"/>
                  </a:moveTo>
                  <a:lnTo>
                    <a:pt x="54846" y="11556"/>
                  </a:lnTo>
                  <a:lnTo>
                    <a:pt x="44015" y="1430"/>
                  </a:lnTo>
                  <a:lnTo>
                    <a:pt x="39919" y="0"/>
                  </a:lnTo>
                  <a:lnTo>
                    <a:pt x="37839" y="324"/>
                  </a:lnTo>
                  <a:lnTo>
                    <a:pt x="33647" y="2566"/>
                  </a:lnTo>
                  <a:lnTo>
                    <a:pt x="27320" y="11166"/>
                  </a:lnTo>
                  <a:lnTo>
                    <a:pt x="13791" y="48403"/>
                  </a:lnTo>
                  <a:lnTo>
                    <a:pt x="3092" y="91932"/>
                  </a:lnTo>
                  <a:lnTo>
                    <a:pt x="0" y="136422"/>
                  </a:lnTo>
                  <a:lnTo>
                    <a:pt x="3945" y="178768"/>
                  </a:lnTo>
                  <a:lnTo>
                    <a:pt x="13737" y="208718"/>
                  </a:lnTo>
                  <a:lnTo>
                    <a:pt x="21523" y="221715"/>
                  </a:lnTo>
                  <a:lnTo>
                    <a:pt x="28398" y="224334"/>
                  </a:lnTo>
                  <a:lnTo>
                    <a:pt x="47325" y="223482"/>
                  </a:lnTo>
                  <a:lnTo>
                    <a:pt x="55476" y="219162"/>
                  </a:lnTo>
                  <a:lnTo>
                    <a:pt x="68296" y="204955"/>
                  </a:lnTo>
                  <a:lnTo>
                    <a:pt x="83447" y="177123"/>
                  </a:lnTo>
                  <a:lnTo>
                    <a:pt x="90131" y="136421"/>
                  </a:lnTo>
                  <a:lnTo>
                    <a:pt x="88741" y="91984"/>
                  </a:lnTo>
                  <a:lnTo>
                    <a:pt x="80489" y="57651"/>
                  </a:lnTo>
                  <a:lnTo>
                    <a:pt x="62366" y="29604"/>
                  </a:lnTo>
                  <a:lnTo>
                    <a:pt x="42492" y="13532"/>
                  </a:lnTo>
                  <a:lnTo>
                    <a:pt x="26570" y="7673"/>
                  </a:lnTo>
                  <a:lnTo>
                    <a:pt x="22589" y="8262"/>
                  </a:lnTo>
                  <a:lnTo>
                    <a:pt x="19231" y="10065"/>
                  </a:lnTo>
                  <a:lnTo>
                    <a:pt x="16286" y="12679"/>
                  </a:lnTo>
                  <a:lnTo>
                    <a:pt x="15733" y="16538"/>
                  </a:lnTo>
                  <a:lnTo>
                    <a:pt x="23096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328"/>
            <p:cNvSpPr/>
            <p:nvPr>
              <p:custDataLst>
                <p:tags r:id="rId11"/>
              </p:custDataLst>
            </p:nvPr>
          </p:nvSpPr>
          <p:spPr>
            <a:xfrm>
              <a:off x="1656480" y="521844"/>
              <a:ext cx="127871" cy="388440"/>
            </a:xfrm>
            <a:custGeom>
              <a:avLst/>
              <a:gdLst/>
              <a:ahLst/>
              <a:cxnLst/>
              <a:rect l="0" t="0" r="0" b="0"/>
              <a:pathLst>
                <a:path w="127871" h="388440">
                  <a:moveTo>
                    <a:pt x="83420" y="11556"/>
                  </a:moveTo>
                  <a:lnTo>
                    <a:pt x="83420" y="11556"/>
                  </a:lnTo>
                  <a:lnTo>
                    <a:pt x="62372" y="2718"/>
                  </a:lnTo>
                  <a:lnTo>
                    <a:pt x="34615" y="0"/>
                  </a:lnTo>
                  <a:lnTo>
                    <a:pt x="15398" y="5009"/>
                  </a:lnTo>
                  <a:lnTo>
                    <a:pt x="6322" y="9308"/>
                  </a:lnTo>
                  <a:lnTo>
                    <a:pt x="1682" y="13585"/>
                  </a:lnTo>
                  <a:lnTo>
                    <a:pt x="0" y="17848"/>
                  </a:lnTo>
                  <a:lnTo>
                    <a:pt x="290" y="22100"/>
                  </a:lnTo>
                  <a:lnTo>
                    <a:pt x="4375" y="30589"/>
                  </a:lnTo>
                  <a:lnTo>
                    <a:pt x="38511" y="71701"/>
                  </a:lnTo>
                  <a:lnTo>
                    <a:pt x="60908" y="108260"/>
                  </a:lnTo>
                  <a:lnTo>
                    <a:pt x="67813" y="137497"/>
                  </a:lnTo>
                  <a:lnTo>
                    <a:pt x="66488" y="168503"/>
                  </a:lnTo>
                  <a:lnTo>
                    <a:pt x="58255" y="196661"/>
                  </a:lnTo>
                  <a:lnTo>
                    <a:pt x="43508" y="219508"/>
                  </a:lnTo>
                  <a:lnTo>
                    <a:pt x="35578" y="227451"/>
                  </a:lnTo>
                  <a:lnTo>
                    <a:pt x="29701" y="230982"/>
                  </a:lnTo>
                  <a:lnTo>
                    <a:pt x="24738" y="232551"/>
                  </a:lnTo>
                  <a:lnTo>
                    <a:pt x="23132" y="232264"/>
                  </a:lnTo>
                  <a:lnTo>
                    <a:pt x="22061" y="231367"/>
                  </a:lnTo>
                  <a:lnTo>
                    <a:pt x="21347" y="230063"/>
                  </a:lnTo>
                  <a:lnTo>
                    <a:pt x="24317" y="224852"/>
                  </a:lnTo>
                  <a:lnTo>
                    <a:pt x="27085" y="221487"/>
                  </a:lnTo>
                  <a:lnTo>
                    <a:pt x="33923" y="217747"/>
                  </a:lnTo>
                  <a:lnTo>
                    <a:pt x="49811" y="215347"/>
                  </a:lnTo>
                  <a:lnTo>
                    <a:pt x="52547" y="216561"/>
                  </a:lnTo>
                  <a:lnTo>
                    <a:pt x="54371" y="218782"/>
                  </a:lnTo>
                  <a:lnTo>
                    <a:pt x="61903" y="241522"/>
                  </a:lnTo>
                  <a:lnTo>
                    <a:pt x="62934" y="259611"/>
                  </a:lnTo>
                  <a:lnTo>
                    <a:pt x="55435" y="291009"/>
                  </a:lnTo>
                  <a:lnTo>
                    <a:pt x="32227" y="334528"/>
                  </a:lnTo>
                  <a:lnTo>
                    <a:pt x="22029" y="365159"/>
                  </a:lnTo>
                  <a:lnTo>
                    <a:pt x="21563" y="373324"/>
                  </a:lnTo>
                  <a:lnTo>
                    <a:pt x="22426" y="375501"/>
                  </a:lnTo>
                  <a:lnTo>
                    <a:pt x="23708" y="376953"/>
                  </a:lnTo>
                  <a:lnTo>
                    <a:pt x="52560" y="388439"/>
                  </a:lnTo>
                  <a:lnTo>
                    <a:pt x="97352" y="386988"/>
                  </a:lnTo>
                  <a:lnTo>
                    <a:pt x="127870" y="38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839"/>
          <p:cNvGrpSpPr/>
          <p:nvPr/>
        </p:nvGrpSpPr>
        <p:grpSpPr>
          <a:xfrm>
            <a:off x="917379" y="575912"/>
            <a:ext cx="441522" cy="393918"/>
            <a:chOff x="917379" y="575912"/>
            <a:chExt cx="441522" cy="393918"/>
          </a:xfrm>
        </p:grpSpPr>
        <p:sp>
          <p:nvSpPr>
            <p:cNvPr id="565" name="SMARTInkShape-4329"/>
            <p:cNvSpPr/>
            <p:nvPr>
              <p:custDataLst>
                <p:tags r:id="rId3"/>
              </p:custDataLst>
            </p:nvPr>
          </p:nvSpPr>
          <p:spPr>
            <a:xfrm>
              <a:off x="1238250" y="838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27451" y="17639"/>
                  </a:lnTo>
                  <a:lnTo>
                    <a:pt x="71509" y="71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330"/>
            <p:cNvSpPr/>
            <p:nvPr>
              <p:custDataLst>
                <p:tags r:id="rId4"/>
              </p:custDataLst>
            </p:nvPr>
          </p:nvSpPr>
          <p:spPr>
            <a:xfrm>
              <a:off x="1231900" y="755650"/>
              <a:ext cx="127001" cy="5763"/>
            </a:xfrm>
            <a:custGeom>
              <a:avLst/>
              <a:gdLst/>
              <a:ahLst/>
              <a:cxnLst/>
              <a:rect l="0" t="0" r="0" b="0"/>
              <a:pathLst>
                <a:path w="1270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6" y="5762"/>
                  </a:lnTo>
                  <a:lnTo>
                    <a:pt x="59739" y="2902"/>
                  </a:lnTo>
                  <a:lnTo>
                    <a:pt x="99388" y="86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331"/>
            <p:cNvSpPr/>
            <p:nvPr>
              <p:custDataLst>
                <p:tags r:id="rId5"/>
              </p:custDataLst>
            </p:nvPr>
          </p:nvSpPr>
          <p:spPr>
            <a:xfrm>
              <a:off x="917379" y="575912"/>
              <a:ext cx="182618" cy="393918"/>
            </a:xfrm>
            <a:custGeom>
              <a:avLst/>
              <a:gdLst/>
              <a:ahLst/>
              <a:cxnLst/>
              <a:rect l="0" t="0" r="0" b="0"/>
              <a:pathLst>
                <a:path w="182618" h="393918">
                  <a:moveTo>
                    <a:pt x="3371" y="97188"/>
                  </a:moveTo>
                  <a:lnTo>
                    <a:pt x="3371" y="97188"/>
                  </a:lnTo>
                  <a:lnTo>
                    <a:pt x="0" y="87075"/>
                  </a:lnTo>
                  <a:lnTo>
                    <a:pt x="1275" y="63931"/>
                  </a:lnTo>
                  <a:lnTo>
                    <a:pt x="12863" y="34731"/>
                  </a:lnTo>
                  <a:lnTo>
                    <a:pt x="36444" y="10479"/>
                  </a:lnTo>
                  <a:lnTo>
                    <a:pt x="53818" y="2206"/>
                  </a:lnTo>
                  <a:lnTo>
                    <a:pt x="62402" y="0"/>
                  </a:lnTo>
                  <a:lnTo>
                    <a:pt x="83229" y="5075"/>
                  </a:lnTo>
                  <a:lnTo>
                    <a:pt x="94710" y="10379"/>
                  </a:lnTo>
                  <a:lnTo>
                    <a:pt x="114992" y="31325"/>
                  </a:lnTo>
                  <a:lnTo>
                    <a:pt x="142277" y="78614"/>
                  </a:lnTo>
                  <a:lnTo>
                    <a:pt x="158946" y="117861"/>
                  </a:lnTo>
                  <a:lnTo>
                    <a:pt x="173410" y="161174"/>
                  </a:lnTo>
                  <a:lnTo>
                    <a:pt x="181249" y="204413"/>
                  </a:lnTo>
                  <a:lnTo>
                    <a:pt x="182617" y="246444"/>
                  </a:lnTo>
                  <a:lnTo>
                    <a:pt x="176169" y="286291"/>
                  </a:lnTo>
                  <a:lnTo>
                    <a:pt x="160603" y="319522"/>
                  </a:lnTo>
                  <a:lnTo>
                    <a:pt x="126158" y="360150"/>
                  </a:lnTo>
                  <a:lnTo>
                    <a:pt x="100276" y="380571"/>
                  </a:lnTo>
                  <a:lnTo>
                    <a:pt x="77014" y="391999"/>
                  </a:lnTo>
                  <a:lnTo>
                    <a:pt x="68694" y="393917"/>
                  </a:lnTo>
                  <a:lnTo>
                    <a:pt x="62442" y="393785"/>
                  </a:lnTo>
                  <a:lnTo>
                    <a:pt x="47821" y="38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332"/>
            <p:cNvSpPr/>
            <p:nvPr>
              <p:custDataLst>
                <p:tags r:id="rId6"/>
              </p:custDataLst>
            </p:nvPr>
          </p:nvSpPr>
          <p:spPr>
            <a:xfrm>
              <a:off x="984250" y="622300"/>
              <a:ext cx="40219" cy="309733"/>
            </a:xfrm>
            <a:custGeom>
              <a:avLst/>
              <a:gdLst/>
              <a:ahLst/>
              <a:cxnLst/>
              <a:rect l="0" t="0" r="0" b="0"/>
              <a:pathLst>
                <a:path w="40219" h="309733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6908" y="74683"/>
                  </a:lnTo>
                  <a:lnTo>
                    <a:pt x="10831" y="115742"/>
                  </a:lnTo>
                  <a:lnTo>
                    <a:pt x="14927" y="162213"/>
                  </a:lnTo>
                  <a:lnTo>
                    <a:pt x="19099" y="205445"/>
                  </a:lnTo>
                  <a:lnTo>
                    <a:pt x="23305" y="243709"/>
                  </a:lnTo>
                  <a:lnTo>
                    <a:pt x="29640" y="286229"/>
                  </a:lnTo>
                  <a:lnTo>
                    <a:pt x="33870" y="302661"/>
                  </a:lnTo>
                  <a:lnTo>
                    <a:pt x="35985" y="306902"/>
                  </a:lnTo>
                  <a:lnTo>
                    <a:pt x="38101" y="309023"/>
                  </a:lnTo>
                  <a:lnTo>
                    <a:pt x="40218" y="309732"/>
                  </a:lnTo>
                  <a:lnTo>
                    <a:pt x="40217" y="307382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46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SMARTInkShape-Group840"/>
          <p:cNvGrpSpPr/>
          <p:nvPr/>
        </p:nvGrpSpPr>
        <p:grpSpPr>
          <a:xfrm>
            <a:off x="10176177" y="5254429"/>
            <a:ext cx="447374" cy="352622"/>
            <a:chOff x="10176177" y="5254429"/>
            <a:chExt cx="447374" cy="352622"/>
          </a:xfrm>
        </p:grpSpPr>
        <p:sp>
          <p:nvSpPr>
            <p:cNvPr id="379" name="SMARTInkShape-4333"/>
            <p:cNvSpPr/>
            <p:nvPr>
              <p:custDataLst>
                <p:tags r:id="rId198"/>
              </p:custDataLst>
            </p:nvPr>
          </p:nvSpPr>
          <p:spPr>
            <a:xfrm>
              <a:off x="10585450" y="5254429"/>
              <a:ext cx="38101" cy="352622"/>
            </a:xfrm>
            <a:custGeom>
              <a:avLst/>
              <a:gdLst/>
              <a:ahLst/>
              <a:cxnLst/>
              <a:rect l="0" t="0" r="0" b="0"/>
              <a:pathLst>
                <a:path w="38101" h="352622">
                  <a:moveTo>
                    <a:pt x="38100" y="3371"/>
                  </a:moveTo>
                  <a:lnTo>
                    <a:pt x="38100" y="3371"/>
                  </a:lnTo>
                  <a:lnTo>
                    <a:pt x="34730" y="0"/>
                  </a:lnTo>
                  <a:lnTo>
                    <a:pt x="33737" y="418"/>
                  </a:lnTo>
                  <a:lnTo>
                    <a:pt x="28379" y="30043"/>
                  </a:lnTo>
                  <a:lnTo>
                    <a:pt x="23195" y="73786"/>
                  </a:lnTo>
                  <a:lnTo>
                    <a:pt x="21813" y="103232"/>
                  </a:lnTo>
                  <a:lnTo>
                    <a:pt x="20892" y="135561"/>
                  </a:lnTo>
                  <a:lnTo>
                    <a:pt x="20278" y="166992"/>
                  </a:lnTo>
                  <a:lnTo>
                    <a:pt x="19870" y="197823"/>
                  </a:lnTo>
                  <a:lnTo>
                    <a:pt x="19596" y="228256"/>
                  </a:lnTo>
                  <a:lnTo>
                    <a:pt x="17297" y="255600"/>
                  </a:lnTo>
                  <a:lnTo>
                    <a:pt x="13646" y="280885"/>
                  </a:lnTo>
                  <a:lnTo>
                    <a:pt x="6065" y="320738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334"/>
            <p:cNvSpPr/>
            <p:nvPr>
              <p:custDataLst>
                <p:tags r:id="rId199"/>
              </p:custDataLst>
            </p:nvPr>
          </p:nvSpPr>
          <p:spPr>
            <a:xfrm>
              <a:off x="10421233" y="54419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4" y="18345"/>
                  </a:lnTo>
                  <a:lnTo>
                    <a:pt x="0" y="1567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335"/>
            <p:cNvSpPr/>
            <p:nvPr>
              <p:custDataLst>
                <p:tags r:id="rId200"/>
              </p:custDataLst>
            </p:nvPr>
          </p:nvSpPr>
          <p:spPr>
            <a:xfrm>
              <a:off x="10176177" y="5292602"/>
              <a:ext cx="179858" cy="214152"/>
            </a:xfrm>
            <a:custGeom>
              <a:avLst/>
              <a:gdLst/>
              <a:ahLst/>
              <a:cxnLst/>
              <a:rect l="0" t="0" r="0" b="0"/>
              <a:pathLst>
                <a:path w="179858" h="214152">
                  <a:moveTo>
                    <a:pt x="91773" y="41398"/>
                  </a:moveTo>
                  <a:lnTo>
                    <a:pt x="91773" y="41398"/>
                  </a:lnTo>
                  <a:lnTo>
                    <a:pt x="85997" y="26895"/>
                  </a:lnTo>
                  <a:lnTo>
                    <a:pt x="75871" y="14680"/>
                  </a:lnTo>
                  <a:lnTo>
                    <a:pt x="68008" y="8828"/>
                  </a:lnTo>
                  <a:lnTo>
                    <a:pt x="59808" y="5755"/>
                  </a:lnTo>
                  <a:lnTo>
                    <a:pt x="55647" y="4936"/>
                  </a:lnTo>
                  <a:lnTo>
                    <a:pt x="43495" y="11553"/>
                  </a:lnTo>
                  <a:lnTo>
                    <a:pt x="29393" y="25311"/>
                  </a:lnTo>
                  <a:lnTo>
                    <a:pt x="10966" y="57563"/>
                  </a:lnTo>
                  <a:lnTo>
                    <a:pt x="1117" y="98790"/>
                  </a:lnTo>
                  <a:lnTo>
                    <a:pt x="0" y="145029"/>
                  </a:lnTo>
                  <a:lnTo>
                    <a:pt x="7241" y="172829"/>
                  </a:lnTo>
                  <a:lnTo>
                    <a:pt x="21277" y="193651"/>
                  </a:lnTo>
                  <a:lnTo>
                    <a:pt x="29958" y="202166"/>
                  </a:lnTo>
                  <a:lnTo>
                    <a:pt x="50895" y="211628"/>
                  </a:lnTo>
                  <a:lnTo>
                    <a:pt x="62402" y="214151"/>
                  </a:lnTo>
                  <a:lnTo>
                    <a:pt x="88362" y="211311"/>
                  </a:lnTo>
                  <a:lnTo>
                    <a:pt x="114951" y="200875"/>
                  </a:lnTo>
                  <a:lnTo>
                    <a:pt x="138528" y="182127"/>
                  </a:lnTo>
                  <a:lnTo>
                    <a:pt x="164893" y="144400"/>
                  </a:lnTo>
                  <a:lnTo>
                    <a:pt x="179368" y="112055"/>
                  </a:lnTo>
                  <a:lnTo>
                    <a:pt x="179857" y="93498"/>
                  </a:lnTo>
                  <a:lnTo>
                    <a:pt x="174666" y="75842"/>
                  </a:lnTo>
                  <a:lnTo>
                    <a:pt x="144761" y="29636"/>
                  </a:lnTo>
                  <a:lnTo>
                    <a:pt x="119017" y="4868"/>
                  </a:lnTo>
                  <a:lnTo>
                    <a:pt x="111407" y="468"/>
                  </a:lnTo>
                  <a:lnTo>
                    <a:pt x="108391" y="0"/>
                  </a:lnTo>
                  <a:lnTo>
                    <a:pt x="98123" y="3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4336"/>
          <p:cNvSpPr/>
          <p:nvPr>
            <p:custDataLst>
              <p:tags r:id="rId1"/>
            </p:custDataLst>
          </p:nvPr>
        </p:nvSpPr>
        <p:spPr>
          <a:xfrm>
            <a:off x="5935430" y="4826000"/>
            <a:ext cx="325671" cy="24518"/>
          </a:xfrm>
          <a:custGeom>
            <a:avLst/>
            <a:gdLst/>
            <a:ahLst/>
            <a:cxnLst/>
            <a:rect l="0" t="0" r="0" b="0"/>
            <a:pathLst>
              <a:path w="325671" h="24518">
                <a:moveTo>
                  <a:pt x="8170" y="19050"/>
                </a:moveTo>
                <a:lnTo>
                  <a:pt x="8170" y="19050"/>
                </a:lnTo>
                <a:lnTo>
                  <a:pt x="0" y="19050"/>
                </a:lnTo>
                <a:lnTo>
                  <a:pt x="35525" y="23414"/>
                </a:lnTo>
                <a:lnTo>
                  <a:pt x="71598" y="24517"/>
                </a:lnTo>
                <a:lnTo>
                  <a:pt x="94905" y="23401"/>
                </a:lnTo>
                <a:lnTo>
                  <a:pt x="121027" y="21244"/>
                </a:lnTo>
                <a:lnTo>
                  <a:pt x="149025" y="18396"/>
                </a:lnTo>
                <a:lnTo>
                  <a:pt x="181094" y="15087"/>
                </a:lnTo>
                <a:lnTo>
                  <a:pt x="215881" y="11469"/>
                </a:lnTo>
                <a:lnTo>
                  <a:pt x="252478" y="7646"/>
                </a:lnTo>
                <a:lnTo>
                  <a:pt x="32567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SMARTInkShape-4337"/>
          <p:cNvSpPr/>
          <p:nvPr>
            <p:custDataLst>
              <p:tags r:id="rId2"/>
            </p:custDataLst>
          </p:nvPr>
        </p:nvSpPr>
        <p:spPr>
          <a:xfrm>
            <a:off x="2851150" y="4730750"/>
            <a:ext cx="368301" cy="69851"/>
          </a:xfrm>
          <a:custGeom>
            <a:avLst/>
            <a:gdLst/>
            <a:ahLst/>
            <a:cxnLst/>
            <a:rect l="0" t="0" r="0" b="0"/>
            <a:pathLst>
              <a:path w="368301" h="69851">
                <a:moveTo>
                  <a:pt x="0" y="69850"/>
                </a:moveTo>
                <a:lnTo>
                  <a:pt x="0" y="69850"/>
                </a:lnTo>
                <a:lnTo>
                  <a:pt x="3371" y="66479"/>
                </a:lnTo>
                <a:lnTo>
                  <a:pt x="38295" y="53949"/>
                </a:lnTo>
                <a:lnTo>
                  <a:pt x="69231" y="46084"/>
                </a:lnTo>
                <a:lnTo>
                  <a:pt x="113555" y="37886"/>
                </a:lnTo>
                <a:lnTo>
                  <a:pt x="139203" y="33724"/>
                </a:lnTo>
                <a:lnTo>
                  <a:pt x="165474" y="29538"/>
                </a:lnTo>
                <a:lnTo>
                  <a:pt x="192161" y="25336"/>
                </a:lnTo>
                <a:lnTo>
                  <a:pt x="219124" y="21124"/>
                </a:lnTo>
                <a:lnTo>
                  <a:pt x="247682" y="16906"/>
                </a:lnTo>
                <a:lnTo>
                  <a:pt x="277305" y="12681"/>
                </a:lnTo>
                <a:lnTo>
                  <a:pt x="307636" y="8454"/>
                </a:lnTo>
                <a:lnTo>
                  <a:pt x="3683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SMARTInkShape-4338"/>
          <p:cNvSpPr/>
          <p:nvPr>
            <p:custDataLst>
              <p:tags r:id="rId3"/>
            </p:custDataLst>
          </p:nvPr>
        </p:nvSpPr>
        <p:spPr>
          <a:xfrm>
            <a:off x="10279057" y="4546600"/>
            <a:ext cx="163366" cy="225244"/>
          </a:xfrm>
          <a:custGeom>
            <a:avLst/>
            <a:gdLst/>
            <a:ahLst/>
            <a:cxnLst/>
            <a:rect l="0" t="0" r="0" b="0"/>
            <a:pathLst>
              <a:path w="163366" h="225244">
                <a:moveTo>
                  <a:pt x="90493" y="114300"/>
                </a:moveTo>
                <a:lnTo>
                  <a:pt x="90493" y="114300"/>
                </a:lnTo>
                <a:lnTo>
                  <a:pt x="87122" y="110929"/>
                </a:lnTo>
                <a:lnTo>
                  <a:pt x="85026" y="98720"/>
                </a:lnTo>
                <a:lnTo>
                  <a:pt x="83612" y="77042"/>
                </a:lnTo>
                <a:lnTo>
                  <a:pt x="80848" y="69989"/>
                </a:lnTo>
                <a:lnTo>
                  <a:pt x="75327" y="62051"/>
                </a:lnTo>
                <a:lnTo>
                  <a:pt x="69407" y="59329"/>
                </a:lnTo>
                <a:lnTo>
                  <a:pt x="65852" y="58602"/>
                </a:lnTo>
                <a:lnTo>
                  <a:pt x="56259" y="61558"/>
                </a:lnTo>
                <a:lnTo>
                  <a:pt x="44232" y="68987"/>
                </a:lnTo>
                <a:lnTo>
                  <a:pt x="23008" y="89742"/>
                </a:lnTo>
                <a:lnTo>
                  <a:pt x="7860" y="117920"/>
                </a:lnTo>
                <a:lnTo>
                  <a:pt x="0" y="148612"/>
                </a:lnTo>
                <a:lnTo>
                  <a:pt x="413" y="169531"/>
                </a:lnTo>
                <a:lnTo>
                  <a:pt x="11357" y="197771"/>
                </a:lnTo>
                <a:lnTo>
                  <a:pt x="24039" y="211606"/>
                </a:lnTo>
                <a:lnTo>
                  <a:pt x="39087" y="221047"/>
                </a:lnTo>
                <a:lnTo>
                  <a:pt x="55180" y="225243"/>
                </a:lnTo>
                <a:lnTo>
                  <a:pt x="71741" y="223345"/>
                </a:lnTo>
                <a:lnTo>
                  <a:pt x="108739" y="207258"/>
                </a:lnTo>
                <a:lnTo>
                  <a:pt x="136193" y="179708"/>
                </a:lnTo>
                <a:lnTo>
                  <a:pt x="155460" y="144734"/>
                </a:lnTo>
                <a:lnTo>
                  <a:pt x="163365" y="110931"/>
                </a:lnTo>
                <a:lnTo>
                  <a:pt x="162336" y="81943"/>
                </a:lnTo>
                <a:lnTo>
                  <a:pt x="155584" y="66053"/>
                </a:lnTo>
                <a:lnTo>
                  <a:pt x="127966" y="32791"/>
                </a:lnTo>
                <a:lnTo>
                  <a:pt x="9049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SMARTInkShape-4339"/>
          <p:cNvSpPr/>
          <p:nvPr>
            <p:custDataLst>
              <p:tags r:id="rId4"/>
            </p:custDataLst>
          </p:nvPr>
        </p:nvSpPr>
        <p:spPr>
          <a:xfrm>
            <a:off x="5954480" y="4184650"/>
            <a:ext cx="427271" cy="3659"/>
          </a:xfrm>
          <a:custGeom>
            <a:avLst/>
            <a:gdLst/>
            <a:ahLst/>
            <a:cxnLst/>
            <a:rect l="0" t="0" r="0" b="0"/>
            <a:pathLst>
              <a:path w="427271" h="3659">
                <a:moveTo>
                  <a:pt x="8170" y="0"/>
                </a:moveTo>
                <a:lnTo>
                  <a:pt x="8170" y="0"/>
                </a:lnTo>
                <a:lnTo>
                  <a:pt x="0" y="0"/>
                </a:lnTo>
                <a:lnTo>
                  <a:pt x="40595" y="0"/>
                </a:lnTo>
                <a:lnTo>
                  <a:pt x="80437" y="0"/>
                </a:lnTo>
                <a:lnTo>
                  <a:pt x="105737" y="0"/>
                </a:lnTo>
                <a:lnTo>
                  <a:pt x="133893" y="0"/>
                </a:lnTo>
                <a:lnTo>
                  <a:pt x="163952" y="0"/>
                </a:lnTo>
                <a:lnTo>
                  <a:pt x="195986" y="705"/>
                </a:lnTo>
                <a:lnTo>
                  <a:pt x="229336" y="1882"/>
                </a:lnTo>
                <a:lnTo>
                  <a:pt x="263564" y="3371"/>
                </a:lnTo>
                <a:lnTo>
                  <a:pt x="296966" y="3658"/>
                </a:lnTo>
                <a:lnTo>
                  <a:pt x="329818" y="3144"/>
                </a:lnTo>
                <a:lnTo>
                  <a:pt x="362302" y="2096"/>
                </a:lnTo>
                <a:lnTo>
                  <a:pt x="42727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SMARTInkShape-4340"/>
          <p:cNvSpPr/>
          <p:nvPr>
            <p:custDataLst>
              <p:tags r:id="rId5"/>
            </p:custDataLst>
          </p:nvPr>
        </p:nvSpPr>
        <p:spPr>
          <a:xfrm>
            <a:off x="2749550" y="4108450"/>
            <a:ext cx="400051" cy="88901"/>
          </a:xfrm>
          <a:custGeom>
            <a:avLst/>
            <a:gdLst/>
            <a:ahLst/>
            <a:cxnLst/>
            <a:rect l="0" t="0" r="0" b="0"/>
            <a:pathLst>
              <a:path w="400051" h="88901">
                <a:moveTo>
                  <a:pt x="0" y="88900"/>
                </a:moveTo>
                <a:lnTo>
                  <a:pt x="0" y="88900"/>
                </a:lnTo>
                <a:lnTo>
                  <a:pt x="12242" y="88194"/>
                </a:lnTo>
                <a:lnTo>
                  <a:pt x="46084" y="81993"/>
                </a:lnTo>
                <a:lnTo>
                  <a:pt x="82571" y="77363"/>
                </a:lnTo>
                <a:lnTo>
                  <a:pt x="129361" y="70602"/>
                </a:lnTo>
                <a:lnTo>
                  <a:pt x="154680" y="66824"/>
                </a:lnTo>
                <a:lnTo>
                  <a:pt x="180731" y="62893"/>
                </a:lnTo>
                <a:lnTo>
                  <a:pt x="207271" y="58862"/>
                </a:lnTo>
                <a:lnTo>
                  <a:pt x="233430" y="53353"/>
                </a:lnTo>
                <a:lnTo>
                  <a:pt x="259337" y="46857"/>
                </a:lnTo>
                <a:lnTo>
                  <a:pt x="285075" y="39705"/>
                </a:lnTo>
                <a:lnTo>
                  <a:pt x="332487" y="24231"/>
                </a:lnTo>
                <a:lnTo>
                  <a:pt x="400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1" name="SMARTInkShape-Group846"/>
          <p:cNvGrpSpPr/>
          <p:nvPr/>
        </p:nvGrpSpPr>
        <p:grpSpPr>
          <a:xfrm>
            <a:off x="10251825" y="3827024"/>
            <a:ext cx="454276" cy="198877"/>
            <a:chOff x="10251825" y="3827024"/>
            <a:chExt cx="454276" cy="198877"/>
          </a:xfrm>
        </p:grpSpPr>
        <p:sp>
          <p:nvSpPr>
            <p:cNvPr id="388" name="SMARTInkShape-4341"/>
            <p:cNvSpPr/>
            <p:nvPr>
              <p:custDataLst>
                <p:tags r:id="rId195"/>
              </p:custDataLst>
            </p:nvPr>
          </p:nvSpPr>
          <p:spPr>
            <a:xfrm>
              <a:off x="10648950" y="3841750"/>
              <a:ext cx="57151" cy="184151"/>
            </a:xfrm>
            <a:custGeom>
              <a:avLst/>
              <a:gdLst/>
              <a:ahLst/>
              <a:cxnLst/>
              <a:rect l="0" t="0" r="0" b="0"/>
              <a:pathLst>
                <a:path w="57151" h="1841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36886" y="41954"/>
                  </a:lnTo>
                  <a:lnTo>
                    <a:pt x="23551" y="87063"/>
                  </a:lnTo>
                  <a:lnTo>
                    <a:pt x="11369" y="13406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342"/>
            <p:cNvSpPr/>
            <p:nvPr>
              <p:custDataLst>
                <p:tags r:id="rId196"/>
              </p:custDataLst>
            </p:nvPr>
          </p:nvSpPr>
          <p:spPr>
            <a:xfrm>
              <a:off x="10496550" y="3943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343"/>
            <p:cNvSpPr/>
            <p:nvPr>
              <p:custDataLst>
                <p:tags r:id="rId197"/>
              </p:custDataLst>
            </p:nvPr>
          </p:nvSpPr>
          <p:spPr>
            <a:xfrm>
              <a:off x="10251825" y="3827024"/>
              <a:ext cx="191164" cy="156351"/>
            </a:xfrm>
            <a:custGeom>
              <a:avLst/>
              <a:gdLst/>
              <a:ahLst/>
              <a:cxnLst/>
              <a:rect l="0" t="0" r="0" b="0"/>
              <a:pathLst>
                <a:path w="191164" h="156351">
                  <a:moveTo>
                    <a:pt x="124075" y="40126"/>
                  </a:moveTo>
                  <a:lnTo>
                    <a:pt x="124075" y="40126"/>
                  </a:lnTo>
                  <a:lnTo>
                    <a:pt x="124780" y="29987"/>
                  </a:lnTo>
                  <a:lnTo>
                    <a:pt x="129542" y="13644"/>
                  </a:lnTo>
                  <a:lnTo>
                    <a:pt x="129132" y="11182"/>
                  </a:lnTo>
                  <a:lnTo>
                    <a:pt x="126793" y="6566"/>
                  </a:lnTo>
                  <a:lnTo>
                    <a:pt x="114766" y="0"/>
                  </a:lnTo>
                  <a:lnTo>
                    <a:pt x="91056" y="328"/>
                  </a:lnTo>
                  <a:lnTo>
                    <a:pt x="58318" y="11636"/>
                  </a:lnTo>
                  <a:lnTo>
                    <a:pt x="25176" y="38505"/>
                  </a:lnTo>
                  <a:lnTo>
                    <a:pt x="3129" y="73277"/>
                  </a:lnTo>
                  <a:lnTo>
                    <a:pt x="0" y="97899"/>
                  </a:lnTo>
                  <a:lnTo>
                    <a:pt x="1141" y="110391"/>
                  </a:lnTo>
                  <a:lnTo>
                    <a:pt x="13700" y="131798"/>
                  </a:lnTo>
                  <a:lnTo>
                    <a:pt x="22974" y="141457"/>
                  </a:lnTo>
                  <a:lnTo>
                    <a:pt x="46451" y="152190"/>
                  </a:lnTo>
                  <a:lnTo>
                    <a:pt x="91199" y="156350"/>
                  </a:lnTo>
                  <a:lnTo>
                    <a:pt x="123575" y="153164"/>
                  </a:lnTo>
                  <a:lnTo>
                    <a:pt x="149721" y="144693"/>
                  </a:lnTo>
                  <a:lnTo>
                    <a:pt x="171223" y="128228"/>
                  </a:lnTo>
                  <a:lnTo>
                    <a:pt x="180906" y="117911"/>
                  </a:lnTo>
                  <a:lnTo>
                    <a:pt x="189785" y="95158"/>
                  </a:lnTo>
                  <a:lnTo>
                    <a:pt x="191163" y="83164"/>
                  </a:lnTo>
                  <a:lnTo>
                    <a:pt x="189262" y="73052"/>
                  </a:lnTo>
                  <a:lnTo>
                    <a:pt x="179623" y="56170"/>
                  </a:lnTo>
                  <a:lnTo>
                    <a:pt x="151587" y="34767"/>
                  </a:lnTo>
                  <a:lnTo>
                    <a:pt x="106305" y="19416"/>
                  </a:lnTo>
                  <a:lnTo>
                    <a:pt x="73275" y="14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SMARTInkShape-4344"/>
          <p:cNvSpPr/>
          <p:nvPr>
            <p:custDataLst>
              <p:tags r:id="rId6"/>
            </p:custDataLst>
          </p:nvPr>
        </p:nvSpPr>
        <p:spPr>
          <a:xfrm>
            <a:off x="6000750" y="3422650"/>
            <a:ext cx="304801" cy="19051"/>
          </a:xfrm>
          <a:custGeom>
            <a:avLst/>
            <a:gdLst/>
            <a:ahLst/>
            <a:cxnLst/>
            <a:rect l="0" t="0" r="0" b="0"/>
            <a:pathLst>
              <a:path w="304801" h="19051">
                <a:moveTo>
                  <a:pt x="0" y="19050"/>
                </a:moveTo>
                <a:lnTo>
                  <a:pt x="0" y="19050"/>
                </a:lnTo>
                <a:lnTo>
                  <a:pt x="45825" y="17168"/>
                </a:lnTo>
                <a:lnTo>
                  <a:pt x="87395" y="14686"/>
                </a:lnTo>
                <a:lnTo>
                  <a:pt x="113297" y="14024"/>
                </a:lnTo>
                <a:lnTo>
                  <a:pt x="141148" y="13583"/>
                </a:lnTo>
                <a:lnTo>
                  <a:pt x="171710" y="11877"/>
                </a:lnTo>
                <a:lnTo>
                  <a:pt x="204079" y="9329"/>
                </a:lnTo>
                <a:lnTo>
                  <a:pt x="237652" y="6221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SMARTInkShape-4345"/>
          <p:cNvSpPr/>
          <p:nvPr>
            <p:custDataLst>
              <p:tags r:id="rId7"/>
            </p:custDataLst>
          </p:nvPr>
        </p:nvSpPr>
        <p:spPr>
          <a:xfrm>
            <a:off x="2762250" y="3378200"/>
            <a:ext cx="349251" cy="44451"/>
          </a:xfrm>
          <a:custGeom>
            <a:avLst/>
            <a:gdLst/>
            <a:ahLst/>
            <a:cxnLst/>
            <a:rect l="0" t="0" r="0" b="0"/>
            <a:pathLst>
              <a:path w="349251" h="44451">
                <a:moveTo>
                  <a:pt x="0" y="44450"/>
                </a:moveTo>
                <a:lnTo>
                  <a:pt x="0" y="44450"/>
                </a:lnTo>
                <a:lnTo>
                  <a:pt x="47071" y="42568"/>
                </a:lnTo>
                <a:lnTo>
                  <a:pt x="77365" y="40086"/>
                </a:lnTo>
                <a:lnTo>
                  <a:pt x="114347" y="38983"/>
                </a:lnTo>
                <a:lnTo>
                  <a:pt x="154303" y="34729"/>
                </a:lnTo>
                <a:lnTo>
                  <a:pt x="196285" y="28135"/>
                </a:lnTo>
                <a:lnTo>
                  <a:pt x="240814" y="20501"/>
                </a:lnTo>
                <a:lnTo>
                  <a:pt x="284593" y="12404"/>
                </a:lnTo>
                <a:lnTo>
                  <a:pt x="349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Shape-4346"/>
          <p:cNvSpPr/>
          <p:nvPr>
            <p:custDataLst>
              <p:tags r:id="rId8"/>
            </p:custDataLst>
          </p:nvPr>
        </p:nvSpPr>
        <p:spPr>
          <a:xfrm>
            <a:off x="10397875" y="3022188"/>
            <a:ext cx="197196" cy="184931"/>
          </a:xfrm>
          <a:custGeom>
            <a:avLst/>
            <a:gdLst/>
            <a:ahLst/>
            <a:cxnLst/>
            <a:rect l="0" t="0" r="0" b="0"/>
            <a:pathLst>
              <a:path w="197196" h="184931">
                <a:moveTo>
                  <a:pt x="130425" y="82962"/>
                </a:moveTo>
                <a:lnTo>
                  <a:pt x="130425" y="82962"/>
                </a:lnTo>
                <a:lnTo>
                  <a:pt x="130425" y="39341"/>
                </a:lnTo>
                <a:lnTo>
                  <a:pt x="128544" y="19708"/>
                </a:lnTo>
                <a:lnTo>
                  <a:pt x="127055" y="13276"/>
                </a:lnTo>
                <a:lnTo>
                  <a:pt x="123944" y="8282"/>
                </a:lnTo>
                <a:lnTo>
                  <a:pt x="114845" y="853"/>
                </a:lnTo>
                <a:lnTo>
                  <a:pt x="108044" y="0"/>
                </a:lnTo>
                <a:lnTo>
                  <a:pt x="91081" y="2816"/>
                </a:lnTo>
                <a:lnTo>
                  <a:pt x="58325" y="19077"/>
                </a:lnTo>
                <a:lnTo>
                  <a:pt x="25179" y="51881"/>
                </a:lnTo>
                <a:lnTo>
                  <a:pt x="3129" y="92882"/>
                </a:lnTo>
                <a:lnTo>
                  <a:pt x="0" y="119826"/>
                </a:lnTo>
                <a:lnTo>
                  <a:pt x="4725" y="144501"/>
                </a:lnTo>
                <a:lnTo>
                  <a:pt x="16233" y="164876"/>
                </a:lnTo>
                <a:lnTo>
                  <a:pt x="36399" y="177694"/>
                </a:lnTo>
                <a:lnTo>
                  <a:pt x="62529" y="184332"/>
                </a:lnTo>
                <a:lnTo>
                  <a:pt x="92960" y="184930"/>
                </a:lnTo>
                <a:lnTo>
                  <a:pt x="135081" y="171187"/>
                </a:lnTo>
                <a:lnTo>
                  <a:pt x="171003" y="145870"/>
                </a:lnTo>
                <a:lnTo>
                  <a:pt x="187502" y="122445"/>
                </a:lnTo>
                <a:lnTo>
                  <a:pt x="193874" y="109284"/>
                </a:lnTo>
                <a:lnTo>
                  <a:pt x="197195" y="85253"/>
                </a:lnTo>
                <a:lnTo>
                  <a:pt x="196105" y="73906"/>
                </a:lnTo>
                <a:lnTo>
                  <a:pt x="183604" y="53772"/>
                </a:lnTo>
                <a:lnTo>
                  <a:pt x="162528" y="36122"/>
                </a:lnTo>
                <a:lnTo>
                  <a:pt x="105025" y="6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SMARTInkShape-4347"/>
          <p:cNvSpPr/>
          <p:nvPr>
            <p:custDataLst>
              <p:tags r:id="rId9"/>
            </p:custDataLst>
          </p:nvPr>
        </p:nvSpPr>
        <p:spPr>
          <a:xfrm>
            <a:off x="6034265" y="2508250"/>
            <a:ext cx="385586" cy="33978"/>
          </a:xfrm>
          <a:custGeom>
            <a:avLst/>
            <a:gdLst/>
            <a:ahLst/>
            <a:cxnLst/>
            <a:rect l="0" t="0" r="0" b="0"/>
            <a:pathLst>
              <a:path w="385586" h="33978">
                <a:moveTo>
                  <a:pt x="10935" y="19050"/>
                </a:moveTo>
                <a:lnTo>
                  <a:pt x="10935" y="19050"/>
                </a:lnTo>
                <a:lnTo>
                  <a:pt x="4194" y="19050"/>
                </a:lnTo>
                <a:lnTo>
                  <a:pt x="2206" y="19756"/>
                </a:lnTo>
                <a:lnTo>
                  <a:pt x="884" y="20932"/>
                </a:lnTo>
                <a:lnTo>
                  <a:pt x="0" y="22421"/>
                </a:lnTo>
                <a:lnTo>
                  <a:pt x="823" y="24119"/>
                </a:lnTo>
                <a:lnTo>
                  <a:pt x="5500" y="27888"/>
                </a:lnTo>
                <a:lnTo>
                  <a:pt x="36292" y="33977"/>
                </a:lnTo>
                <a:lnTo>
                  <a:pt x="78649" y="32504"/>
                </a:lnTo>
                <a:lnTo>
                  <a:pt x="104761" y="30136"/>
                </a:lnTo>
                <a:lnTo>
                  <a:pt x="134870" y="27146"/>
                </a:lnTo>
                <a:lnTo>
                  <a:pt x="167641" y="23742"/>
                </a:lnTo>
                <a:lnTo>
                  <a:pt x="202189" y="20061"/>
                </a:lnTo>
                <a:lnTo>
                  <a:pt x="237921" y="16196"/>
                </a:lnTo>
                <a:lnTo>
                  <a:pt x="274442" y="12209"/>
                </a:lnTo>
                <a:lnTo>
                  <a:pt x="311490" y="8139"/>
                </a:lnTo>
                <a:lnTo>
                  <a:pt x="38558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SMARTInkShape-4348"/>
          <p:cNvSpPr/>
          <p:nvPr>
            <p:custDataLst>
              <p:tags r:id="rId10"/>
            </p:custDataLst>
          </p:nvPr>
        </p:nvSpPr>
        <p:spPr>
          <a:xfrm>
            <a:off x="2787650" y="2520950"/>
            <a:ext cx="476251" cy="57151"/>
          </a:xfrm>
          <a:custGeom>
            <a:avLst/>
            <a:gdLst/>
            <a:ahLst/>
            <a:cxnLst/>
            <a:rect l="0" t="0" r="0" b="0"/>
            <a:pathLst>
              <a:path w="476251" h="57151">
                <a:moveTo>
                  <a:pt x="0" y="57150"/>
                </a:moveTo>
                <a:lnTo>
                  <a:pt x="0" y="57150"/>
                </a:lnTo>
                <a:lnTo>
                  <a:pt x="39999" y="57150"/>
                </a:lnTo>
                <a:lnTo>
                  <a:pt x="75633" y="55268"/>
                </a:lnTo>
                <a:lnTo>
                  <a:pt x="119692" y="52080"/>
                </a:lnTo>
                <a:lnTo>
                  <a:pt x="143295" y="50243"/>
                </a:lnTo>
                <a:lnTo>
                  <a:pt x="167496" y="48312"/>
                </a:lnTo>
                <a:lnTo>
                  <a:pt x="193509" y="46319"/>
                </a:lnTo>
                <a:lnTo>
                  <a:pt x="220728" y="44285"/>
                </a:lnTo>
                <a:lnTo>
                  <a:pt x="248752" y="42223"/>
                </a:lnTo>
                <a:lnTo>
                  <a:pt x="277313" y="39438"/>
                </a:lnTo>
                <a:lnTo>
                  <a:pt x="306230" y="36169"/>
                </a:lnTo>
                <a:lnTo>
                  <a:pt x="335387" y="32580"/>
                </a:lnTo>
                <a:lnTo>
                  <a:pt x="361174" y="28070"/>
                </a:lnTo>
                <a:lnTo>
                  <a:pt x="406761" y="17414"/>
                </a:lnTo>
                <a:lnTo>
                  <a:pt x="447900" y="6257"/>
                </a:lnTo>
                <a:lnTo>
                  <a:pt x="476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SMARTInkShape-Group852"/>
          <p:cNvGrpSpPr/>
          <p:nvPr/>
        </p:nvGrpSpPr>
        <p:grpSpPr>
          <a:xfrm>
            <a:off x="10396826" y="2177082"/>
            <a:ext cx="479842" cy="242269"/>
            <a:chOff x="10396826" y="2177082"/>
            <a:chExt cx="479842" cy="242269"/>
          </a:xfrm>
        </p:grpSpPr>
        <p:sp>
          <p:nvSpPr>
            <p:cNvPr id="397" name="SMARTInkShape-4349"/>
            <p:cNvSpPr/>
            <p:nvPr>
              <p:custDataLst>
                <p:tags r:id="rId192"/>
              </p:custDataLst>
            </p:nvPr>
          </p:nvSpPr>
          <p:spPr>
            <a:xfrm>
              <a:off x="10788650" y="2190750"/>
              <a:ext cx="88018" cy="228601"/>
            </a:xfrm>
            <a:custGeom>
              <a:avLst/>
              <a:gdLst/>
              <a:ahLst/>
              <a:cxnLst/>
              <a:rect l="0" t="0" r="0" b="0"/>
              <a:pathLst>
                <a:path w="88018" h="228601">
                  <a:moveTo>
                    <a:pt x="82550" y="0"/>
                  </a:moveTo>
                  <a:lnTo>
                    <a:pt x="82550" y="0"/>
                  </a:lnTo>
                  <a:lnTo>
                    <a:pt x="88017" y="0"/>
                  </a:lnTo>
                  <a:lnTo>
                    <a:pt x="65330" y="44258"/>
                  </a:lnTo>
                  <a:lnTo>
                    <a:pt x="44992" y="90019"/>
                  </a:lnTo>
                  <a:lnTo>
                    <a:pt x="31990" y="128203"/>
                  </a:lnTo>
                  <a:lnTo>
                    <a:pt x="19156" y="168692"/>
                  </a:lnTo>
                  <a:lnTo>
                    <a:pt x="4517" y="21457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350"/>
            <p:cNvSpPr/>
            <p:nvPr>
              <p:custDataLst>
                <p:tags r:id="rId193"/>
              </p:custDataLst>
            </p:nvPr>
          </p:nvSpPr>
          <p:spPr>
            <a:xfrm>
              <a:off x="10648950" y="2273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351"/>
            <p:cNvSpPr/>
            <p:nvPr>
              <p:custDataLst>
                <p:tags r:id="rId194"/>
              </p:custDataLst>
            </p:nvPr>
          </p:nvSpPr>
          <p:spPr>
            <a:xfrm>
              <a:off x="10396826" y="2177082"/>
              <a:ext cx="171493" cy="158953"/>
            </a:xfrm>
            <a:custGeom>
              <a:avLst/>
              <a:gdLst/>
              <a:ahLst/>
              <a:cxnLst/>
              <a:rect l="0" t="0" r="0" b="0"/>
              <a:pathLst>
                <a:path w="171493" h="158953">
                  <a:moveTo>
                    <a:pt x="106074" y="20018"/>
                  </a:moveTo>
                  <a:lnTo>
                    <a:pt x="106074" y="20018"/>
                  </a:lnTo>
                  <a:lnTo>
                    <a:pt x="106072" y="16647"/>
                  </a:lnTo>
                  <a:lnTo>
                    <a:pt x="104193" y="13110"/>
                  </a:lnTo>
                  <a:lnTo>
                    <a:pt x="102703" y="11180"/>
                  </a:lnTo>
                  <a:lnTo>
                    <a:pt x="99167" y="9034"/>
                  </a:lnTo>
                  <a:lnTo>
                    <a:pt x="93831" y="8081"/>
                  </a:lnTo>
                  <a:lnTo>
                    <a:pt x="71279" y="9350"/>
                  </a:lnTo>
                  <a:lnTo>
                    <a:pt x="63828" y="10789"/>
                  </a:lnTo>
                  <a:lnTo>
                    <a:pt x="39856" y="26299"/>
                  </a:lnTo>
                  <a:lnTo>
                    <a:pt x="18250" y="52139"/>
                  </a:lnTo>
                  <a:lnTo>
                    <a:pt x="1814" y="85509"/>
                  </a:lnTo>
                  <a:lnTo>
                    <a:pt x="0" y="107921"/>
                  </a:lnTo>
                  <a:lnTo>
                    <a:pt x="1491" y="118837"/>
                  </a:lnTo>
                  <a:lnTo>
                    <a:pt x="12556" y="136610"/>
                  </a:lnTo>
                  <a:lnTo>
                    <a:pt x="29938" y="150153"/>
                  </a:lnTo>
                  <a:lnTo>
                    <a:pt x="51774" y="158524"/>
                  </a:lnTo>
                  <a:lnTo>
                    <a:pt x="75591" y="158952"/>
                  </a:lnTo>
                  <a:lnTo>
                    <a:pt x="112798" y="149378"/>
                  </a:lnTo>
                  <a:lnTo>
                    <a:pt x="136580" y="137484"/>
                  </a:lnTo>
                  <a:lnTo>
                    <a:pt x="156555" y="120438"/>
                  </a:lnTo>
                  <a:lnTo>
                    <a:pt x="167315" y="97340"/>
                  </a:lnTo>
                  <a:lnTo>
                    <a:pt x="171492" y="58450"/>
                  </a:lnTo>
                  <a:lnTo>
                    <a:pt x="170854" y="45639"/>
                  </a:lnTo>
                  <a:lnTo>
                    <a:pt x="162616" y="25761"/>
                  </a:lnTo>
                  <a:lnTo>
                    <a:pt x="150253" y="11282"/>
                  </a:lnTo>
                  <a:lnTo>
                    <a:pt x="137704" y="2494"/>
                  </a:lnTo>
                  <a:lnTo>
                    <a:pt x="125071" y="0"/>
                  </a:lnTo>
                  <a:lnTo>
                    <a:pt x="118739" y="323"/>
                  </a:lnTo>
                  <a:lnTo>
                    <a:pt x="114517" y="2654"/>
                  </a:lnTo>
                  <a:lnTo>
                    <a:pt x="111702" y="6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1" name="SMARTInkShape-4352"/>
          <p:cNvSpPr/>
          <p:nvPr>
            <p:custDataLst>
              <p:tags r:id="rId11"/>
            </p:custDataLst>
          </p:nvPr>
        </p:nvSpPr>
        <p:spPr>
          <a:xfrm>
            <a:off x="5946879" y="1758950"/>
            <a:ext cx="428522" cy="44451"/>
          </a:xfrm>
          <a:custGeom>
            <a:avLst/>
            <a:gdLst/>
            <a:ahLst/>
            <a:cxnLst/>
            <a:rect l="0" t="0" r="0" b="0"/>
            <a:pathLst>
              <a:path w="428522" h="44451">
                <a:moveTo>
                  <a:pt x="9421" y="44450"/>
                </a:moveTo>
                <a:lnTo>
                  <a:pt x="9421" y="44450"/>
                </a:lnTo>
                <a:lnTo>
                  <a:pt x="6050" y="41079"/>
                </a:lnTo>
                <a:lnTo>
                  <a:pt x="2514" y="39424"/>
                </a:lnTo>
                <a:lnTo>
                  <a:pt x="582" y="38983"/>
                </a:lnTo>
                <a:lnTo>
                  <a:pt x="0" y="38688"/>
                </a:lnTo>
                <a:lnTo>
                  <a:pt x="318" y="38492"/>
                </a:lnTo>
                <a:lnTo>
                  <a:pt x="1236" y="38361"/>
                </a:lnTo>
                <a:lnTo>
                  <a:pt x="42909" y="43590"/>
                </a:lnTo>
                <a:lnTo>
                  <a:pt x="76751" y="44068"/>
                </a:lnTo>
                <a:lnTo>
                  <a:pt x="118367" y="43574"/>
                </a:lnTo>
                <a:lnTo>
                  <a:pt x="165086" y="41004"/>
                </a:lnTo>
                <a:lnTo>
                  <a:pt x="190103" y="39330"/>
                </a:lnTo>
                <a:lnTo>
                  <a:pt x="215955" y="37509"/>
                </a:lnTo>
                <a:lnTo>
                  <a:pt x="242360" y="35589"/>
                </a:lnTo>
                <a:lnTo>
                  <a:pt x="288632" y="31575"/>
                </a:lnTo>
                <a:lnTo>
                  <a:pt x="326837" y="27439"/>
                </a:lnTo>
                <a:lnTo>
                  <a:pt x="367091" y="20294"/>
                </a:lnTo>
                <a:lnTo>
                  <a:pt x="327146" y="14932"/>
                </a:lnTo>
                <a:lnTo>
                  <a:pt x="286805" y="13692"/>
                </a:lnTo>
                <a:lnTo>
                  <a:pt x="262783" y="14067"/>
                </a:lnTo>
                <a:lnTo>
                  <a:pt x="236890" y="15022"/>
                </a:lnTo>
                <a:lnTo>
                  <a:pt x="209751" y="16365"/>
                </a:lnTo>
                <a:lnTo>
                  <a:pt x="182485" y="17965"/>
                </a:lnTo>
                <a:lnTo>
                  <a:pt x="155136" y="19738"/>
                </a:lnTo>
                <a:lnTo>
                  <a:pt x="127731" y="21625"/>
                </a:lnTo>
                <a:lnTo>
                  <a:pt x="80348" y="25604"/>
                </a:lnTo>
                <a:lnTo>
                  <a:pt x="43060" y="29724"/>
                </a:lnTo>
                <a:lnTo>
                  <a:pt x="19075" y="34599"/>
                </a:lnTo>
                <a:lnTo>
                  <a:pt x="62650" y="28759"/>
                </a:lnTo>
                <a:lnTo>
                  <a:pt x="89358" y="25522"/>
                </a:lnTo>
                <a:lnTo>
                  <a:pt x="123390" y="21248"/>
                </a:lnTo>
                <a:lnTo>
                  <a:pt x="162306" y="16282"/>
                </a:lnTo>
                <a:lnTo>
                  <a:pt x="204478" y="10855"/>
                </a:lnTo>
                <a:lnTo>
                  <a:pt x="248115" y="7236"/>
                </a:lnTo>
                <a:lnTo>
                  <a:pt x="292729" y="4824"/>
                </a:lnTo>
                <a:lnTo>
                  <a:pt x="337992" y="3216"/>
                </a:lnTo>
                <a:lnTo>
                  <a:pt x="368168" y="2144"/>
                </a:lnTo>
                <a:lnTo>
                  <a:pt x="42852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MARTInkShape-4353"/>
          <p:cNvSpPr/>
          <p:nvPr>
            <p:custDataLst>
              <p:tags r:id="rId12"/>
            </p:custDataLst>
          </p:nvPr>
        </p:nvSpPr>
        <p:spPr>
          <a:xfrm>
            <a:off x="2857500" y="1816100"/>
            <a:ext cx="501651" cy="69851"/>
          </a:xfrm>
          <a:custGeom>
            <a:avLst/>
            <a:gdLst/>
            <a:ahLst/>
            <a:cxnLst/>
            <a:rect l="0" t="0" r="0" b="0"/>
            <a:pathLst>
              <a:path w="501651" h="69851">
                <a:moveTo>
                  <a:pt x="0" y="69850"/>
                </a:moveTo>
                <a:lnTo>
                  <a:pt x="0" y="69850"/>
                </a:lnTo>
                <a:lnTo>
                  <a:pt x="46160" y="58313"/>
                </a:lnTo>
                <a:lnTo>
                  <a:pt x="79312" y="51552"/>
                </a:lnTo>
                <a:lnTo>
                  <a:pt x="123209" y="45725"/>
                </a:lnTo>
                <a:lnTo>
                  <a:pt x="147756" y="43183"/>
                </a:lnTo>
                <a:lnTo>
                  <a:pt x="173293" y="40783"/>
                </a:lnTo>
                <a:lnTo>
                  <a:pt x="199490" y="38478"/>
                </a:lnTo>
                <a:lnTo>
                  <a:pt x="226127" y="36235"/>
                </a:lnTo>
                <a:lnTo>
                  <a:pt x="251645" y="34740"/>
                </a:lnTo>
                <a:lnTo>
                  <a:pt x="276419" y="33743"/>
                </a:lnTo>
                <a:lnTo>
                  <a:pt x="321820" y="31930"/>
                </a:lnTo>
                <a:lnTo>
                  <a:pt x="358461" y="28773"/>
                </a:lnTo>
                <a:lnTo>
                  <a:pt x="393350" y="25361"/>
                </a:lnTo>
                <a:lnTo>
                  <a:pt x="393467" y="23963"/>
                </a:lnTo>
                <a:lnTo>
                  <a:pt x="391428" y="22325"/>
                </a:lnTo>
                <a:lnTo>
                  <a:pt x="358219" y="20020"/>
                </a:lnTo>
                <a:lnTo>
                  <a:pt x="320075" y="21363"/>
                </a:lnTo>
                <a:lnTo>
                  <a:pt x="274195" y="24311"/>
                </a:lnTo>
                <a:lnTo>
                  <a:pt x="249119" y="26085"/>
                </a:lnTo>
                <a:lnTo>
                  <a:pt x="223229" y="27973"/>
                </a:lnTo>
                <a:lnTo>
                  <a:pt x="198208" y="29938"/>
                </a:lnTo>
                <a:lnTo>
                  <a:pt x="173767" y="31953"/>
                </a:lnTo>
                <a:lnTo>
                  <a:pt x="127324" y="36779"/>
                </a:lnTo>
                <a:lnTo>
                  <a:pt x="85516" y="43628"/>
                </a:lnTo>
                <a:lnTo>
                  <a:pt x="43134" y="52046"/>
                </a:lnTo>
                <a:lnTo>
                  <a:pt x="26186" y="55637"/>
                </a:lnTo>
                <a:lnTo>
                  <a:pt x="72723" y="48162"/>
                </a:lnTo>
                <a:lnTo>
                  <a:pt x="117694" y="40455"/>
                </a:lnTo>
                <a:lnTo>
                  <a:pt x="145490" y="35437"/>
                </a:lnTo>
                <a:lnTo>
                  <a:pt x="175310" y="29975"/>
                </a:lnTo>
                <a:lnTo>
                  <a:pt x="206479" y="24922"/>
                </a:lnTo>
                <a:lnTo>
                  <a:pt x="238547" y="20142"/>
                </a:lnTo>
                <a:lnTo>
                  <a:pt x="271214" y="15545"/>
                </a:lnTo>
                <a:lnTo>
                  <a:pt x="302871" y="11774"/>
                </a:lnTo>
                <a:lnTo>
                  <a:pt x="333853" y="8555"/>
                </a:lnTo>
                <a:lnTo>
                  <a:pt x="364385" y="5703"/>
                </a:lnTo>
                <a:lnTo>
                  <a:pt x="390385" y="3802"/>
                </a:lnTo>
                <a:lnTo>
                  <a:pt x="434325" y="1690"/>
                </a:lnTo>
                <a:lnTo>
                  <a:pt x="477312" y="501"/>
                </a:lnTo>
                <a:lnTo>
                  <a:pt x="501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5" name="SMARTInkShape-Group855"/>
          <p:cNvGrpSpPr/>
          <p:nvPr/>
        </p:nvGrpSpPr>
        <p:grpSpPr>
          <a:xfrm>
            <a:off x="4261733" y="1574923"/>
            <a:ext cx="640468" cy="639203"/>
            <a:chOff x="4261733" y="1574923"/>
            <a:chExt cx="640468" cy="639203"/>
          </a:xfrm>
        </p:grpSpPr>
        <p:sp>
          <p:nvSpPr>
            <p:cNvPr id="403" name="SMARTInkShape-4354"/>
            <p:cNvSpPr/>
            <p:nvPr>
              <p:custDataLst>
                <p:tags r:id="rId190"/>
              </p:custDataLst>
            </p:nvPr>
          </p:nvSpPr>
          <p:spPr>
            <a:xfrm>
              <a:off x="4261733" y="1574923"/>
              <a:ext cx="640468" cy="18928"/>
            </a:xfrm>
            <a:custGeom>
              <a:avLst/>
              <a:gdLst/>
              <a:ahLst/>
              <a:cxnLst/>
              <a:rect l="0" t="0" r="0" b="0"/>
              <a:pathLst>
                <a:path w="640468" h="18928">
                  <a:moveTo>
                    <a:pt x="5467" y="18927"/>
                  </a:moveTo>
                  <a:lnTo>
                    <a:pt x="5467" y="18927"/>
                  </a:lnTo>
                  <a:lnTo>
                    <a:pt x="441" y="6994"/>
                  </a:lnTo>
                  <a:lnTo>
                    <a:pt x="0" y="4621"/>
                  </a:lnTo>
                  <a:lnTo>
                    <a:pt x="411" y="3040"/>
                  </a:lnTo>
                  <a:lnTo>
                    <a:pt x="1391" y="1986"/>
                  </a:lnTo>
                  <a:lnTo>
                    <a:pt x="4361" y="814"/>
                  </a:lnTo>
                  <a:lnTo>
                    <a:pt x="17438" y="0"/>
                  </a:lnTo>
                  <a:lnTo>
                    <a:pt x="19798" y="665"/>
                  </a:lnTo>
                  <a:lnTo>
                    <a:pt x="21371" y="1813"/>
                  </a:lnTo>
                  <a:lnTo>
                    <a:pt x="22419" y="3285"/>
                  </a:lnTo>
                  <a:lnTo>
                    <a:pt x="34008" y="8726"/>
                  </a:lnTo>
                  <a:lnTo>
                    <a:pt x="79356" y="12239"/>
                  </a:lnTo>
                  <a:lnTo>
                    <a:pt x="124726" y="12477"/>
                  </a:lnTo>
                  <a:lnTo>
                    <a:pt x="163834" y="10651"/>
                  </a:lnTo>
                  <a:lnTo>
                    <a:pt x="208497" y="8193"/>
                  </a:lnTo>
                  <a:lnTo>
                    <a:pt x="233248" y="7538"/>
                  </a:lnTo>
                  <a:lnTo>
                    <a:pt x="258921" y="7101"/>
                  </a:lnTo>
                  <a:lnTo>
                    <a:pt x="286620" y="6104"/>
                  </a:lnTo>
                  <a:lnTo>
                    <a:pt x="315669" y="4734"/>
                  </a:lnTo>
                  <a:lnTo>
                    <a:pt x="345618" y="3115"/>
                  </a:lnTo>
                  <a:lnTo>
                    <a:pt x="374051" y="2035"/>
                  </a:lnTo>
                  <a:lnTo>
                    <a:pt x="401473" y="1316"/>
                  </a:lnTo>
                  <a:lnTo>
                    <a:pt x="428221" y="836"/>
                  </a:lnTo>
                  <a:lnTo>
                    <a:pt x="453108" y="517"/>
                  </a:lnTo>
                  <a:lnTo>
                    <a:pt x="499576" y="161"/>
                  </a:lnTo>
                  <a:lnTo>
                    <a:pt x="539984" y="1885"/>
                  </a:lnTo>
                  <a:lnTo>
                    <a:pt x="586940" y="6822"/>
                  </a:lnTo>
                  <a:lnTo>
                    <a:pt x="633705" y="17707"/>
                  </a:lnTo>
                  <a:lnTo>
                    <a:pt x="640467" y="1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355"/>
            <p:cNvSpPr/>
            <p:nvPr>
              <p:custDataLst>
                <p:tags r:id="rId191"/>
              </p:custDataLst>
            </p:nvPr>
          </p:nvSpPr>
          <p:spPr>
            <a:xfrm>
              <a:off x="4363320" y="1899295"/>
              <a:ext cx="249037" cy="314831"/>
            </a:xfrm>
            <a:custGeom>
              <a:avLst/>
              <a:gdLst/>
              <a:ahLst/>
              <a:cxnLst/>
              <a:rect l="0" t="0" r="0" b="0"/>
              <a:pathLst>
                <a:path w="249037" h="314831">
                  <a:moveTo>
                    <a:pt x="164230" y="50155"/>
                  </a:moveTo>
                  <a:lnTo>
                    <a:pt x="164230" y="50155"/>
                  </a:lnTo>
                  <a:lnTo>
                    <a:pt x="155391" y="35849"/>
                  </a:lnTo>
                  <a:lnTo>
                    <a:pt x="145932" y="29140"/>
                  </a:lnTo>
                  <a:lnTo>
                    <a:pt x="136342" y="28585"/>
                  </a:lnTo>
                  <a:lnTo>
                    <a:pt x="117161" y="34121"/>
                  </a:lnTo>
                  <a:lnTo>
                    <a:pt x="89842" y="50343"/>
                  </a:lnTo>
                  <a:lnTo>
                    <a:pt x="42683" y="97543"/>
                  </a:lnTo>
                  <a:lnTo>
                    <a:pt x="23425" y="130483"/>
                  </a:lnTo>
                  <a:lnTo>
                    <a:pt x="9222" y="165584"/>
                  </a:lnTo>
                  <a:lnTo>
                    <a:pt x="558" y="199999"/>
                  </a:lnTo>
                  <a:lnTo>
                    <a:pt x="0" y="234110"/>
                  </a:lnTo>
                  <a:lnTo>
                    <a:pt x="6573" y="265968"/>
                  </a:lnTo>
                  <a:lnTo>
                    <a:pt x="21253" y="291887"/>
                  </a:lnTo>
                  <a:lnTo>
                    <a:pt x="41418" y="307639"/>
                  </a:lnTo>
                  <a:lnTo>
                    <a:pt x="52722" y="312828"/>
                  </a:lnTo>
                  <a:lnTo>
                    <a:pt x="76571" y="314830"/>
                  </a:lnTo>
                  <a:lnTo>
                    <a:pt x="101987" y="308899"/>
                  </a:lnTo>
                  <a:lnTo>
                    <a:pt x="144063" y="284316"/>
                  </a:lnTo>
                  <a:lnTo>
                    <a:pt x="187103" y="244263"/>
                  </a:lnTo>
                  <a:lnTo>
                    <a:pt x="213906" y="208157"/>
                  </a:lnTo>
                  <a:lnTo>
                    <a:pt x="232405" y="166710"/>
                  </a:lnTo>
                  <a:lnTo>
                    <a:pt x="243919" y="124535"/>
                  </a:lnTo>
                  <a:lnTo>
                    <a:pt x="249036" y="86976"/>
                  </a:lnTo>
                  <a:lnTo>
                    <a:pt x="243784" y="55231"/>
                  </a:lnTo>
                  <a:lnTo>
                    <a:pt x="238432" y="40839"/>
                  </a:lnTo>
                  <a:lnTo>
                    <a:pt x="219317" y="21085"/>
                  </a:lnTo>
                  <a:lnTo>
                    <a:pt x="192241" y="8307"/>
                  </a:lnTo>
                  <a:lnTo>
                    <a:pt x="156689" y="276"/>
                  </a:lnTo>
                  <a:lnTo>
                    <a:pt x="121132" y="0"/>
                  </a:lnTo>
                  <a:lnTo>
                    <a:pt x="68980" y="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856"/>
          <p:cNvGrpSpPr/>
          <p:nvPr/>
        </p:nvGrpSpPr>
        <p:grpSpPr>
          <a:xfrm>
            <a:off x="7904793" y="5118100"/>
            <a:ext cx="375608" cy="241301"/>
            <a:chOff x="7904793" y="5118100"/>
            <a:chExt cx="375608" cy="241301"/>
          </a:xfrm>
        </p:grpSpPr>
        <p:sp>
          <p:nvSpPr>
            <p:cNvPr id="406" name="SMARTInkShape-4356"/>
            <p:cNvSpPr/>
            <p:nvPr>
              <p:custDataLst>
                <p:tags r:id="rId187"/>
              </p:custDataLst>
            </p:nvPr>
          </p:nvSpPr>
          <p:spPr>
            <a:xfrm>
              <a:off x="8261350" y="511810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8118" y="49902"/>
                  </a:lnTo>
                  <a:lnTo>
                    <a:pt x="17224" y="85679"/>
                  </a:lnTo>
                  <a:lnTo>
                    <a:pt x="12124" y="125098"/>
                  </a:lnTo>
                  <a:lnTo>
                    <a:pt x="7034" y="162373"/>
                  </a:lnTo>
                  <a:lnTo>
                    <a:pt x="2085" y="20756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357"/>
            <p:cNvSpPr/>
            <p:nvPr>
              <p:custDataLst>
                <p:tags r:id="rId188"/>
              </p:custDataLst>
            </p:nvPr>
          </p:nvSpPr>
          <p:spPr>
            <a:xfrm>
              <a:off x="8134350" y="5238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358"/>
            <p:cNvSpPr/>
            <p:nvPr>
              <p:custDataLst>
                <p:tags r:id="rId189"/>
              </p:custDataLst>
            </p:nvPr>
          </p:nvSpPr>
          <p:spPr>
            <a:xfrm>
              <a:off x="7904793" y="5125347"/>
              <a:ext cx="143483" cy="182677"/>
            </a:xfrm>
            <a:custGeom>
              <a:avLst/>
              <a:gdLst/>
              <a:ahLst/>
              <a:cxnLst/>
              <a:rect l="0" t="0" r="0" b="0"/>
              <a:pathLst>
                <a:path w="143483" h="182677">
                  <a:moveTo>
                    <a:pt x="58107" y="5453"/>
                  </a:moveTo>
                  <a:lnTo>
                    <a:pt x="58107" y="5453"/>
                  </a:lnTo>
                  <a:lnTo>
                    <a:pt x="51365" y="5453"/>
                  </a:lnTo>
                  <a:lnTo>
                    <a:pt x="33688" y="12195"/>
                  </a:lnTo>
                  <a:lnTo>
                    <a:pt x="13947" y="33243"/>
                  </a:lnTo>
                  <a:lnTo>
                    <a:pt x="1435" y="65192"/>
                  </a:lnTo>
                  <a:lnTo>
                    <a:pt x="0" y="104841"/>
                  </a:lnTo>
                  <a:lnTo>
                    <a:pt x="4044" y="137755"/>
                  </a:lnTo>
                  <a:lnTo>
                    <a:pt x="16453" y="165382"/>
                  </a:lnTo>
                  <a:lnTo>
                    <a:pt x="27600" y="177193"/>
                  </a:lnTo>
                  <a:lnTo>
                    <a:pt x="33535" y="181329"/>
                  </a:lnTo>
                  <a:lnTo>
                    <a:pt x="41020" y="182676"/>
                  </a:lnTo>
                  <a:lnTo>
                    <a:pt x="58744" y="180409"/>
                  </a:lnTo>
                  <a:lnTo>
                    <a:pt x="85185" y="167829"/>
                  </a:lnTo>
                  <a:lnTo>
                    <a:pt x="114263" y="143954"/>
                  </a:lnTo>
                  <a:lnTo>
                    <a:pt x="135110" y="111166"/>
                  </a:lnTo>
                  <a:lnTo>
                    <a:pt x="143482" y="78011"/>
                  </a:lnTo>
                  <a:lnTo>
                    <a:pt x="141677" y="58397"/>
                  </a:lnTo>
                  <a:lnTo>
                    <a:pt x="129021" y="26182"/>
                  </a:lnTo>
                  <a:lnTo>
                    <a:pt x="113690" y="9321"/>
                  </a:lnTo>
                  <a:lnTo>
                    <a:pt x="99980" y="3645"/>
                  </a:lnTo>
                  <a:lnTo>
                    <a:pt x="71553" y="0"/>
                  </a:lnTo>
                  <a:lnTo>
                    <a:pt x="45407" y="5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857"/>
          <p:cNvGrpSpPr/>
          <p:nvPr/>
        </p:nvGrpSpPr>
        <p:grpSpPr>
          <a:xfrm>
            <a:off x="4235450" y="5245100"/>
            <a:ext cx="317501" cy="88901"/>
            <a:chOff x="4235450" y="5245100"/>
            <a:chExt cx="317501" cy="88901"/>
          </a:xfrm>
        </p:grpSpPr>
        <p:sp>
          <p:nvSpPr>
            <p:cNvPr id="410" name="SMARTInkShape-4359"/>
            <p:cNvSpPr/>
            <p:nvPr>
              <p:custDataLst>
                <p:tags r:id="rId185"/>
              </p:custDataLst>
            </p:nvPr>
          </p:nvSpPr>
          <p:spPr>
            <a:xfrm>
              <a:off x="4235450" y="5276850"/>
              <a:ext cx="317501" cy="57151"/>
            </a:xfrm>
            <a:custGeom>
              <a:avLst/>
              <a:gdLst/>
              <a:ahLst/>
              <a:cxnLst/>
              <a:rect l="0" t="0" r="0" b="0"/>
              <a:pathLst>
                <a:path w="3175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0338" y="44941"/>
                  </a:lnTo>
                  <a:lnTo>
                    <a:pt x="51976" y="40542"/>
                  </a:lnTo>
                  <a:lnTo>
                    <a:pt x="79101" y="35496"/>
                  </a:lnTo>
                  <a:lnTo>
                    <a:pt x="109884" y="30014"/>
                  </a:lnTo>
                  <a:lnTo>
                    <a:pt x="146633" y="24243"/>
                  </a:lnTo>
                  <a:lnTo>
                    <a:pt x="187361" y="18278"/>
                  </a:lnTo>
                  <a:lnTo>
                    <a:pt x="230741" y="12186"/>
                  </a:lnTo>
                  <a:lnTo>
                    <a:pt x="259661" y="8124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360"/>
            <p:cNvSpPr/>
            <p:nvPr>
              <p:custDataLst>
                <p:tags r:id="rId186"/>
              </p:custDataLst>
            </p:nvPr>
          </p:nvSpPr>
          <p:spPr>
            <a:xfrm>
              <a:off x="4320231" y="5245100"/>
              <a:ext cx="200970" cy="18789"/>
            </a:xfrm>
            <a:custGeom>
              <a:avLst/>
              <a:gdLst/>
              <a:ahLst/>
              <a:cxnLst/>
              <a:rect l="0" t="0" r="0" b="0"/>
              <a:pathLst>
                <a:path w="200970" h="18789">
                  <a:moveTo>
                    <a:pt x="23169" y="12700"/>
                  </a:moveTo>
                  <a:lnTo>
                    <a:pt x="23169" y="12700"/>
                  </a:lnTo>
                  <a:lnTo>
                    <a:pt x="13030" y="13406"/>
                  </a:lnTo>
                  <a:lnTo>
                    <a:pt x="56" y="18167"/>
                  </a:lnTo>
                  <a:lnTo>
                    <a:pt x="0" y="18462"/>
                  </a:lnTo>
                  <a:lnTo>
                    <a:pt x="1818" y="18788"/>
                  </a:lnTo>
                  <a:lnTo>
                    <a:pt x="39020" y="18293"/>
                  </a:lnTo>
                  <a:lnTo>
                    <a:pt x="80543" y="15656"/>
                  </a:lnTo>
                  <a:lnTo>
                    <a:pt x="127691" y="10251"/>
                  </a:lnTo>
                  <a:lnTo>
                    <a:pt x="168401" y="4556"/>
                  </a:lnTo>
                  <a:lnTo>
                    <a:pt x="2009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858"/>
          <p:cNvGrpSpPr/>
          <p:nvPr/>
        </p:nvGrpSpPr>
        <p:grpSpPr>
          <a:xfrm>
            <a:off x="2768600" y="5289550"/>
            <a:ext cx="406401" cy="101601"/>
            <a:chOff x="2768600" y="5289550"/>
            <a:chExt cx="406401" cy="101601"/>
          </a:xfrm>
        </p:grpSpPr>
        <p:sp>
          <p:nvSpPr>
            <p:cNvPr id="413" name="SMARTInkShape-4361"/>
            <p:cNvSpPr/>
            <p:nvPr>
              <p:custDataLst>
                <p:tags r:id="rId183"/>
              </p:custDataLst>
            </p:nvPr>
          </p:nvSpPr>
          <p:spPr>
            <a:xfrm>
              <a:off x="2771579" y="5302250"/>
              <a:ext cx="403422" cy="88901"/>
            </a:xfrm>
            <a:custGeom>
              <a:avLst/>
              <a:gdLst/>
              <a:ahLst/>
              <a:cxnLst/>
              <a:rect l="0" t="0" r="0" b="0"/>
              <a:pathLst>
                <a:path w="4034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8900"/>
                  </a:lnTo>
                  <a:lnTo>
                    <a:pt x="34377" y="82419"/>
                  </a:lnTo>
                  <a:lnTo>
                    <a:pt x="80651" y="73320"/>
                  </a:lnTo>
                  <a:lnTo>
                    <a:pt x="111336" y="66519"/>
                  </a:lnTo>
                  <a:lnTo>
                    <a:pt x="145903" y="58457"/>
                  </a:lnTo>
                  <a:lnTo>
                    <a:pt x="183059" y="49555"/>
                  </a:lnTo>
                  <a:lnTo>
                    <a:pt x="224057" y="40092"/>
                  </a:lnTo>
                  <a:lnTo>
                    <a:pt x="267617" y="30255"/>
                  </a:lnTo>
                  <a:lnTo>
                    <a:pt x="312885" y="20170"/>
                  </a:lnTo>
                  <a:lnTo>
                    <a:pt x="343064" y="13447"/>
                  </a:lnTo>
                  <a:lnTo>
                    <a:pt x="4034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362"/>
            <p:cNvSpPr/>
            <p:nvPr>
              <p:custDataLst>
                <p:tags r:id="rId184"/>
              </p:custDataLst>
            </p:nvPr>
          </p:nvSpPr>
          <p:spPr>
            <a:xfrm>
              <a:off x="2768600" y="5289550"/>
              <a:ext cx="400051" cy="38101"/>
            </a:xfrm>
            <a:custGeom>
              <a:avLst/>
              <a:gdLst/>
              <a:ahLst/>
              <a:cxnLst/>
              <a:rect l="0" t="0" r="0" b="0"/>
              <a:pathLst>
                <a:path w="400051" h="38101">
                  <a:moveTo>
                    <a:pt x="0" y="38100"/>
                  </a:moveTo>
                  <a:lnTo>
                    <a:pt x="0" y="38100"/>
                  </a:lnTo>
                  <a:lnTo>
                    <a:pt x="33945" y="32325"/>
                  </a:lnTo>
                  <a:lnTo>
                    <a:pt x="69885" y="25891"/>
                  </a:lnTo>
                  <a:lnTo>
                    <a:pt x="117373" y="20208"/>
                  </a:lnTo>
                  <a:lnTo>
                    <a:pt x="143865" y="17706"/>
                  </a:lnTo>
                  <a:lnTo>
                    <a:pt x="172110" y="15331"/>
                  </a:lnTo>
                  <a:lnTo>
                    <a:pt x="201523" y="13043"/>
                  </a:lnTo>
                  <a:lnTo>
                    <a:pt x="231716" y="10812"/>
                  </a:lnTo>
                  <a:lnTo>
                    <a:pt x="260310" y="9325"/>
                  </a:lnTo>
                  <a:lnTo>
                    <a:pt x="287840" y="8334"/>
                  </a:lnTo>
                  <a:lnTo>
                    <a:pt x="314660" y="7672"/>
                  </a:lnTo>
                  <a:lnTo>
                    <a:pt x="353867" y="5056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859"/>
          <p:cNvGrpSpPr/>
          <p:nvPr/>
        </p:nvGrpSpPr>
        <p:grpSpPr>
          <a:xfrm>
            <a:off x="7962663" y="4396022"/>
            <a:ext cx="609838" cy="181396"/>
            <a:chOff x="7962663" y="4396022"/>
            <a:chExt cx="609838" cy="181396"/>
          </a:xfrm>
        </p:grpSpPr>
        <p:sp>
          <p:nvSpPr>
            <p:cNvPr id="416" name="SMARTInkShape-4363"/>
            <p:cNvSpPr/>
            <p:nvPr>
              <p:custDataLst>
                <p:tags r:id="rId180"/>
              </p:custDataLst>
            </p:nvPr>
          </p:nvSpPr>
          <p:spPr>
            <a:xfrm>
              <a:off x="8305800" y="4396022"/>
              <a:ext cx="266701" cy="175979"/>
            </a:xfrm>
            <a:custGeom>
              <a:avLst/>
              <a:gdLst/>
              <a:ahLst/>
              <a:cxnLst/>
              <a:rect l="0" t="0" r="0" b="0"/>
              <a:pathLst>
                <a:path w="266701" h="175979">
                  <a:moveTo>
                    <a:pt x="0" y="36278"/>
                  </a:moveTo>
                  <a:lnTo>
                    <a:pt x="0" y="36278"/>
                  </a:lnTo>
                  <a:lnTo>
                    <a:pt x="705" y="25433"/>
                  </a:lnTo>
                  <a:lnTo>
                    <a:pt x="3370" y="15230"/>
                  </a:lnTo>
                  <a:lnTo>
                    <a:pt x="6480" y="10957"/>
                  </a:lnTo>
                  <a:lnTo>
                    <a:pt x="15580" y="4328"/>
                  </a:lnTo>
                  <a:lnTo>
                    <a:pt x="42716" y="0"/>
                  </a:lnTo>
                  <a:lnTo>
                    <a:pt x="74195" y="2089"/>
                  </a:lnTo>
                  <a:lnTo>
                    <a:pt x="91536" y="10970"/>
                  </a:lnTo>
                  <a:lnTo>
                    <a:pt x="99124" y="17289"/>
                  </a:lnTo>
                  <a:lnTo>
                    <a:pt x="109438" y="35599"/>
                  </a:lnTo>
                  <a:lnTo>
                    <a:pt x="113174" y="46409"/>
                  </a:lnTo>
                  <a:lnTo>
                    <a:pt x="113565" y="67827"/>
                  </a:lnTo>
                  <a:lnTo>
                    <a:pt x="111693" y="78477"/>
                  </a:lnTo>
                  <a:lnTo>
                    <a:pt x="100206" y="99719"/>
                  </a:lnTo>
                  <a:lnTo>
                    <a:pt x="66269" y="146206"/>
                  </a:lnTo>
                  <a:lnTo>
                    <a:pt x="61202" y="158277"/>
                  </a:lnTo>
                  <a:lnTo>
                    <a:pt x="60557" y="162061"/>
                  </a:lnTo>
                  <a:lnTo>
                    <a:pt x="60832" y="164583"/>
                  </a:lnTo>
                  <a:lnTo>
                    <a:pt x="61722" y="166265"/>
                  </a:lnTo>
                  <a:lnTo>
                    <a:pt x="79828" y="168632"/>
                  </a:lnTo>
                  <a:lnTo>
                    <a:pt x="121019" y="169333"/>
                  </a:lnTo>
                  <a:lnTo>
                    <a:pt x="157267" y="171378"/>
                  </a:lnTo>
                  <a:lnTo>
                    <a:pt x="195486" y="173934"/>
                  </a:lnTo>
                  <a:lnTo>
                    <a:pt x="243090" y="175372"/>
                  </a:lnTo>
                  <a:lnTo>
                    <a:pt x="266700" y="175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364"/>
            <p:cNvSpPr/>
            <p:nvPr>
              <p:custDataLst>
                <p:tags r:id="rId181"/>
              </p:custDataLst>
            </p:nvPr>
          </p:nvSpPr>
          <p:spPr>
            <a:xfrm>
              <a:off x="8204200" y="4514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365"/>
            <p:cNvSpPr/>
            <p:nvPr>
              <p:custDataLst>
                <p:tags r:id="rId182"/>
              </p:custDataLst>
            </p:nvPr>
          </p:nvSpPr>
          <p:spPr>
            <a:xfrm>
              <a:off x="7962663" y="4399304"/>
              <a:ext cx="139646" cy="178114"/>
            </a:xfrm>
            <a:custGeom>
              <a:avLst/>
              <a:gdLst/>
              <a:ahLst/>
              <a:cxnLst/>
              <a:rect l="0" t="0" r="0" b="0"/>
              <a:pathLst>
                <a:path w="139646" h="178114">
                  <a:moveTo>
                    <a:pt x="114537" y="20296"/>
                  </a:moveTo>
                  <a:lnTo>
                    <a:pt x="114537" y="20296"/>
                  </a:lnTo>
                  <a:lnTo>
                    <a:pt x="107795" y="13554"/>
                  </a:lnTo>
                  <a:lnTo>
                    <a:pt x="103693" y="12273"/>
                  </a:lnTo>
                  <a:lnTo>
                    <a:pt x="93489" y="12732"/>
                  </a:lnTo>
                  <a:lnTo>
                    <a:pt x="72474" y="23699"/>
                  </a:lnTo>
                  <a:lnTo>
                    <a:pt x="35019" y="66647"/>
                  </a:lnTo>
                  <a:lnTo>
                    <a:pt x="7643" y="107564"/>
                  </a:lnTo>
                  <a:lnTo>
                    <a:pt x="0" y="133870"/>
                  </a:lnTo>
                  <a:lnTo>
                    <a:pt x="2249" y="154029"/>
                  </a:lnTo>
                  <a:lnTo>
                    <a:pt x="5811" y="162368"/>
                  </a:lnTo>
                  <a:lnTo>
                    <a:pt x="17296" y="173515"/>
                  </a:lnTo>
                  <a:lnTo>
                    <a:pt x="24310" y="177475"/>
                  </a:lnTo>
                  <a:lnTo>
                    <a:pt x="45273" y="178113"/>
                  </a:lnTo>
                  <a:lnTo>
                    <a:pt x="82961" y="168656"/>
                  </a:lnTo>
                  <a:lnTo>
                    <a:pt x="95602" y="163653"/>
                  </a:lnTo>
                  <a:lnTo>
                    <a:pt x="115295" y="146805"/>
                  </a:lnTo>
                  <a:lnTo>
                    <a:pt x="123508" y="136385"/>
                  </a:lnTo>
                  <a:lnTo>
                    <a:pt x="134516" y="105992"/>
                  </a:lnTo>
                  <a:lnTo>
                    <a:pt x="139645" y="71789"/>
                  </a:lnTo>
                  <a:lnTo>
                    <a:pt x="137219" y="42476"/>
                  </a:lnTo>
                  <a:lnTo>
                    <a:pt x="132480" y="31555"/>
                  </a:lnTo>
                  <a:lnTo>
                    <a:pt x="117808" y="15658"/>
                  </a:lnTo>
                  <a:lnTo>
                    <a:pt x="89714" y="2145"/>
                  </a:lnTo>
                  <a:lnTo>
                    <a:pt x="73165" y="0"/>
                  </a:lnTo>
                  <a:lnTo>
                    <a:pt x="60872" y="1397"/>
                  </a:lnTo>
                  <a:lnTo>
                    <a:pt x="57594" y="2758"/>
                  </a:lnTo>
                  <a:lnTo>
                    <a:pt x="51037" y="75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860"/>
          <p:cNvGrpSpPr/>
          <p:nvPr/>
        </p:nvGrpSpPr>
        <p:grpSpPr>
          <a:xfrm>
            <a:off x="4235450" y="4660900"/>
            <a:ext cx="393701" cy="50801"/>
            <a:chOff x="4235450" y="4660900"/>
            <a:chExt cx="393701" cy="50801"/>
          </a:xfrm>
        </p:grpSpPr>
        <p:sp>
          <p:nvSpPr>
            <p:cNvPr id="420" name="SMARTInkShape-4366"/>
            <p:cNvSpPr/>
            <p:nvPr>
              <p:custDataLst>
                <p:tags r:id="rId178"/>
              </p:custDataLst>
            </p:nvPr>
          </p:nvSpPr>
          <p:spPr>
            <a:xfrm>
              <a:off x="4235450" y="4679950"/>
              <a:ext cx="336551" cy="31751"/>
            </a:xfrm>
            <a:custGeom>
              <a:avLst/>
              <a:gdLst/>
              <a:ahLst/>
              <a:cxnLst/>
              <a:rect l="0" t="0" r="0" b="0"/>
              <a:pathLst>
                <a:path w="336551" h="31751">
                  <a:moveTo>
                    <a:pt x="0" y="31750"/>
                  </a:moveTo>
                  <a:lnTo>
                    <a:pt x="0" y="31750"/>
                  </a:lnTo>
                  <a:lnTo>
                    <a:pt x="45919" y="25008"/>
                  </a:lnTo>
                  <a:lnTo>
                    <a:pt x="70124" y="22316"/>
                  </a:lnTo>
                  <a:lnTo>
                    <a:pt x="98254" y="19816"/>
                  </a:lnTo>
                  <a:lnTo>
                    <a:pt x="129003" y="17444"/>
                  </a:lnTo>
                  <a:lnTo>
                    <a:pt x="165730" y="14452"/>
                  </a:lnTo>
                  <a:lnTo>
                    <a:pt x="206442" y="11046"/>
                  </a:lnTo>
                  <a:lnTo>
                    <a:pt x="249811" y="7364"/>
                  </a:lnTo>
                  <a:lnTo>
                    <a:pt x="278724" y="4909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367"/>
            <p:cNvSpPr/>
            <p:nvPr>
              <p:custDataLst>
                <p:tags r:id="rId179"/>
              </p:custDataLst>
            </p:nvPr>
          </p:nvSpPr>
          <p:spPr>
            <a:xfrm>
              <a:off x="4241408" y="4660900"/>
              <a:ext cx="387743" cy="12701"/>
            </a:xfrm>
            <a:custGeom>
              <a:avLst/>
              <a:gdLst/>
              <a:ahLst/>
              <a:cxnLst/>
              <a:rect l="0" t="0" r="0" b="0"/>
              <a:pathLst>
                <a:path w="38774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12700"/>
                  </a:lnTo>
                  <a:lnTo>
                    <a:pt x="836" y="11994"/>
                  </a:lnTo>
                  <a:lnTo>
                    <a:pt x="9291" y="9329"/>
                  </a:lnTo>
                  <a:lnTo>
                    <a:pt x="50144" y="7233"/>
                  </a:lnTo>
                  <a:lnTo>
                    <a:pt x="72366" y="6938"/>
                  </a:lnTo>
                  <a:lnTo>
                    <a:pt x="98469" y="6742"/>
                  </a:lnTo>
                  <a:lnTo>
                    <a:pt x="127160" y="6612"/>
                  </a:lnTo>
                  <a:lnTo>
                    <a:pt x="158987" y="5819"/>
                  </a:lnTo>
                  <a:lnTo>
                    <a:pt x="192906" y="4585"/>
                  </a:lnTo>
                  <a:lnTo>
                    <a:pt x="228218" y="3056"/>
                  </a:lnTo>
                  <a:lnTo>
                    <a:pt x="261637" y="2037"/>
                  </a:lnTo>
                  <a:lnTo>
                    <a:pt x="293793" y="1358"/>
                  </a:lnTo>
                  <a:lnTo>
                    <a:pt x="325110" y="907"/>
                  </a:lnTo>
                  <a:lnTo>
                    <a:pt x="3877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861"/>
          <p:cNvGrpSpPr/>
          <p:nvPr/>
        </p:nvGrpSpPr>
        <p:grpSpPr>
          <a:xfrm>
            <a:off x="2781300" y="4521200"/>
            <a:ext cx="342901" cy="69851"/>
            <a:chOff x="2781300" y="4521200"/>
            <a:chExt cx="342901" cy="69851"/>
          </a:xfrm>
        </p:grpSpPr>
        <p:sp>
          <p:nvSpPr>
            <p:cNvPr id="423" name="SMARTInkShape-4368"/>
            <p:cNvSpPr/>
            <p:nvPr>
              <p:custDataLst>
                <p:tags r:id="rId176"/>
              </p:custDataLst>
            </p:nvPr>
          </p:nvSpPr>
          <p:spPr>
            <a:xfrm>
              <a:off x="2781300" y="4521200"/>
              <a:ext cx="342901" cy="50801"/>
            </a:xfrm>
            <a:custGeom>
              <a:avLst/>
              <a:gdLst/>
              <a:ahLst/>
              <a:cxnLst/>
              <a:rect l="0" t="0" r="0" b="0"/>
              <a:pathLst>
                <a:path w="342901" h="50801">
                  <a:moveTo>
                    <a:pt x="0" y="50800"/>
                  </a:moveTo>
                  <a:lnTo>
                    <a:pt x="0" y="50800"/>
                  </a:lnTo>
                  <a:lnTo>
                    <a:pt x="39720" y="45025"/>
                  </a:lnTo>
                  <a:lnTo>
                    <a:pt x="82094" y="38591"/>
                  </a:lnTo>
                  <a:lnTo>
                    <a:pt x="107646" y="34899"/>
                  </a:lnTo>
                  <a:lnTo>
                    <a:pt x="135264" y="31027"/>
                  </a:lnTo>
                  <a:lnTo>
                    <a:pt x="164259" y="27034"/>
                  </a:lnTo>
                  <a:lnTo>
                    <a:pt x="192056" y="22962"/>
                  </a:lnTo>
                  <a:lnTo>
                    <a:pt x="219054" y="18836"/>
                  </a:lnTo>
                  <a:lnTo>
                    <a:pt x="245520" y="14674"/>
                  </a:lnTo>
                  <a:lnTo>
                    <a:pt x="288096" y="8168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369"/>
            <p:cNvSpPr/>
            <p:nvPr>
              <p:custDataLst>
                <p:tags r:id="rId177"/>
              </p:custDataLst>
            </p:nvPr>
          </p:nvSpPr>
          <p:spPr>
            <a:xfrm>
              <a:off x="2800350" y="4540250"/>
              <a:ext cx="247651" cy="50801"/>
            </a:xfrm>
            <a:custGeom>
              <a:avLst/>
              <a:gdLst/>
              <a:ahLst/>
              <a:cxnLst/>
              <a:rect l="0" t="0" r="0" b="0"/>
              <a:pathLst>
                <a:path w="247651" h="50801">
                  <a:moveTo>
                    <a:pt x="0" y="50800"/>
                  </a:moveTo>
                  <a:lnTo>
                    <a:pt x="0" y="50800"/>
                  </a:lnTo>
                  <a:lnTo>
                    <a:pt x="40426" y="44319"/>
                  </a:lnTo>
                  <a:lnTo>
                    <a:pt x="85465" y="35220"/>
                  </a:lnTo>
                  <a:lnTo>
                    <a:pt x="114127" y="29124"/>
                  </a:lnTo>
                  <a:lnTo>
                    <a:pt x="145934" y="22239"/>
                  </a:lnTo>
                  <a:lnTo>
                    <a:pt x="179839" y="1482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862"/>
          <p:cNvGrpSpPr/>
          <p:nvPr/>
        </p:nvGrpSpPr>
        <p:grpSpPr>
          <a:xfrm>
            <a:off x="8008296" y="3684669"/>
            <a:ext cx="577052" cy="243338"/>
            <a:chOff x="8008296" y="3684669"/>
            <a:chExt cx="577052" cy="243338"/>
          </a:xfrm>
        </p:grpSpPr>
        <p:sp>
          <p:nvSpPr>
            <p:cNvPr id="426" name="SMARTInkShape-4370"/>
            <p:cNvSpPr/>
            <p:nvPr>
              <p:custDataLst>
                <p:tags r:id="rId173"/>
              </p:custDataLst>
            </p:nvPr>
          </p:nvSpPr>
          <p:spPr>
            <a:xfrm>
              <a:off x="8451850" y="3684669"/>
              <a:ext cx="133498" cy="243338"/>
            </a:xfrm>
            <a:custGeom>
              <a:avLst/>
              <a:gdLst/>
              <a:ahLst/>
              <a:cxnLst/>
              <a:rect l="0" t="0" r="0" b="0"/>
              <a:pathLst>
                <a:path w="133498" h="243338">
                  <a:moveTo>
                    <a:pt x="25400" y="49131"/>
                  </a:moveTo>
                  <a:lnTo>
                    <a:pt x="25400" y="49131"/>
                  </a:lnTo>
                  <a:lnTo>
                    <a:pt x="20374" y="28409"/>
                  </a:lnTo>
                  <a:lnTo>
                    <a:pt x="20343" y="18049"/>
                  </a:lnTo>
                  <a:lnTo>
                    <a:pt x="22682" y="11093"/>
                  </a:lnTo>
                  <a:lnTo>
                    <a:pt x="29836" y="5649"/>
                  </a:lnTo>
                  <a:lnTo>
                    <a:pt x="40777" y="1584"/>
                  </a:lnTo>
                  <a:lnTo>
                    <a:pt x="63509" y="0"/>
                  </a:lnTo>
                  <a:lnTo>
                    <a:pt x="82318" y="2130"/>
                  </a:lnTo>
                  <a:lnTo>
                    <a:pt x="98675" y="9192"/>
                  </a:lnTo>
                  <a:lnTo>
                    <a:pt x="106000" y="14038"/>
                  </a:lnTo>
                  <a:lnTo>
                    <a:pt x="116020" y="26949"/>
                  </a:lnTo>
                  <a:lnTo>
                    <a:pt x="119680" y="34343"/>
                  </a:lnTo>
                  <a:lnTo>
                    <a:pt x="119983" y="50084"/>
                  </a:lnTo>
                  <a:lnTo>
                    <a:pt x="118090" y="58234"/>
                  </a:lnTo>
                  <a:lnTo>
                    <a:pt x="108457" y="72932"/>
                  </a:lnTo>
                  <a:lnTo>
                    <a:pt x="87169" y="91226"/>
                  </a:lnTo>
                  <a:lnTo>
                    <a:pt x="59418" y="110867"/>
                  </a:lnTo>
                  <a:lnTo>
                    <a:pt x="59368" y="111455"/>
                  </a:lnTo>
                  <a:lnTo>
                    <a:pt x="60040" y="111847"/>
                  </a:lnTo>
                  <a:lnTo>
                    <a:pt x="104586" y="128501"/>
                  </a:lnTo>
                  <a:lnTo>
                    <a:pt x="119155" y="136383"/>
                  </a:lnTo>
                  <a:lnTo>
                    <a:pt x="128922" y="148352"/>
                  </a:lnTo>
                  <a:lnTo>
                    <a:pt x="132514" y="155495"/>
                  </a:lnTo>
                  <a:lnTo>
                    <a:pt x="133497" y="163079"/>
                  </a:lnTo>
                  <a:lnTo>
                    <a:pt x="130829" y="179032"/>
                  </a:lnTo>
                  <a:lnTo>
                    <a:pt x="121176" y="193648"/>
                  </a:lnTo>
                  <a:lnTo>
                    <a:pt x="88612" y="220278"/>
                  </a:lnTo>
                  <a:lnTo>
                    <a:pt x="48913" y="239440"/>
                  </a:lnTo>
                  <a:lnTo>
                    <a:pt x="23273" y="243337"/>
                  </a:lnTo>
                  <a:lnTo>
                    <a:pt x="0" y="239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371"/>
            <p:cNvSpPr/>
            <p:nvPr>
              <p:custDataLst>
                <p:tags r:id="rId174"/>
              </p:custDataLst>
            </p:nvPr>
          </p:nvSpPr>
          <p:spPr>
            <a:xfrm>
              <a:off x="8312150" y="383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372"/>
            <p:cNvSpPr/>
            <p:nvPr>
              <p:custDataLst>
                <p:tags r:id="rId175"/>
              </p:custDataLst>
            </p:nvPr>
          </p:nvSpPr>
          <p:spPr>
            <a:xfrm>
              <a:off x="8008296" y="3690911"/>
              <a:ext cx="205439" cy="197496"/>
            </a:xfrm>
            <a:custGeom>
              <a:avLst/>
              <a:gdLst/>
              <a:ahLst/>
              <a:cxnLst/>
              <a:rect l="0" t="0" r="0" b="0"/>
              <a:pathLst>
                <a:path w="205439" h="197496">
                  <a:moveTo>
                    <a:pt x="164154" y="30189"/>
                  </a:moveTo>
                  <a:lnTo>
                    <a:pt x="164154" y="30189"/>
                  </a:lnTo>
                  <a:lnTo>
                    <a:pt x="143106" y="12512"/>
                  </a:lnTo>
                  <a:lnTo>
                    <a:pt x="122091" y="3707"/>
                  </a:lnTo>
                  <a:lnTo>
                    <a:pt x="97990" y="0"/>
                  </a:lnTo>
                  <a:lnTo>
                    <a:pt x="77598" y="6659"/>
                  </a:lnTo>
                  <a:lnTo>
                    <a:pt x="54423" y="21142"/>
                  </a:lnTo>
                  <a:lnTo>
                    <a:pt x="30013" y="44042"/>
                  </a:lnTo>
                  <a:lnTo>
                    <a:pt x="5954" y="88073"/>
                  </a:lnTo>
                  <a:lnTo>
                    <a:pt x="0" y="133495"/>
                  </a:lnTo>
                  <a:lnTo>
                    <a:pt x="8882" y="161475"/>
                  </a:lnTo>
                  <a:lnTo>
                    <a:pt x="16189" y="174863"/>
                  </a:lnTo>
                  <a:lnTo>
                    <a:pt x="26706" y="184494"/>
                  </a:lnTo>
                  <a:lnTo>
                    <a:pt x="53441" y="197076"/>
                  </a:lnTo>
                  <a:lnTo>
                    <a:pt x="84140" y="197495"/>
                  </a:lnTo>
                  <a:lnTo>
                    <a:pt x="115892" y="189214"/>
                  </a:lnTo>
                  <a:lnTo>
                    <a:pt x="146467" y="173774"/>
                  </a:lnTo>
                  <a:lnTo>
                    <a:pt x="181334" y="138506"/>
                  </a:lnTo>
                  <a:lnTo>
                    <a:pt x="196719" y="103495"/>
                  </a:lnTo>
                  <a:lnTo>
                    <a:pt x="205438" y="67003"/>
                  </a:lnTo>
                  <a:lnTo>
                    <a:pt x="204609" y="41376"/>
                  </a:lnTo>
                  <a:lnTo>
                    <a:pt x="200297" y="32003"/>
                  </a:lnTo>
                  <a:lnTo>
                    <a:pt x="186097" y="17825"/>
                  </a:lnTo>
                  <a:lnTo>
                    <a:pt x="166145" y="10583"/>
                  </a:lnTo>
                  <a:lnTo>
                    <a:pt x="145284" y="8775"/>
                  </a:lnTo>
                  <a:lnTo>
                    <a:pt x="113354" y="17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863"/>
          <p:cNvGrpSpPr/>
          <p:nvPr/>
        </p:nvGrpSpPr>
        <p:grpSpPr>
          <a:xfrm>
            <a:off x="4241800" y="3848100"/>
            <a:ext cx="400051" cy="50801"/>
            <a:chOff x="4241800" y="3848100"/>
            <a:chExt cx="400051" cy="50801"/>
          </a:xfrm>
        </p:grpSpPr>
        <p:sp>
          <p:nvSpPr>
            <p:cNvPr id="430" name="SMARTInkShape-4373"/>
            <p:cNvSpPr/>
            <p:nvPr>
              <p:custDataLst>
                <p:tags r:id="rId171"/>
              </p:custDataLst>
            </p:nvPr>
          </p:nvSpPr>
          <p:spPr>
            <a:xfrm>
              <a:off x="4241800" y="3860800"/>
              <a:ext cx="298451" cy="38101"/>
            </a:xfrm>
            <a:custGeom>
              <a:avLst/>
              <a:gdLst/>
              <a:ahLst/>
              <a:cxnLst/>
              <a:rect l="0" t="0" r="0" b="0"/>
              <a:pathLst>
                <a:path w="298451" h="38101">
                  <a:moveTo>
                    <a:pt x="0" y="38100"/>
                  </a:moveTo>
                  <a:lnTo>
                    <a:pt x="0" y="38100"/>
                  </a:lnTo>
                  <a:lnTo>
                    <a:pt x="30339" y="34729"/>
                  </a:lnTo>
                  <a:lnTo>
                    <a:pt x="77219" y="29311"/>
                  </a:lnTo>
                  <a:lnTo>
                    <a:pt x="106512" y="25891"/>
                  </a:lnTo>
                  <a:lnTo>
                    <a:pt x="140858" y="21494"/>
                  </a:lnTo>
                  <a:lnTo>
                    <a:pt x="178572" y="16446"/>
                  </a:lnTo>
                  <a:lnTo>
                    <a:pt x="218532" y="1096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374"/>
            <p:cNvSpPr/>
            <p:nvPr>
              <p:custDataLst>
                <p:tags r:id="rId172"/>
              </p:custDataLst>
            </p:nvPr>
          </p:nvSpPr>
          <p:spPr>
            <a:xfrm>
              <a:off x="4267200" y="3848100"/>
              <a:ext cx="374651" cy="12701"/>
            </a:xfrm>
            <a:custGeom>
              <a:avLst/>
              <a:gdLst/>
              <a:ahLst/>
              <a:cxnLst/>
              <a:rect l="0" t="0" r="0" b="0"/>
              <a:pathLst>
                <a:path w="374651" h="12701">
                  <a:moveTo>
                    <a:pt x="0" y="12700"/>
                  </a:moveTo>
                  <a:lnTo>
                    <a:pt x="0" y="12700"/>
                  </a:lnTo>
                  <a:lnTo>
                    <a:pt x="39720" y="8336"/>
                  </a:lnTo>
                  <a:lnTo>
                    <a:pt x="82094" y="7233"/>
                  </a:lnTo>
                  <a:lnTo>
                    <a:pt x="108352" y="6938"/>
                  </a:lnTo>
                  <a:lnTo>
                    <a:pt x="137146" y="6742"/>
                  </a:lnTo>
                  <a:lnTo>
                    <a:pt x="167630" y="6611"/>
                  </a:lnTo>
                  <a:lnTo>
                    <a:pt x="197831" y="6524"/>
                  </a:lnTo>
                  <a:lnTo>
                    <a:pt x="227843" y="6466"/>
                  </a:lnTo>
                  <a:lnTo>
                    <a:pt x="257728" y="6428"/>
                  </a:lnTo>
                  <a:lnTo>
                    <a:pt x="284002" y="5696"/>
                  </a:lnTo>
                  <a:lnTo>
                    <a:pt x="330129" y="3002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864"/>
          <p:cNvGrpSpPr/>
          <p:nvPr/>
        </p:nvGrpSpPr>
        <p:grpSpPr>
          <a:xfrm>
            <a:off x="2863458" y="3771900"/>
            <a:ext cx="444893" cy="112895"/>
            <a:chOff x="2863458" y="3771900"/>
            <a:chExt cx="444893" cy="112895"/>
          </a:xfrm>
        </p:grpSpPr>
        <p:sp>
          <p:nvSpPr>
            <p:cNvPr id="433" name="SMARTInkShape-4375"/>
            <p:cNvSpPr/>
            <p:nvPr>
              <p:custDataLst>
                <p:tags r:id="rId169"/>
              </p:custDataLst>
            </p:nvPr>
          </p:nvSpPr>
          <p:spPr>
            <a:xfrm>
              <a:off x="2908161" y="3816350"/>
              <a:ext cx="349390" cy="68445"/>
            </a:xfrm>
            <a:custGeom>
              <a:avLst/>
              <a:gdLst/>
              <a:ahLst/>
              <a:cxnLst/>
              <a:rect l="0" t="0" r="0" b="0"/>
              <a:pathLst>
                <a:path w="349390" h="68445">
                  <a:moveTo>
                    <a:pt x="69989" y="50800"/>
                  </a:moveTo>
                  <a:lnTo>
                    <a:pt x="69989" y="50800"/>
                  </a:lnTo>
                  <a:lnTo>
                    <a:pt x="32908" y="57542"/>
                  </a:lnTo>
                  <a:lnTo>
                    <a:pt x="3107" y="65105"/>
                  </a:lnTo>
                  <a:lnTo>
                    <a:pt x="0" y="66687"/>
                  </a:lnTo>
                  <a:lnTo>
                    <a:pt x="47" y="67741"/>
                  </a:lnTo>
                  <a:lnTo>
                    <a:pt x="2194" y="68444"/>
                  </a:lnTo>
                  <a:lnTo>
                    <a:pt x="45668" y="59320"/>
                  </a:lnTo>
                  <a:lnTo>
                    <a:pt x="70709" y="54364"/>
                  </a:lnTo>
                  <a:lnTo>
                    <a:pt x="100102" y="48942"/>
                  </a:lnTo>
                  <a:lnTo>
                    <a:pt x="132398" y="43212"/>
                  </a:lnTo>
                  <a:lnTo>
                    <a:pt x="170861" y="35863"/>
                  </a:lnTo>
                  <a:lnTo>
                    <a:pt x="213437" y="27437"/>
                  </a:lnTo>
                  <a:lnTo>
                    <a:pt x="258755" y="18292"/>
                  </a:lnTo>
                  <a:lnTo>
                    <a:pt x="288966" y="12194"/>
                  </a:lnTo>
                  <a:lnTo>
                    <a:pt x="3493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376"/>
            <p:cNvSpPr/>
            <p:nvPr>
              <p:custDataLst>
                <p:tags r:id="rId170"/>
              </p:custDataLst>
            </p:nvPr>
          </p:nvSpPr>
          <p:spPr>
            <a:xfrm>
              <a:off x="2863458" y="3771900"/>
              <a:ext cx="444893" cy="63501"/>
            </a:xfrm>
            <a:custGeom>
              <a:avLst/>
              <a:gdLst/>
              <a:ahLst/>
              <a:cxnLst/>
              <a:rect l="0" t="0" r="0" b="0"/>
              <a:pathLst>
                <a:path w="44489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60129"/>
                  </a:lnTo>
                  <a:lnTo>
                    <a:pt x="131" y="58430"/>
                  </a:lnTo>
                  <a:lnTo>
                    <a:pt x="5920" y="54662"/>
                  </a:lnTo>
                  <a:lnTo>
                    <a:pt x="44677" y="51945"/>
                  </a:lnTo>
                  <a:lnTo>
                    <a:pt x="67310" y="50152"/>
                  </a:lnTo>
                  <a:lnTo>
                    <a:pt x="94392" y="47546"/>
                  </a:lnTo>
                  <a:lnTo>
                    <a:pt x="124442" y="44397"/>
                  </a:lnTo>
                  <a:lnTo>
                    <a:pt x="157175" y="41592"/>
                  </a:lnTo>
                  <a:lnTo>
                    <a:pt x="191697" y="39017"/>
                  </a:lnTo>
                  <a:lnTo>
                    <a:pt x="227412" y="36595"/>
                  </a:lnTo>
                  <a:lnTo>
                    <a:pt x="262511" y="32863"/>
                  </a:lnTo>
                  <a:lnTo>
                    <a:pt x="297199" y="28260"/>
                  </a:lnTo>
                  <a:lnTo>
                    <a:pt x="331614" y="23072"/>
                  </a:lnTo>
                  <a:lnTo>
                    <a:pt x="359495" y="18204"/>
                  </a:lnTo>
                  <a:lnTo>
                    <a:pt x="403645" y="9031"/>
                  </a:lnTo>
                  <a:lnTo>
                    <a:pt x="4448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865"/>
          <p:cNvGrpSpPr/>
          <p:nvPr/>
        </p:nvGrpSpPr>
        <p:grpSpPr>
          <a:xfrm>
            <a:off x="8090895" y="2896617"/>
            <a:ext cx="703856" cy="245981"/>
            <a:chOff x="8090895" y="2896617"/>
            <a:chExt cx="703856" cy="245981"/>
          </a:xfrm>
        </p:grpSpPr>
        <p:sp>
          <p:nvSpPr>
            <p:cNvPr id="436" name="SMARTInkShape-4377"/>
            <p:cNvSpPr/>
            <p:nvPr>
              <p:custDataLst>
                <p:tags r:id="rId166"/>
              </p:custDataLst>
            </p:nvPr>
          </p:nvSpPr>
          <p:spPr>
            <a:xfrm>
              <a:off x="8375650" y="30480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378"/>
            <p:cNvSpPr/>
            <p:nvPr>
              <p:custDataLst>
                <p:tags r:id="rId167"/>
              </p:custDataLst>
            </p:nvPr>
          </p:nvSpPr>
          <p:spPr>
            <a:xfrm>
              <a:off x="8528050" y="2896617"/>
              <a:ext cx="266701" cy="228101"/>
            </a:xfrm>
            <a:custGeom>
              <a:avLst/>
              <a:gdLst/>
              <a:ahLst/>
              <a:cxnLst/>
              <a:rect l="0" t="0" r="0" b="0"/>
              <a:pathLst>
                <a:path w="266701" h="228101">
                  <a:moveTo>
                    <a:pt x="0" y="24383"/>
                  </a:moveTo>
                  <a:lnTo>
                    <a:pt x="0" y="24383"/>
                  </a:lnTo>
                  <a:lnTo>
                    <a:pt x="705" y="14244"/>
                  </a:lnTo>
                  <a:lnTo>
                    <a:pt x="3370" y="6706"/>
                  </a:lnTo>
                  <a:lnTo>
                    <a:pt x="7892" y="4132"/>
                  </a:lnTo>
                  <a:lnTo>
                    <a:pt x="42376" y="0"/>
                  </a:lnTo>
                  <a:lnTo>
                    <a:pt x="83003" y="2555"/>
                  </a:lnTo>
                  <a:lnTo>
                    <a:pt x="116315" y="11252"/>
                  </a:lnTo>
                  <a:lnTo>
                    <a:pt x="133069" y="24426"/>
                  </a:lnTo>
                  <a:lnTo>
                    <a:pt x="139512" y="32879"/>
                  </a:lnTo>
                  <a:lnTo>
                    <a:pt x="142398" y="42747"/>
                  </a:lnTo>
                  <a:lnTo>
                    <a:pt x="141839" y="65000"/>
                  </a:lnTo>
                  <a:lnTo>
                    <a:pt x="120107" y="104700"/>
                  </a:lnTo>
                  <a:lnTo>
                    <a:pt x="83487" y="147742"/>
                  </a:lnTo>
                  <a:lnTo>
                    <a:pt x="48554" y="194983"/>
                  </a:lnTo>
                  <a:lnTo>
                    <a:pt x="39689" y="211683"/>
                  </a:lnTo>
                  <a:lnTo>
                    <a:pt x="38453" y="217688"/>
                  </a:lnTo>
                  <a:lnTo>
                    <a:pt x="39041" y="222398"/>
                  </a:lnTo>
                  <a:lnTo>
                    <a:pt x="40844" y="226243"/>
                  </a:lnTo>
                  <a:lnTo>
                    <a:pt x="46280" y="228100"/>
                  </a:lnTo>
                  <a:lnTo>
                    <a:pt x="89183" y="226012"/>
                  </a:lnTo>
                  <a:lnTo>
                    <a:pt x="120776" y="223357"/>
                  </a:lnTo>
                  <a:lnTo>
                    <a:pt x="158335" y="222177"/>
                  </a:lnTo>
                  <a:lnTo>
                    <a:pt x="200429" y="223534"/>
                  </a:lnTo>
                  <a:lnTo>
                    <a:pt x="266700" y="227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379"/>
            <p:cNvSpPr/>
            <p:nvPr>
              <p:custDataLst>
                <p:tags r:id="rId168"/>
              </p:custDataLst>
            </p:nvPr>
          </p:nvSpPr>
          <p:spPr>
            <a:xfrm>
              <a:off x="8090895" y="2902191"/>
              <a:ext cx="165645" cy="240407"/>
            </a:xfrm>
            <a:custGeom>
              <a:avLst/>
              <a:gdLst/>
              <a:ahLst/>
              <a:cxnLst/>
              <a:rect l="0" t="0" r="0" b="0"/>
              <a:pathLst>
                <a:path w="165645" h="240407">
                  <a:moveTo>
                    <a:pt x="87905" y="44209"/>
                  </a:moveTo>
                  <a:lnTo>
                    <a:pt x="87905" y="44209"/>
                  </a:lnTo>
                  <a:lnTo>
                    <a:pt x="92268" y="34070"/>
                  </a:lnTo>
                  <a:lnTo>
                    <a:pt x="93372" y="26532"/>
                  </a:lnTo>
                  <a:lnTo>
                    <a:pt x="91981" y="20360"/>
                  </a:lnTo>
                  <a:lnTo>
                    <a:pt x="90623" y="17726"/>
                  </a:lnTo>
                  <a:lnTo>
                    <a:pt x="87600" y="15971"/>
                  </a:lnTo>
                  <a:lnTo>
                    <a:pt x="78597" y="14020"/>
                  </a:lnTo>
                  <a:lnTo>
                    <a:pt x="61628" y="16292"/>
                  </a:lnTo>
                  <a:lnTo>
                    <a:pt x="39823" y="34918"/>
                  </a:lnTo>
                  <a:lnTo>
                    <a:pt x="18860" y="76264"/>
                  </a:lnTo>
                  <a:lnTo>
                    <a:pt x="7594" y="110667"/>
                  </a:lnTo>
                  <a:lnTo>
                    <a:pt x="0" y="145712"/>
                  </a:lnTo>
                  <a:lnTo>
                    <a:pt x="397" y="191092"/>
                  </a:lnTo>
                  <a:lnTo>
                    <a:pt x="5738" y="213442"/>
                  </a:lnTo>
                  <a:lnTo>
                    <a:pt x="11960" y="221942"/>
                  </a:lnTo>
                  <a:lnTo>
                    <a:pt x="30162" y="235150"/>
                  </a:lnTo>
                  <a:lnTo>
                    <a:pt x="52364" y="240079"/>
                  </a:lnTo>
                  <a:lnTo>
                    <a:pt x="64211" y="240406"/>
                  </a:lnTo>
                  <a:lnTo>
                    <a:pt x="90544" y="231361"/>
                  </a:lnTo>
                  <a:lnTo>
                    <a:pt x="116595" y="214171"/>
                  </a:lnTo>
                  <a:lnTo>
                    <a:pt x="137580" y="190068"/>
                  </a:lnTo>
                  <a:lnTo>
                    <a:pt x="154433" y="153485"/>
                  </a:lnTo>
                  <a:lnTo>
                    <a:pt x="165451" y="111120"/>
                  </a:lnTo>
                  <a:lnTo>
                    <a:pt x="165644" y="71125"/>
                  </a:lnTo>
                  <a:lnTo>
                    <a:pt x="153499" y="39709"/>
                  </a:lnTo>
                  <a:lnTo>
                    <a:pt x="144334" y="26392"/>
                  </a:lnTo>
                  <a:lnTo>
                    <a:pt x="120981" y="9714"/>
                  </a:lnTo>
                  <a:lnTo>
                    <a:pt x="95549" y="1361"/>
                  </a:lnTo>
                  <a:lnTo>
                    <a:pt x="72487" y="0"/>
                  </a:lnTo>
                  <a:lnTo>
                    <a:pt x="54241" y="7392"/>
                  </a:lnTo>
                  <a:lnTo>
                    <a:pt x="30755" y="251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866"/>
          <p:cNvGrpSpPr/>
          <p:nvPr/>
        </p:nvGrpSpPr>
        <p:grpSpPr>
          <a:xfrm>
            <a:off x="4127500" y="3054350"/>
            <a:ext cx="520701" cy="49507"/>
            <a:chOff x="4127500" y="3054350"/>
            <a:chExt cx="520701" cy="49507"/>
          </a:xfrm>
        </p:grpSpPr>
        <p:sp>
          <p:nvSpPr>
            <p:cNvPr id="440" name="SMARTInkShape-4380"/>
            <p:cNvSpPr/>
            <p:nvPr>
              <p:custDataLst>
                <p:tags r:id="rId164"/>
              </p:custDataLst>
            </p:nvPr>
          </p:nvSpPr>
          <p:spPr>
            <a:xfrm>
              <a:off x="4154524" y="3054350"/>
              <a:ext cx="493677" cy="49507"/>
            </a:xfrm>
            <a:custGeom>
              <a:avLst/>
              <a:gdLst/>
              <a:ahLst/>
              <a:cxnLst/>
              <a:rect l="0" t="0" r="0" b="0"/>
              <a:pathLst>
                <a:path w="493677" h="49507">
                  <a:moveTo>
                    <a:pt x="80926" y="44450"/>
                  </a:moveTo>
                  <a:lnTo>
                    <a:pt x="80926" y="44450"/>
                  </a:lnTo>
                  <a:lnTo>
                    <a:pt x="40474" y="47821"/>
                  </a:lnTo>
                  <a:lnTo>
                    <a:pt x="812" y="49506"/>
                  </a:lnTo>
                  <a:lnTo>
                    <a:pt x="0" y="48526"/>
                  </a:lnTo>
                  <a:lnTo>
                    <a:pt x="1575" y="47167"/>
                  </a:lnTo>
                  <a:lnTo>
                    <a:pt x="44245" y="38513"/>
                  </a:lnTo>
                  <a:lnTo>
                    <a:pt x="71288" y="34848"/>
                  </a:lnTo>
                  <a:lnTo>
                    <a:pt x="104134" y="30993"/>
                  </a:lnTo>
                  <a:lnTo>
                    <a:pt x="140848" y="27012"/>
                  </a:lnTo>
                  <a:lnTo>
                    <a:pt x="181552" y="22947"/>
                  </a:lnTo>
                  <a:lnTo>
                    <a:pt x="224916" y="18826"/>
                  </a:lnTo>
                  <a:lnTo>
                    <a:pt x="270052" y="14667"/>
                  </a:lnTo>
                  <a:lnTo>
                    <a:pt x="314960" y="11189"/>
                  </a:lnTo>
                  <a:lnTo>
                    <a:pt x="359715" y="8165"/>
                  </a:lnTo>
                  <a:lnTo>
                    <a:pt x="404369" y="5443"/>
                  </a:lnTo>
                  <a:lnTo>
                    <a:pt x="434138" y="3629"/>
                  </a:lnTo>
                  <a:lnTo>
                    <a:pt x="4936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381"/>
            <p:cNvSpPr/>
            <p:nvPr>
              <p:custDataLst>
                <p:tags r:id="rId165"/>
              </p:custDataLst>
            </p:nvPr>
          </p:nvSpPr>
          <p:spPr>
            <a:xfrm>
              <a:off x="4127500" y="3073400"/>
              <a:ext cx="361951" cy="25401"/>
            </a:xfrm>
            <a:custGeom>
              <a:avLst/>
              <a:gdLst/>
              <a:ahLst/>
              <a:cxnLst/>
              <a:rect l="0" t="0" r="0" b="0"/>
              <a:pathLst>
                <a:path w="361951" h="25401">
                  <a:moveTo>
                    <a:pt x="0" y="25400"/>
                  </a:moveTo>
                  <a:lnTo>
                    <a:pt x="0" y="25400"/>
                  </a:lnTo>
                  <a:lnTo>
                    <a:pt x="37903" y="25400"/>
                  </a:lnTo>
                  <a:lnTo>
                    <a:pt x="74701" y="23519"/>
                  </a:lnTo>
                  <a:lnTo>
                    <a:pt x="119984" y="21036"/>
                  </a:lnTo>
                  <a:lnTo>
                    <a:pt x="144900" y="20374"/>
                  </a:lnTo>
                  <a:lnTo>
                    <a:pt x="170684" y="19933"/>
                  </a:lnTo>
                  <a:lnTo>
                    <a:pt x="196339" y="18933"/>
                  </a:lnTo>
                  <a:lnTo>
                    <a:pt x="221909" y="17561"/>
                  </a:lnTo>
                  <a:lnTo>
                    <a:pt x="247422" y="15940"/>
                  </a:lnTo>
                  <a:lnTo>
                    <a:pt x="290823" y="14140"/>
                  </a:lnTo>
                  <a:lnTo>
                    <a:pt x="335701" y="9364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SMARTInkShape-4382"/>
          <p:cNvSpPr/>
          <p:nvPr>
            <p:custDataLst>
              <p:tags r:id="rId13"/>
            </p:custDataLst>
          </p:nvPr>
        </p:nvSpPr>
        <p:spPr>
          <a:xfrm>
            <a:off x="2857500" y="3101448"/>
            <a:ext cx="311151" cy="50370"/>
          </a:xfrm>
          <a:custGeom>
            <a:avLst/>
            <a:gdLst/>
            <a:ahLst/>
            <a:cxnLst/>
            <a:rect l="0" t="0" r="0" b="0"/>
            <a:pathLst>
              <a:path w="311151" h="50370">
                <a:moveTo>
                  <a:pt x="0" y="16402"/>
                </a:moveTo>
                <a:lnTo>
                  <a:pt x="0" y="16402"/>
                </a:lnTo>
                <a:lnTo>
                  <a:pt x="16855" y="6289"/>
                </a:lnTo>
                <a:lnTo>
                  <a:pt x="64417" y="0"/>
                </a:lnTo>
                <a:lnTo>
                  <a:pt x="109534" y="410"/>
                </a:lnTo>
                <a:lnTo>
                  <a:pt x="134406" y="1508"/>
                </a:lnTo>
                <a:lnTo>
                  <a:pt x="180856" y="6490"/>
                </a:lnTo>
                <a:lnTo>
                  <a:pt x="220786" y="12702"/>
                </a:lnTo>
                <a:lnTo>
                  <a:pt x="254899" y="20166"/>
                </a:lnTo>
                <a:lnTo>
                  <a:pt x="258127" y="22439"/>
                </a:lnTo>
                <a:lnTo>
                  <a:pt x="258868" y="24660"/>
                </a:lnTo>
                <a:lnTo>
                  <a:pt x="229572" y="31157"/>
                </a:lnTo>
                <a:lnTo>
                  <a:pt x="192343" y="33543"/>
                </a:lnTo>
                <a:lnTo>
                  <a:pt x="147575" y="34603"/>
                </a:lnTo>
                <a:lnTo>
                  <a:pt x="123783" y="34886"/>
                </a:lnTo>
                <a:lnTo>
                  <a:pt x="78298" y="35906"/>
                </a:lnTo>
                <a:lnTo>
                  <a:pt x="41620" y="38711"/>
                </a:lnTo>
                <a:lnTo>
                  <a:pt x="10058" y="44257"/>
                </a:lnTo>
                <a:lnTo>
                  <a:pt x="6000" y="46261"/>
                </a:lnTo>
                <a:lnTo>
                  <a:pt x="4706" y="48302"/>
                </a:lnTo>
                <a:lnTo>
                  <a:pt x="5254" y="50369"/>
                </a:lnTo>
                <a:lnTo>
                  <a:pt x="39735" y="46536"/>
                </a:lnTo>
                <a:lnTo>
                  <a:pt x="86569" y="38262"/>
                </a:lnTo>
                <a:lnTo>
                  <a:pt x="114863" y="33091"/>
                </a:lnTo>
                <a:lnTo>
                  <a:pt x="149247" y="27528"/>
                </a:lnTo>
                <a:lnTo>
                  <a:pt x="187693" y="21703"/>
                </a:lnTo>
                <a:lnTo>
                  <a:pt x="228845" y="15703"/>
                </a:lnTo>
                <a:lnTo>
                  <a:pt x="311150" y="37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868"/>
          <p:cNvGrpSpPr/>
          <p:nvPr/>
        </p:nvGrpSpPr>
        <p:grpSpPr>
          <a:xfrm>
            <a:off x="7950921" y="2033618"/>
            <a:ext cx="590087" cy="265083"/>
            <a:chOff x="7950921" y="2033618"/>
            <a:chExt cx="590087" cy="265083"/>
          </a:xfrm>
        </p:grpSpPr>
        <p:sp>
          <p:nvSpPr>
            <p:cNvPr id="444" name="SMARTInkShape-4383"/>
            <p:cNvSpPr/>
            <p:nvPr>
              <p:custDataLst>
                <p:tags r:id="rId161"/>
              </p:custDataLst>
            </p:nvPr>
          </p:nvSpPr>
          <p:spPr>
            <a:xfrm>
              <a:off x="8369300" y="2033618"/>
              <a:ext cx="171708" cy="265083"/>
            </a:xfrm>
            <a:custGeom>
              <a:avLst/>
              <a:gdLst/>
              <a:ahLst/>
              <a:cxnLst/>
              <a:rect l="0" t="0" r="0" b="0"/>
              <a:pathLst>
                <a:path w="171708" h="265083">
                  <a:moveTo>
                    <a:pt x="50800" y="42832"/>
                  </a:moveTo>
                  <a:lnTo>
                    <a:pt x="50800" y="42832"/>
                  </a:lnTo>
                  <a:lnTo>
                    <a:pt x="47429" y="32719"/>
                  </a:lnTo>
                  <a:lnTo>
                    <a:pt x="47655" y="23991"/>
                  </a:lnTo>
                  <a:lnTo>
                    <a:pt x="48704" y="19688"/>
                  </a:lnTo>
                  <a:lnTo>
                    <a:pt x="53631" y="13025"/>
                  </a:lnTo>
                  <a:lnTo>
                    <a:pt x="56921" y="10261"/>
                  </a:lnTo>
                  <a:lnTo>
                    <a:pt x="81777" y="2999"/>
                  </a:lnTo>
                  <a:lnTo>
                    <a:pt x="127395" y="0"/>
                  </a:lnTo>
                  <a:lnTo>
                    <a:pt x="149518" y="2158"/>
                  </a:lnTo>
                  <a:lnTo>
                    <a:pt x="157536" y="5839"/>
                  </a:lnTo>
                  <a:lnTo>
                    <a:pt x="168323" y="17453"/>
                  </a:lnTo>
                  <a:lnTo>
                    <a:pt x="171707" y="30141"/>
                  </a:lnTo>
                  <a:lnTo>
                    <a:pt x="171621" y="36488"/>
                  </a:lnTo>
                  <a:lnTo>
                    <a:pt x="158017" y="62276"/>
                  </a:lnTo>
                  <a:lnTo>
                    <a:pt x="119407" y="92455"/>
                  </a:lnTo>
                  <a:lnTo>
                    <a:pt x="73218" y="123338"/>
                  </a:lnTo>
                  <a:lnTo>
                    <a:pt x="74212" y="124725"/>
                  </a:lnTo>
                  <a:lnTo>
                    <a:pt x="80961" y="128147"/>
                  </a:lnTo>
                  <a:lnTo>
                    <a:pt x="108577" y="135023"/>
                  </a:lnTo>
                  <a:lnTo>
                    <a:pt x="130103" y="149315"/>
                  </a:lnTo>
                  <a:lnTo>
                    <a:pt x="132597" y="156154"/>
                  </a:lnTo>
                  <a:lnTo>
                    <a:pt x="133485" y="175042"/>
                  </a:lnTo>
                  <a:lnTo>
                    <a:pt x="125884" y="193784"/>
                  </a:lnTo>
                  <a:lnTo>
                    <a:pt x="111687" y="210817"/>
                  </a:lnTo>
                  <a:lnTo>
                    <a:pt x="68080" y="238997"/>
                  </a:lnTo>
                  <a:lnTo>
                    <a:pt x="22072" y="258205"/>
                  </a:lnTo>
                  <a:lnTo>
                    <a:pt x="0" y="265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384"/>
            <p:cNvSpPr/>
            <p:nvPr>
              <p:custDataLst>
                <p:tags r:id="rId162"/>
              </p:custDataLst>
            </p:nvPr>
          </p:nvSpPr>
          <p:spPr>
            <a:xfrm>
              <a:off x="8235950" y="2190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385"/>
            <p:cNvSpPr/>
            <p:nvPr>
              <p:custDataLst>
                <p:tags r:id="rId163"/>
              </p:custDataLst>
            </p:nvPr>
          </p:nvSpPr>
          <p:spPr>
            <a:xfrm>
              <a:off x="7950921" y="2045568"/>
              <a:ext cx="181354" cy="215726"/>
            </a:xfrm>
            <a:custGeom>
              <a:avLst/>
              <a:gdLst/>
              <a:ahLst/>
              <a:cxnLst/>
              <a:rect l="0" t="0" r="0" b="0"/>
              <a:pathLst>
                <a:path w="181354" h="215726">
                  <a:moveTo>
                    <a:pt x="145329" y="37232"/>
                  </a:moveTo>
                  <a:lnTo>
                    <a:pt x="145329" y="37232"/>
                  </a:lnTo>
                  <a:lnTo>
                    <a:pt x="138587" y="30490"/>
                  </a:lnTo>
                  <a:lnTo>
                    <a:pt x="129632" y="27180"/>
                  </a:lnTo>
                  <a:lnTo>
                    <a:pt x="124281" y="26297"/>
                  </a:lnTo>
                  <a:lnTo>
                    <a:pt x="96524" y="31797"/>
                  </a:lnTo>
                  <a:lnTo>
                    <a:pt x="61489" y="52477"/>
                  </a:lnTo>
                  <a:lnTo>
                    <a:pt x="27668" y="87688"/>
                  </a:lnTo>
                  <a:lnTo>
                    <a:pt x="5417" y="132772"/>
                  </a:lnTo>
                  <a:lnTo>
                    <a:pt x="0" y="171765"/>
                  </a:lnTo>
                  <a:lnTo>
                    <a:pt x="9006" y="192745"/>
                  </a:lnTo>
                  <a:lnTo>
                    <a:pt x="16347" y="202291"/>
                  </a:lnTo>
                  <a:lnTo>
                    <a:pt x="39556" y="212897"/>
                  </a:lnTo>
                  <a:lnTo>
                    <a:pt x="53646" y="215725"/>
                  </a:lnTo>
                  <a:lnTo>
                    <a:pt x="84355" y="211342"/>
                  </a:lnTo>
                  <a:lnTo>
                    <a:pt x="115407" y="197870"/>
                  </a:lnTo>
                  <a:lnTo>
                    <a:pt x="143320" y="175419"/>
                  </a:lnTo>
                  <a:lnTo>
                    <a:pt x="172720" y="128271"/>
                  </a:lnTo>
                  <a:lnTo>
                    <a:pt x="180314" y="90629"/>
                  </a:lnTo>
                  <a:lnTo>
                    <a:pt x="181353" y="70713"/>
                  </a:lnTo>
                  <a:lnTo>
                    <a:pt x="173099" y="41059"/>
                  </a:lnTo>
                  <a:lnTo>
                    <a:pt x="165960" y="29200"/>
                  </a:lnTo>
                  <a:lnTo>
                    <a:pt x="146737" y="12260"/>
                  </a:lnTo>
                  <a:lnTo>
                    <a:pt x="124788" y="2145"/>
                  </a:lnTo>
                  <a:lnTo>
                    <a:pt x="103273" y="0"/>
                  </a:lnTo>
                  <a:lnTo>
                    <a:pt x="85716" y="5162"/>
                  </a:lnTo>
                  <a:lnTo>
                    <a:pt x="62779" y="18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8" name="SMARTInkShape-4386"/>
          <p:cNvSpPr/>
          <p:nvPr>
            <p:custDataLst>
              <p:tags r:id="rId14"/>
            </p:custDataLst>
          </p:nvPr>
        </p:nvSpPr>
        <p:spPr>
          <a:xfrm>
            <a:off x="4261542" y="2292350"/>
            <a:ext cx="443809" cy="47284"/>
          </a:xfrm>
          <a:custGeom>
            <a:avLst/>
            <a:gdLst/>
            <a:ahLst/>
            <a:cxnLst/>
            <a:rect l="0" t="0" r="0" b="0"/>
            <a:pathLst>
              <a:path w="443809" h="47284">
                <a:moveTo>
                  <a:pt x="100908" y="19050"/>
                </a:moveTo>
                <a:lnTo>
                  <a:pt x="100908" y="19050"/>
                </a:lnTo>
                <a:lnTo>
                  <a:pt x="94166" y="15679"/>
                </a:lnTo>
                <a:lnTo>
                  <a:pt x="87093" y="15905"/>
                </a:lnTo>
                <a:lnTo>
                  <a:pt x="68305" y="19341"/>
                </a:lnTo>
                <a:lnTo>
                  <a:pt x="66473" y="20655"/>
                </a:lnTo>
                <a:lnTo>
                  <a:pt x="65250" y="22237"/>
                </a:lnTo>
                <a:lnTo>
                  <a:pt x="66553" y="23997"/>
                </a:lnTo>
                <a:lnTo>
                  <a:pt x="73645" y="27834"/>
                </a:lnTo>
                <a:lnTo>
                  <a:pt x="106392" y="30589"/>
                </a:lnTo>
                <a:lnTo>
                  <a:pt x="145444" y="29353"/>
                </a:lnTo>
                <a:lnTo>
                  <a:pt x="191963" y="26451"/>
                </a:lnTo>
                <a:lnTo>
                  <a:pt x="238508" y="22810"/>
                </a:lnTo>
                <a:lnTo>
                  <a:pt x="275658" y="18840"/>
                </a:lnTo>
                <a:lnTo>
                  <a:pt x="318445" y="13508"/>
                </a:lnTo>
                <a:lnTo>
                  <a:pt x="287078" y="14741"/>
                </a:lnTo>
                <a:lnTo>
                  <a:pt x="248562" y="18546"/>
                </a:lnTo>
                <a:lnTo>
                  <a:pt x="225450" y="21536"/>
                </a:lnTo>
                <a:lnTo>
                  <a:pt x="200869" y="24941"/>
                </a:lnTo>
                <a:lnTo>
                  <a:pt x="175310" y="28622"/>
                </a:lnTo>
                <a:lnTo>
                  <a:pt x="149098" y="32487"/>
                </a:lnTo>
                <a:lnTo>
                  <a:pt x="122451" y="36475"/>
                </a:lnTo>
                <a:lnTo>
                  <a:pt x="97631" y="39133"/>
                </a:lnTo>
                <a:lnTo>
                  <a:pt x="51239" y="42087"/>
                </a:lnTo>
                <a:lnTo>
                  <a:pt x="9050" y="47121"/>
                </a:lnTo>
                <a:lnTo>
                  <a:pt x="346" y="47283"/>
                </a:lnTo>
                <a:lnTo>
                  <a:pt x="0" y="46339"/>
                </a:lnTo>
                <a:lnTo>
                  <a:pt x="36593" y="38268"/>
                </a:lnTo>
                <a:lnTo>
                  <a:pt x="59443" y="34684"/>
                </a:lnTo>
                <a:lnTo>
                  <a:pt x="86670" y="30884"/>
                </a:lnTo>
                <a:lnTo>
                  <a:pt x="116816" y="26939"/>
                </a:lnTo>
                <a:lnTo>
                  <a:pt x="152435" y="22898"/>
                </a:lnTo>
                <a:lnTo>
                  <a:pt x="191704" y="18793"/>
                </a:lnTo>
                <a:lnTo>
                  <a:pt x="233405" y="14646"/>
                </a:lnTo>
                <a:lnTo>
                  <a:pt x="275317" y="11175"/>
                </a:lnTo>
                <a:lnTo>
                  <a:pt x="317370" y="8156"/>
                </a:lnTo>
                <a:lnTo>
                  <a:pt x="359515" y="5437"/>
                </a:lnTo>
                <a:lnTo>
                  <a:pt x="44380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SMARTInkShape-4387"/>
          <p:cNvSpPr/>
          <p:nvPr>
            <p:custDataLst>
              <p:tags r:id="rId15"/>
            </p:custDataLst>
          </p:nvPr>
        </p:nvSpPr>
        <p:spPr>
          <a:xfrm>
            <a:off x="2826525" y="2330450"/>
            <a:ext cx="538976" cy="62814"/>
          </a:xfrm>
          <a:custGeom>
            <a:avLst/>
            <a:gdLst/>
            <a:ahLst/>
            <a:cxnLst/>
            <a:rect l="0" t="0" r="0" b="0"/>
            <a:pathLst>
              <a:path w="538976" h="62814">
                <a:moveTo>
                  <a:pt x="18275" y="50800"/>
                </a:moveTo>
                <a:lnTo>
                  <a:pt x="18275" y="50800"/>
                </a:lnTo>
                <a:lnTo>
                  <a:pt x="31942" y="45730"/>
                </a:lnTo>
                <a:lnTo>
                  <a:pt x="68813" y="39969"/>
                </a:lnTo>
                <a:lnTo>
                  <a:pt x="109175" y="35873"/>
                </a:lnTo>
                <a:lnTo>
                  <a:pt x="155336" y="29819"/>
                </a:lnTo>
                <a:lnTo>
                  <a:pt x="179499" y="26230"/>
                </a:lnTo>
                <a:lnTo>
                  <a:pt x="204075" y="23131"/>
                </a:lnTo>
                <a:lnTo>
                  <a:pt x="228925" y="20359"/>
                </a:lnTo>
                <a:lnTo>
                  <a:pt x="253958" y="17806"/>
                </a:lnTo>
                <a:lnTo>
                  <a:pt x="298707" y="13088"/>
                </a:lnTo>
                <a:lnTo>
                  <a:pt x="337645" y="9345"/>
                </a:lnTo>
                <a:lnTo>
                  <a:pt x="379133" y="7237"/>
                </a:lnTo>
                <a:lnTo>
                  <a:pt x="390323" y="6744"/>
                </a:lnTo>
                <a:lnTo>
                  <a:pt x="384007" y="8407"/>
                </a:lnTo>
                <a:lnTo>
                  <a:pt x="349125" y="15191"/>
                </a:lnTo>
                <a:lnTo>
                  <a:pt x="311370" y="22274"/>
                </a:lnTo>
                <a:lnTo>
                  <a:pt x="264015" y="30125"/>
                </a:lnTo>
                <a:lnTo>
                  <a:pt x="237841" y="33489"/>
                </a:lnTo>
                <a:lnTo>
                  <a:pt x="210513" y="36437"/>
                </a:lnTo>
                <a:lnTo>
                  <a:pt x="182417" y="39108"/>
                </a:lnTo>
                <a:lnTo>
                  <a:pt x="155220" y="42300"/>
                </a:lnTo>
                <a:lnTo>
                  <a:pt x="128621" y="45839"/>
                </a:lnTo>
                <a:lnTo>
                  <a:pt x="102423" y="49609"/>
                </a:lnTo>
                <a:lnTo>
                  <a:pt x="58261" y="55680"/>
                </a:lnTo>
                <a:lnTo>
                  <a:pt x="12954" y="61183"/>
                </a:lnTo>
                <a:lnTo>
                  <a:pt x="388" y="62470"/>
                </a:lnTo>
                <a:lnTo>
                  <a:pt x="0" y="62813"/>
                </a:lnTo>
                <a:lnTo>
                  <a:pt x="41555" y="59993"/>
                </a:lnTo>
                <a:lnTo>
                  <a:pt x="64839" y="57634"/>
                </a:lnTo>
                <a:lnTo>
                  <a:pt x="92357" y="54651"/>
                </a:lnTo>
                <a:lnTo>
                  <a:pt x="122696" y="51251"/>
                </a:lnTo>
                <a:lnTo>
                  <a:pt x="157739" y="47572"/>
                </a:lnTo>
                <a:lnTo>
                  <a:pt x="195918" y="43709"/>
                </a:lnTo>
                <a:lnTo>
                  <a:pt x="236187" y="39723"/>
                </a:lnTo>
                <a:lnTo>
                  <a:pt x="275028" y="34949"/>
                </a:lnTo>
                <a:lnTo>
                  <a:pt x="312915" y="29649"/>
                </a:lnTo>
                <a:lnTo>
                  <a:pt x="350169" y="23999"/>
                </a:lnTo>
                <a:lnTo>
                  <a:pt x="382765" y="19527"/>
                </a:lnTo>
                <a:lnTo>
                  <a:pt x="412258" y="15840"/>
                </a:lnTo>
                <a:lnTo>
                  <a:pt x="439680" y="12677"/>
                </a:lnTo>
                <a:lnTo>
                  <a:pt x="483319" y="7280"/>
                </a:lnTo>
                <a:lnTo>
                  <a:pt x="53897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2" name="SMARTInkShape-Group871"/>
          <p:cNvGrpSpPr/>
          <p:nvPr/>
        </p:nvGrpSpPr>
        <p:grpSpPr>
          <a:xfrm>
            <a:off x="5992636" y="4343993"/>
            <a:ext cx="233540" cy="237535"/>
            <a:chOff x="5992636" y="4343993"/>
            <a:chExt cx="233540" cy="237535"/>
          </a:xfrm>
        </p:grpSpPr>
        <p:sp>
          <p:nvSpPr>
            <p:cNvPr id="450" name="SMARTInkShape-4388"/>
            <p:cNvSpPr/>
            <p:nvPr>
              <p:custDataLst>
                <p:tags r:id="rId159"/>
              </p:custDataLst>
            </p:nvPr>
          </p:nvSpPr>
          <p:spPr>
            <a:xfrm>
              <a:off x="6216650" y="450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389"/>
            <p:cNvSpPr/>
            <p:nvPr>
              <p:custDataLst>
                <p:tags r:id="rId160"/>
              </p:custDataLst>
            </p:nvPr>
          </p:nvSpPr>
          <p:spPr>
            <a:xfrm>
              <a:off x="5992636" y="4343993"/>
              <a:ext cx="117084" cy="237535"/>
            </a:xfrm>
            <a:custGeom>
              <a:avLst/>
              <a:gdLst/>
              <a:ahLst/>
              <a:cxnLst/>
              <a:rect l="0" t="0" r="0" b="0"/>
              <a:pathLst>
                <a:path w="117084" h="237535">
                  <a:moveTo>
                    <a:pt x="77964" y="31157"/>
                  </a:moveTo>
                  <a:lnTo>
                    <a:pt x="77964" y="31157"/>
                  </a:lnTo>
                  <a:lnTo>
                    <a:pt x="64149" y="19223"/>
                  </a:lnTo>
                  <a:lnTo>
                    <a:pt x="60288" y="16851"/>
                  </a:lnTo>
                  <a:lnTo>
                    <a:pt x="44740" y="13513"/>
                  </a:lnTo>
                  <a:lnTo>
                    <a:pt x="38882" y="15866"/>
                  </a:lnTo>
                  <a:lnTo>
                    <a:pt x="26727" y="26007"/>
                  </a:lnTo>
                  <a:lnTo>
                    <a:pt x="11355" y="57696"/>
                  </a:lnTo>
                  <a:lnTo>
                    <a:pt x="4144" y="89989"/>
                  </a:lnTo>
                  <a:lnTo>
                    <a:pt x="0" y="127155"/>
                  </a:lnTo>
                  <a:lnTo>
                    <a:pt x="510" y="164839"/>
                  </a:lnTo>
                  <a:lnTo>
                    <a:pt x="11504" y="208271"/>
                  </a:lnTo>
                  <a:lnTo>
                    <a:pt x="22322" y="224645"/>
                  </a:lnTo>
                  <a:lnTo>
                    <a:pt x="28169" y="229999"/>
                  </a:lnTo>
                  <a:lnTo>
                    <a:pt x="42192" y="235948"/>
                  </a:lnTo>
                  <a:lnTo>
                    <a:pt x="49882" y="237534"/>
                  </a:lnTo>
                  <a:lnTo>
                    <a:pt x="57126" y="235770"/>
                  </a:lnTo>
                  <a:lnTo>
                    <a:pt x="70819" y="226283"/>
                  </a:lnTo>
                  <a:lnTo>
                    <a:pt x="90428" y="201704"/>
                  </a:lnTo>
                  <a:lnTo>
                    <a:pt x="106273" y="161966"/>
                  </a:lnTo>
                  <a:lnTo>
                    <a:pt x="113594" y="126924"/>
                  </a:lnTo>
                  <a:lnTo>
                    <a:pt x="117083" y="90653"/>
                  </a:lnTo>
                  <a:lnTo>
                    <a:pt x="110408" y="47846"/>
                  </a:lnTo>
                  <a:lnTo>
                    <a:pt x="95338" y="18071"/>
                  </a:lnTo>
                  <a:lnTo>
                    <a:pt x="83568" y="5115"/>
                  </a:lnTo>
                  <a:lnTo>
                    <a:pt x="77466" y="1801"/>
                  </a:lnTo>
                  <a:lnTo>
                    <a:pt x="65043" y="0"/>
                  </a:lnTo>
                  <a:lnTo>
                    <a:pt x="60883" y="1920"/>
                  </a:lnTo>
                  <a:lnTo>
                    <a:pt x="58110" y="5315"/>
                  </a:lnTo>
                  <a:lnTo>
                    <a:pt x="52564" y="18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872"/>
          <p:cNvGrpSpPr/>
          <p:nvPr/>
        </p:nvGrpSpPr>
        <p:grpSpPr>
          <a:xfrm>
            <a:off x="6014307" y="3559869"/>
            <a:ext cx="507144" cy="1742382"/>
            <a:chOff x="6014307" y="3559869"/>
            <a:chExt cx="507144" cy="1742382"/>
          </a:xfrm>
        </p:grpSpPr>
        <p:sp>
          <p:nvSpPr>
            <p:cNvPr id="453" name="SMARTInkShape-4390"/>
            <p:cNvSpPr/>
            <p:nvPr>
              <p:custDataLst>
                <p:tags r:id="rId154"/>
              </p:custDataLst>
            </p:nvPr>
          </p:nvSpPr>
          <p:spPr>
            <a:xfrm>
              <a:off x="6096784" y="5022850"/>
              <a:ext cx="11917" cy="279401"/>
            </a:xfrm>
            <a:custGeom>
              <a:avLst/>
              <a:gdLst/>
              <a:ahLst/>
              <a:cxnLst/>
              <a:rect l="0" t="0" r="0" b="0"/>
              <a:pathLst>
                <a:path w="11917" h="279401">
                  <a:moveTo>
                    <a:pt x="11916" y="0"/>
                  </a:moveTo>
                  <a:lnTo>
                    <a:pt x="11916" y="0"/>
                  </a:lnTo>
                  <a:lnTo>
                    <a:pt x="5175" y="6742"/>
                  </a:lnTo>
                  <a:lnTo>
                    <a:pt x="981" y="48015"/>
                  </a:lnTo>
                  <a:lnTo>
                    <a:pt x="0" y="89779"/>
                  </a:lnTo>
                  <a:lnTo>
                    <a:pt x="269" y="136561"/>
                  </a:lnTo>
                  <a:lnTo>
                    <a:pt x="1330" y="160892"/>
                  </a:lnTo>
                  <a:lnTo>
                    <a:pt x="3684" y="206975"/>
                  </a:lnTo>
                  <a:lnTo>
                    <a:pt x="4730" y="243918"/>
                  </a:lnTo>
                  <a:lnTo>
                    <a:pt x="556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391"/>
            <p:cNvSpPr/>
            <p:nvPr>
              <p:custDataLst>
                <p:tags r:id="rId155"/>
              </p:custDataLst>
            </p:nvPr>
          </p:nvSpPr>
          <p:spPr>
            <a:xfrm>
              <a:off x="6387995" y="4301598"/>
              <a:ext cx="133456" cy="253166"/>
            </a:xfrm>
            <a:custGeom>
              <a:avLst/>
              <a:gdLst/>
              <a:ahLst/>
              <a:cxnLst/>
              <a:rect l="0" t="0" r="0" b="0"/>
              <a:pathLst>
                <a:path w="133456" h="253166">
                  <a:moveTo>
                    <a:pt x="133455" y="16402"/>
                  </a:moveTo>
                  <a:lnTo>
                    <a:pt x="133455" y="16402"/>
                  </a:lnTo>
                  <a:lnTo>
                    <a:pt x="119971" y="6289"/>
                  </a:lnTo>
                  <a:lnTo>
                    <a:pt x="103944" y="1324"/>
                  </a:lnTo>
                  <a:lnTo>
                    <a:pt x="94731" y="0"/>
                  </a:lnTo>
                  <a:lnTo>
                    <a:pt x="58167" y="8249"/>
                  </a:lnTo>
                  <a:lnTo>
                    <a:pt x="22796" y="24099"/>
                  </a:lnTo>
                  <a:lnTo>
                    <a:pt x="8308" y="39814"/>
                  </a:lnTo>
                  <a:lnTo>
                    <a:pt x="928" y="57851"/>
                  </a:lnTo>
                  <a:lnTo>
                    <a:pt x="0" y="75276"/>
                  </a:lnTo>
                  <a:lnTo>
                    <a:pt x="6816" y="97581"/>
                  </a:lnTo>
                  <a:lnTo>
                    <a:pt x="41527" y="139310"/>
                  </a:lnTo>
                  <a:lnTo>
                    <a:pt x="71082" y="176460"/>
                  </a:lnTo>
                  <a:lnTo>
                    <a:pt x="75631" y="193843"/>
                  </a:lnTo>
                  <a:lnTo>
                    <a:pt x="75855" y="202429"/>
                  </a:lnTo>
                  <a:lnTo>
                    <a:pt x="70462" y="217614"/>
                  </a:lnTo>
                  <a:lnTo>
                    <a:pt x="61007" y="230713"/>
                  </a:lnTo>
                  <a:lnTo>
                    <a:pt x="43785" y="245315"/>
                  </a:lnTo>
                  <a:lnTo>
                    <a:pt x="31513" y="251726"/>
                  </a:lnTo>
                  <a:lnTo>
                    <a:pt x="22766" y="253165"/>
                  </a:lnTo>
                  <a:lnTo>
                    <a:pt x="19446" y="252560"/>
                  </a:lnTo>
                  <a:lnTo>
                    <a:pt x="16527" y="250041"/>
                  </a:lnTo>
                  <a:lnTo>
                    <a:pt x="11402" y="241597"/>
                  </a:lnTo>
                  <a:lnTo>
                    <a:pt x="12416" y="228907"/>
                  </a:lnTo>
                  <a:lnTo>
                    <a:pt x="22803" y="205896"/>
                  </a:lnTo>
                  <a:lnTo>
                    <a:pt x="41168" y="183085"/>
                  </a:lnTo>
                  <a:lnTo>
                    <a:pt x="80223" y="144185"/>
                  </a:lnTo>
                  <a:lnTo>
                    <a:pt x="105694" y="104620"/>
                  </a:lnTo>
                  <a:lnTo>
                    <a:pt x="121150" y="62834"/>
                  </a:lnTo>
                  <a:lnTo>
                    <a:pt x="121969" y="37921"/>
                  </a:lnTo>
                  <a:lnTo>
                    <a:pt x="117532" y="25731"/>
                  </a:lnTo>
                  <a:lnTo>
                    <a:pt x="110149" y="15609"/>
                  </a:lnTo>
                  <a:lnTo>
                    <a:pt x="94800" y="3388"/>
                  </a:lnTo>
                  <a:lnTo>
                    <a:pt x="85466" y="35"/>
                  </a:lnTo>
                  <a:lnTo>
                    <a:pt x="72850" y="2308"/>
                  </a:lnTo>
                  <a:lnTo>
                    <a:pt x="50905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392"/>
            <p:cNvSpPr/>
            <p:nvPr>
              <p:custDataLst>
                <p:tags r:id="rId156"/>
              </p:custDataLst>
            </p:nvPr>
          </p:nvSpPr>
          <p:spPr>
            <a:xfrm>
              <a:off x="6014307" y="3588585"/>
              <a:ext cx="100368" cy="200841"/>
            </a:xfrm>
            <a:custGeom>
              <a:avLst/>
              <a:gdLst/>
              <a:ahLst/>
              <a:cxnLst/>
              <a:rect l="0" t="0" r="0" b="0"/>
              <a:pathLst>
                <a:path w="100368" h="200841">
                  <a:moveTo>
                    <a:pt x="62643" y="11865"/>
                  </a:moveTo>
                  <a:lnTo>
                    <a:pt x="62643" y="11865"/>
                  </a:lnTo>
                  <a:lnTo>
                    <a:pt x="59272" y="8494"/>
                  </a:lnTo>
                  <a:lnTo>
                    <a:pt x="55736" y="6839"/>
                  </a:lnTo>
                  <a:lnTo>
                    <a:pt x="53804" y="6398"/>
                  </a:lnTo>
                  <a:lnTo>
                    <a:pt x="47895" y="9671"/>
                  </a:lnTo>
                  <a:lnTo>
                    <a:pt x="29235" y="30011"/>
                  </a:lnTo>
                  <a:lnTo>
                    <a:pt x="10235" y="76415"/>
                  </a:lnTo>
                  <a:lnTo>
                    <a:pt x="0" y="117931"/>
                  </a:lnTo>
                  <a:lnTo>
                    <a:pt x="4648" y="156651"/>
                  </a:lnTo>
                  <a:lnTo>
                    <a:pt x="11233" y="179695"/>
                  </a:lnTo>
                  <a:lnTo>
                    <a:pt x="16375" y="187958"/>
                  </a:lnTo>
                  <a:lnTo>
                    <a:pt x="29614" y="199019"/>
                  </a:lnTo>
                  <a:lnTo>
                    <a:pt x="37096" y="200840"/>
                  </a:lnTo>
                  <a:lnTo>
                    <a:pt x="52935" y="199100"/>
                  </a:lnTo>
                  <a:lnTo>
                    <a:pt x="77719" y="183444"/>
                  </a:lnTo>
                  <a:lnTo>
                    <a:pt x="96193" y="154191"/>
                  </a:lnTo>
                  <a:lnTo>
                    <a:pt x="100367" y="123334"/>
                  </a:lnTo>
                  <a:lnTo>
                    <a:pt x="99870" y="87512"/>
                  </a:lnTo>
                  <a:lnTo>
                    <a:pt x="97298" y="52776"/>
                  </a:lnTo>
                  <a:lnTo>
                    <a:pt x="88512" y="18343"/>
                  </a:lnTo>
                  <a:lnTo>
                    <a:pt x="79079" y="5806"/>
                  </a:lnTo>
                  <a:lnTo>
                    <a:pt x="73600" y="1476"/>
                  </a:lnTo>
                  <a:lnTo>
                    <a:pt x="68537" y="0"/>
                  </a:lnTo>
                  <a:lnTo>
                    <a:pt x="63750" y="427"/>
                  </a:lnTo>
                  <a:lnTo>
                    <a:pt x="49943" y="5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393"/>
            <p:cNvSpPr/>
            <p:nvPr>
              <p:custDataLst>
                <p:tags r:id="rId157"/>
              </p:custDataLst>
            </p:nvPr>
          </p:nvSpPr>
          <p:spPr>
            <a:xfrm>
              <a:off x="6235700" y="372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394"/>
            <p:cNvSpPr/>
            <p:nvPr>
              <p:custDataLst>
                <p:tags r:id="rId158"/>
              </p:custDataLst>
            </p:nvPr>
          </p:nvSpPr>
          <p:spPr>
            <a:xfrm>
              <a:off x="6330950" y="3559869"/>
              <a:ext cx="143358" cy="260157"/>
            </a:xfrm>
            <a:custGeom>
              <a:avLst/>
              <a:gdLst/>
              <a:ahLst/>
              <a:cxnLst/>
              <a:rect l="0" t="0" r="0" b="0"/>
              <a:pathLst>
                <a:path w="143358" h="260157">
                  <a:moveTo>
                    <a:pt x="139700" y="15181"/>
                  </a:moveTo>
                  <a:lnTo>
                    <a:pt x="139700" y="15181"/>
                  </a:lnTo>
                  <a:lnTo>
                    <a:pt x="143071" y="8439"/>
                  </a:lnTo>
                  <a:lnTo>
                    <a:pt x="143357" y="5747"/>
                  </a:lnTo>
                  <a:lnTo>
                    <a:pt x="141796" y="875"/>
                  </a:lnTo>
                  <a:lnTo>
                    <a:pt x="138981" y="0"/>
                  </a:lnTo>
                  <a:lnTo>
                    <a:pt x="130208" y="908"/>
                  </a:lnTo>
                  <a:lnTo>
                    <a:pt x="103256" y="15498"/>
                  </a:lnTo>
                  <a:lnTo>
                    <a:pt x="71830" y="47808"/>
                  </a:lnTo>
                  <a:lnTo>
                    <a:pt x="52621" y="80247"/>
                  </a:lnTo>
                  <a:lnTo>
                    <a:pt x="35382" y="117477"/>
                  </a:lnTo>
                  <a:lnTo>
                    <a:pt x="20664" y="155190"/>
                  </a:lnTo>
                  <a:lnTo>
                    <a:pt x="10830" y="189356"/>
                  </a:lnTo>
                  <a:lnTo>
                    <a:pt x="6224" y="218181"/>
                  </a:lnTo>
                  <a:lnTo>
                    <a:pt x="8882" y="238048"/>
                  </a:lnTo>
                  <a:lnTo>
                    <a:pt x="18528" y="252051"/>
                  </a:lnTo>
                  <a:lnTo>
                    <a:pt x="25054" y="257761"/>
                  </a:lnTo>
                  <a:lnTo>
                    <a:pt x="32930" y="260156"/>
                  </a:lnTo>
                  <a:lnTo>
                    <a:pt x="51090" y="259055"/>
                  </a:lnTo>
                  <a:lnTo>
                    <a:pt x="77775" y="250502"/>
                  </a:lnTo>
                  <a:lnTo>
                    <a:pt x="89365" y="243005"/>
                  </a:lnTo>
                  <a:lnTo>
                    <a:pt x="93444" y="239030"/>
                  </a:lnTo>
                  <a:lnTo>
                    <a:pt x="95457" y="234969"/>
                  </a:lnTo>
                  <a:lnTo>
                    <a:pt x="95812" y="226694"/>
                  </a:lnTo>
                  <a:lnTo>
                    <a:pt x="91737" y="218314"/>
                  </a:lnTo>
                  <a:lnTo>
                    <a:pt x="88675" y="214102"/>
                  </a:lnTo>
                  <a:lnTo>
                    <a:pt x="70881" y="201434"/>
                  </a:lnTo>
                  <a:lnTo>
                    <a:pt x="29447" y="187186"/>
                  </a:lnTo>
                  <a:lnTo>
                    <a:pt x="0" y="18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873"/>
          <p:cNvGrpSpPr/>
          <p:nvPr/>
        </p:nvGrpSpPr>
        <p:grpSpPr>
          <a:xfrm>
            <a:off x="6051676" y="2682679"/>
            <a:ext cx="438025" cy="289122"/>
            <a:chOff x="6051676" y="2682679"/>
            <a:chExt cx="438025" cy="289122"/>
          </a:xfrm>
        </p:grpSpPr>
        <p:sp>
          <p:nvSpPr>
            <p:cNvPr id="459" name="SMARTInkShape-4395"/>
            <p:cNvSpPr/>
            <p:nvPr>
              <p:custDataLst>
                <p:tags r:id="rId150"/>
              </p:custDataLst>
            </p:nvPr>
          </p:nvSpPr>
          <p:spPr>
            <a:xfrm>
              <a:off x="6364422" y="2682679"/>
              <a:ext cx="125279" cy="192922"/>
            </a:xfrm>
            <a:custGeom>
              <a:avLst/>
              <a:gdLst/>
              <a:ahLst/>
              <a:cxnLst/>
              <a:rect l="0" t="0" r="0" b="0"/>
              <a:pathLst>
                <a:path w="125279" h="192922">
                  <a:moveTo>
                    <a:pt x="74478" y="3371"/>
                  </a:moveTo>
                  <a:lnTo>
                    <a:pt x="74478" y="3371"/>
                  </a:lnTo>
                  <a:lnTo>
                    <a:pt x="71107" y="0"/>
                  </a:lnTo>
                  <a:lnTo>
                    <a:pt x="68703" y="418"/>
                  </a:lnTo>
                  <a:lnTo>
                    <a:pt x="62269" y="4646"/>
                  </a:lnTo>
                  <a:lnTo>
                    <a:pt x="35606" y="50497"/>
                  </a:lnTo>
                  <a:lnTo>
                    <a:pt x="18982" y="86714"/>
                  </a:lnTo>
                  <a:lnTo>
                    <a:pt x="7000" y="124256"/>
                  </a:lnTo>
                  <a:lnTo>
                    <a:pt x="0" y="164754"/>
                  </a:lnTo>
                  <a:lnTo>
                    <a:pt x="2158" y="183049"/>
                  </a:lnTo>
                  <a:lnTo>
                    <a:pt x="5099" y="186656"/>
                  </a:lnTo>
                  <a:lnTo>
                    <a:pt x="14010" y="190664"/>
                  </a:lnTo>
                  <a:lnTo>
                    <a:pt x="34297" y="192921"/>
                  </a:lnTo>
                  <a:lnTo>
                    <a:pt x="76643" y="186838"/>
                  </a:lnTo>
                  <a:lnTo>
                    <a:pt x="103107" y="179087"/>
                  </a:lnTo>
                  <a:lnTo>
                    <a:pt x="125278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396"/>
            <p:cNvSpPr/>
            <p:nvPr>
              <p:custDataLst>
                <p:tags r:id="rId151"/>
              </p:custDataLst>
            </p:nvPr>
          </p:nvSpPr>
          <p:spPr>
            <a:xfrm>
              <a:off x="6457950" y="28003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938" y="11550"/>
                  </a:lnTo>
                  <a:lnTo>
                    <a:pt x="6426" y="50901"/>
                  </a:lnTo>
                  <a:lnTo>
                    <a:pt x="2001" y="95818"/>
                  </a:lnTo>
                  <a:lnTo>
                    <a:pt x="395" y="13939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397"/>
            <p:cNvSpPr/>
            <p:nvPr>
              <p:custDataLst>
                <p:tags r:id="rId152"/>
              </p:custDataLst>
            </p:nvPr>
          </p:nvSpPr>
          <p:spPr>
            <a:xfrm>
              <a:off x="6311900" y="28257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398"/>
            <p:cNvSpPr/>
            <p:nvPr>
              <p:custDataLst>
                <p:tags r:id="rId153"/>
              </p:custDataLst>
            </p:nvPr>
          </p:nvSpPr>
          <p:spPr>
            <a:xfrm>
              <a:off x="6051676" y="2705100"/>
              <a:ext cx="129107" cy="198218"/>
            </a:xfrm>
            <a:custGeom>
              <a:avLst/>
              <a:gdLst/>
              <a:ahLst/>
              <a:cxnLst/>
              <a:rect l="0" t="0" r="0" b="0"/>
              <a:pathLst>
                <a:path w="129107" h="198218">
                  <a:moveTo>
                    <a:pt x="82424" y="0"/>
                  </a:moveTo>
                  <a:lnTo>
                    <a:pt x="82424" y="0"/>
                  </a:lnTo>
                  <a:lnTo>
                    <a:pt x="72311" y="0"/>
                  </a:lnTo>
                  <a:lnTo>
                    <a:pt x="61701" y="5644"/>
                  </a:lnTo>
                  <a:lnTo>
                    <a:pt x="49931" y="16620"/>
                  </a:lnTo>
                  <a:lnTo>
                    <a:pt x="23245" y="58055"/>
                  </a:lnTo>
                  <a:lnTo>
                    <a:pt x="4917" y="101868"/>
                  </a:lnTo>
                  <a:lnTo>
                    <a:pt x="0" y="130647"/>
                  </a:lnTo>
                  <a:lnTo>
                    <a:pt x="2517" y="157549"/>
                  </a:lnTo>
                  <a:lnTo>
                    <a:pt x="10222" y="177972"/>
                  </a:lnTo>
                  <a:lnTo>
                    <a:pt x="15239" y="186381"/>
                  </a:lnTo>
                  <a:lnTo>
                    <a:pt x="26458" y="195725"/>
                  </a:lnTo>
                  <a:lnTo>
                    <a:pt x="32413" y="198217"/>
                  </a:lnTo>
                  <a:lnTo>
                    <a:pt x="48437" y="197222"/>
                  </a:lnTo>
                  <a:lnTo>
                    <a:pt x="57650" y="194981"/>
                  </a:lnTo>
                  <a:lnTo>
                    <a:pt x="75412" y="183084"/>
                  </a:lnTo>
                  <a:lnTo>
                    <a:pt x="99397" y="154671"/>
                  </a:lnTo>
                  <a:lnTo>
                    <a:pt x="118027" y="115679"/>
                  </a:lnTo>
                  <a:lnTo>
                    <a:pt x="128720" y="72140"/>
                  </a:lnTo>
                  <a:lnTo>
                    <a:pt x="129106" y="47584"/>
                  </a:lnTo>
                  <a:lnTo>
                    <a:pt x="122222" y="29615"/>
                  </a:lnTo>
                  <a:lnTo>
                    <a:pt x="110225" y="16455"/>
                  </a:lnTo>
                  <a:lnTo>
                    <a:pt x="103075" y="10970"/>
                  </a:lnTo>
                  <a:lnTo>
                    <a:pt x="87604" y="6757"/>
                  </a:lnTo>
                  <a:lnTo>
                    <a:pt x="64909" y="8352"/>
                  </a:lnTo>
                  <a:lnTo>
                    <a:pt x="4432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874"/>
          <p:cNvGrpSpPr/>
          <p:nvPr/>
        </p:nvGrpSpPr>
        <p:grpSpPr>
          <a:xfrm>
            <a:off x="6005099" y="1900551"/>
            <a:ext cx="516352" cy="221667"/>
            <a:chOff x="6005099" y="1900551"/>
            <a:chExt cx="516352" cy="221667"/>
          </a:xfrm>
        </p:grpSpPr>
        <p:sp>
          <p:nvSpPr>
            <p:cNvPr id="464" name="SMARTInkShape-4399"/>
            <p:cNvSpPr/>
            <p:nvPr>
              <p:custDataLst>
                <p:tags r:id="rId147"/>
              </p:custDataLst>
            </p:nvPr>
          </p:nvSpPr>
          <p:spPr>
            <a:xfrm>
              <a:off x="6319162" y="1900551"/>
              <a:ext cx="202289" cy="194950"/>
            </a:xfrm>
            <a:custGeom>
              <a:avLst/>
              <a:gdLst/>
              <a:ahLst/>
              <a:cxnLst/>
              <a:rect l="0" t="0" r="0" b="0"/>
              <a:pathLst>
                <a:path w="202289" h="194950">
                  <a:moveTo>
                    <a:pt x="11788" y="29849"/>
                  </a:moveTo>
                  <a:lnTo>
                    <a:pt x="11788" y="29849"/>
                  </a:lnTo>
                  <a:lnTo>
                    <a:pt x="2368" y="13256"/>
                  </a:lnTo>
                  <a:lnTo>
                    <a:pt x="2686" y="11026"/>
                  </a:lnTo>
                  <a:lnTo>
                    <a:pt x="3603" y="8834"/>
                  </a:lnTo>
                  <a:lnTo>
                    <a:pt x="12148" y="4516"/>
                  </a:lnTo>
                  <a:lnTo>
                    <a:pt x="34708" y="0"/>
                  </a:lnTo>
                  <a:lnTo>
                    <a:pt x="52313" y="355"/>
                  </a:lnTo>
                  <a:lnTo>
                    <a:pt x="67194" y="5216"/>
                  </a:lnTo>
                  <a:lnTo>
                    <a:pt x="77100" y="13962"/>
                  </a:lnTo>
                  <a:lnTo>
                    <a:pt x="80729" y="19258"/>
                  </a:lnTo>
                  <a:lnTo>
                    <a:pt x="82880" y="34549"/>
                  </a:lnTo>
                  <a:lnTo>
                    <a:pt x="80073" y="53810"/>
                  </a:lnTo>
                  <a:lnTo>
                    <a:pt x="65182" y="88454"/>
                  </a:lnTo>
                  <a:lnTo>
                    <a:pt x="33024" y="134323"/>
                  </a:lnTo>
                  <a:lnTo>
                    <a:pt x="2198" y="173194"/>
                  </a:lnTo>
                  <a:lnTo>
                    <a:pt x="457" y="177623"/>
                  </a:lnTo>
                  <a:lnTo>
                    <a:pt x="0" y="181282"/>
                  </a:lnTo>
                  <a:lnTo>
                    <a:pt x="1812" y="184426"/>
                  </a:lnTo>
                  <a:lnTo>
                    <a:pt x="9471" y="189802"/>
                  </a:lnTo>
                  <a:lnTo>
                    <a:pt x="52618" y="193932"/>
                  </a:lnTo>
                  <a:lnTo>
                    <a:pt x="98518" y="194648"/>
                  </a:lnTo>
                  <a:lnTo>
                    <a:pt x="131238" y="194815"/>
                  </a:lnTo>
                  <a:lnTo>
                    <a:pt x="174651" y="194909"/>
                  </a:lnTo>
                  <a:lnTo>
                    <a:pt x="202288" y="194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400"/>
            <p:cNvSpPr/>
            <p:nvPr>
              <p:custDataLst>
                <p:tags r:id="rId148"/>
              </p:custDataLst>
            </p:nvPr>
          </p:nvSpPr>
          <p:spPr>
            <a:xfrm>
              <a:off x="6197600" y="2044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8729" y="9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401"/>
            <p:cNvSpPr/>
            <p:nvPr>
              <p:custDataLst>
                <p:tags r:id="rId149"/>
              </p:custDataLst>
            </p:nvPr>
          </p:nvSpPr>
          <p:spPr>
            <a:xfrm>
              <a:off x="6005099" y="1929585"/>
              <a:ext cx="143543" cy="192633"/>
            </a:xfrm>
            <a:custGeom>
              <a:avLst/>
              <a:gdLst/>
              <a:ahLst/>
              <a:cxnLst/>
              <a:rect l="0" t="0" r="0" b="0"/>
              <a:pathLst>
                <a:path w="143543" h="192633">
                  <a:moveTo>
                    <a:pt x="103601" y="57965"/>
                  </a:moveTo>
                  <a:lnTo>
                    <a:pt x="103601" y="57965"/>
                  </a:lnTo>
                  <a:lnTo>
                    <a:pt x="106972" y="47852"/>
                  </a:lnTo>
                  <a:lnTo>
                    <a:pt x="106746" y="39124"/>
                  </a:lnTo>
                  <a:lnTo>
                    <a:pt x="103587" y="30541"/>
                  </a:lnTo>
                  <a:lnTo>
                    <a:pt x="97480" y="22023"/>
                  </a:lnTo>
                  <a:lnTo>
                    <a:pt x="82738" y="12665"/>
                  </a:lnTo>
                  <a:lnTo>
                    <a:pt x="69163" y="11491"/>
                  </a:lnTo>
                  <a:lnTo>
                    <a:pt x="61593" y="12165"/>
                  </a:lnTo>
                  <a:lnTo>
                    <a:pt x="43774" y="22323"/>
                  </a:lnTo>
                  <a:lnTo>
                    <a:pt x="25505" y="40007"/>
                  </a:lnTo>
                  <a:lnTo>
                    <a:pt x="10331" y="64330"/>
                  </a:lnTo>
                  <a:lnTo>
                    <a:pt x="0" y="109161"/>
                  </a:lnTo>
                  <a:lnTo>
                    <a:pt x="310" y="151451"/>
                  </a:lnTo>
                  <a:lnTo>
                    <a:pt x="8775" y="172187"/>
                  </a:lnTo>
                  <a:lnTo>
                    <a:pt x="14984" y="180679"/>
                  </a:lnTo>
                  <a:lnTo>
                    <a:pt x="23356" y="186341"/>
                  </a:lnTo>
                  <a:lnTo>
                    <a:pt x="43948" y="192632"/>
                  </a:lnTo>
                  <a:lnTo>
                    <a:pt x="65329" y="191665"/>
                  </a:lnTo>
                  <a:lnTo>
                    <a:pt x="75970" y="189432"/>
                  </a:lnTo>
                  <a:lnTo>
                    <a:pt x="107801" y="169433"/>
                  </a:lnTo>
                  <a:lnTo>
                    <a:pt x="132833" y="137795"/>
                  </a:lnTo>
                  <a:lnTo>
                    <a:pt x="143542" y="94867"/>
                  </a:lnTo>
                  <a:lnTo>
                    <a:pt x="142284" y="62842"/>
                  </a:lnTo>
                  <a:lnTo>
                    <a:pt x="135610" y="33321"/>
                  </a:lnTo>
                  <a:lnTo>
                    <a:pt x="123237" y="13146"/>
                  </a:lnTo>
                  <a:lnTo>
                    <a:pt x="108331" y="2767"/>
                  </a:lnTo>
                  <a:lnTo>
                    <a:pt x="100404" y="0"/>
                  </a:lnTo>
                  <a:lnTo>
                    <a:pt x="92298" y="272"/>
                  </a:lnTo>
                  <a:lnTo>
                    <a:pt x="59151" y="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875"/>
          <p:cNvGrpSpPr/>
          <p:nvPr/>
        </p:nvGrpSpPr>
        <p:grpSpPr>
          <a:xfrm>
            <a:off x="4335733" y="3418991"/>
            <a:ext cx="534718" cy="1737750"/>
            <a:chOff x="4335733" y="3418991"/>
            <a:chExt cx="534718" cy="1737750"/>
          </a:xfrm>
        </p:grpSpPr>
        <p:sp>
          <p:nvSpPr>
            <p:cNvPr id="468" name="SMARTInkShape-4402"/>
            <p:cNvSpPr/>
            <p:nvPr>
              <p:custDataLst>
                <p:tags r:id="rId137"/>
              </p:custDataLst>
            </p:nvPr>
          </p:nvSpPr>
          <p:spPr>
            <a:xfrm>
              <a:off x="4652479" y="4875764"/>
              <a:ext cx="84622" cy="226385"/>
            </a:xfrm>
            <a:custGeom>
              <a:avLst/>
              <a:gdLst/>
              <a:ahLst/>
              <a:cxnLst/>
              <a:rect l="0" t="0" r="0" b="0"/>
              <a:pathLst>
                <a:path w="84622" h="226385">
                  <a:moveTo>
                    <a:pt x="84621" y="20086"/>
                  </a:moveTo>
                  <a:lnTo>
                    <a:pt x="84621" y="20086"/>
                  </a:lnTo>
                  <a:lnTo>
                    <a:pt x="63573" y="2409"/>
                  </a:lnTo>
                  <a:lnTo>
                    <a:pt x="48220" y="0"/>
                  </a:lnTo>
                  <a:lnTo>
                    <a:pt x="31754" y="1987"/>
                  </a:lnTo>
                  <a:lnTo>
                    <a:pt x="19732" y="7573"/>
                  </a:lnTo>
                  <a:lnTo>
                    <a:pt x="11567" y="18523"/>
                  </a:lnTo>
                  <a:lnTo>
                    <a:pt x="6291" y="33503"/>
                  </a:lnTo>
                  <a:lnTo>
                    <a:pt x="3947" y="51919"/>
                  </a:lnTo>
                  <a:lnTo>
                    <a:pt x="6668" y="68101"/>
                  </a:lnTo>
                  <a:lnTo>
                    <a:pt x="32901" y="115649"/>
                  </a:lnTo>
                  <a:lnTo>
                    <a:pt x="47202" y="149265"/>
                  </a:lnTo>
                  <a:lnTo>
                    <a:pt x="47820" y="174621"/>
                  </a:lnTo>
                  <a:lnTo>
                    <a:pt x="32328" y="218662"/>
                  </a:lnTo>
                  <a:lnTo>
                    <a:pt x="29299" y="222320"/>
                  </a:lnTo>
                  <a:lnTo>
                    <a:pt x="22168" y="226384"/>
                  </a:lnTo>
                  <a:lnTo>
                    <a:pt x="14295" y="226309"/>
                  </a:lnTo>
                  <a:lnTo>
                    <a:pt x="10221" y="225303"/>
                  </a:lnTo>
                  <a:lnTo>
                    <a:pt x="3811" y="220419"/>
                  </a:lnTo>
                  <a:lnTo>
                    <a:pt x="1114" y="217141"/>
                  </a:lnTo>
                  <a:lnTo>
                    <a:pt x="0" y="205973"/>
                  </a:lnTo>
                  <a:lnTo>
                    <a:pt x="8404" y="172438"/>
                  </a:lnTo>
                  <a:lnTo>
                    <a:pt x="29428" y="132547"/>
                  </a:lnTo>
                  <a:lnTo>
                    <a:pt x="61482" y="88135"/>
                  </a:lnTo>
                  <a:lnTo>
                    <a:pt x="78586" y="59084"/>
                  </a:lnTo>
                  <a:lnTo>
                    <a:pt x="81939" y="45885"/>
                  </a:lnTo>
                  <a:lnTo>
                    <a:pt x="81548" y="34846"/>
                  </a:lnTo>
                  <a:lnTo>
                    <a:pt x="80455" y="29925"/>
                  </a:lnTo>
                  <a:lnTo>
                    <a:pt x="75479" y="22577"/>
                  </a:lnTo>
                  <a:lnTo>
                    <a:pt x="67857" y="16959"/>
                  </a:lnTo>
                  <a:lnTo>
                    <a:pt x="33821" y="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403"/>
            <p:cNvSpPr/>
            <p:nvPr>
              <p:custDataLst>
                <p:tags r:id="rId138"/>
              </p:custDataLst>
            </p:nvPr>
          </p:nvSpPr>
          <p:spPr>
            <a:xfrm>
              <a:off x="4483100" y="5073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404"/>
            <p:cNvSpPr/>
            <p:nvPr>
              <p:custDataLst>
                <p:tags r:id="rId139"/>
              </p:custDataLst>
            </p:nvPr>
          </p:nvSpPr>
          <p:spPr>
            <a:xfrm>
              <a:off x="4335733" y="4921250"/>
              <a:ext cx="96881" cy="235491"/>
            </a:xfrm>
            <a:custGeom>
              <a:avLst/>
              <a:gdLst/>
              <a:ahLst/>
              <a:cxnLst/>
              <a:rect l="0" t="0" r="0" b="0"/>
              <a:pathLst>
                <a:path w="96881" h="235491">
                  <a:moveTo>
                    <a:pt x="64817" y="0"/>
                  </a:moveTo>
                  <a:lnTo>
                    <a:pt x="64817" y="0"/>
                  </a:lnTo>
                  <a:lnTo>
                    <a:pt x="29357" y="21675"/>
                  </a:lnTo>
                  <a:lnTo>
                    <a:pt x="15190" y="35974"/>
                  </a:lnTo>
                  <a:lnTo>
                    <a:pt x="2056" y="70004"/>
                  </a:lnTo>
                  <a:lnTo>
                    <a:pt x="0" y="100962"/>
                  </a:lnTo>
                  <a:lnTo>
                    <a:pt x="1437" y="134477"/>
                  </a:lnTo>
                  <a:lnTo>
                    <a:pt x="7624" y="178997"/>
                  </a:lnTo>
                  <a:lnTo>
                    <a:pt x="22235" y="209591"/>
                  </a:lnTo>
                  <a:lnTo>
                    <a:pt x="39265" y="227514"/>
                  </a:lnTo>
                  <a:lnTo>
                    <a:pt x="48992" y="234703"/>
                  </a:lnTo>
                  <a:lnTo>
                    <a:pt x="54973" y="235490"/>
                  </a:lnTo>
                  <a:lnTo>
                    <a:pt x="69143" y="232603"/>
                  </a:lnTo>
                  <a:lnTo>
                    <a:pt x="81086" y="220972"/>
                  </a:lnTo>
                  <a:lnTo>
                    <a:pt x="90392" y="202631"/>
                  </a:lnTo>
                  <a:lnTo>
                    <a:pt x="96880" y="178018"/>
                  </a:lnTo>
                  <a:lnTo>
                    <a:pt x="94386" y="133023"/>
                  </a:lnTo>
                  <a:lnTo>
                    <a:pt x="84710" y="97425"/>
                  </a:lnTo>
                  <a:lnTo>
                    <a:pt x="64434" y="65890"/>
                  </a:lnTo>
                  <a:lnTo>
                    <a:pt x="46110" y="47221"/>
                  </a:lnTo>
                  <a:lnTo>
                    <a:pt x="38864" y="41449"/>
                  </a:lnTo>
                  <a:lnTo>
                    <a:pt x="330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405"/>
            <p:cNvSpPr/>
            <p:nvPr>
              <p:custDataLst>
                <p:tags r:id="rId140"/>
              </p:custDataLst>
            </p:nvPr>
          </p:nvSpPr>
          <p:spPr>
            <a:xfrm>
              <a:off x="4711700" y="4229362"/>
              <a:ext cx="158751" cy="274090"/>
            </a:xfrm>
            <a:custGeom>
              <a:avLst/>
              <a:gdLst/>
              <a:ahLst/>
              <a:cxnLst/>
              <a:rect l="0" t="0" r="0" b="0"/>
              <a:pathLst>
                <a:path w="158751" h="274090">
                  <a:moveTo>
                    <a:pt x="158750" y="6088"/>
                  </a:moveTo>
                  <a:lnTo>
                    <a:pt x="158750" y="6088"/>
                  </a:lnTo>
                  <a:lnTo>
                    <a:pt x="148611" y="1724"/>
                  </a:lnTo>
                  <a:lnTo>
                    <a:pt x="128896" y="0"/>
                  </a:lnTo>
                  <a:lnTo>
                    <a:pt x="112980" y="6557"/>
                  </a:lnTo>
                  <a:lnTo>
                    <a:pt x="91488" y="27551"/>
                  </a:lnTo>
                  <a:lnTo>
                    <a:pt x="67246" y="66226"/>
                  </a:lnTo>
                  <a:lnTo>
                    <a:pt x="54346" y="102901"/>
                  </a:lnTo>
                  <a:lnTo>
                    <a:pt x="45320" y="144366"/>
                  </a:lnTo>
                  <a:lnTo>
                    <a:pt x="41309" y="186313"/>
                  </a:lnTo>
                  <a:lnTo>
                    <a:pt x="45793" y="232741"/>
                  </a:lnTo>
                  <a:lnTo>
                    <a:pt x="59429" y="262098"/>
                  </a:lnTo>
                  <a:lnTo>
                    <a:pt x="68981" y="271564"/>
                  </a:lnTo>
                  <a:lnTo>
                    <a:pt x="73504" y="274089"/>
                  </a:lnTo>
                  <a:lnTo>
                    <a:pt x="77931" y="273655"/>
                  </a:lnTo>
                  <a:lnTo>
                    <a:pt x="86613" y="267529"/>
                  </a:lnTo>
                  <a:lnTo>
                    <a:pt x="99432" y="252180"/>
                  </a:lnTo>
                  <a:lnTo>
                    <a:pt x="101566" y="247054"/>
                  </a:lnTo>
                  <a:lnTo>
                    <a:pt x="102055" y="237598"/>
                  </a:lnTo>
                  <a:lnTo>
                    <a:pt x="98039" y="228690"/>
                  </a:lnTo>
                  <a:lnTo>
                    <a:pt x="94993" y="224339"/>
                  </a:lnTo>
                  <a:lnTo>
                    <a:pt x="84082" y="217624"/>
                  </a:lnTo>
                  <a:lnTo>
                    <a:pt x="50710" y="207563"/>
                  </a:lnTo>
                  <a:lnTo>
                    <a:pt x="0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406"/>
            <p:cNvSpPr/>
            <p:nvPr>
              <p:custDataLst>
                <p:tags r:id="rId141"/>
              </p:custDataLst>
            </p:nvPr>
          </p:nvSpPr>
          <p:spPr>
            <a:xfrm>
              <a:off x="4584700" y="4406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407"/>
            <p:cNvSpPr/>
            <p:nvPr>
              <p:custDataLst>
                <p:tags r:id="rId142"/>
              </p:custDataLst>
            </p:nvPr>
          </p:nvSpPr>
          <p:spPr>
            <a:xfrm>
              <a:off x="4725446" y="3418991"/>
              <a:ext cx="132305" cy="227410"/>
            </a:xfrm>
            <a:custGeom>
              <a:avLst/>
              <a:gdLst/>
              <a:ahLst/>
              <a:cxnLst/>
              <a:rect l="0" t="0" r="0" b="0"/>
              <a:pathLst>
                <a:path w="132305" h="227410">
                  <a:moveTo>
                    <a:pt x="100554" y="3659"/>
                  </a:moveTo>
                  <a:lnTo>
                    <a:pt x="100554" y="3659"/>
                  </a:lnTo>
                  <a:lnTo>
                    <a:pt x="97183" y="288"/>
                  </a:lnTo>
                  <a:lnTo>
                    <a:pt x="96190" y="0"/>
                  </a:lnTo>
                  <a:lnTo>
                    <a:pt x="95528" y="515"/>
                  </a:lnTo>
                  <a:lnTo>
                    <a:pt x="76742" y="38539"/>
                  </a:lnTo>
                  <a:lnTo>
                    <a:pt x="52811" y="84549"/>
                  </a:lnTo>
                  <a:lnTo>
                    <a:pt x="34179" y="119338"/>
                  </a:lnTo>
                  <a:lnTo>
                    <a:pt x="16491" y="153614"/>
                  </a:lnTo>
                  <a:lnTo>
                    <a:pt x="779" y="191161"/>
                  </a:lnTo>
                  <a:lnTo>
                    <a:pt x="0" y="207173"/>
                  </a:lnTo>
                  <a:lnTo>
                    <a:pt x="1768" y="213418"/>
                  </a:lnTo>
                  <a:lnTo>
                    <a:pt x="5063" y="218287"/>
                  </a:lnTo>
                  <a:lnTo>
                    <a:pt x="14369" y="225579"/>
                  </a:lnTo>
                  <a:lnTo>
                    <a:pt x="27442" y="227409"/>
                  </a:lnTo>
                  <a:lnTo>
                    <a:pt x="68944" y="222834"/>
                  </a:lnTo>
                  <a:lnTo>
                    <a:pt x="115398" y="211478"/>
                  </a:lnTo>
                  <a:lnTo>
                    <a:pt x="132304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408"/>
            <p:cNvSpPr/>
            <p:nvPr>
              <p:custDataLst>
                <p:tags r:id="rId143"/>
              </p:custDataLst>
            </p:nvPr>
          </p:nvSpPr>
          <p:spPr>
            <a:xfrm>
              <a:off x="4806950" y="35560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0"/>
                  </a:lnTo>
                  <a:lnTo>
                    <a:pt x="32325" y="7186"/>
                  </a:lnTo>
                  <a:lnTo>
                    <a:pt x="22905" y="27451"/>
                  </a:lnTo>
                  <a:lnTo>
                    <a:pt x="15331" y="61050"/>
                  </a:lnTo>
                  <a:lnTo>
                    <a:pt x="8618" y="106126"/>
                  </a:lnTo>
                  <a:lnTo>
                    <a:pt x="4301" y="138654"/>
                  </a:lnTo>
                  <a:lnTo>
                    <a:pt x="1274" y="18532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409"/>
            <p:cNvSpPr/>
            <p:nvPr>
              <p:custDataLst>
                <p:tags r:id="rId144"/>
              </p:custDataLst>
            </p:nvPr>
          </p:nvSpPr>
          <p:spPr>
            <a:xfrm>
              <a:off x="4384073" y="4235561"/>
              <a:ext cx="120763" cy="287044"/>
            </a:xfrm>
            <a:custGeom>
              <a:avLst/>
              <a:gdLst/>
              <a:ahLst/>
              <a:cxnLst/>
              <a:rect l="0" t="0" r="0" b="0"/>
              <a:pathLst>
                <a:path w="120763" h="287044">
                  <a:moveTo>
                    <a:pt x="60927" y="44339"/>
                  </a:moveTo>
                  <a:lnTo>
                    <a:pt x="60927" y="44339"/>
                  </a:lnTo>
                  <a:lnTo>
                    <a:pt x="60221" y="29836"/>
                  </a:lnTo>
                  <a:lnTo>
                    <a:pt x="57556" y="21195"/>
                  </a:lnTo>
                  <a:lnTo>
                    <a:pt x="55152" y="18326"/>
                  </a:lnTo>
                  <a:lnTo>
                    <a:pt x="48718" y="15139"/>
                  </a:lnTo>
                  <a:lnTo>
                    <a:pt x="44321" y="17111"/>
                  </a:lnTo>
                  <a:lnTo>
                    <a:pt x="33791" y="26828"/>
                  </a:lnTo>
                  <a:lnTo>
                    <a:pt x="19334" y="65021"/>
                  </a:lnTo>
                  <a:lnTo>
                    <a:pt x="10454" y="106212"/>
                  </a:lnTo>
                  <a:lnTo>
                    <a:pt x="3217" y="153683"/>
                  </a:lnTo>
                  <a:lnTo>
                    <a:pt x="0" y="200651"/>
                  </a:lnTo>
                  <a:lnTo>
                    <a:pt x="2334" y="237988"/>
                  </a:lnTo>
                  <a:lnTo>
                    <a:pt x="4932" y="253872"/>
                  </a:lnTo>
                  <a:lnTo>
                    <a:pt x="10191" y="265872"/>
                  </a:lnTo>
                  <a:lnTo>
                    <a:pt x="25442" y="282969"/>
                  </a:lnTo>
                  <a:lnTo>
                    <a:pt x="35154" y="286680"/>
                  </a:lnTo>
                  <a:lnTo>
                    <a:pt x="57233" y="287043"/>
                  </a:lnTo>
                  <a:lnTo>
                    <a:pt x="79275" y="276855"/>
                  </a:lnTo>
                  <a:lnTo>
                    <a:pt x="90093" y="269200"/>
                  </a:lnTo>
                  <a:lnTo>
                    <a:pt x="105875" y="243761"/>
                  </a:lnTo>
                  <a:lnTo>
                    <a:pt x="116181" y="207053"/>
                  </a:lnTo>
                  <a:lnTo>
                    <a:pt x="118930" y="182450"/>
                  </a:lnTo>
                  <a:lnTo>
                    <a:pt x="120762" y="155462"/>
                  </a:lnTo>
                  <a:lnTo>
                    <a:pt x="120573" y="128299"/>
                  </a:lnTo>
                  <a:lnTo>
                    <a:pt x="119035" y="101018"/>
                  </a:lnTo>
                  <a:lnTo>
                    <a:pt x="116599" y="73659"/>
                  </a:lnTo>
                  <a:lnTo>
                    <a:pt x="110129" y="37614"/>
                  </a:lnTo>
                  <a:lnTo>
                    <a:pt x="106428" y="25039"/>
                  </a:lnTo>
                  <a:lnTo>
                    <a:pt x="101139" y="15950"/>
                  </a:lnTo>
                  <a:lnTo>
                    <a:pt x="87736" y="3970"/>
                  </a:lnTo>
                  <a:lnTo>
                    <a:pt x="70490" y="56"/>
                  </a:lnTo>
                  <a:lnTo>
                    <a:pt x="60953" y="0"/>
                  </a:lnTo>
                  <a:lnTo>
                    <a:pt x="53888" y="3491"/>
                  </a:lnTo>
                  <a:lnTo>
                    <a:pt x="35527" y="3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410"/>
            <p:cNvSpPr/>
            <p:nvPr>
              <p:custDataLst>
                <p:tags r:id="rId145"/>
              </p:custDataLst>
            </p:nvPr>
          </p:nvSpPr>
          <p:spPr>
            <a:xfrm>
              <a:off x="4635500" y="3613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411"/>
            <p:cNvSpPr/>
            <p:nvPr>
              <p:custDataLst>
                <p:tags r:id="rId146"/>
              </p:custDataLst>
            </p:nvPr>
          </p:nvSpPr>
          <p:spPr>
            <a:xfrm>
              <a:off x="4362990" y="3450741"/>
              <a:ext cx="160622" cy="258709"/>
            </a:xfrm>
            <a:custGeom>
              <a:avLst/>
              <a:gdLst/>
              <a:ahLst/>
              <a:cxnLst/>
              <a:rect l="0" t="0" r="0" b="0"/>
              <a:pathLst>
                <a:path w="160622" h="258709">
                  <a:moveTo>
                    <a:pt x="88360" y="3659"/>
                  </a:moveTo>
                  <a:lnTo>
                    <a:pt x="88360" y="3659"/>
                  </a:lnTo>
                  <a:lnTo>
                    <a:pt x="84989" y="288"/>
                  </a:lnTo>
                  <a:lnTo>
                    <a:pt x="82585" y="0"/>
                  </a:lnTo>
                  <a:lnTo>
                    <a:pt x="76151" y="1563"/>
                  </a:lnTo>
                  <a:lnTo>
                    <a:pt x="57853" y="16522"/>
                  </a:lnTo>
                  <a:lnTo>
                    <a:pt x="34557" y="48941"/>
                  </a:lnTo>
                  <a:lnTo>
                    <a:pt x="19998" y="83286"/>
                  </a:lnTo>
                  <a:lnTo>
                    <a:pt x="7882" y="123715"/>
                  </a:lnTo>
                  <a:lnTo>
                    <a:pt x="146" y="165202"/>
                  </a:lnTo>
                  <a:lnTo>
                    <a:pt x="0" y="199634"/>
                  </a:lnTo>
                  <a:lnTo>
                    <a:pt x="6050" y="226931"/>
                  </a:lnTo>
                  <a:lnTo>
                    <a:pt x="18146" y="246118"/>
                  </a:lnTo>
                  <a:lnTo>
                    <a:pt x="26734" y="252082"/>
                  </a:lnTo>
                  <a:lnTo>
                    <a:pt x="47564" y="258708"/>
                  </a:lnTo>
                  <a:lnTo>
                    <a:pt x="83093" y="255697"/>
                  </a:lnTo>
                  <a:lnTo>
                    <a:pt x="120431" y="232383"/>
                  </a:lnTo>
                  <a:lnTo>
                    <a:pt x="148192" y="188551"/>
                  </a:lnTo>
                  <a:lnTo>
                    <a:pt x="157285" y="147922"/>
                  </a:lnTo>
                  <a:lnTo>
                    <a:pt x="160621" y="104464"/>
                  </a:lnTo>
                  <a:lnTo>
                    <a:pt x="159752" y="66335"/>
                  </a:lnTo>
                  <a:lnTo>
                    <a:pt x="153251" y="41863"/>
                  </a:lnTo>
                  <a:lnTo>
                    <a:pt x="148554" y="33362"/>
                  </a:lnTo>
                  <a:lnTo>
                    <a:pt x="135809" y="22034"/>
                  </a:lnTo>
                  <a:lnTo>
                    <a:pt x="128459" y="18026"/>
                  </a:lnTo>
                  <a:lnTo>
                    <a:pt x="112767" y="15453"/>
                  </a:lnTo>
                  <a:lnTo>
                    <a:pt x="98502" y="16662"/>
                  </a:lnTo>
                  <a:lnTo>
                    <a:pt x="82010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876"/>
          <p:cNvGrpSpPr/>
          <p:nvPr/>
        </p:nvGrpSpPr>
        <p:grpSpPr>
          <a:xfrm>
            <a:off x="4310147" y="2621700"/>
            <a:ext cx="623804" cy="285565"/>
            <a:chOff x="4310147" y="2621700"/>
            <a:chExt cx="623804" cy="285565"/>
          </a:xfrm>
        </p:grpSpPr>
        <p:sp>
          <p:nvSpPr>
            <p:cNvPr id="479" name="SMARTInkShape-4412"/>
            <p:cNvSpPr/>
            <p:nvPr>
              <p:custDataLst>
                <p:tags r:id="rId134"/>
              </p:custDataLst>
            </p:nvPr>
          </p:nvSpPr>
          <p:spPr>
            <a:xfrm>
              <a:off x="4673600" y="2621700"/>
              <a:ext cx="260351" cy="267551"/>
            </a:xfrm>
            <a:custGeom>
              <a:avLst/>
              <a:gdLst/>
              <a:ahLst/>
              <a:cxnLst/>
              <a:rect l="0" t="0" r="0" b="0"/>
              <a:pathLst>
                <a:path w="260351" h="267551">
                  <a:moveTo>
                    <a:pt x="0" y="45300"/>
                  </a:moveTo>
                  <a:lnTo>
                    <a:pt x="0" y="45300"/>
                  </a:lnTo>
                  <a:lnTo>
                    <a:pt x="10844" y="30797"/>
                  </a:lnTo>
                  <a:lnTo>
                    <a:pt x="42063" y="9358"/>
                  </a:lnTo>
                  <a:lnTo>
                    <a:pt x="69535" y="0"/>
                  </a:lnTo>
                  <a:lnTo>
                    <a:pt x="85937" y="707"/>
                  </a:lnTo>
                  <a:lnTo>
                    <a:pt x="93275" y="2871"/>
                  </a:lnTo>
                  <a:lnTo>
                    <a:pt x="107072" y="12802"/>
                  </a:lnTo>
                  <a:lnTo>
                    <a:pt x="113715" y="19402"/>
                  </a:lnTo>
                  <a:lnTo>
                    <a:pt x="122977" y="38023"/>
                  </a:lnTo>
                  <a:lnTo>
                    <a:pt x="126435" y="48915"/>
                  </a:lnTo>
                  <a:lnTo>
                    <a:pt x="122750" y="74188"/>
                  </a:lnTo>
                  <a:lnTo>
                    <a:pt x="104809" y="118065"/>
                  </a:lnTo>
                  <a:lnTo>
                    <a:pt x="81619" y="161169"/>
                  </a:lnTo>
                  <a:lnTo>
                    <a:pt x="58612" y="200597"/>
                  </a:lnTo>
                  <a:lnTo>
                    <a:pt x="53115" y="222077"/>
                  </a:lnTo>
                  <a:lnTo>
                    <a:pt x="54460" y="228062"/>
                  </a:lnTo>
                  <a:lnTo>
                    <a:pt x="61599" y="238476"/>
                  </a:lnTo>
                  <a:lnTo>
                    <a:pt x="75590" y="245926"/>
                  </a:lnTo>
                  <a:lnTo>
                    <a:pt x="108945" y="254087"/>
                  </a:lnTo>
                  <a:lnTo>
                    <a:pt x="156458" y="259093"/>
                  </a:lnTo>
                  <a:lnTo>
                    <a:pt x="191598" y="260969"/>
                  </a:lnTo>
                  <a:lnTo>
                    <a:pt x="237470" y="265286"/>
                  </a:lnTo>
                  <a:lnTo>
                    <a:pt x="260350" y="26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413"/>
            <p:cNvSpPr/>
            <p:nvPr>
              <p:custDataLst>
                <p:tags r:id="rId135"/>
              </p:custDataLst>
            </p:nvPr>
          </p:nvSpPr>
          <p:spPr>
            <a:xfrm>
              <a:off x="4629150" y="2806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414"/>
            <p:cNvSpPr/>
            <p:nvPr>
              <p:custDataLst>
                <p:tags r:id="rId136"/>
              </p:custDataLst>
            </p:nvPr>
          </p:nvSpPr>
          <p:spPr>
            <a:xfrm>
              <a:off x="4310147" y="2686050"/>
              <a:ext cx="143331" cy="221215"/>
            </a:xfrm>
            <a:custGeom>
              <a:avLst/>
              <a:gdLst/>
              <a:ahLst/>
              <a:cxnLst/>
              <a:rect l="0" t="0" r="0" b="0"/>
              <a:pathLst>
                <a:path w="143331" h="221215">
                  <a:moveTo>
                    <a:pt x="71353" y="38100"/>
                  </a:moveTo>
                  <a:lnTo>
                    <a:pt x="71353" y="38100"/>
                  </a:lnTo>
                  <a:lnTo>
                    <a:pt x="70647" y="23597"/>
                  </a:lnTo>
                  <a:lnTo>
                    <a:pt x="66284" y="11381"/>
                  </a:lnTo>
                  <a:lnTo>
                    <a:pt x="62514" y="5529"/>
                  </a:lnTo>
                  <a:lnTo>
                    <a:pt x="59110" y="4391"/>
                  </a:lnTo>
                  <a:lnTo>
                    <a:pt x="49684" y="5009"/>
                  </a:lnTo>
                  <a:lnTo>
                    <a:pt x="38439" y="11398"/>
                  </a:lnTo>
                  <a:lnTo>
                    <a:pt x="32477" y="16065"/>
                  </a:lnTo>
                  <a:lnTo>
                    <a:pt x="13973" y="49602"/>
                  </a:lnTo>
                  <a:lnTo>
                    <a:pt x="1827" y="95287"/>
                  </a:lnTo>
                  <a:lnTo>
                    <a:pt x="0" y="129839"/>
                  </a:lnTo>
                  <a:lnTo>
                    <a:pt x="2951" y="163540"/>
                  </a:lnTo>
                  <a:lnTo>
                    <a:pt x="16513" y="200229"/>
                  </a:lnTo>
                  <a:lnTo>
                    <a:pt x="27930" y="215050"/>
                  </a:lnTo>
                  <a:lnTo>
                    <a:pt x="35348" y="218861"/>
                  </a:lnTo>
                  <a:lnTo>
                    <a:pt x="52999" y="221214"/>
                  </a:lnTo>
                  <a:lnTo>
                    <a:pt x="72603" y="214263"/>
                  </a:lnTo>
                  <a:lnTo>
                    <a:pt x="92370" y="200356"/>
                  </a:lnTo>
                  <a:lnTo>
                    <a:pt x="118659" y="167314"/>
                  </a:lnTo>
                  <a:lnTo>
                    <a:pt x="138051" y="121698"/>
                  </a:lnTo>
                  <a:lnTo>
                    <a:pt x="143330" y="86544"/>
                  </a:lnTo>
                  <a:lnTo>
                    <a:pt x="139559" y="44536"/>
                  </a:lnTo>
                  <a:lnTo>
                    <a:pt x="129418" y="26614"/>
                  </a:lnTo>
                  <a:lnTo>
                    <a:pt x="114800" y="14650"/>
                  </a:lnTo>
                  <a:lnTo>
                    <a:pt x="88147" y="4655"/>
                  </a:lnTo>
                  <a:lnTo>
                    <a:pt x="58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877"/>
          <p:cNvGrpSpPr/>
          <p:nvPr/>
        </p:nvGrpSpPr>
        <p:grpSpPr>
          <a:xfrm>
            <a:off x="1461135" y="1974337"/>
            <a:ext cx="412116" cy="1645164"/>
            <a:chOff x="1461135" y="1974337"/>
            <a:chExt cx="412116" cy="1645164"/>
          </a:xfrm>
        </p:grpSpPr>
        <p:sp>
          <p:nvSpPr>
            <p:cNvPr id="483" name="SMARTInkShape-4415"/>
            <p:cNvSpPr/>
            <p:nvPr>
              <p:custDataLst>
                <p:tags r:id="rId128"/>
              </p:custDataLst>
            </p:nvPr>
          </p:nvSpPr>
          <p:spPr>
            <a:xfrm>
              <a:off x="1689100" y="20574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416"/>
            <p:cNvSpPr/>
            <p:nvPr>
              <p:custDataLst>
                <p:tags r:id="rId129"/>
              </p:custDataLst>
            </p:nvPr>
          </p:nvSpPr>
          <p:spPr>
            <a:xfrm>
              <a:off x="1461135" y="1974337"/>
              <a:ext cx="148063" cy="186294"/>
            </a:xfrm>
            <a:custGeom>
              <a:avLst/>
              <a:gdLst/>
              <a:ahLst/>
              <a:cxnLst/>
              <a:rect l="0" t="0" r="0" b="0"/>
              <a:pathLst>
                <a:path w="148063" h="186294">
                  <a:moveTo>
                    <a:pt x="94615" y="38613"/>
                  </a:moveTo>
                  <a:lnTo>
                    <a:pt x="94615" y="38613"/>
                  </a:lnTo>
                  <a:lnTo>
                    <a:pt x="94615" y="35242"/>
                  </a:lnTo>
                  <a:lnTo>
                    <a:pt x="100082" y="14848"/>
                  </a:lnTo>
                  <a:lnTo>
                    <a:pt x="96810" y="6649"/>
                  </a:lnTo>
                  <a:lnTo>
                    <a:pt x="93961" y="2487"/>
                  </a:lnTo>
                  <a:lnTo>
                    <a:pt x="89946" y="418"/>
                  </a:lnTo>
                  <a:lnTo>
                    <a:pt x="79840" y="0"/>
                  </a:lnTo>
                  <a:lnTo>
                    <a:pt x="62250" y="7103"/>
                  </a:lnTo>
                  <a:lnTo>
                    <a:pt x="36891" y="28258"/>
                  </a:lnTo>
                  <a:lnTo>
                    <a:pt x="13776" y="66981"/>
                  </a:lnTo>
                  <a:lnTo>
                    <a:pt x="264" y="110832"/>
                  </a:lnTo>
                  <a:lnTo>
                    <a:pt x="0" y="136562"/>
                  </a:lnTo>
                  <a:lnTo>
                    <a:pt x="1905" y="148362"/>
                  </a:lnTo>
                  <a:lnTo>
                    <a:pt x="11548" y="167118"/>
                  </a:lnTo>
                  <a:lnTo>
                    <a:pt x="18070" y="175083"/>
                  </a:lnTo>
                  <a:lnTo>
                    <a:pt x="34725" y="183933"/>
                  </a:lnTo>
                  <a:lnTo>
                    <a:pt x="44105" y="186293"/>
                  </a:lnTo>
                  <a:lnTo>
                    <a:pt x="65816" y="181389"/>
                  </a:lnTo>
                  <a:lnTo>
                    <a:pt x="99958" y="160880"/>
                  </a:lnTo>
                  <a:lnTo>
                    <a:pt x="139728" y="118974"/>
                  </a:lnTo>
                  <a:lnTo>
                    <a:pt x="148062" y="89145"/>
                  </a:lnTo>
                  <a:lnTo>
                    <a:pt x="147297" y="56838"/>
                  </a:lnTo>
                  <a:lnTo>
                    <a:pt x="137549" y="28369"/>
                  </a:lnTo>
                  <a:lnTo>
                    <a:pt x="121928" y="11012"/>
                  </a:lnTo>
                  <a:lnTo>
                    <a:pt x="112824" y="5395"/>
                  </a:lnTo>
                  <a:lnTo>
                    <a:pt x="93301" y="1037"/>
                  </a:lnTo>
                  <a:lnTo>
                    <a:pt x="74275" y="2157"/>
                  </a:lnTo>
                  <a:lnTo>
                    <a:pt x="43815" y="1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417"/>
            <p:cNvSpPr/>
            <p:nvPr>
              <p:custDataLst>
                <p:tags r:id="rId130"/>
              </p:custDataLst>
            </p:nvPr>
          </p:nvSpPr>
          <p:spPr>
            <a:xfrm>
              <a:off x="1749665" y="2576279"/>
              <a:ext cx="123586" cy="183467"/>
            </a:xfrm>
            <a:custGeom>
              <a:avLst/>
              <a:gdLst/>
              <a:ahLst/>
              <a:cxnLst/>
              <a:rect l="0" t="0" r="0" b="0"/>
              <a:pathLst>
                <a:path w="123586" h="183467">
                  <a:moveTo>
                    <a:pt x="47385" y="8171"/>
                  </a:moveTo>
                  <a:lnTo>
                    <a:pt x="47385" y="8171"/>
                  </a:lnTo>
                  <a:lnTo>
                    <a:pt x="47385" y="1429"/>
                  </a:lnTo>
                  <a:lnTo>
                    <a:pt x="46679" y="149"/>
                  </a:lnTo>
                  <a:lnTo>
                    <a:pt x="45503" y="0"/>
                  </a:lnTo>
                  <a:lnTo>
                    <a:pt x="44014" y="607"/>
                  </a:lnTo>
                  <a:lnTo>
                    <a:pt x="25309" y="40724"/>
                  </a:lnTo>
                  <a:lnTo>
                    <a:pt x="10987" y="85784"/>
                  </a:lnTo>
                  <a:lnTo>
                    <a:pt x="4525" y="132079"/>
                  </a:lnTo>
                  <a:lnTo>
                    <a:pt x="0" y="173291"/>
                  </a:lnTo>
                  <a:lnTo>
                    <a:pt x="2336" y="180335"/>
                  </a:lnTo>
                  <a:lnTo>
                    <a:pt x="3947" y="182214"/>
                  </a:lnTo>
                  <a:lnTo>
                    <a:pt x="5726" y="183466"/>
                  </a:lnTo>
                  <a:lnTo>
                    <a:pt x="13348" y="182976"/>
                  </a:lnTo>
                  <a:lnTo>
                    <a:pt x="51709" y="179357"/>
                  </a:lnTo>
                  <a:lnTo>
                    <a:pt x="95967" y="170841"/>
                  </a:lnTo>
                  <a:lnTo>
                    <a:pt x="123585" y="1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418"/>
            <p:cNvSpPr/>
            <p:nvPr>
              <p:custDataLst>
                <p:tags r:id="rId131"/>
              </p:custDataLst>
            </p:nvPr>
          </p:nvSpPr>
          <p:spPr>
            <a:xfrm>
              <a:off x="1674727" y="3366858"/>
              <a:ext cx="178184" cy="252643"/>
            </a:xfrm>
            <a:custGeom>
              <a:avLst/>
              <a:gdLst/>
              <a:ahLst/>
              <a:cxnLst/>
              <a:rect l="0" t="0" r="0" b="0"/>
              <a:pathLst>
                <a:path w="178184" h="252643">
                  <a:moveTo>
                    <a:pt x="8023" y="49442"/>
                  </a:moveTo>
                  <a:lnTo>
                    <a:pt x="8023" y="49442"/>
                  </a:lnTo>
                  <a:lnTo>
                    <a:pt x="1281" y="42700"/>
                  </a:lnTo>
                  <a:lnTo>
                    <a:pt x="0" y="39303"/>
                  </a:lnTo>
                  <a:lnTo>
                    <a:pt x="459" y="31765"/>
                  </a:lnTo>
                  <a:lnTo>
                    <a:pt x="12422" y="23711"/>
                  </a:lnTo>
                  <a:lnTo>
                    <a:pt x="54596" y="10415"/>
                  </a:lnTo>
                  <a:lnTo>
                    <a:pt x="91202" y="3228"/>
                  </a:lnTo>
                  <a:lnTo>
                    <a:pt x="128859" y="0"/>
                  </a:lnTo>
                  <a:lnTo>
                    <a:pt x="160086" y="2415"/>
                  </a:lnTo>
                  <a:lnTo>
                    <a:pt x="167254" y="6097"/>
                  </a:lnTo>
                  <a:lnTo>
                    <a:pt x="177100" y="17713"/>
                  </a:lnTo>
                  <a:lnTo>
                    <a:pt x="178183" y="37927"/>
                  </a:lnTo>
                  <a:lnTo>
                    <a:pt x="168978" y="77075"/>
                  </a:lnTo>
                  <a:lnTo>
                    <a:pt x="150963" y="121835"/>
                  </a:lnTo>
                  <a:lnTo>
                    <a:pt x="127752" y="168964"/>
                  </a:lnTo>
                  <a:lnTo>
                    <a:pt x="106763" y="208563"/>
                  </a:lnTo>
                  <a:lnTo>
                    <a:pt x="90573" y="252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419"/>
            <p:cNvSpPr/>
            <p:nvPr>
              <p:custDataLst>
                <p:tags r:id="rId132"/>
              </p:custDataLst>
            </p:nvPr>
          </p:nvSpPr>
          <p:spPr>
            <a:xfrm>
              <a:off x="1797050" y="2682679"/>
              <a:ext cx="57151" cy="181172"/>
            </a:xfrm>
            <a:custGeom>
              <a:avLst/>
              <a:gdLst/>
              <a:ahLst/>
              <a:cxnLst/>
              <a:rect l="0" t="0" r="0" b="0"/>
              <a:pathLst>
                <a:path w="57151" h="1811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2080" y="418"/>
                  </a:lnTo>
                  <a:lnTo>
                    <a:pt x="48312" y="4646"/>
                  </a:lnTo>
                  <a:lnTo>
                    <a:pt x="32580" y="51371"/>
                  </a:lnTo>
                  <a:lnTo>
                    <a:pt x="17385" y="98617"/>
                  </a:lnTo>
                  <a:lnTo>
                    <a:pt x="6857" y="144533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420"/>
            <p:cNvSpPr/>
            <p:nvPr>
              <p:custDataLst>
                <p:tags r:id="rId133"/>
              </p:custDataLst>
            </p:nvPr>
          </p:nvSpPr>
          <p:spPr>
            <a:xfrm>
              <a:off x="1725424" y="3505200"/>
              <a:ext cx="147827" cy="38101"/>
            </a:xfrm>
            <a:custGeom>
              <a:avLst/>
              <a:gdLst/>
              <a:ahLst/>
              <a:cxnLst/>
              <a:rect l="0" t="0" r="0" b="0"/>
              <a:pathLst>
                <a:path w="147827" h="38101">
                  <a:moveTo>
                    <a:pt x="14476" y="38100"/>
                  </a:moveTo>
                  <a:lnTo>
                    <a:pt x="14476" y="38100"/>
                  </a:lnTo>
                  <a:lnTo>
                    <a:pt x="170" y="38100"/>
                  </a:lnTo>
                  <a:lnTo>
                    <a:pt x="0" y="37394"/>
                  </a:lnTo>
                  <a:lnTo>
                    <a:pt x="3574" y="34729"/>
                  </a:lnTo>
                  <a:lnTo>
                    <a:pt x="42682" y="18327"/>
                  </a:lnTo>
                  <a:lnTo>
                    <a:pt x="72873" y="10968"/>
                  </a:lnTo>
                  <a:lnTo>
                    <a:pt x="109810" y="5345"/>
                  </a:lnTo>
                  <a:lnTo>
                    <a:pt x="147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878"/>
          <p:cNvGrpSpPr/>
          <p:nvPr/>
        </p:nvGrpSpPr>
        <p:grpSpPr>
          <a:xfrm>
            <a:off x="1420052" y="1075866"/>
            <a:ext cx="460137" cy="1771823"/>
            <a:chOff x="1420052" y="1075866"/>
            <a:chExt cx="460137" cy="1771823"/>
          </a:xfrm>
        </p:grpSpPr>
        <p:sp>
          <p:nvSpPr>
            <p:cNvPr id="490" name="SMARTInkShape-4421"/>
            <p:cNvSpPr/>
            <p:nvPr>
              <p:custDataLst>
                <p:tags r:id="rId122"/>
              </p:custDataLst>
            </p:nvPr>
          </p:nvSpPr>
          <p:spPr>
            <a:xfrm>
              <a:off x="1475072" y="1415240"/>
              <a:ext cx="334679" cy="32038"/>
            </a:xfrm>
            <a:custGeom>
              <a:avLst/>
              <a:gdLst/>
              <a:ahLst/>
              <a:cxnLst/>
              <a:rect l="0" t="0" r="0" b="0"/>
              <a:pathLst>
                <a:path w="334679" h="32038">
                  <a:moveTo>
                    <a:pt x="42578" y="19860"/>
                  </a:moveTo>
                  <a:lnTo>
                    <a:pt x="42578" y="19860"/>
                  </a:lnTo>
                  <a:lnTo>
                    <a:pt x="936" y="30795"/>
                  </a:lnTo>
                  <a:lnTo>
                    <a:pt x="0" y="31383"/>
                  </a:lnTo>
                  <a:lnTo>
                    <a:pt x="4604" y="32037"/>
                  </a:lnTo>
                  <a:lnTo>
                    <a:pt x="39323" y="25663"/>
                  </a:lnTo>
                  <a:lnTo>
                    <a:pt x="83465" y="18676"/>
                  </a:lnTo>
                  <a:lnTo>
                    <a:pt x="110052" y="14837"/>
                  </a:lnTo>
                  <a:lnTo>
                    <a:pt x="138361" y="10867"/>
                  </a:lnTo>
                  <a:lnTo>
                    <a:pt x="167817" y="6809"/>
                  </a:lnTo>
                  <a:lnTo>
                    <a:pt x="198037" y="2693"/>
                  </a:lnTo>
                  <a:lnTo>
                    <a:pt x="226651" y="654"/>
                  </a:lnTo>
                  <a:lnTo>
                    <a:pt x="254193" y="0"/>
                  </a:lnTo>
                  <a:lnTo>
                    <a:pt x="298907" y="450"/>
                  </a:lnTo>
                  <a:lnTo>
                    <a:pt x="334678" y="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422"/>
            <p:cNvSpPr/>
            <p:nvPr>
              <p:custDataLst>
                <p:tags r:id="rId123"/>
              </p:custDataLst>
            </p:nvPr>
          </p:nvSpPr>
          <p:spPr>
            <a:xfrm>
              <a:off x="1459777" y="1371600"/>
              <a:ext cx="369024" cy="37839"/>
            </a:xfrm>
            <a:custGeom>
              <a:avLst/>
              <a:gdLst/>
              <a:ahLst/>
              <a:cxnLst/>
              <a:rect l="0" t="0" r="0" b="0"/>
              <a:pathLst>
                <a:path w="369024" h="37839">
                  <a:moveTo>
                    <a:pt x="19773" y="31750"/>
                  </a:moveTo>
                  <a:lnTo>
                    <a:pt x="19773" y="31750"/>
                  </a:lnTo>
                  <a:lnTo>
                    <a:pt x="0" y="37217"/>
                  </a:lnTo>
                  <a:lnTo>
                    <a:pt x="241" y="37511"/>
                  </a:lnTo>
                  <a:lnTo>
                    <a:pt x="6153" y="37838"/>
                  </a:lnTo>
                  <a:lnTo>
                    <a:pt x="38237" y="31280"/>
                  </a:lnTo>
                  <a:lnTo>
                    <a:pt x="77133" y="26132"/>
                  </a:lnTo>
                  <a:lnTo>
                    <a:pt x="100346" y="23771"/>
                  </a:lnTo>
                  <a:lnTo>
                    <a:pt x="125699" y="20786"/>
                  </a:lnTo>
                  <a:lnTo>
                    <a:pt x="152480" y="17385"/>
                  </a:lnTo>
                  <a:lnTo>
                    <a:pt x="180211" y="13707"/>
                  </a:lnTo>
                  <a:lnTo>
                    <a:pt x="207165" y="10549"/>
                  </a:lnTo>
                  <a:lnTo>
                    <a:pt x="233601" y="7738"/>
                  </a:lnTo>
                  <a:lnTo>
                    <a:pt x="259691" y="5159"/>
                  </a:lnTo>
                  <a:lnTo>
                    <a:pt x="301852" y="2293"/>
                  </a:lnTo>
                  <a:lnTo>
                    <a:pt x="343946" y="679"/>
                  </a:lnTo>
                  <a:lnTo>
                    <a:pt x="369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423"/>
            <p:cNvSpPr/>
            <p:nvPr>
              <p:custDataLst>
                <p:tags r:id="rId124"/>
              </p:custDataLst>
            </p:nvPr>
          </p:nvSpPr>
          <p:spPr>
            <a:xfrm>
              <a:off x="1530350" y="1075866"/>
              <a:ext cx="330201" cy="201837"/>
            </a:xfrm>
            <a:custGeom>
              <a:avLst/>
              <a:gdLst/>
              <a:ahLst/>
              <a:cxnLst/>
              <a:rect l="0" t="0" r="0" b="0"/>
              <a:pathLst>
                <a:path w="330201" h="201837">
                  <a:moveTo>
                    <a:pt x="0" y="35384"/>
                  </a:moveTo>
                  <a:lnTo>
                    <a:pt x="0" y="35384"/>
                  </a:lnTo>
                  <a:lnTo>
                    <a:pt x="10845" y="25950"/>
                  </a:lnTo>
                  <a:lnTo>
                    <a:pt x="21047" y="21078"/>
                  </a:lnTo>
                  <a:lnTo>
                    <a:pt x="42063" y="17740"/>
                  </a:lnTo>
                  <a:lnTo>
                    <a:pt x="66164" y="20121"/>
                  </a:lnTo>
                  <a:lnTo>
                    <a:pt x="80912" y="27190"/>
                  </a:lnTo>
                  <a:lnTo>
                    <a:pt x="87808" y="32038"/>
                  </a:lnTo>
                  <a:lnTo>
                    <a:pt x="104255" y="55716"/>
                  </a:lnTo>
                  <a:lnTo>
                    <a:pt x="107954" y="74994"/>
                  </a:lnTo>
                  <a:lnTo>
                    <a:pt x="107953" y="85074"/>
                  </a:lnTo>
                  <a:lnTo>
                    <a:pt x="94467" y="122858"/>
                  </a:lnTo>
                  <a:lnTo>
                    <a:pt x="72597" y="161961"/>
                  </a:lnTo>
                  <a:lnTo>
                    <a:pt x="45698" y="192117"/>
                  </a:lnTo>
                  <a:lnTo>
                    <a:pt x="32041" y="201454"/>
                  </a:lnTo>
                  <a:lnTo>
                    <a:pt x="29827" y="201836"/>
                  </a:lnTo>
                  <a:lnTo>
                    <a:pt x="28352" y="201385"/>
                  </a:lnTo>
                  <a:lnTo>
                    <a:pt x="30475" y="193359"/>
                  </a:lnTo>
                  <a:lnTo>
                    <a:pt x="43367" y="171091"/>
                  </a:lnTo>
                  <a:lnTo>
                    <a:pt x="76378" y="131962"/>
                  </a:lnTo>
                  <a:lnTo>
                    <a:pt x="116870" y="94626"/>
                  </a:lnTo>
                  <a:lnTo>
                    <a:pt x="156958" y="55892"/>
                  </a:lnTo>
                  <a:lnTo>
                    <a:pt x="185521" y="24226"/>
                  </a:lnTo>
                  <a:lnTo>
                    <a:pt x="191815" y="12551"/>
                  </a:lnTo>
                  <a:lnTo>
                    <a:pt x="193906" y="4069"/>
                  </a:lnTo>
                  <a:lnTo>
                    <a:pt x="193477" y="1807"/>
                  </a:lnTo>
                  <a:lnTo>
                    <a:pt x="192484" y="300"/>
                  </a:lnTo>
                  <a:lnTo>
                    <a:pt x="190412" y="0"/>
                  </a:lnTo>
                  <a:lnTo>
                    <a:pt x="184346" y="1548"/>
                  </a:lnTo>
                  <a:lnTo>
                    <a:pt x="166255" y="16500"/>
                  </a:lnTo>
                  <a:lnTo>
                    <a:pt x="149763" y="42175"/>
                  </a:lnTo>
                  <a:lnTo>
                    <a:pt x="142682" y="72125"/>
                  </a:lnTo>
                  <a:lnTo>
                    <a:pt x="144788" y="90989"/>
                  </a:lnTo>
                  <a:lnTo>
                    <a:pt x="147325" y="99971"/>
                  </a:lnTo>
                  <a:lnTo>
                    <a:pt x="159552" y="113713"/>
                  </a:lnTo>
                  <a:lnTo>
                    <a:pt x="178862" y="124525"/>
                  </a:lnTo>
                  <a:lnTo>
                    <a:pt x="222173" y="137134"/>
                  </a:lnTo>
                  <a:lnTo>
                    <a:pt x="256788" y="140578"/>
                  </a:lnTo>
                  <a:lnTo>
                    <a:pt x="301863" y="145888"/>
                  </a:lnTo>
                  <a:lnTo>
                    <a:pt x="330200" y="14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424"/>
            <p:cNvSpPr/>
            <p:nvPr>
              <p:custDataLst>
                <p:tags r:id="rId125"/>
              </p:custDataLst>
            </p:nvPr>
          </p:nvSpPr>
          <p:spPr>
            <a:xfrm>
              <a:off x="1739900" y="1921690"/>
              <a:ext cx="140289" cy="269061"/>
            </a:xfrm>
            <a:custGeom>
              <a:avLst/>
              <a:gdLst/>
              <a:ahLst/>
              <a:cxnLst/>
              <a:rect l="0" t="0" r="0" b="0"/>
              <a:pathLst>
                <a:path w="140289" h="269061">
                  <a:moveTo>
                    <a:pt x="50800" y="15060"/>
                  </a:moveTo>
                  <a:lnTo>
                    <a:pt x="50800" y="15060"/>
                  </a:lnTo>
                  <a:lnTo>
                    <a:pt x="54171" y="8318"/>
                  </a:lnTo>
                  <a:lnTo>
                    <a:pt x="61470" y="3126"/>
                  </a:lnTo>
                  <a:lnTo>
                    <a:pt x="66380" y="754"/>
                  </a:lnTo>
                  <a:lnTo>
                    <a:pt x="79362" y="0"/>
                  </a:lnTo>
                  <a:lnTo>
                    <a:pt x="110691" y="5265"/>
                  </a:lnTo>
                  <a:lnTo>
                    <a:pt x="128910" y="14431"/>
                  </a:lnTo>
                  <a:lnTo>
                    <a:pt x="132506" y="18874"/>
                  </a:lnTo>
                  <a:lnTo>
                    <a:pt x="136503" y="29455"/>
                  </a:lnTo>
                  <a:lnTo>
                    <a:pt x="134516" y="41213"/>
                  </a:lnTo>
                  <a:lnTo>
                    <a:pt x="128224" y="53495"/>
                  </a:lnTo>
                  <a:lnTo>
                    <a:pt x="112076" y="71603"/>
                  </a:lnTo>
                  <a:lnTo>
                    <a:pt x="67566" y="106945"/>
                  </a:lnTo>
                  <a:lnTo>
                    <a:pt x="59208" y="114741"/>
                  </a:lnTo>
                  <a:lnTo>
                    <a:pt x="59933" y="116086"/>
                  </a:lnTo>
                  <a:lnTo>
                    <a:pt x="64501" y="119462"/>
                  </a:lnTo>
                  <a:lnTo>
                    <a:pt x="106528" y="138223"/>
                  </a:lnTo>
                  <a:lnTo>
                    <a:pt x="126603" y="152584"/>
                  </a:lnTo>
                  <a:lnTo>
                    <a:pt x="137407" y="168374"/>
                  </a:lnTo>
                  <a:lnTo>
                    <a:pt x="140288" y="176536"/>
                  </a:lnTo>
                  <a:lnTo>
                    <a:pt x="139726" y="191249"/>
                  </a:lnTo>
                  <a:lnTo>
                    <a:pt x="137601" y="198136"/>
                  </a:lnTo>
                  <a:lnTo>
                    <a:pt x="125832" y="211433"/>
                  </a:lnTo>
                  <a:lnTo>
                    <a:pt x="82790" y="237216"/>
                  </a:lnTo>
                  <a:lnTo>
                    <a:pt x="44521" y="252961"/>
                  </a:lnTo>
                  <a:lnTo>
                    <a:pt x="0" y="26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425"/>
            <p:cNvSpPr/>
            <p:nvPr>
              <p:custDataLst>
                <p:tags r:id="rId126"/>
              </p:custDataLst>
            </p:nvPr>
          </p:nvSpPr>
          <p:spPr>
            <a:xfrm>
              <a:off x="1420052" y="2668034"/>
              <a:ext cx="144770" cy="179655"/>
            </a:xfrm>
            <a:custGeom>
              <a:avLst/>
              <a:gdLst/>
              <a:ahLst/>
              <a:cxnLst/>
              <a:rect l="0" t="0" r="0" b="0"/>
              <a:pathLst>
                <a:path w="144770" h="179655">
                  <a:moveTo>
                    <a:pt x="91248" y="24366"/>
                  </a:moveTo>
                  <a:lnTo>
                    <a:pt x="91248" y="24366"/>
                  </a:lnTo>
                  <a:lnTo>
                    <a:pt x="86222" y="12433"/>
                  </a:lnTo>
                  <a:lnTo>
                    <a:pt x="85160" y="6722"/>
                  </a:lnTo>
                  <a:lnTo>
                    <a:pt x="84367" y="6253"/>
                  </a:lnTo>
                  <a:lnTo>
                    <a:pt x="81604" y="5732"/>
                  </a:lnTo>
                  <a:lnTo>
                    <a:pt x="69341" y="8810"/>
                  </a:lnTo>
                  <a:lnTo>
                    <a:pt x="52301" y="20933"/>
                  </a:lnTo>
                  <a:lnTo>
                    <a:pt x="23217" y="59201"/>
                  </a:lnTo>
                  <a:lnTo>
                    <a:pt x="5003" y="95130"/>
                  </a:lnTo>
                  <a:lnTo>
                    <a:pt x="0" y="120022"/>
                  </a:lnTo>
                  <a:lnTo>
                    <a:pt x="1540" y="141434"/>
                  </a:lnTo>
                  <a:lnTo>
                    <a:pt x="3926" y="151095"/>
                  </a:lnTo>
                  <a:lnTo>
                    <a:pt x="14103" y="165592"/>
                  </a:lnTo>
                  <a:lnTo>
                    <a:pt x="20768" y="171433"/>
                  </a:lnTo>
                  <a:lnTo>
                    <a:pt x="39462" y="177924"/>
                  </a:lnTo>
                  <a:lnTo>
                    <a:pt x="50374" y="179654"/>
                  </a:lnTo>
                  <a:lnTo>
                    <a:pt x="71906" y="175933"/>
                  </a:lnTo>
                  <a:lnTo>
                    <a:pt x="103861" y="160056"/>
                  </a:lnTo>
                  <a:lnTo>
                    <a:pt x="122959" y="144645"/>
                  </a:lnTo>
                  <a:lnTo>
                    <a:pt x="136151" y="126036"/>
                  </a:lnTo>
                  <a:lnTo>
                    <a:pt x="144769" y="88984"/>
                  </a:lnTo>
                  <a:lnTo>
                    <a:pt x="137210" y="46726"/>
                  </a:lnTo>
                  <a:lnTo>
                    <a:pt x="125316" y="25131"/>
                  </a:lnTo>
                  <a:lnTo>
                    <a:pt x="109917" y="9890"/>
                  </a:lnTo>
                  <a:lnTo>
                    <a:pt x="91314" y="764"/>
                  </a:lnTo>
                  <a:lnTo>
                    <a:pt x="75049" y="0"/>
                  </a:lnTo>
                  <a:lnTo>
                    <a:pt x="62882" y="3659"/>
                  </a:lnTo>
                  <a:lnTo>
                    <a:pt x="53148" y="1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426"/>
            <p:cNvSpPr/>
            <p:nvPr>
              <p:custDataLst>
                <p:tags r:id="rId127"/>
              </p:custDataLst>
            </p:nvPr>
          </p:nvSpPr>
          <p:spPr>
            <a:xfrm>
              <a:off x="1676400" y="2755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879"/>
          <p:cNvGrpSpPr/>
          <p:nvPr/>
        </p:nvGrpSpPr>
        <p:grpSpPr>
          <a:xfrm>
            <a:off x="1453135" y="3448050"/>
            <a:ext cx="197866" cy="166596"/>
            <a:chOff x="1453135" y="3448050"/>
            <a:chExt cx="197866" cy="166596"/>
          </a:xfrm>
        </p:grpSpPr>
        <p:sp>
          <p:nvSpPr>
            <p:cNvPr id="497" name="SMARTInkShape-4427"/>
            <p:cNvSpPr/>
            <p:nvPr>
              <p:custDataLst>
                <p:tags r:id="rId120"/>
              </p:custDataLst>
            </p:nvPr>
          </p:nvSpPr>
          <p:spPr>
            <a:xfrm>
              <a:off x="1453135" y="3448050"/>
              <a:ext cx="96266" cy="166596"/>
            </a:xfrm>
            <a:custGeom>
              <a:avLst/>
              <a:gdLst/>
              <a:ahLst/>
              <a:cxnLst/>
              <a:rect l="0" t="0" r="0" b="0"/>
              <a:pathLst>
                <a:path w="96266" h="166596">
                  <a:moveTo>
                    <a:pt x="96265" y="38100"/>
                  </a:moveTo>
                  <a:lnTo>
                    <a:pt x="96265" y="38100"/>
                  </a:lnTo>
                  <a:lnTo>
                    <a:pt x="87427" y="23794"/>
                  </a:lnTo>
                  <a:lnTo>
                    <a:pt x="78553" y="14918"/>
                  </a:lnTo>
                  <a:lnTo>
                    <a:pt x="59900" y="4246"/>
                  </a:lnTo>
                  <a:lnTo>
                    <a:pt x="55794" y="3536"/>
                  </a:lnTo>
                  <a:lnTo>
                    <a:pt x="47468" y="4629"/>
                  </a:lnTo>
                  <a:lnTo>
                    <a:pt x="37183" y="14992"/>
                  </a:lnTo>
                  <a:lnTo>
                    <a:pt x="13333" y="53761"/>
                  </a:lnTo>
                  <a:lnTo>
                    <a:pt x="1294" y="89777"/>
                  </a:lnTo>
                  <a:lnTo>
                    <a:pt x="0" y="127260"/>
                  </a:lnTo>
                  <a:lnTo>
                    <a:pt x="7456" y="155064"/>
                  </a:lnTo>
                  <a:lnTo>
                    <a:pt x="12365" y="160526"/>
                  </a:lnTo>
                  <a:lnTo>
                    <a:pt x="25345" y="166595"/>
                  </a:lnTo>
                  <a:lnTo>
                    <a:pt x="40521" y="165529"/>
                  </a:lnTo>
                  <a:lnTo>
                    <a:pt x="55967" y="159646"/>
                  </a:lnTo>
                  <a:lnTo>
                    <a:pt x="69888" y="149976"/>
                  </a:lnTo>
                  <a:lnTo>
                    <a:pt x="86255" y="125890"/>
                  </a:lnTo>
                  <a:lnTo>
                    <a:pt x="93299" y="96410"/>
                  </a:lnTo>
                  <a:lnTo>
                    <a:pt x="88644" y="55220"/>
                  </a:lnTo>
                  <a:lnTo>
                    <a:pt x="78328" y="24123"/>
                  </a:lnTo>
                  <a:lnTo>
                    <a:pt x="62963" y="4874"/>
                  </a:lnTo>
                  <a:lnTo>
                    <a:pt x="57130" y="1838"/>
                  </a:lnTo>
                  <a:lnTo>
                    <a:pt x="32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428"/>
            <p:cNvSpPr/>
            <p:nvPr>
              <p:custDataLst>
                <p:tags r:id="rId121"/>
              </p:custDataLst>
            </p:nvPr>
          </p:nvSpPr>
          <p:spPr>
            <a:xfrm>
              <a:off x="1638300" y="3505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880"/>
          <p:cNvGrpSpPr/>
          <p:nvPr/>
        </p:nvGrpSpPr>
        <p:grpSpPr>
          <a:xfrm>
            <a:off x="1409700" y="4132421"/>
            <a:ext cx="405592" cy="865030"/>
            <a:chOff x="1409700" y="4132421"/>
            <a:chExt cx="405592" cy="865030"/>
          </a:xfrm>
        </p:grpSpPr>
        <p:sp>
          <p:nvSpPr>
            <p:cNvPr id="500" name="SMARTInkShape-4429"/>
            <p:cNvSpPr/>
            <p:nvPr>
              <p:custDataLst>
                <p:tags r:id="rId114"/>
              </p:custDataLst>
            </p:nvPr>
          </p:nvSpPr>
          <p:spPr>
            <a:xfrm>
              <a:off x="1675132" y="4679614"/>
              <a:ext cx="102869" cy="317837"/>
            </a:xfrm>
            <a:custGeom>
              <a:avLst/>
              <a:gdLst/>
              <a:ahLst/>
              <a:cxnLst/>
              <a:rect l="0" t="0" r="0" b="0"/>
              <a:pathLst>
                <a:path w="102869" h="317837">
                  <a:moveTo>
                    <a:pt x="77468" y="63836"/>
                  </a:moveTo>
                  <a:lnTo>
                    <a:pt x="77468" y="63836"/>
                  </a:lnTo>
                  <a:lnTo>
                    <a:pt x="65258" y="33949"/>
                  </a:lnTo>
                  <a:lnTo>
                    <a:pt x="45266" y="8465"/>
                  </a:lnTo>
                  <a:lnTo>
                    <a:pt x="35874" y="891"/>
                  </a:lnTo>
                  <a:lnTo>
                    <a:pt x="31394" y="0"/>
                  </a:lnTo>
                  <a:lnTo>
                    <a:pt x="26997" y="818"/>
                  </a:lnTo>
                  <a:lnTo>
                    <a:pt x="14065" y="8710"/>
                  </a:lnTo>
                  <a:lnTo>
                    <a:pt x="9799" y="12269"/>
                  </a:lnTo>
                  <a:lnTo>
                    <a:pt x="3178" y="23749"/>
                  </a:lnTo>
                  <a:lnTo>
                    <a:pt x="425" y="30761"/>
                  </a:lnTo>
                  <a:lnTo>
                    <a:pt x="0" y="37553"/>
                  </a:lnTo>
                  <a:lnTo>
                    <a:pt x="3292" y="50743"/>
                  </a:lnTo>
                  <a:lnTo>
                    <a:pt x="11339" y="61780"/>
                  </a:lnTo>
                  <a:lnTo>
                    <a:pt x="21266" y="69977"/>
                  </a:lnTo>
                  <a:lnTo>
                    <a:pt x="30382" y="73621"/>
                  </a:lnTo>
                  <a:lnTo>
                    <a:pt x="41018" y="73359"/>
                  </a:lnTo>
                  <a:lnTo>
                    <a:pt x="46818" y="72301"/>
                  </a:lnTo>
                  <a:lnTo>
                    <a:pt x="55144" y="67363"/>
                  </a:lnTo>
                  <a:lnTo>
                    <a:pt x="60491" y="61170"/>
                  </a:lnTo>
                  <a:lnTo>
                    <a:pt x="64206" y="54423"/>
                  </a:lnTo>
                  <a:lnTo>
                    <a:pt x="67576" y="52598"/>
                  </a:lnTo>
                  <a:lnTo>
                    <a:pt x="68756" y="53522"/>
                  </a:lnTo>
                  <a:lnTo>
                    <a:pt x="70068" y="58312"/>
                  </a:lnTo>
                  <a:lnTo>
                    <a:pt x="71616" y="94572"/>
                  </a:lnTo>
                  <a:lnTo>
                    <a:pt x="76126" y="140050"/>
                  </a:lnTo>
                  <a:lnTo>
                    <a:pt x="79929" y="177671"/>
                  </a:lnTo>
                  <a:lnTo>
                    <a:pt x="85853" y="216029"/>
                  </a:lnTo>
                  <a:lnTo>
                    <a:pt x="92483" y="252833"/>
                  </a:lnTo>
                  <a:lnTo>
                    <a:pt x="99478" y="296381"/>
                  </a:lnTo>
                  <a:lnTo>
                    <a:pt x="102868" y="317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430"/>
            <p:cNvSpPr/>
            <p:nvPr>
              <p:custDataLst>
                <p:tags r:id="rId115"/>
              </p:custDataLst>
            </p:nvPr>
          </p:nvSpPr>
          <p:spPr>
            <a:xfrm>
              <a:off x="1428750" y="4718050"/>
              <a:ext cx="71842" cy="179312"/>
            </a:xfrm>
            <a:custGeom>
              <a:avLst/>
              <a:gdLst/>
              <a:ahLst/>
              <a:cxnLst/>
              <a:rect l="0" t="0" r="0" b="0"/>
              <a:pathLst>
                <a:path w="71842" h="179312">
                  <a:moveTo>
                    <a:pt x="57150" y="50800"/>
                  </a:moveTo>
                  <a:lnTo>
                    <a:pt x="57150" y="50800"/>
                  </a:lnTo>
                  <a:lnTo>
                    <a:pt x="42223" y="35873"/>
                  </a:lnTo>
                  <a:lnTo>
                    <a:pt x="40143" y="35204"/>
                  </a:lnTo>
                  <a:lnTo>
                    <a:pt x="38051" y="35464"/>
                  </a:lnTo>
                  <a:lnTo>
                    <a:pt x="26252" y="40950"/>
                  </a:lnTo>
                  <a:lnTo>
                    <a:pt x="14442" y="53527"/>
                  </a:lnTo>
                  <a:lnTo>
                    <a:pt x="5377" y="77399"/>
                  </a:lnTo>
                  <a:lnTo>
                    <a:pt x="1768" y="121435"/>
                  </a:lnTo>
                  <a:lnTo>
                    <a:pt x="3843" y="143342"/>
                  </a:lnTo>
                  <a:lnTo>
                    <a:pt x="10880" y="159193"/>
                  </a:lnTo>
                  <a:lnTo>
                    <a:pt x="21063" y="170235"/>
                  </a:lnTo>
                  <a:lnTo>
                    <a:pt x="32645" y="177495"/>
                  </a:lnTo>
                  <a:lnTo>
                    <a:pt x="42966" y="179311"/>
                  </a:lnTo>
                  <a:lnTo>
                    <a:pt x="47694" y="178807"/>
                  </a:lnTo>
                  <a:lnTo>
                    <a:pt x="56710" y="174485"/>
                  </a:lnTo>
                  <a:lnTo>
                    <a:pt x="61090" y="171357"/>
                  </a:lnTo>
                  <a:lnTo>
                    <a:pt x="67838" y="160355"/>
                  </a:lnTo>
                  <a:lnTo>
                    <a:pt x="70626" y="153470"/>
                  </a:lnTo>
                  <a:lnTo>
                    <a:pt x="71841" y="138294"/>
                  </a:lnTo>
                  <a:lnTo>
                    <a:pt x="66872" y="98813"/>
                  </a:lnTo>
                  <a:lnTo>
                    <a:pt x="48958" y="55319"/>
                  </a:lnTo>
                  <a:lnTo>
                    <a:pt x="26918" y="202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431"/>
            <p:cNvSpPr/>
            <p:nvPr>
              <p:custDataLst>
                <p:tags r:id="rId116"/>
              </p:custDataLst>
            </p:nvPr>
          </p:nvSpPr>
          <p:spPr>
            <a:xfrm>
              <a:off x="1409700" y="4183287"/>
              <a:ext cx="96894" cy="162481"/>
            </a:xfrm>
            <a:custGeom>
              <a:avLst/>
              <a:gdLst/>
              <a:ahLst/>
              <a:cxnLst/>
              <a:rect l="0" t="0" r="0" b="0"/>
              <a:pathLst>
                <a:path w="96894" h="162481">
                  <a:moveTo>
                    <a:pt x="63500" y="20413"/>
                  </a:moveTo>
                  <a:lnTo>
                    <a:pt x="63500" y="20413"/>
                  </a:lnTo>
                  <a:lnTo>
                    <a:pt x="57725" y="15344"/>
                  </a:lnTo>
                  <a:lnTo>
                    <a:pt x="47599" y="10287"/>
                  </a:lnTo>
                  <a:lnTo>
                    <a:pt x="39735" y="8857"/>
                  </a:lnTo>
                  <a:lnTo>
                    <a:pt x="31536" y="10103"/>
                  </a:lnTo>
                  <a:lnTo>
                    <a:pt x="27374" y="11423"/>
                  </a:lnTo>
                  <a:lnTo>
                    <a:pt x="18987" y="18534"/>
                  </a:lnTo>
                  <a:lnTo>
                    <a:pt x="14774" y="23393"/>
                  </a:lnTo>
                  <a:lnTo>
                    <a:pt x="5475" y="53830"/>
                  </a:lnTo>
                  <a:lnTo>
                    <a:pt x="1622" y="90757"/>
                  </a:lnTo>
                  <a:lnTo>
                    <a:pt x="7223" y="128509"/>
                  </a:lnTo>
                  <a:lnTo>
                    <a:pt x="15910" y="146302"/>
                  </a:lnTo>
                  <a:lnTo>
                    <a:pt x="21190" y="153022"/>
                  </a:lnTo>
                  <a:lnTo>
                    <a:pt x="34583" y="160489"/>
                  </a:lnTo>
                  <a:lnTo>
                    <a:pt x="42105" y="162480"/>
                  </a:lnTo>
                  <a:lnTo>
                    <a:pt x="56108" y="160930"/>
                  </a:lnTo>
                  <a:lnTo>
                    <a:pt x="62805" y="158541"/>
                  </a:lnTo>
                  <a:lnTo>
                    <a:pt x="85715" y="138323"/>
                  </a:lnTo>
                  <a:lnTo>
                    <a:pt x="94540" y="121736"/>
                  </a:lnTo>
                  <a:lnTo>
                    <a:pt x="96893" y="113362"/>
                  </a:lnTo>
                  <a:lnTo>
                    <a:pt x="93463" y="77978"/>
                  </a:lnTo>
                  <a:lnTo>
                    <a:pt x="76768" y="39586"/>
                  </a:lnTo>
                  <a:lnTo>
                    <a:pt x="59989" y="21644"/>
                  </a:lnTo>
                  <a:lnTo>
                    <a:pt x="27215" y="1998"/>
                  </a:lnTo>
                  <a:lnTo>
                    <a:pt x="15388" y="0"/>
                  </a:lnTo>
                  <a:lnTo>
                    <a:pt x="0" y="1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432"/>
            <p:cNvSpPr/>
            <p:nvPr>
              <p:custDataLst>
                <p:tags r:id="rId117"/>
              </p:custDataLst>
            </p:nvPr>
          </p:nvSpPr>
          <p:spPr>
            <a:xfrm>
              <a:off x="1600200" y="4248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433"/>
            <p:cNvSpPr/>
            <p:nvPr>
              <p:custDataLst>
                <p:tags r:id="rId118"/>
              </p:custDataLst>
            </p:nvPr>
          </p:nvSpPr>
          <p:spPr>
            <a:xfrm>
              <a:off x="1663049" y="4132421"/>
              <a:ext cx="152243" cy="179297"/>
            </a:xfrm>
            <a:custGeom>
              <a:avLst/>
              <a:gdLst/>
              <a:ahLst/>
              <a:cxnLst/>
              <a:rect l="0" t="0" r="0" b="0"/>
              <a:pathLst>
                <a:path w="152243" h="179297">
                  <a:moveTo>
                    <a:pt x="127651" y="14129"/>
                  </a:moveTo>
                  <a:lnTo>
                    <a:pt x="127651" y="14129"/>
                  </a:lnTo>
                  <a:lnTo>
                    <a:pt x="103232" y="1920"/>
                  </a:lnTo>
                  <a:lnTo>
                    <a:pt x="88106" y="0"/>
                  </a:lnTo>
                  <a:lnTo>
                    <a:pt x="43369" y="7015"/>
                  </a:lnTo>
                  <a:lnTo>
                    <a:pt x="28103" y="13555"/>
                  </a:lnTo>
                  <a:lnTo>
                    <a:pt x="23186" y="17979"/>
                  </a:lnTo>
                  <a:lnTo>
                    <a:pt x="17722" y="28540"/>
                  </a:lnTo>
                  <a:lnTo>
                    <a:pt x="18382" y="35025"/>
                  </a:lnTo>
                  <a:lnTo>
                    <a:pt x="24759" y="49757"/>
                  </a:lnTo>
                  <a:lnTo>
                    <a:pt x="47511" y="77846"/>
                  </a:lnTo>
                  <a:lnTo>
                    <a:pt x="78869" y="109840"/>
                  </a:lnTo>
                  <a:lnTo>
                    <a:pt x="87626" y="125811"/>
                  </a:lnTo>
                  <a:lnTo>
                    <a:pt x="89166" y="139966"/>
                  </a:lnTo>
                  <a:lnTo>
                    <a:pt x="83735" y="153312"/>
                  </a:lnTo>
                  <a:lnTo>
                    <a:pt x="68778" y="170844"/>
                  </a:lnTo>
                  <a:lnTo>
                    <a:pt x="63002" y="175756"/>
                  </a:lnTo>
                  <a:lnTo>
                    <a:pt x="56330" y="178325"/>
                  </a:lnTo>
                  <a:lnTo>
                    <a:pt x="41389" y="179296"/>
                  </a:lnTo>
                  <a:lnTo>
                    <a:pt x="17112" y="175878"/>
                  </a:lnTo>
                  <a:lnTo>
                    <a:pt x="10919" y="172762"/>
                  </a:lnTo>
                  <a:lnTo>
                    <a:pt x="2157" y="163655"/>
                  </a:lnTo>
                  <a:lnTo>
                    <a:pt x="244" y="158968"/>
                  </a:lnTo>
                  <a:lnTo>
                    <a:pt x="0" y="149998"/>
                  </a:lnTo>
                  <a:lnTo>
                    <a:pt x="3745" y="145631"/>
                  </a:lnTo>
                  <a:lnTo>
                    <a:pt x="48156" y="120860"/>
                  </a:lnTo>
                  <a:lnTo>
                    <a:pt x="87477" y="102668"/>
                  </a:lnTo>
                  <a:lnTo>
                    <a:pt x="132755" y="72487"/>
                  </a:lnTo>
                  <a:lnTo>
                    <a:pt x="146617" y="56059"/>
                  </a:lnTo>
                  <a:lnTo>
                    <a:pt x="151838" y="43113"/>
                  </a:lnTo>
                  <a:lnTo>
                    <a:pt x="152242" y="37685"/>
                  </a:lnTo>
                  <a:lnTo>
                    <a:pt x="148929" y="27891"/>
                  </a:lnTo>
                  <a:lnTo>
                    <a:pt x="146069" y="23303"/>
                  </a:lnTo>
                  <a:lnTo>
                    <a:pt x="140635" y="20245"/>
                  </a:lnTo>
                  <a:lnTo>
                    <a:pt x="108448" y="15337"/>
                  </a:lnTo>
                  <a:lnTo>
                    <a:pt x="83201" y="14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434"/>
            <p:cNvSpPr/>
            <p:nvPr>
              <p:custDataLst>
                <p:tags r:id="rId119"/>
              </p:custDataLst>
            </p:nvPr>
          </p:nvSpPr>
          <p:spPr>
            <a:xfrm>
              <a:off x="1530350" y="484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881"/>
          <p:cNvGrpSpPr/>
          <p:nvPr/>
        </p:nvGrpSpPr>
        <p:grpSpPr>
          <a:xfrm>
            <a:off x="1117600" y="628650"/>
            <a:ext cx="10052051" cy="5283201"/>
            <a:chOff x="1117600" y="628650"/>
            <a:chExt cx="10052051" cy="5283201"/>
          </a:xfrm>
        </p:grpSpPr>
        <p:sp>
          <p:nvSpPr>
            <p:cNvPr id="507" name="SMARTInkShape-4435"/>
            <p:cNvSpPr/>
            <p:nvPr>
              <p:custDataLst>
                <p:tags r:id="rId111"/>
              </p:custDataLst>
            </p:nvPr>
          </p:nvSpPr>
          <p:spPr>
            <a:xfrm>
              <a:off x="1117600" y="1590188"/>
              <a:ext cx="3166376" cy="219563"/>
            </a:xfrm>
            <a:custGeom>
              <a:avLst/>
              <a:gdLst/>
              <a:ahLst/>
              <a:cxnLst/>
              <a:rect l="0" t="0" r="0" b="0"/>
              <a:pathLst>
                <a:path w="3166376" h="219563">
                  <a:moveTo>
                    <a:pt x="0" y="219562"/>
                  </a:moveTo>
                  <a:lnTo>
                    <a:pt x="0" y="219562"/>
                  </a:lnTo>
                  <a:lnTo>
                    <a:pt x="0" y="216191"/>
                  </a:lnTo>
                  <a:lnTo>
                    <a:pt x="706" y="215198"/>
                  </a:lnTo>
                  <a:lnTo>
                    <a:pt x="1881" y="214536"/>
                  </a:lnTo>
                  <a:lnTo>
                    <a:pt x="33931" y="209022"/>
                  </a:lnTo>
                  <a:lnTo>
                    <a:pt x="63764" y="207822"/>
                  </a:lnTo>
                  <a:lnTo>
                    <a:pt x="109478" y="205407"/>
                  </a:lnTo>
                  <a:lnTo>
                    <a:pt x="136486" y="203776"/>
                  </a:lnTo>
                  <a:lnTo>
                    <a:pt x="171424" y="201276"/>
                  </a:lnTo>
                  <a:lnTo>
                    <a:pt x="211649" y="198199"/>
                  </a:lnTo>
                  <a:lnTo>
                    <a:pt x="255399" y="194737"/>
                  </a:lnTo>
                  <a:lnTo>
                    <a:pt x="306438" y="189606"/>
                  </a:lnTo>
                  <a:lnTo>
                    <a:pt x="362337" y="183364"/>
                  </a:lnTo>
                  <a:lnTo>
                    <a:pt x="421475" y="176380"/>
                  </a:lnTo>
                  <a:lnTo>
                    <a:pt x="489827" y="168902"/>
                  </a:lnTo>
                  <a:lnTo>
                    <a:pt x="564324" y="161094"/>
                  </a:lnTo>
                  <a:lnTo>
                    <a:pt x="642916" y="153067"/>
                  </a:lnTo>
                  <a:lnTo>
                    <a:pt x="729883" y="144187"/>
                  </a:lnTo>
                  <a:lnTo>
                    <a:pt x="822433" y="134740"/>
                  </a:lnTo>
                  <a:lnTo>
                    <a:pt x="918705" y="124914"/>
                  </a:lnTo>
                  <a:lnTo>
                    <a:pt x="1023103" y="115541"/>
                  </a:lnTo>
                  <a:lnTo>
                    <a:pt x="1132919" y="106470"/>
                  </a:lnTo>
                  <a:lnTo>
                    <a:pt x="1246346" y="97601"/>
                  </a:lnTo>
                  <a:lnTo>
                    <a:pt x="1371353" y="88866"/>
                  </a:lnTo>
                  <a:lnTo>
                    <a:pt x="1504080" y="80220"/>
                  </a:lnTo>
                  <a:lnTo>
                    <a:pt x="1641953" y="71634"/>
                  </a:lnTo>
                  <a:lnTo>
                    <a:pt x="1786080" y="62382"/>
                  </a:lnTo>
                  <a:lnTo>
                    <a:pt x="1934375" y="52687"/>
                  </a:lnTo>
                  <a:lnTo>
                    <a:pt x="2085450" y="42695"/>
                  </a:lnTo>
                  <a:lnTo>
                    <a:pt x="2241905" y="33917"/>
                  </a:lnTo>
                  <a:lnTo>
                    <a:pt x="2401948" y="25949"/>
                  </a:lnTo>
                  <a:lnTo>
                    <a:pt x="2564382" y="18520"/>
                  </a:lnTo>
                  <a:lnTo>
                    <a:pt x="2736171" y="12156"/>
                  </a:lnTo>
                  <a:lnTo>
                    <a:pt x="2914197" y="6503"/>
                  </a:lnTo>
                  <a:lnTo>
                    <a:pt x="3096381" y="1322"/>
                  </a:lnTo>
                  <a:lnTo>
                    <a:pt x="3166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436"/>
            <p:cNvSpPr/>
            <p:nvPr>
              <p:custDataLst>
                <p:tags r:id="rId112"/>
              </p:custDataLst>
            </p:nvPr>
          </p:nvSpPr>
          <p:spPr>
            <a:xfrm>
              <a:off x="2463800" y="628650"/>
              <a:ext cx="133157" cy="5283201"/>
            </a:xfrm>
            <a:custGeom>
              <a:avLst/>
              <a:gdLst/>
              <a:ahLst/>
              <a:cxnLst/>
              <a:rect l="0" t="0" r="0" b="0"/>
              <a:pathLst>
                <a:path w="133157" h="5283201">
                  <a:moveTo>
                    <a:pt x="0" y="0"/>
                  </a:moveTo>
                  <a:lnTo>
                    <a:pt x="0" y="0"/>
                  </a:lnTo>
                  <a:lnTo>
                    <a:pt x="6908" y="43945"/>
                  </a:lnTo>
                  <a:lnTo>
                    <a:pt x="11537" y="82325"/>
                  </a:lnTo>
                  <a:lnTo>
                    <a:pt x="14747" y="106389"/>
                  </a:lnTo>
                  <a:lnTo>
                    <a:pt x="18298" y="132310"/>
                  </a:lnTo>
                  <a:lnTo>
                    <a:pt x="22076" y="160173"/>
                  </a:lnTo>
                  <a:lnTo>
                    <a:pt x="26006" y="189332"/>
                  </a:lnTo>
                  <a:lnTo>
                    <a:pt x="30038" y="219355"/>
                  </a:lnTo>
                  <a:lnTo>
                    <a:pt x="34842" y="252775"/>
                  </a:lnTo>
                  <a:lnTo>
                    <a:pt x="40161" y="288461"/>
                  </a:lnTo>
                  <a:lnTo>
                    <a:pt x="45824" y="325658"/>
                  </a:lnTo>
                  <a:lnTo>
                    <a:pt x="51010" y="365977"/>
                  </a:lnTo>
                  <a:lnTo>
                    <a:pt x="55879" y="408379"/>
                  </a:lnTo>
                  <a:lnTo>
                    <a:pt x="60536" y="452169"/>
                  </a:lnTo>
                  <a:lnTo>
                    <a:pt x="65052" y="499707"/>
                  </a:lnTo>
                  <a:lnTo>
                    <a:pt x="69473" y="549744"/>
                  </a:lnTo>
                  <a:lnTo>
                    <a:pt x="73832" y="601446"/>
                  </a:lnTo>
                  <a:lnTo>
                    <a:pt x="77444" y="658492"/>
                  </a:lnTo>
                  <a:lnTo>
                    <a:pt x="80557" y="719100"/>
                  </a:lnTo>
                  <a:lnTo>
                    <a:pt x="83338" y="782083"/>
                  </a:lnTo>
                  <a:lnTo>
                    <a:pt x="85192" y="848061"/>
                  </a:lnTo>
                  <a:lnTo>
                    <a:pt x="86428" y="916035"/>
                  </a:lnTo>
                  <a:lnTo>
                    <a:pt x="87252" y="985340"/>
                  </a:lnTo>
                  <a:lnTo>
                    <a:pt x="87801" y="1059060"/>
                  </a:lnTo>
                  <a:lnTo>
                    <a:pt x="88167" y="1135723"/>
                  </a:lnTo>
                  <a:lnTo>
                    <a:pt x="88412" y="1214349"/>
                  </a:lnTo>
                  <a:lnTo>
                    <a:pt x="89280" y="1295694"/>
                  </a:lnTo>
                  <a:lnTo>
                    <a:pt x="90564" y="1378851"/>
                  </a:lnTo>
                  <a:lnTo>
                    <a:pt x="92126" y="1463217"/>
                  </a:lnTo>
                  <a:lnTo>
                    <a:pt x="93873" y="1551212"/>
                  </a:lnTo>
                  <a:lnTo>
                    <a:pt x="95743" y="1641624"/>
                  </a:lnTo>
                  <a:lnTo>
                    <a:pt x="97695" y="1733649"/>
                  </a:lnTo>
                  <a:lnTo>
                    <a:pt x="100408" y="1825339"/>
                  </a:lnTo>
                  <a:lnTo>
                    <a:pt x="103628" y="1916803"/>
                  </a:lnTo>
                  <a:lnTo>
                    <a:pt x="107185" y="2008119"/>
                  </a:lnTo>
                  <a:lnTo>
                    <a:pt x="110262" y="2101451"/>
                  </a:lnTo>
                  <a:lnTo>
                    <a:pt x="113019" y="2196129"/>
                  </a:lnTo>
                  <a:lnTo>
                    <a:pt x="115563" y="2291702"/>
                  </a:lnTo>
                  <a:lnTo>
                    <a:pt x="118670" y="2390696"/>
                  </a:lnTo>
                  <a:lnTo>
                    <a:pt x="122152" y="2491970"/>
                  </a:lnTo>
                  <a:lnTo>
                    <a:pt x="125885" y="2594763"/>
                  </a:lnTo>
                  <a:lnTo>
                    <a:pt x="128373" y="2698570"/>
                  </a:lnTo>
                  <a:lnTo>
                    <a:pt x="130032" y="2803052"/>
                  </a:lnTo>
                  <a:lnTo>
                    <a:pt x="131138" y="2907985"/>
                  </a:lnTo>
                  <a:lnTo>
                    <a:pt x="131875" y="3015334"/>
                  </a:lnTo>
                  <a:lnTo>
                    <a:pt x="132367" y="3124295"/>
                  </a:lnTo>
                  <a:lnTo>
                    <a:pt x="132695" y="3234330"/>
                  </a:lnTo>
                  <a:lnTo>
                    <a:pt x="132913" y="3342259"/>
                  </a:lnTo>
                  <a:lnTo>
                    <a:pt x="133059" y="3448784"/>
                  </a:lnTo>
                  <a:lnTo>
                    <a:pt x="133156" y="3554373"/>
                  </a:lnTo>
                  <a:lnTo>
                    <a:pt x="131809" y="3658631"/>
                  </a:lnTo>
                  <a:lnTo>
                    <a:pt x="129501" y="3762004"/>
                  </a:lnTo>
                  <a:lnTo>
                    <a:pt x="126550" y="3864786"/>
                  </a:lnTo>
                  <a:lnTo>
                    <a:pt x="123878" y="3964352"/>
                  </a:lnTo>
                  <a:lnTo>
                    <a:pt x="121391" y="4061775"/>
                  </a:lnTo>
                  <a:lnTo>
                    <a:pt x="119027" y="4157766"/>
                  </a:lnTo>
                  <a:lnTo>
                    <a:pt x="116746" y="4251394"/>
                  </a:lnTo>
                  <a:lnTo>
                    <a:pt x="114520" y="4343446"/>
                  </a:lnTo>
                  <a:lnTo>
                    <a:pt x="112330" y="4434447"/>
                  </a:lnTo>
                  <a:lnTo>
                    <a:pt x="110164" y="4519104"/>
                  </a:lnTo>
                  <a:lnTo>
                    <a:pt x="108015" y="4599530"/>
                  </a:lnTo>
                  <a:lnTo>
                    <a:pt x="105876" y="4677137"/>
                  </a:lnTo>
                  <a:lnTo>
                    <a:pt x="103746" y="4747925"/>
                  </a:lnTo>
                  <a:lnTo>
                    <a:pt x="101619" y="4814166"/>
                  </a:lnTo>
                  <a:lnTo>
                    <a:pt x="99496" y="4877377"/>
                  </a:lnTo>
                  <a:lnTo>
                    <a:pt x="96670" y="4934335"/>
                  </a:lnTo>
                  <a:lnTo>
                    <a:pt x="93374" y="4987123"/>
                  </a:lnTo>
                  <a:lnTo>
                    <a:pt x="89766" y="5037132"/>
                  </a:lnTo>
                  <a:lnTo>
                    <a:pt x="86655" y="5081053"/>
                  </a:lnTo>
                  <a:lnTo>
                    <a:pt x="83876" y="5120920"/>
                  </a:lnTo>
                  <a:lnTo>
                    <a:pt x="81317" y="5158080"/>
                  </a:lnTo>
                  <a:lnTo>
                    <a:pt x="78906" y="5188497"/>
                  </a:lnTo>
                  <a:lnTo>
                    <a:pt x="76593" y="5214421"/>
                  </a:lnTo>
                  <a:lnTo>
                    <a:pt x="72847" y="5252632"/>
                  </a:lnTo>
                  <a:lnTo>
                    <a:pt x="69850" y="528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437"/>
            <p:cNvSpPr/>
            <p:nvPr>
              <p:custDataLst>
                <p:tags r:id="rId113"/>
              </p:custDataLst>
            </p:nvPr>
          </p:nvSpPr>
          <p:spPr>
            <a:xfrm>
              <a:off x="4793130" y="1584282"/>
              <a:ext cx="6376521" cy="308019"/>
            </a:xfrm>
            <a:custGeom>
              <a:avLst/>
              <a:gdLst/>
              <a:ahLst/>
              <a:cxnLst/>
              <a:rect l="0" t="0" r="0" b="0"/>
              <a:pathLst>
                <a:path w="6376521" h="308019">
                  <a:moveTo>
                    <a:pt x="0" y="0"/>
                  </a:moveTo>
                  <a:lnTo>
                    <a:pt x="0" y="0"/>
                  </a:lnTo>
                  <a:lnTo>
                    <a:pt x="155707" y="326"/>
                  </a:lnTo>
                  <a:lnTo>
                    <a:pt x="341950" y="1995"/>
                  </a:lnTo>
                  <a:lnTo>
                    <a:pt x="528907" y="4520"/>
                  </a:lnTo>
                  <a:lnTo>
                    <a:pt x="718456" y="7613"/>
                  </a:lnTo>
                  <a:lnTo>
                    <a:pt x="909733" y="11087"/>
                  </a:lnTo>
                  <a:lnTo>
                    <a:pt x="1102161" y="14814"/>
                  </a:lnTo>
                  <a:lnTo>
                    <a:pt x="1294653" y="20827"/>
                  </a:lnTo>
                  <a:lnTo>
                    <a:pt x="1487187" y="28363"/>
                  </a:lnTo>
                  <a:lnTo>
                    <a:pt x="1679748" y="36914"/>
                  </a:lnTo>
                  <a:lnTo>
                    <a:pt x="1874443" y="46143"/>
                  </a:lnTo>
                  <a:lnTo>
                    <a:pt x="2070563" y="55824"/>
                  </a:lnTo>
                  <a:lnTo>
                    <a:pt x="2267632" y="65805"/>
                  </a:lnTo>
                  <a:lnTo>
                    <a:pt x="2463922" y="76693"/>
                  </a:lnTo>
                  <a:lnTo>
                    <a:pt x="2659693" y="88185"/>
                  </a:lnTo>
                  <a:lnTo>
                    <a:pt x="2855119" y="100079"/>
                  </a:lnTo>
                  <a:lnTo>
                    <a:pt x="3048903" y="112242"/>
                  </a:lnTo>
                  <a:lnTo>
                    <a:pt x="3241590" y="124584"/>
                  </a:lnTo>
                  <a:lnTo>
                    <a:pt x="3433552" y="137045"/>
                  </a:lnTo>
                  <a:lnTo>
                    <a:pt x="3624318" y="149586"/>
                  </a:lnTo>
                  <a:lnTo>
                    <a:pt x="3814291" y="162180"/>
                  </a:lnTo>
                  <a:lnTo>
                    <a:pt x="4003732" y="174809"/>
                  </a:lnTo>
                  <a:lnTo>
                    <a:pt x="4187885" y="186757"/>
                  </a:lnTo>
                  <a:lnTo>
                    <a:pt x="4368508" y="198249"/>
                  </a:lnTo>
                  <a:lnTo>
                    <a:pt x="4546780" y="209439"/>
                  </a:lnTo>
                  <a:lnTo>
                    <a:pt x="4719954" y="219721"/>
                  </a:lnTo>
                  <a:lnTo>
                    <a:pt x="4889731" y="229398"/>
                  </a:lnTo>
                  <a:lnTo>
                    <a:pt x="5057243" y="238671"/>
                  </a:lnTo>
                  <a:lnTo>
                    <a:pt x="5214075" y="247676"/>
                  </a:lnTo>
                  <a:lnTo>
                    <a:pt x="5363785" y="256501"/>
                  </a:lnTo>
                  <a:lnTo>
                    <a:pt x="5508747" y="265206"/>
                  </a:lnTo>
                  <a:lnTo>
                    <a:pt x="5642783" y="272421"/>
                  </a:lnTo>
                  <a:lnTo>
                    <a:pt x="5769533" y="278642"/>
                  </a:lnTo>
                  <a:lnTo>
                    <a:pt x="5891429" y="284201"/>
                  </a:lnTo>
                  <a:lnTo>
                    <a:pt x="5999503" y="289318"/>
                  </a:lnTo>
                  <a:lnTo>
                    <a:pt x="6098364" y="294140"/>
                  </a:lnTo>
                  <a:lnTo>
                    <a:pt x="6191083" y="298766"/>
                  </a:lnTo>
                  <a:lnTo>
                    <a:pt x="6252896" y="301850"/>
                  </a:lnTo>
                  <a:lnTo>
                    <a:pt x="6376520" y="30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882"/>
          <p:cNvGrpSpPr/>
          <p:nvPr/>
        </p:nvGrpSpPr>
        <p:grpSpPr>
          <a:xfrm>
            <a:off x="2927873" y="1046108"/>
            <a:ext cx="310628" cy="490593"/>
            <a:chOff x="2927873" y="1046108"/>
            <a:chExt cx="310628" cy="490593"/>
          </a:xfrm>
        </p:grpSpPr>
        <p:sp>
          <p:nvSpPr>
            <p:cNvPr id="511" name="SMARTInkShape-4438"/>
            <p:cNvSpPr/>
            <p:nvPr>
              <p:custDataLst>
                <p:tags r:id="rId106"/>
              </p:custDataLst>
            </p:nvPr>
          </p:nvSpPr>
          <p:spPr>
            <a:xfrm>
              <a:off x="3187987" y="1358900"/>
              <a:ext cx="50514" cy="177801"/>
            </a:xfrm>
            <a:custGeom>
              <a:avLst/>
              <a:gdLst/>
              <a:ahLst/>
              <a:cxnLst/>
              <a:rect l="0" t="0" r="0" b="0"/>
              <a:pathLst>
                <a:path w="50514" h="177801">
                  <a:moveTo>
                    <a:pt x="50513" y="0"/>
                  </a:moveTo>
                  <a:lnTo>
                    <a:pt x="50513" y="0"/>
                  </a:lnTo>
                  <a:lnTo>
                    <a:pt x="41675" y="0"/>
                  </a:lnTo>
                  <a:lnTo>
                    <a:pt x="37648" y="1881"/>
                  </a:lnTo>
                  <a:lnTo>
                    <a:pt x="35586" y="3371"/>
                  </a:lnTo>
                  <a:lnTo>
                    <a:pt x="29314" y="12209"/>
                  </a:lnTo>
                  <a:lnTo>
                    <a:pt x="22111" y="27288"/>
                  </a:lnTo>
                  <a:lnTo>
                    <a:pt x="15060" y="35938"/>
                  </a:lnTo>
                  <a:lnTo>
                    <a:pt x="13589" y="40197"/>
                  </a:lnTo>
                  <a:lnTo>
                    <a:pt x="12491" y="41615"/>
                  </a:lnTo>
                  <a:lnTo>
                    <a:pt x="8282" y="44315"/>
                  </a:lnTo>
                  <a:lnTo>
                    <a:pt x="1894" y="55913"/>
                  </a:lnTo>
                  <a:lnTo>
                    <a:pt x="0" y="74478"/>
                  </a:lnTo>
                  <a:lnTo>
                    <a:pt x="10708" y="116755"/>
                  </a:lnTo>
                  <a:lnTo>
                    <a:pt x="14144" y="156526"/>
                  </a:lnTo>
                  <a:lnTo>
                    <a:pt x="1876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439"/>
            <p:cNvSpPr/>
            <p:nvPr>
              <p:custDataLst>
                <p:tags r:id="rId107"/>
              </p:custDataLst>
            </p:nvPr>
          </p:nvSpPr>
          <p:spPr>
            <a:xfrm>
              <a:off x="3124200" y="1340112"/>
              <a:ext cx="63501" cy="101339"/>
            </a:xfrm>
            <a:custGeom>
              <a:avLst/>
              <a:gdLst/>
              <a:ahLst/>
              <a:cxnLst/>
              <a:rect l="0" t="0" r="0" b="0"/>
              <a:pathLst>
                <a:path w="63501" h="1013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8789" y="13587"/>
                  </a:lnTo>
                  <a:lnTo>
                    <a:pt x="40312" y="57181"/>
                  </a:lnTo>
                  <a:lnTo>
                    <a:pt x="6350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440"/>
            <p:cNvSpPr/>
            <p:nvPr>
              <p:custDataLst>
                <p:tags r:id="rId108"/>
              </p:custDataLst>
            </p:nvPr>
          </p:nvSpPr>
          <p:spPr>
            <a:xfrm>
              <a:off x="2940964" y="1263650"/>
              <a:ext cx="132437" cy="12701"/>
            </a:xfrm>
            <a:custGeom>
              <a:avLst/>
              <a:gdLst/>
              <a:ahLst/>
              <a:cxnLst/>
              <a:rect l="0" t="0" r="0" b="0"/>
              <a:pathLst>
                <a:path w="132437" h="12701">
                  <a:moveTo>
                    <a:pt x="24486" y="0"/>
                  </a:moveTo>
                  <a:lnTo>
                    <a:pt x="24486" y="0"/>
                  </a:lnTo>
                  <a:lnTo>
                    <a:pt x="21115" y="3371"/>
                  </a:lnTo>
                  <a:lnTo>
                    <a:pt x="17579" y="5026"/>
                  </a:lnTo>
                  <a:lnTo>
                    <a:pt x="15648" y="5467"/>
                  </a:lnTo>
                  <a:lnTo>
                    <a:pt x="5798" y="12416"/>
                  </a:lnTo>
                  <a:lnTo>
                    <a:pt x="0" y="12675"/>
                  </a:lnTo>
                  <a:lnTo>
                    <a:pt x="45574" y="12699"/>
                  </a:lnTo>
                  <a:lnTo>
                    <a:pt x="86272" y="12700"/>
                  </a:lnTo>
                  <a:lnTo>
                    <a:pt x="13243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441"/>
            <p:cNvSpPr/>
            <p:nvPr>
              <p:custDataLst>
                <p:tags r:id="rId109"/>
              </p:custDataLst>
            </p:nvPr>
          </p:nvSpPr>
          <p:spPr>
            <a:xfrm>
              <a:off x="2927873" y="1046108"/>
              <a:ext cx="259828" cy="96893"/>
            </a:xfrm>
            <a:custGeom>
              <a:avLst/>
              <a:gdLst/>
              <a:ahLst/>
              <a:cxnLst/>
              <a:rect l="0" t="0" r="0" b="0"/>
              <a:pathLst>
                <a:path w="259828" h="96893">
                  <a:moveTo>
                    <a:pt x="12177" y="96892"/>
                  </a:moveTo>
                  <a:lnTo>
                    <a:pt x="12177" y="96892"/>
                  </a:lnTo>
                  <a:lnTo>
                    <a:pt x="0" y="90803"/>
                  </a:lnTo>
                  <a:lnTo>
                    <a:pt x="39522" y="74985"/>
                  </a:lnTo>
                  <a:lnTo>
                    <a:pt x="71367" y="63872"/>
                  </a:lnTo>
                  <a:lnTo>
                    <a:pt x="109745" y="50466"/>
                  </a:lnTo>
                  <a:lnTo>
                    <a:pt x="152672" y="32749"/>
                  </a:lnTo>
                  <a:lnTo>
                    <a:pt x="190095" y="18760"/>
                  </a:lnTo>
                  <a:lnTo>
                    <a:pt x="231405" y="4833"/>
                  </a:lnTo>
                  <a:lnTo>
                    <a:pt x="247195" y="238"/>
                  </a:lnTo>
                  <a:lnTo>
                    <a:pt x="251405" y="0"/>
                  </a:lnTo>
                  <a:lnTo>
                    <a:pt x="259827" y="1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442"/>
            <p:cNvSpPr/>
            <p:nvPr>
              <p:custDataLst>
                <p:tags r:id="rId110"/>
              </p:custDataLst>
            </p:nvPr>
          </p:nvSpPr>
          <p:spPr>
            <a:xfrm>
              <a:off x="2987193" y="1111250"/>
              <a:ext cx="10008" cy="304306"/>
            </a:xfrm>
            <a:custGeom>
              <a:avLst/>
              <a:gdLst/>
              <a:ahLst/>
              <a:cxnLst/>
              <a:rect l="0" t="0" r="0" b="0"/>
              <a:pathLst>
                <a:path w="10008" h="304306">
                  <a:moveTo>
                    <a:pt x="10007" y="0"/>
                  </a:moveTo>
                  <a:lnTo>
                    <a:pt x="10007" y="0"/>
                  </a:lnTo>
                  <a:lnTo>
                    <a:pt x="4540" y="0"/>
                  </a:lnTo>
                  <a:lnTo>
                    <a:pt x="3735" y="42095"/>
                  </a:lnTo>
                  <a:lnTo>
                    <a:pt x="3691" y="72802"/>
                  </a:lnTo>
                  <a:lnTo>
                    <a:pt x="3672" y="110673"/>
                  </a:lnTo>
                  <a:lnTo>
                    <a:pt x="3664" y="153375"/>
                  </a:lnTo>
                  <a:lnTo>
                    <a:pt x="1779" y="192580"/>
                  </a:lnTo>
                  <a:lnTo>
                    <a:pt x="0" y="227408"/>
                  </a:lnTo>
                  <a:lnTo>
                    <a:pt x="2965" y="268699"/>
                  </a:lnTo>
                  <a:lnTo>
                    <a:pt x="9296" y="304305"/>
                  </a:lnTo>
                  <a:lnTo>
                    <a:pt x="9533" y="303764"/>
                  </a:lnTo>
                  <a:lnTo>
                    <a:pt x="1000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7" name="SMARTInkShape-4443"/>
          <p:cNvSpPr/>
          <p:nvPr>
            <p:custDataLst>
              <p:tags r:id="rId16"/>
            </p:custDataLst>
          </p:nvPr>
        </p:nvSpPr>
        <p:spPr>
          <a:xfrm>
            <a:off x="3678250" y="571500"/>
            <a:ext cx="181637" cy="5422901"/>
          </a:xfrm>
          <a:custGeom>
            <a:avLst/>
            <a:gdLst/>
            <a:ahLst/>
            <a:cxnLst/>
            <a:rect l="0" t="0" r="0" b="0"/>
            <a:pathLst>
              <a:path w="181637" h="5422901">
                <a:moveTo>
                  <a:pt x="112700" y="0"/>
                </a:moveTo>
                <a:lnTo>
                  <a:pt x="112700" y="0"/>
                </a:lnTo>
                <a:lnTo>
                  <a:pt x="111994" y="10139"/>
                </a:lnTo>
                <a:lnTo>
                  <a:pt x="109329" y="17677"/>
                </a:lnTo>
                <a:lnTo>
                  <a:pt x="109556" y="27612"/>
                </a:lnTo>
                <a:lnTo>
                  <a:pt x="121354" y="73350"/>
                </a:lnTo>
                <a:lnTo>
                  <a:pt x="133656" y="118245"/>
                </a:lnTo>
                <a:lnTo>
                  <a:pt x="143133" y="153569"/>
                </a:lnTo>
                <a:lnTo>
                  <a:pt x="152291" y="194609"/>
                </a:lnTo>
                <a:lnTo>
                  <a:pt x="158518" y="227604"/>
                </a:lnTo>
                <a:lnTo>
                  <a:pt x="161286" y="265787"/>
                </a:lnTo>
                <a:lnTo>
                  <a:pt x="164398" y="310039"/>
                </a:lnTo>
                <a:lnTo>
                  <a:pt x="166215" y="333692"/>
                </a:lnTo>
                <a:lnTo>
                  <a:pt x="168132" y="357928"/>
                </a:lnTo>
                <a:lnTo>
                  <a:pt x="170116" y="382552"/>
                </a:lnTo>
                <a:lnTo>
                  <a:pt x="172144" y="407435"/>
                </a:lnTo>
                <a:lnTo>
                  <a:pt x="173496" y="433901"/>
                </a:lnTo>
                <a:lnTo>
                  <a:pt x="174397" y="461423"/>
                </a:lnTo>
                <a:lnTo>
                  <a:pt x="174998" y="489649"/>
                </a:lnTo>
                <a:lnTo>
                  <a:pt x="175398" y="519755"/>
                </a:lnTo>
                <a:lnTo>
                  <a:pt x="175666" y="551114"/>
                </a:lnTo>
                <a:lnTo>
                  <a:pt x="175844" y="583309"/>
                </a:lnTo>
                <a:lnTo>
                  <a:pt x="176668" y="617473"/>
                </a:lnTo>
                <a:lnTo>
                  <a:pt x="177923" y="652949"/>
                </a:lnTo>
                <a:lnTo>
                  <a:pt x="179465" y="689299"/>
                </a:lnTo>
                <a:lnTo>
                  <a:pt x="180494" y="727644"/>
                </a:lnTo>
                <a:lnTo>
                  <a:pt x="181179" y="767318"/>
                </a:lnTo>
                <a:lnTo>
                  <a:pt x="181636" y="807879"/>
                </a:lnTo>
                <a:lnTo>
                  <a:pt x="181235" y="850441"/>
                </a:lnTo>
                <a:lnTo>
                  <a:pt x="180263" y="894339"/>
                </a:lnTo>
                <a:lnTo>
                  <a:pt x="178908" y="939126"/>
                </a:lnTo>
                <a:lnTo>
                  <a:pt x="178005" y="985212"/>
                </a:lnTo>
                <a:lnTo>
                  <a:pt x="177404" y="1032163"/>
                </a:lnTo>
                <a:lnTo>
                  <a:pt x="177003" y="1079692"/>
                </a:lnTo>
                <a:lnTo>
                  <a:pt x="176029" y="1129017"/>
                </a:lnTo>
                <a:lnTo>
                  <a:pt x="174675" y="1179539"/>
                </a:lnTo>
                <a:lnTo>
                  <a:pt x="173067" y="1230859"/>
                </a:lnTo>
                <a:lnTo>
                  <a:pt x="170584" y="1283417"/>
                </a:lnTo>
                <a:lnTo>
                  <a:pt x="167516" y="1336800"/>
                </a:lnTo>
                <a:lnTo>
                  <a:pt x="164061" y="1390734"/>
                </a:lnTo>
                <a:lnTo>
                  <a:pt x="161052" y="1445739"/>
                </a:lnTo>
                <a:lnTo>
                  <a:pt x="158340" y="1501459"/>
                </a:lnTo>
                <a:lnTo>
                  <a:pt x="155826" y="1557656"/>
                </a:lnTo>
                <a:lnTo>
                  <a:pt x="152740" y="1616287"/>
                </a:lnTo>
                <a:lnTo>
                  <a:pt x="149271" y="1676541"/>
                </a:lnTo>
                <a:lnTo>
                  <a:pt x="145548" y="1737878"/>
                </a:lnTo>
                <a:lnTo>
                  <a:pt x="141654" y="1801346"/>
                </a:lnTo>
                <a:lnTo>
                  <a:pt x="137647" y="1866236"/>
                </a:lnTo>
                <a:lnTo>
                  <a:pt x="133565" y="1932074"/>
                </a:lnTo>
                <a:lnTo>
                  <a:pt x="128727" y="1997839"/>
                </a:lnTo>
                <a:lnTo>
                  <a:pt x="123384" y="2063553"/>
                </a:lnTo>
                <a:lnTo>
                  <a:pt x="117706" y="2129235"/>
                </a:lnTo>
                <a:lnTo>
                  <a:pt x="113215" y="2196307"/>
                </a:lnTo>
                <a:lnTo>
                  <a:pt x="109515" y="2264305"/>
                </a:lnTo>
                <a:lnTo>
                  <a:pt x="106343" y="2332920"/>
                </a:lnTo>
                <a:lnTo>
                  <a:pt x="103523" y="2401946"/>
                </a:lnTo>
                <a:lnTo>
                  <a:pt x="100938" y="2471248"/>
                </a:lnTo>
                <a:lnTo>
                  <a:pt x="98509" y="2540732"/>
                </a:lnTo>
                <a:lnTo>
                  <a:pt x="96889" y="2609632"/>
                </a:lnTo>
                <a:lnTo>
                  <a:pt x="95809" y="2678144"/>
                </a:lnTo>
                <a:lnTo>
                  <a:pt x="95089" y="2746396"/>
                </a:lnTo>
                <a:lnTo>
                  <a:pt x="94610" y="2815180"/>
                </a:lnTo>
                <a:lnTo>
                  <a:pt x="94290" y="2884320"/>
                </a:lnTo>
                <a:lnTo>
                  <a:pt x="94076" y="2953696"/>
                </a:lnTo>
                <a:lnTo>
                  <a:pt x="95345" y="3023231"/>
                </a:lnTo>
                <a:lnTo>
                  <a:pt x="97602" y="3092871"/>
                </a:lnTo>
                <a:lnTo>
                  <a:pt x="100518" y="3162580"/>
                </a:lnTo>
                <a:lnTo>
                  <a:pt x="101756" y="3232337"/>
                </a:lnTo>
                <a:lnTo>
                  <a:pt x="101876" y="3302124"/>
                </a:lnTo>
                <a:lnTo>
                  <a:pt x="101251" y="3371933"/>
                </a:lnTo>
                <a:lnTo>
                  <a:pt x="100834" y="3441755"/>
                </a:lnTo>
                <a:lnTo>
                  <a:pt x="100556" y="3511586"/>
                </a:lnTo>
                <a:lnTo>
                  <a:pt x="100371" y="3581424"/>
                </a:lnTo>
                <a:lnTo>
                  <a:pt x="99542" y="3651972"/>
                </a:lnTo>
                <a:lnTo>
                  <a:pt x="98283" y="3722993"/>
                </a:lnTo>
                <a:lnTo>
                  <a:pt x="96739" y="3794328"/>
                </a:lnTo>
                <a:lnTo>
                  <a:pt x="94298" y="3865169"/>
                </a:lnTo>
                <a:lnTo>
                  <a:pt x="91260" y="3935679"/>
                </a:lnTo>
                <a:lnTo>
                  <a:pt x="87823" y="4005969"/>
                </a:lnTo>
                <a:lnTo>
                  <a:pt x="84121" y="4076819"/>
                </a:lnTo>
                <a:lnTo>
                  <a:pt x="80242" y="4148040"/>
                </a:lnTo>
                <a:lnTo>
                  <a:pt x="76244" y="4219510"/>
                </a:lnTo>
                <a:lnTo>
                  <a:pt x="71463" y="4289029"/>
                </a:lnTo>
                <a:lnTo>
                  <a:pt x="66159" y="4357246"/>
                </a:lnTo>
                <a:lnTo>
                  <a:pt x="60506" y="4424598"/>
                </a:lnTo>
                <a:lnTo>
                  <a:pt x="55326" y="4491371"/>
                </a:lnTo>
                <a:lnTo>
                  <a:pt x="50462" y="4557758"/>
                </a:lnTo>
                <a:lnTo>
                  <a:pt x="45808" y="4623889"/>
                </a:lnTo>
                <a:lnTo>
                  <a:pt x="40589" y="4687731"/>
                </a:lnTo>
                <a:lnTo>
                  <a:pt x="34992" y="4750048"/>
                </a:lnTo>
                <a:lnTo>
                  <a:pt x="29145" y="4811349"/>
                </a:lnTo>
                <a:lnTo>
                  <a:pt x="23835" y="4869149"/>
                </a:lnTo>
                <a:lnTo>
                  <a:pt x="18885" y="4924616"/>
                </a:lnTo>
                <a:lnTo>
                  <a:pt x="14173" y="4978528"/>
                </a:lnTo>
                <a:lnTo>
                  <a:pt x="9621" y="5029991"/>
                </a:lnTo>
                <a:lnTo>
                  <a:pt x="5175" y="5079821"/>
                </a:lnTo>
                <a:lnTo>
                  <a:pt x="800" y="5128564"/>
                </a:lnTo>
                <a:lnTo>
                  <a:pt x="0" y="5170231"/>
                </a:lnTo>
                <a:lnTo>
                  <a:pt x="1583" y="5207182"/>
                </a:lnTo>
                <a:lnTo>
                  <a:pt x="4755" y="5240987"/>
                </a:lnTo>
                <a:lnTo>
                  <a:pt x="10398" y="5269169"/>
                </a:lnTo>
                <a:lnTo>
                  <a:pt x="26075" y="5315534"/>
                </a:lnTo>
                <a:lnTo>
                  <a:pt x="41038" y="5353073"/>
                </a:lnTo>
                <a:lnTo>
                  <a:pt x="59482" y="5394451"/>
                </a:lnTo>
                <a:lnTo>
                  <a:pt x="74600" y="542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884"/>
          <p:cNvGrpSpPr/>
          <p:nvPr/>
        </p:nvGrpSpPr>
        <p:grpSpPr>
          <a:xfrm>
            <a:off x="4217805" y="927100"/>
            <a:ext cx="481196" cy="527051"/>
            <a:chOff x="4217805" y="927100"/>
            <a:chExt cx="481196" cy="527051"/>
          </a:xfrm>
        </p:grpSpPr>
        <p:sp>
          <p:nvSpPr>
            <p:cNvPr id="518" name="SMARTInkShape-4444"/>
            <p:cNvSpPr/>
            <p:nvPr>
              <p:custDataLst>
                <p:tags r:id="rId100"/>
              </p:custDataLst>
            </p:nvPr>
          </p:nvSpPr>
          <p:spPr>
            <a:xfrm>
              <a:off x="4535665" y="927100"/>
              <a:ext cx="163336" cy="29008"/>
            </a:xfrm>
            <a:custGeom>
              <a:avLst/>
              <a:gdLst/>
              <a:ahLst/>
              <a:cxnLst/>
              <a:rect l="0" t="0" r="0" b="0"/>
              <a:pathLst>
                <a:path w="163336" h="29008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812"/>
                  </a:lnTo>
                  <a:lnTo>
                    <a:pt x="25083" y="29007"/>
                  </a:lnTo>
                  <a:lnTo>
                    <a:pt x="66620" y="24440"/>
                  </a:lnTo>
                  <a:lnTo>
                    <a:pt x="105751" y="18766"/>
                  </a:lnTo>
                  <a:lnTo>
                    <a:pt x="143415" y="1052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445"/>
            <p:cNvSpPr/>
            <p:nvPr>
              <p:custDataLst>
                <p:tags r:id="rId101"/>
              </p:custDataLst>
            </p:nvPr>
          </p:nvSpPr>
          <p:spPr>
            <a:xfrm>
              <a:off x="4400550" y="132080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82550" y="0"/>
                  </a:moveTo>
                  <a:lnTo>
                    <a:pt x="82550" y="0"/>
                  </a:lnTo>
                  <a:lnTo>
                    <a:pt x="70341" y="0"/>
                  </a:lnTo>
                  <a:lnTo>
                    <a:pt x="62777" y="3763"/>
                  </a:lnTo>
                  <a:lnTo>
                    <a:pt x="48704" y="17578"/>
                  </a:lnTo>
                  <a:lnTo>
                    <a:pt x="37874" y="33212"/>
                  </a:lnTo>
                  <a:lnTo>
                    <a:pt x="21305" y="75862"/>
                  </a:lnTo>
                  <a:lnTo>
                    <a:pt x="3403" y="12209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446"/>
            <p:cNvSpPr/>
            <p:nvPr>
              <p:custDataLst>
                <p:tags r:id="rId102"/>
              </p:custDataLst>
            </p:nvPr>
          </p:nvSpPr>
          <p:spPr>
            <a:xfrm>
              <a:off x="4391130" y="1314450"/>
              <a:ext cx="85621" cy="114301"/>
            </a:xfrm>
            <a:custGeom>
              <a:avLst/>
              <a:gdLst/>
              <a:ahLst/>
              <a:cxnLst/>
              <a:rect l="0" t="0" r="0" b="0"/>
              <a:pathLst>
                <a:path w="85621" h="1143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2"/>
                  </a:lnTo>
                  <a:lnTo>
                    <a:pt x="581" y="3371"/>
                  </a:lnTo>
                  <a:lnTo>
                    <a:pt x="0" y="5070"/>
                  </a:lnTo>
                  <a:lnTo>
                    <a:pt x="317" y="6907"/>
                  </a:lnTo>
                  <a:lnTo>
                    <a:pt x="19569" y="39206"/>
                  </a:lnTo>
                  <a:lnTo>
                    <a:pt x="58560" y="82615"/>
                  </a:lnTo>
                  <a:lnTo>
                    <a:pt x="8562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447"/>
            <p:cNvSpPr/>
            <p:nvPr>
              <p:custDataLst>
                <p:tags r:id="rId103"/>
              </p:custDataLst>
            </p:nvPr>
          </p:nvSpPr>
          <p:spPr>
            <a:xfrm>
              <a:off x="4217805" y="1193800"/>
              <a:ext cx="201796" cy="36798"/>
            </a:xfrm>
            <a:custGeom>
              <a:avLst/>
              <a:gdLst/>
              <a:ahLst/>
              <a:cxnLst/>
              <a:rect l="0" t="0" r="0" b="0"/>
              <a:pathLst>
                <a:path w="201796" h="36798">
                  <a:moveTo>
                    <a:pt x="17645" y="19050"/>
                  </a:moveTo>
                  <a:lnTo>
                    <a:pt x="17645" y="19050"/>
                  </a:lnTo>
                  <a:lnTo>
                    <a:pt x="8211" y="27778"/>
                  </a:lnTo>
                  <a:lnTo>
                    <a:pt x="0" y="31227"/>
                  </a:lnTo>
                  <a:lnTo>
                    <a:pt x="238" y="31401"/>
                  </a:lnTo>
                  <a:lnTo>
                    <a:pt x="4648" y="32352"/>
                  </a:lnTo>
                  <a:lnTo>
                    <a:pt x="15283" y="36083"/>
                  </a:lnTo>
                  <a:lnTo>
                    <a:pt x="33644" y="36797"/>
                  </a:lnTo>
                  <a:lnTo>
                    <a:pt x="67071" y="32148"/>
                  </a:lnTo>
                  <a:lnTo>
                    <a:pt x="98878" y="25812"/>
                  </a:lnTo>
                  <a:lnTo>
                    <a:pt x="145745" y="17682"/>
                  </a:lnTo>
                  <a:lnTo>
                    <a:pt x="201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448"/>
            <p:cNvSpPr/>
            <p:nvPr>
              <p:custDataLst>
                <p:tags r:id="rId104"/>
              </p:custDataLst>
            </p:nvPr>
          </p:nvSpPr>
          <p:spPr>
            <a:xfrm>
              <a:off x="4224155" y="1047750"/>
              <a:ext cx="239896" cy="69851"/>
            </a:xfrm>
            <a:custGeom>
              <a:avLst/>
              <a:gdLst/>
              <a:ahLst/>
              <a:cxnLst/>
              <a:rect l="0" t="0" r="0" b="0"/>
              <a:pathLst>
                <a:path w="239896" h="69851">
                  <a:moveTo>
                    <a:pt x="17645" y="69850"/>
                  </a:moveTo>
                  <a:lnTo>
                    <a:pt x="17645" y="69850"/>
                  </a:lnTo>
                  <a:lnTo>
                    <a:pt x="5711" y="64824"/>
                  </a:lnTo>
                  <a:lnTo>
                    <a:pt x="0" y="63762"/>
                  </a:lnTo>
                  <a:lnTo>
                    <a:pt x="9125" y="56835"/>
                  </a:lnTo>
                  <a:lnTo>
                    <a:pt x="42088" y="42475"/>
                  </a:lnTo>
                  <a:lnTo>
                    <a:pt x="79309" y="28991"/>
                  </a:lnTo>
                  <a:lnTo>
                    <a:pt x="122662" y="15707"/>
                  </a:lnTo>
                  <a:lnTo>
                    <a:pt x="165449" y="7451"/>
                  </a:lnTo>
                  <a:lnTo>
                    <a:pt x="212349" y="2208"/>
                  </a:lnTo>
                  <a:lnTo>
                    <a:pt x="239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449"/>
            <p:cNvSpPr/>
            <p:nvPr>
              <p:custDataLst>
                <p:tags r:id="rId105"/>
              </p:custDataLst>
            </p:nvPr>
          </p:nvSpPr>
          <p:spPr>
            <a:xfrm>
              <a:off x="4263769" y="1060450"/>
              <a:ext cx="28832" cy="304801"/>
            </a:xfrm>
            <a:custGeom>
              <a:avLst/>
              <a:gdLst/>
              <a:ahLst/>
              <a:cxnLst/>
              <a:rect l="0" t="0" r="0" b="0"/>
              <a:pathLst>
                <a:path w="28832" h="304801">
                  <a:moveTo>
                    <a:pt x="28831" y="0"/>
                  </a:moveTo>
                  <a:lnTo>
                    <a:pt x="28831" y="0"/>
                  </a:lnTo>
                  <a:lnTo>
                    <a:pt x="25460" y="0"/>
                  </a:lnTo>
                  <a:lnTo>
                    <a:pt x="24467" y="706"/>
                  </a:lnTo>
                  <a:lnTo>
                    <a:pt x="23805" y="1881"/>
                  </a:lnTo>
                  <a:lnTo>
                    <a:pt x="17571" y="25417"/>
                  </a:lnTo>
                  <a:lnTo>
                    <a:pt x="16415" y="66012"/>
                  </a:lnTo>
                  <a:lnTo>
                    <a:pt x="12844" y="105715"/>
                  </a:lnTo>
                  <a:lnTo>
                    <a:pt x="7318" y="152130"/>
                  </a:lnTo>
                  <a:lnTo>
                    <a:pt x="5158" y="188734"/>
                  </a:lnTo>
                  <a:lnTo>
                    <a:pt x="3493" y="225698"/>
                  </a:lnTo>
                  <a:lnTo>
                    <a:pt x="0" y="268192"/>
                  </a:lnTo>
                  <a:lnTo>
                    <a:pt x="2806" y="293012"/>
                  </a:lnTo>
                  <a:lnTo>
                    <a:pt x="978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5" name="SMARTInkShape-4450"/>
          <p:cNvSpPr/>
          <p:nvPr>
            <p:custDataLst>
              <p:tags r:id="rId17"/>
            </p:custDataLst>
          </p:nvPr>
        </p:nvSpPr>
        <p:spPr>
          <a:xfrm>
            <a:off x="5499100" y="539905"/>
            <a:ext cx="136186" cy="5657696"/>
          </a:xfrm>
          <a:custGeom>
            <a:avLst/>
            <a:gdLst/>
            <a:ahLst/>
            <a:cxnLst/>
            <a:rect l="0" t="0" r="0" b="0"/>
            <a:pathLst>
              <a:path w="136186" h="5657696">
                <a:moveTo>
                  <a:pt x="0" y="12545"/>
                </a:moveTo>
                <a:lnTo>
                  <a:pt x="0" y="12545"/>
                </a:lnTo>
                <a:lnTo>
                  <a:pt x="0" y="0"/>
                </a:lnTo>
                <a:lnTo>
                  <a:pt x="6907" y="41278"/>
                </a:lnTo>
                <a:lnTo>
                  <a:pt x="12865" y="76327"/>
                </a:lnTo>
                <a:lnTo>
                  <a:pt x="19098" y="122460"/>
                </a:lnTo>
                <a:lnTo>
                  <a:pt x="22599" y="157352"/>
                </a:lnTo>
                <a:lnTo>
                  <a:pt x="24156" y="198730"/>
                </a:lnTo>
                <a:lnTo>
                  <a:pt x="26728" y="242990"/>
                </a:lnTo>
                <a:lnTo>
                  <a:pt x="28403" y="265658"/>
                </a:lnTo>
                <a:lnTo>
                  <a:pt x="29518" y="290648"/>
                </a:lnTo>
                <a:lnTo>
                  <a:pt x="30262" y="317186"/>
                </a:lnTo>
                <a:lnTo>
                  <a:pt x="30758" y="344756"/>
                </a:lnTo>
                <a:lnTo>
                  <a:pt x="31088" y="373013"/>
                </a:lnTo>
                <a:lnTo>
                  <a:pt x="31309" y="401729"/>
                </a:lnTo>
                <a:lnTo>
                  <a:pt x="31456" y="430751"/>
                </a:lnTo>
                <a:lnTo>
                  <a:pt x="31554" y="462799"/>
                </a:lnTo>
                <a:lnTo>
                  <a:pt x="31621" y="496864"/>
                </a:lnTo>
                <a:lnTo>
                  <a:pt x="31663" y="532275"/>
                </a:lnTo>
                <a:lnTo>
                  <a:pt x="31692" y="569993"/>
                </a:lnTo>
                <a:lnTo>
                  <a:pt x="31711" y="609249"/>
                </a:lnTo>
                <a:lnTo>
                  <a:pt x="31724" y="649531"/>
                </a:lnTo>
                <a:lnTo>
                  <a:pt x="31027" y="691908"/>
                </a:lnTo>
                <a:lnTo>
                  <a:pt x="29857" y="735681"/>
                </a:lnTo>
                <a:lnTo>
                  <a:pt x="28372" y="780386"/>
                </a:lnTo>
                <a:lnTo>
                  <a:pt x="27380" y="827122"/>
                </a:lnTo>
                <a:lnTo>
                  <a:pt x="26720" y="875213"/>
                </a:lnTo>
                <a:lnTo>
                  <a:pt x="26280" y="924207"/>
                </a:lnTo>
                <a:lnTo>
                  <a:pt x="25987" y="975214"/>
                </a:lnTo>
                <a:lnTo>
                  <a:pt x="25791" y="1027563"/>
                </a:lnTo>
                <a:lnTo>
                  <a:pt x="25661" y="1080807"/>
                </a:lnTo>
                <a:lnTo>
                  <a:pt x="26279" y="1135353"/>
                </a:lnTo>
                <a:lnTo>
                  <a:pt x="27398" y="1190767"/>
                </a:lnTo>
                <a:lnTo>
                  <a:pt x="28848" y="1246760"/>
                </a:lnTo>
                <a:lnTo>
                  <a:pt x="31932" y="1305255"/>
                </a:lnTo>
                <a:lnTo>
                  <a:pt x="36104" y="1365418"/>
                </a:lnTo>
                <a:lnTo>
                  <a:pt x="41003" y="1426694"/>
                </a:lnTo>
                <a:lnTo>
                  <a:pt x="46386" y="1488711"/>
                </a:lnTo>
                <a:lnTo>
                  <a:pt x="52090" y="1551222"/>
                </a:lnTo>
                <a:lnTo>
                  <a:pt x="58010" y="1614063"/>
                </a:lnTo>
                <a:lnTo>
                  <a:pt x="64072" y="1678535"/>
                </a:lnTo>
                <a:lnTo>
                  <a:pt x="70233" y="1744094"/>
                </a:lnTo>
                <a:lnTo>
                  <a:pt x="76455" y="1810378"/>
                </a:lnTo>
                <a:lnTo>
                  <a:pt x="82014" y="1877850"/>
                </a:lnTo>
                <a:lnTo>
                  <a:pt x="87132" y="1946115"/>
                </a:lnTo>
                <a:lnTo>
                  <a:pt x="91954" y="2014908"/>
                </a:lnTo>
                <a:lnTo>
                  <a:pt x="97286" y="2085465"/>
                </a:lnTo>
                <a:lnTo>
                  <a:pt x="102957" y="2157197"/>
                </a:lnTo>
                <a:lnTo>
                  <a:pt x="108855" y="2229713"/>
                </a:lnTo>
                <a:lnTo>
                  <a:pt x="112787" y="2302046"/>
                </a:lnTo>
                <a:lnTo>
                  <a:pt x="115407" y="2374257"/>
                </a:lnTo>
                <a:lnTo>
                  <a:pt x="117154" y="2446386"/>
                </a:lnTo>
                <a:lnTo>
                  <a:pt x="119026" y="2517756"/>
                </a:lnTo>
                <a:lnTo>
                  <a:pt x="120977" y="2588619"/>
                </a:lnTo>
                <a:lnTo>
                  <a:pt x="122985" y="2659145"/>
                </a:lnTo>
                <a:lnTo>
                  <a:pt x="125029" y="2728739"/>
                </a:lnTo>
                <a:lnTo>
                  <a:pt x="127097" y="2797713"/>
                </a:lnTo>
                <a:lnTo>
                  <a:pt x="129181" y="2866274"/>
                </a:lnTo>
                <a:lnTo>
                  <a:pt x="131276" y="2935970"/>
                </a:lnTo>
                <a:lnTo>
                  <a:pt x="133379" y="3006423"/>
                </a:lnTo>
                <a:lnTo>
                  <a:pt x="135486" y="3077380"/>
                </a:lnTo>
                <a:lnTo>
                  <a:pt x="136185" y="3149379"/>
                </a:lnTo>
                <a:lnTo>
                  <a:pt x="135946" y="3222074"/>
                </a:lnTo>
                <a:lnTo>
                  <a:pt x="135081" y="3295231"/>
                </a:lnTo>
                <a:lnTo>
                  <a:pt x="134505" y="3368696"/>
                </a:lnTo>
                <a:lnTo>
                  <a:pt x="134119" y="3442368"/>
                </a:lnTo>
                <a:lnTo>
                  <a:pt x="133863" y="3516177"/>
                </a:lnTo>
                <a:lnTo>
                  <a:pt x="132986" y="3589372"/>
                </a:lnTo>
                <a:lnTo>
                  <a:pt x="131696" y="3662157"/>
                </a:lnTo>
                <a:lnTo>
                  <a:pt x="130130" y="3734670"/>
                </a:lnTo>
                <a:lnTo>
                  <a:pt x="127676" y="3807706"/>
                </a:lnTo>
                <a:lnTo>
                  <a:pt x="124629" y="3881091"/>
                </a:lnTo>
                <a:lnTo>
                  <a:pt x="121185" y="3954709"/>
                </a:lnTo>
                <a:lnTo>
                  <a:pt x="117480" y="4025660"/>
                </a:lnTo>
                <a:lnTo>
                  <a:pt x="113597" y="4094833"/>
                </a:lnTo>
                <a:lnTo>
                  <a:pt x="109598" y="4162820"/>
                </a:lnTo>
                <a:lnTo>
                  <a:pt x="104815" y="4230017"/>
                </a:lnTo>
                <a:lnTo>
                  <a:pt x="99509" y="4296687"/>
                </a:lnTo>
                <a:lnTo>
                  <a:pt x="93857" y="4363007"/>
                </a:lnTo>
                <a:lnTo>
                  <a:pt x="88678" y="4427681"/>
                </a:lnTo>
                <a:lnTo>
                  <a:pt x="83813" y="4491258"/>
                </a:lnTo>
                <a:lnTo>
                  <a:pt x="79158" y="4554103"/>
                </a:lnTo>
                <a:lnTo>
                  <a:pt x="73939" y="4615756"/>
                </a:lnTo>
                <a:lnTo>
                  <a:pt x="68343" y="4676615"/>
                </a:lnTo>
                <a:lnTo>
                  <a:pt x="62495" y="4736941"/>
                </a:lnTo>
                <a:lnTo>
                  <a:pt x="57891" y="4794798"/>
                </a:lnTo>
                <a:lnTo>
                  <a:pt x="54116" y="4851008"/>
                </a:lnTo>
                <a:lnTo>
                  <a:pt x="50894" y="4906120"/>
                </a:lnTo>
                <a:lnTo>
                  <a:pt x="48040" y="4959090"/>
                </a:lnTo>
                <a:lnTo>
                  <a:pt x="45432" y="5010629"/>
                </a:lnTo>
                <a:lnTo>
                  <a:pt x="42988" y="5061218"/>
                </a:lnTo>
                <a:lnTo>
                  <a:pt x="40653" y="5109761"/>
                </a:lnTo>
                <a:lnTo>
                  <a:pt x="38391" y="5156938"/>
                </a:lnTo>
                <a:lnTo>
                  <a:pt x="36176" y="5203207"/>
                </a:lnTo>
                <a:lnTo>
                  <a:pt x="36113" y="5247458"/>
                </a:lnTo>
                <a:lnTo>
                  <a:pt x="37481" y="5290364"/>
                </a:lnTo>
                <a:lnTo>
                  <a:pt x="39804" y="5332375"/>
                </a:lnTo>
                <a:lnTo>
                  <a:pt x="42763" y="5371670"/>
                </a:lnTo>
                <a:lnTo>
                  <a:pt x="46148" y="5409156"/>
                </a:lnTo>
                <a:lnTo>
                  <a:pt x="49815" y="5445436"/>
                </a:lnTo>
                <a:lnTo>
                  <a:pt x="53671" y="5478089"/>
                </a:lnTo>
                <a:lnTo>
                  <a:pt x="57653" y="5508324"/>
                </a:lnTo>
                <a:lnTo>
                  <a:pt x="61719" y="5536948"/>
                </a:lnTo>
                <a:lnTo>
                  <a:pt x="73762" y="5581922"/>
                </a:lnTo>
                <a:lnTo>
                  <a:pt x="94527" y="5627483"/>
                </a:lnTo>
                <a:lnTo>
                  <a:pt x="114300" y="56576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SMARTInkShape-4451"/>
          <p:cNvSpPr/>
          <p:nvPr>
            <p:custDataLst>
              <p:tags r:id="rId18"/>
            </p:custDataLst>
          </p:nvPr>
        </p:nvSpPr>
        <p:spPr>
          <a:xfrm>
            <a:off x="4236781" y="821755"/>
            <a:ext cx="132020" cy="147681"/>
          </a:xfrm>
          <a:custGeom>
            <a:avLst/>
            <a:gdLst/>
            <a:ahLst/>
            <a:cxnLst/>
            <a:rect l="0" t="0" r="0" b="0"/>
            <a:pathLst>
              <a:path w="132020" h="147681">
                <a:moveTo>
                  <a:pt x="43119" y="41845"/>
                </a:moveTo>
                <a:lnTo>
                  <a:pt x="43119" y="41845"/>
                </a:lnTo>
                <a:lnTo>
                  <a:pt x="43119" y="35756"/>
                </a:lnTo>
                <a:lnTo>
                  <a:pt x="43119" y="38943"/>
                </a:lnTo>
                <a:lnTo>
                  <a:pt x="41237" y="42437"/>
                </a:lnTo>
                <a:lnTo>
                  <a:pt x="38050" y="47752"/>
                </a:lnTo>
                <a:lnTo>
                  <a:pt x="25407" y="89897"/>
                </a:lnTo>
                <a:lnTo>
                  <a:pt x="7718" y="134792"/>
                </a:lnTo>
                <a:lnTo>
                  <a:pt x="0" y="147680"/>
                </a:lnTo>
                <a:lnTo>
                  <a:pt x="262" y="147679"/>
                </a:lnTo>
                <a:lnTo>
                  <a:pt x="2434" y="145797"/>
                </a:lnTo>
                <a:lnTo>
                  <a:pt x="30894" y="98847"/>
                </a:lnTo>
                <a:lnTo>
                  <a:pt x="49145" y="55143"/>
                </a:lnTo>
                <a:lnTo>
                  <a:pt x="66338" y="22443"/>
                </a:lnTo>
                <a:lnTo>
                  <a:pt x="82617" y="3806"/>
                </a:lnTo>
                <a:lnTo>
                  <a:pt x="88426" y="244"/>
                </a:lnTo>
                <a:lnTo>
                  <a:pt x="90256" y="0"/>
                </a:lnTo>
                <a:lnTo>
                  <a:pt x="91477" y="543"/>
                </a:lnTo>
                <a:lnTo>
                  <a:pt x="92292" y="1610"/>
                </a:lnTo>
                <a:lnTo>
                  <a:pt x="100612" y="38620"/>
                </a:lnTo>
                <a:lnTo>
                  <a:pt x="108803" y="85266"/>
                </a:lnTo>
                <a:lnTo>
                  <a:pt x="115106" y="106138"/>
                </a:lnTo>
                <a:lnTo>
                  <a:pt x="132019" y="1307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2" name="SMARTInkShape-Group887"/>
          <p:cNvGrpSpPr/>
          <p:nvPr/>
        </p:nvGrpSpPr>
        <p:grpSpPr>
          <a:xfrm>
            <a:off x="5845280" y="1117600"/>
            <a:ext cx="212621" cy="355601"/>
            <a:chOff x="5845280" y="1117600"/>
            <a:chExt cx="212621" cy="355601"/>
          </a:xfrm>
        </p:grpSpPr>
        <p:sp>
          <p:nvSpPr>
            <p:cNvPr id="527" name="SMARTInkShape-4452"/>
            <p:cNvSpPr/>
            <p:nvPr>
              <p:custDataLst>
                <p:tags r:id="rId95"/>
              </p:custDataLst>
            </p:nvPr>
          </p:nvSpPr>
          <p:spPr>
            <a:xfrm>
              <a:off x="5975295" y="1365250"/>
              <a:ext cx="82606" cy="107951"/>
            </a:xfrm>
            <a:custGeom>
              <a:avLst/>
              <a:gdLst/>
              <a:ahLst/>
              <a:cxnLst/>
              <a:rect l="0" t="0" r="0" b="0"/>
              <a:pathLst>
                <a:path w="82606" h="107951">
                  <a:moveTo>
                    <a:pt x="82605" y="0"/>
                  </a:moveTo>
                  <a:lnTo>
                    <a:pt x="82605" y="0"/>
                  </a:lnTo>
                  <a:lnTo>
                    <a:pt x="71761" y="6481"/>
                  </a:lnTo>
                  <a:lnTo>
                    <a:pt x="26516" y="51737"/>
                  </a:lnTo>
                  <a:lnTo>
                    <a:pt x="3635" y="81481"/>
                  </a:lnTo>
                  <a:lnTo>
                    <a:pt x="0" y="92893"/>
                  </a:lnTo>
                  <a:lnTo>
                    <a:pt x="5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453"/>
            <p:cNvSpPr/>
            <p:nvPr>
              <p:custDataLst>
                <p:tags r:id="rId96"/>
              </p:custDataLst>
            </p:nvPr>
          </p:nvSpPr>
          <p:spPr>
            <a:xfrm>
              <a:off x="5994400" y="135255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8839" y="35505"/>
                  </a:lnTo>
                  <a:lnTo>
                    <a:pt x="34136" y="80078"/>
                  </a:lnTo>
                  <a:lnTo>
                    <a:pt x="508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454"/>
            <p:cNvSpPr/>
            <p:nvPr>
              <p:custDataLst>
                <p:tags r:id="rId97"/>
              </p:custDataLst>
            </p:nvPr>
          </p:nvSpPr>
          <p:spPr>
            <a:xfrm>
              <a:off x="5849493" y="1238250"/>
              <a:ext cx="151258" cy="30452"/>
            </a:xfrm>
            <a:custGeom>
              <a:avLst/>
              <a:gdLst/>
              <a:ahLst/>
              <a:cxnLst/>
              <a:rect l="0" t="0" r="0" b="0"/>
              <a:pathLst>
                <a:path w="151258" h="30452">
                  <a:moveTo>
                    <a:pt x="11557" y="6350"/>
                  </a:moveTo>
                  <a:lnTo>
                    <a:pt x="11557" y="6350"/>
                  </a:lnTo>
                  <a:lnTo>
                    <a:pt x="0" y="27365"/>
                  </a:lnTo>
                  <a:lnTo>
                    <a:pt x="1736" y="28827"/>
                  </a:lnTo>
                  <a:lnTo>
                    <a:pt x="9309" y="30451"/>
                  </a:lnTo>
                  <a:lnTo>
                    <a:pt x="55075" y="22790"/>
                  </a:lnTo>
                  <a:lnTo>
                    <a:pt x="91951" y="13808"/>
                  </a:lnTo>
                  <a:lnTo>
                    <a:pt x="138848" y="2968"/>
                  </a:lnTo>
                  <a:lnTo>
                    <a:pt x="15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455"/>
            <p:cNvSpPr/>
            <p:nvPr>
              <p:custDataLst>
                <p:tags r:id="rId98"/>
              </p:custDataLst>
            </p:nvPr>
          </p:nvSpPr>
          <p:spPr>
            <a:xfrm>
              <a:off x="5845280" y="1117600"/>
              <a:ext cx="155471" cy="82551"/>
            </a:xfrm>
            <a:custGeom>
              <a:avLst/>
              <a:gdLst/>
              <a:ahLst/>
              <a:cxnLst/>
              <a:rect l="0" t="0" r="0" b="0"/>
              <a:pathLst>
                <a:path w="155471" h="82551">
                  <a:moveTo>
                    <a:pt x="9420" y="82550"/>
                  </a:moveTo>
                  <a:lnTo>
                    <a:pt x="9420" y="82550"/>
                  </a:lnTo>
                  <a:lnTo>
                    <a:pt x="581" y="73712"/>
                  </a:lnTo>
                  <a:lnTo>
                    <a:pt x="0" y="71013"/>
                  </a:lnTo>
                  <a:lnTo>
                    <a:pt x="1235" y="64252"/>
                  </a:lnTo>
                  <a:lnTo>
                    <a:pt x="7899" y="56544"/>
                  </a:lnTo>
                  <a:lnTo>
                    <a:pt x="36166" y="36726"/>
                  </a:lnTo>
                  <a:lnTo>
                    <a:pt x="83743" y="17498"/>
                  </a:lnTo>
                  <a:lnTo>
                    <a:pt x="124394" y="3875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456"/>
            <p:cNvSpPr/>
            <p:nvPr>
              <p:custDataLst>
                <p:tags r:id="rId99"/>
              </p:custDataLst>
            </p:nvPr>
          </p:nvSpPr>
          <p:spPr>
            <a:xfrm>
              <a:off x="5854700" y="1162933"/>
              <a:ext cx="19051" cy="246768"/>
            </a:xfrm>
            <a:custGeom>
              <a:avLst/>
              <a:gdLst/>
              <a:ahLst/>
              <a:cxnLst/>
              <a:rect l="0" t="0" r="0" b="0"/>
              <a:pathLst>
                <a:path w="19051" h="2467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8345" y="1103"/>
                  </a:lnTo>
                  <a:lnTo>
                    <a:pt x="17168" y="441"/>
                  </a:lnTo>
                  <a:lnTo>
                    <a:pt x="15679" y="0"/>
                  </a:lnTo>
                  <a:lnTo>
                    <a:pt x="14686" y="411"/>
                  </a:lnTo>
                  <a:lnTo>
                    <a:pt x="14024" y="1391"/>
                  </a:lnTo>
                  <a:lnTo>
                    <a:pt x="7791" y="24569"/>
                  </a:lnTo>
                  <a:lnTo>
                    <a:pt x="6634" y="65136"/>
                  </a:lnTo>
                  <a:lnTo>
                    <a:pt x="3063" y="104834"/>
                  </a:lnTo>
                  <a:lnTo>
                    <a:pt x="908" y="151247"/>
                  </a:lnTo>
                  <a:lnTo>
                    <a:pt x="269" y="194006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888"/>
          <p:cNvGrpSpPr/>
          <p:nvPr/>
        </p:nvGrpSpPr>
        <p:grpSpPr>
          <a:xfrm>
            <a:off x="4633111" y="1099433"/>
            <a:ext cx="412382" cy="291218"/>
            <a:chOff x="4633111" y="1099433"/>
            <a:chExt cx="412382" cy="291218"/>
          </a:xfrm>
        </p:grpSpPr>
        <p:sp>
          <p:nvSpPr>
            <p:cNvPr id="533" name="SMARTInkShape-4457"/>
            <p:cNvSpPr/>
            <p:nvPr>
              <p:custDataLst>
                <p:tags r:id="rId92"/>
              </p:custDataLst>
            </p:nvPr>
          </p:nvSpPr>
          <p:spPr>
            <a:xfrm>
              <a:off x="4965700" y="1099433"/>
              <a:ext cx="79793" cy="291218"/>
            </a:xfrm>
            <a:custGeom>
              <a:avLst/>
              <a:gdLst/>
              <a:ahLst/>
              <a:cxnLst/>
              <a:rect l="0" t="0" r="0" b="0"/>
              <a:pathLst>
                <a:path w="79793" h="291218">
                  <a:moveTo>
                    <a:pt x="69850" y="5467"/>
                  </a:moveTo>
                  <a:lnTo>
                    <a:pt x="69850" y="5467"/>
                  </a:lnTo>
                  <a:lnTo>
                    <a:pt x="64383" y="0"/>
                  </a:lnTo>
                  <a:lnTo>
                    <a:pt x="63762" y="6120"/>
                  </a:lnTo>
                  <a:lnTo>
                    <a:pt x="72323" y="49367"/>
                  </a:lnTo>
                  <a:lnTo>
                    <a:pt x="79520" y="93499"/>
                  </a:lnTo>
                  <a:lnTo>
                    <a:pt x="79792" y="129259"/>
                  </a:lnTo>
                  <a:lnTo>
                    <a:pt x="75210" y="168671"/>
                  </a:lnTo>
                  <a:lnTo>
                    <a:pt x="64706" y="204061"/>
                  </a:lnTo>
                  <a:lnTo>
                    <a:pt x="44807" y="247990"/>
                  </a:lnTo>
                  <a:lnTo>
                    <a:pt x="31203" y="269183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458"/>
            <p:cNvSpPr/>
            <p:nvPr>
              <p:custDataLst>
                <p:tags r:id="rId93"/>
              </p:custDataLst>
            </p:nvPr>
          </p:nvSpPr>
          <p:spPr>
            <a:xfrm>
              <a:off x="4781550" y="1193800"/>
              <a:ext cx="158751" cy="153679"/>
            </a:xfrm>
            <a:custGeom>
              <a:avLst/>
              <a:gdLst/>
              <a:ahLst/>
              <a:cxnLst/>
              <a:rect l="0" t="0" r="0" b="0"/>
              <a:pathLst>
                <a:path w="158751" h="15367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38692" y="38876"/>
                  </a:lnTo>
                  <a:lnTo>
                    <a:pt x="53954" y="60751"/>
                  </a:lnTo>
                  <a:lnTo>
                    <a:pt x="64043" y="88477"/>
                  </a:lnTo>
                  <a:lnTo>
                    <a:pt x="61625" y="106821"/>
                  </a:lnTo>
                  <a:lnTo>
                    <a:pt x="46196" y="138223"/>
                  </a:lnTo>
                  <a:lnTo>
                    <a:pt x="33756" y="151570"/>
                  </a:lnTo>
                  <a:lnTo>
                    <a:pt x="30265" y="153258"/>
                  </a:lnTo>
                  <a:lnTo>
                    <a:pt x="27232" y="153678"/>
                  </a:lnTo>
                  <a:lnTo>
                    <a:pt x="24505" y="153252"/>
                  </a:lnTo>
                  <a:lnTo>
                    <a:pt x="22687" y="150851"/>
                  </a:lnTo>
                  <a:lnTo>
                    <a:pt x="20667" y="142539"/>
                  </a:lnTo>
                  <a:lnTo>
                    <a:pt x="26270" y="119218"/>
                  </a:lnTo>
                  <a:lnTo>
                    <a:pt x="45875" y="81143"/>
                  </a:lnTo>
                  <a:lnTo>
                    <a:pt x="68250" y="55539"/>
                  </a:lnTo>
                  <a:lnTo>
                    <a:pt x="80194" y="43973"/>
                  </a:lnTo>
                  <a:lnTo>
                    <a:pt x="87180" y="34164"/>
                  </a:lnTo>
                  <a:lnTo>
                    <a:pt x="87754" y="34065"/>
                  </a:lnTo>
                  <a:lnTo>
                    <a:pt x="88135" y="34704"/>
                  </a:lnTo>
                  <a:lnTo>
                    <a:pt x="88390" y="35836"/>
                  </a:lnTo>
                  <a:lnTo>
                    <a:pt x="79451" y="69063"/>
                  </a:lnTo>
                  <a:lnTo>
                    <a:pt x="80702" y="82200"/>
                  </a:lnTo>
                  <a:lnTo>
                    <a:pt x="85491" y="93213"/>
                  </a:lnTo>
                  <a:lnTo>
                    <a:pt x="88744" y="98125"/>
                  </a:lnTo>
                  <a:lnTo>
                    <a:pt x="98003" y="105465"/>
                  </a:lnTo>
                  <a:lnTo>
                    <a:pt x="103435" y="108410"/>
                  </a:lnTo>
                  <a:lnTo>
                    <a:pt x="116998" y="109801"/>
                  </a:lnTo>
                  <a:lnTo>
                    <a:pt x="158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459"/>
            <p:cNvSpPr/>
            <p:nvPr>
              <p:custDataLst>
                <p:tags r:id="rId94"/>
              </p:custDataLst>
            </p:nvPr>
          </p:nvSpPr>
          <p:spPr>
            <a:xfrm>
              <a:off x="4633111" y="1117600"/>
              <a:ext cx="103990" cy="273051"/>
            </a:xfrm>
            <a:custGeom>
              <a:avLst/>
              <a:gdLst/>
              <a:ahLst/>
              <a:cxnLst/>
              <a:rect l="0" t="0" r="0" b="0"/>
              <a:pathLst>
                <a:path w="103990" h="273051">
                  <a:moveTo>
                    <a:pt x="78589" y="0"/>
                  </a:moveTo>
                  <a:lnTo>
                    <a:pt x="78589" y="0"/>
                  </a:lnTo>
                  <a:lnTo>
                    <a:pt x="56513" y="706"/>
                  </a:lnTo>
                  <a:lnTo>
                    <a:pt x="48551" y="3371"/>
                  </a:lnTo>
                  <a:lnTo>
                    <a:pt x="36137" y="15580"/>
                  </a:lnTo>
                  <a:lnTo>
                    <a:pt x="14934" y="60358"/>
                  </a:lnTo>
                  <a:lnTo>
                    <a:pt x="5378" y="93148"/>
                  </a:lnTo>
                  <a:lnTo>
                    <a:pt x="190" y="128888"/>
                  </a:lnTo>
                  <a:lnTo>
                    <a:pt x="0" y="164528"/>
                  </a:lnTo>
                  <a:lnTo>
                    <a:pt x="12500" y="210948"/>
                  </a:lnTo>
                  <a:lnTo>
                    <a:pt x="26169" y="236042"/>
                  </a:lnTo>
                  <a:lnTo>
                    <a:pt x="43531" y="253309"/>
                  </a:lnTo>
                  <a:lnTo>
                    <a:pt x="63008" y="264277"/>
                  </a:lnTo>
                  <a:lnTo>
                    <a:pt x="10398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889"/>
          <p:cNvGrpSpPr/>
          <p:nvPr/>
        </p:nvGrpSpPr>
        <p:grpSpPr>
          <a:xfrm>
            <a:off x="3312473" y="1155700"/>
            <a:ext cx="353922" cy="349251"/>
            <a:chOff x="3312473" y="1155700"/>
            <a:chExt cx="353922" cy="349251"/>
          </a:xfrm>
        </p:grpSpPr>
        <p:sp>
          <p:nvSpPr>
            <p:cNvPr id="537" name="SMARTInkShape-4460"/>
            <p:cNvSpPr/>
            <p:nvPr>
              <p:custDataLst>
                <p:tags r:id="rId89"/>
              </p:custDataLst>
            </p:nvPr>
          </p:nvSpPr>
          <p:spPr>
            <a:xfrm>
              <a:off x="3625850" y="1155700"/>
              <a:ext cx="40545" cy="349251"/>
            </a:xfrm>
            <a:custGeom>
              <a:avLst/>
              <a:gdLst/>
              <a:ahLst/>
              <a:cxnLst/>
              <a:rect l="0" t="0" r="0" b="0"/>
              <a:pathLst>
                <a:path w="40545" h="3492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21048" y="51706"/>
                  </a:lnTo>
                  <a:lnTo>
                    <a:pt x="31950" y="88071"/>
                  </a:lnTo>
                  <a:lnTo>
                    <a:pt x="37248" y="123339"/>
                  </a:lnTo>
                  <a:lnTo>
                    <a:pt x="40544" y="164884"/>
                  </a:lnTo>
                  <a:lnTo>
                    <a:pt x="39656" y="209219"/>
                  </a:lnTo>
                  <a:lnTo>
                    <a:pt x="35029" y="251031"/>
                  </a:lnTo>
                  <a:lnTo>
                    <a:pt x="27563" y="288664"/>
                  </a:lnTo>
                  <a:lnTo>
                    <a:pt x="63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461"/>
            <p:cNvSpPr/>
            <p:nvPr>
              <p:custDataLst>
                <p:tags r:id="rId90"/>
              </p:custDataLst>
            </p:nvPr>
          </p:nvSpPr>
          <p:spPr>
            <a:xfrm>
              <a:off x="3418065" y="1258183"/>
              <a:ext cx="163336" cy="129015"/>
            </a:xfrm>
            <a:custGeom>
              <a:avLst/>
              <a:gdLst/>
              <a:ahLst/>
              <a:cxnLst/>
              <a:rect l="0" t="0" r="0" b="0"/>
              <a:pathLst>
                <a:path w="163336" h="129015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8723" y="5066"/>
                  </a:lnTo>
                  <a:lnTo>
                    <a:pt x="54953" y="47459"/>
                  </a:lnTo>
                  <a:lnTo>
                    <a:pt x="70936" y="71610"/>
                  </a:lnTo>
                  <a:lnTo>
                    <a:pt x="77867" y="96640"/>
                  </a:lnTo>
                  <a:lnTo>
                    <a:pt x="75725" y="111605"/>
                  </a:lnTo>
                  <a:lnTo>
                    <a:pt x="70775" y="123195"/>
                  </a:lnTo>
                  <a:lnTo>
                    <a:pt x="66223" y="128346"/>
                  </a:lnTo>
                  <a:lnTo>
                    <a:pt x="64021" y="129014"/>
                  </a:lnTo>
                  <a:lnTo>
                    <a:pt x="61848" y="128754"/>
                  </a:lnTo>
                  <a:lnTo>
                    <a:pt x="59694" y="127875"/>
                  </a:lnTo>
                  <a:lnTo>
                    <a:pt x="58258" y="125172"/>
                  </a:lnTo>
                  <a:lnTo>
                    <a:pt x="56662" y="116525"/>
                  </a:lnTo>
                  <a:lnTo>
                    <a:pt x="61412" y="84293"/>
                  </a:lnTo>
                  <a:lnTo>
                    <a:pt x="71360" y="59946"/>
                  </a:lnTo>
                  <a:lnTo>
                    <a:pt x="98484" y="19860"/>
                  </a:lnTo>
                  <a:lnTo>
                    <a:pt x="98229" y="19296"/>
                  </a:lnTo>
                  <a:lnTo>
                    <a:pt x="96064" y="18669"/>
                  </a:lnTo>
                  <a:lnTo>
                    <a:pt x="92749" y="25916"/>
                  </a:lnTo>
                  <a:lnTo>
                    <a:pt x="88798" y="45863"/>
                  </a:lnTo>
                  <a:lnTo>
                    <a:pt x="89509" y="69647"/>
                  </a:lnTo>
                  <a:lnTo>
                    <a:pt x="93129" y="84792"/>
                  </a:lnTo>
                  <a:lnTo>
                    <a:pt x="99441" y="96226"/>
                  </a:lnTo>
                  <a:lnTo>
                    <a:pt x="110714" y="104130"/>
                  </a:lnTo>
                  <a:lnTo>
                    <a:pt x="117671" y="107226"/>
                  </a:lnTo>
                  <a:lnTo>
                    <a:pt x="134808" y="108784"/>
                  </a:lnTo>
                  <a:lnTo>
                    <a:pt x="16333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462"/>
            <p:cNvSpPr/>
            <p:nvPr>
              <p:custDataLst>
                <p:tags r:id="rId91"/>
              </p:custDataLst>
            </p:nvPr>
          </p:nvSpPr>
          <p:spPr>
            <a:xfrm>
              <a:off x="3312473" y="1162933"/>
              <a:ext cx="91128" cy="278518"/>
            </a:xfrm>
            <a:custGeom>
              <a:avLst/>
              <a:gdLst/>
              <a:ahLst/>
              <a:cxnLst/>
              <a:rect l="0" t="0" r="0" b="0"/>
              <a:pathLst>
                <a:path w="91128" h="278518">
                  <a:moveTo>
                    <a:pt x="53027" y="5467"/>
                  </a:moveTo>
                  <a:lnTo>
                    <a:pt x="53027" y="5467"/>
                  </a:lnTo>
                  <a:lnTo>
                    <a:pt x="53027" y="2096"/>
                  </a:lnTo>
                  <a:lnTo>
                    <a:pt x="50910" y="1103"/>
                  </a:lnTo>
                  <a:lnTo>
                    <a:pt x="42914" y="0"/>
                  </a:lnTo>
                  <a:lnTo>
                    <a:pt x="36068" y="1391"/>
                  </a:lnTo>
                  <a:lnTo>
                    <a:pt x="33254" y="2749"/>
                  </a:lnTo>
                  <a:lnTo>
                    <a:pt x="28246" y="8022"/>
                  </a:lnTo>
                  <a:lnTo>
                    <a:pt x="25923" y="11404"/>
                  </a:lnTo>
                  <a:lnTo>
                    <a:pt x="13100" y="55577"/>
                  </a:lnTo>
                  <a:lnTo>
                    <a:pt x="3567" y="101688"/>
                  </a:lnTo>
                  <a:lnTo>
                    <a:pt x="0" y="138543"/>
                  </a:lnTo>
                  <a:lnTo>
                    <a:pt x="767" y="173738"/>
                  </a:lnTo>
                  <a:lnTo>
                    <a:pt x="9104" y="206313"/>
                  </a:lnTo>
                  <a:lnTo>
                    <a:pt x="29664" y="246775"/>
                  </a:lnTo>
                  <a:lnTo>
                    <a:pt x="37452" y="257356"/>
                  </a:lnTo>
                  <a:lnTo>
                    <a:pt x="57394" y="269112"/>
                  </a:lnTo>
                  <a:lnTo>
                    <a:pt x="91127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890"/>
          <p:cNvGrpSpPr/>
          <p:nvPr/>
        </p:nvGrpSpPr>
        <p:grpSpPr>
          <a:xfrm>
            <a:off x="6089648" y="391732"/>
            <a:ext cx="3999620" cy="5888419"/>
            <a:chOff x="6089648" y="391732"/>
            <a:chExt cx="3999620" cy="5888419"/>
          </a:xfrm>
        </p:grpSpPr>
        <p:sp>
          <p:nvSpPr>
            <p:cNvPr id="541" name="SMARTInkShape-4463"/>
            <p:cNvSpPr/>
            <p:nvPr>
              <p:custDataLst>
                <p:tags r:id="rId61"/>
              </p:custDataLst>
            </p:nvPr>
          </p:nvSpPr>
          <p:spPr>
            <a:xfrm>
              <a:off x="8312150" y="1263650"/>
              <a:ext cx="152401" cy="11816"/>
            </a:xfrm>
            <a:custGeom>
              <a:avLst/>
              <a:gdLst/>
              <a:ahLst/>
              <a:cxnLst/>
              <a:rect l="0" t="0" r="0" b="0"/>
              <a:pathLst>
                <a:path w="152401" h="1181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5467"/>
                  </a:lnTo>
                  <a:lnTo>
                    <a:pt x="53877" y="6881"/>
                  </a:lnTo>
                  <a:lnTo>
                    <a:pt x="98444" y="11341"/>
                  </a:lnTo>
                  <a:lnTo>
                    <a:pt x="137037" y="11815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464"/>
            <p:cNvSpPr/>
            <p:nvPr>
              <p:custDataLst>
                <p:tags r:id="rId62"/>
              </p:custDataLst>
            </p:nvPr>
          </p:nvSpPr>
          <p:spPr>
            <a:xfrm>
              <a:off x="8096250" y="1126929"/>
              <a:ext cx="49393" cy="219272"/>
            </a:xfrm>
            <a:custGeom>
              <a:avLst/>
              <a:gdLst/>
              <a:ahLst/>
              <a:cxnLst/>
              <a:rect l="0" t="0" r="0" b="0"/>
              <a:pathLst>
                <a:path w="49393" h="219272">
                  <a:moveTo>
                    <a:pt x="44450" y="3371"/>
                  </a:moveTo>
                  <a:lnTo>
                    <a:pt x="44450" y="3371"/>
                  </a:lnTo>
                  <a:lnTo>
                    <a:pt x="34337" y="0"/>
                  </a:lnTo>
                  <a:lnTo>
                    <a:pt x="32063" y="418"/>
                  </a:lnTo>
                  <a:lnTo>
                    <a:pt x="31252" y="2108"/>
                  </a:lnTo>
                  <a:lnTo>
                    <a:pt x="35469" y="40445"/>
                  </a:lnTo>
                  <a:lnTo>
                    <a:pt x="46047" y="86973"/>
                  </a:lnTo>
                  <a:lnTo>
                    <a:pt x="49392" y="124333"/>
                  </a:lnTo>
                  <a:lnTo>
                    <a:pt x="47011" y="158842"/>
                  </a:lnTo>
                  <a:lnTo>
                    <a:pt x="35096" y="188039"/>
                  </a:lnTo>
                  <a:lnTo>
                    <a:pt x="22182" y="202098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465"/>
            <p:cNvSpPr/>
            <p:nvPr>
              <p:custDataLst>
                <p:tags r:id="rId63"/>
              </p:custDataLst>
            </p:nvPr>
          </p:nvSpPr>
          <p:spPr>
            <a:xfrm>
              <a:off x="7943850" y="1225812"/>
              <a:ext cx="158751" cy="92283"/>
            </a:xfrm>
            <a:custGeom>
              <a:avLst/>
              <a:gdLst/>
              <a:ahLst/>
              <a:cxnLst/>
              <a:rect l="0" t="0" r="0" b="0"/>
              <a:pathLst>
                <a:path w="158751" h="92283">
                  <a:moveTo>
                    <a:pt x="0" y="6088"/>
                  </a:moveTo>
                  <a:lnTo>
                    <a:pt x="0" y="6088"/>
                  </a:lnTo>
                  <a:lnTo>
                    <a:pt x="5467" y="621"/>
                  </a:lnTo>
                  <a:lnTo>
                    <a:pt x="12831" y="0"/>
                  </a:lnTo>
                  <a:lnTo>
                    <a:pt x="23949" y="3186"/>
                  </a:lnTo>
                  <a:lnTo>
                    <a:pt x="30164" y="8561"/>
                  </a:lnTo>
                  <a:lnTo>
                    <a:pt x="32810" y="11970"/>
                  </a:lnTo>
                  <a:lnTo>
                    <a:pt x="36533" y="30252"/>
                  </a:lnTo>
                  <a:lnTo>
                    <a:pt x="30893" y="53543"/>
                  </a:lnTo>
                  <a:lnTo>
                    <a:pt x="20710" y="76558"/>
                  </a:lnTo>
                  <a:lnTo>
                    <a:pt x="8519" y="92282"/>
                  </a:lnTo>
                  <a:lnTo>
                    <a:pt x="7796" y="91773"/>
                  </a:lnTo>
                  <a:lnTo>
                    <a:pt x="6992" y="87444"/>
                  </a:lnTo>
                  <a:lnTo>
                    <a:pt x="13281" y="73703"/>
                  </a:lnTo>
                  <a:lnTo>
                    <a:pt x="50526" y="26707"/>
                  </a:lnTo>
                  <a:lnTo>
                    <a:pt x="76868" y="7410"/>
                  </a:lnTo>
                  <a:lnTo>
                    <a:pt x="81428" y="1253"/>
                  </a:lnTo>
                  <a:lnTo>
                    <a:pt x="77963" y="10882"/>
                  </a:lnTo>
                  <a:lnTo>
                    <a:pt x="76432" y="35098"/>
                  </a:lnTo>
                  <a:lnTo>
                    <a:pt x="81947" y="45792"/>
                  </a:lnTo>
                  <a:lnTo>
                    <a:pt x="91453" y="56190"/>
                  </a:lnTo>
                  <a:lnTo>
                    <a:pt x="102736" y="63163"/>
                  </a:lnTo>
                  <a:lnTo>
                    <a:pt x="116686" y="64851"/>
                  </a:lnTo>
                  <a:lnTo>
                    <a:pt x="15875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466"/>
            <p:cNvSpPr/>
            <p:nvPr>
              <p:custDataLst>
                <p:tags r:id="rId64"/>
              </p:custDataLst>
            </p:nvPr>
          </p:nvSpPr>
          <p:spPr>
            <a:xfrm>
              <a:off x="7848350" y="1117600"/>
              <a:ext cx="63751" cy="228601"/>
            </a:xfrm>
            <a:custGeom>
              <a:avLst/>
              <a:gdLst/>
              <a:ahLst/>
              <a:cxnLst/>
              <a:rect l="0" t="0" r="0" b="0"/>
              <a:pathLst>
                <a:path w="63751" h="228601">
                  <a:moveTo>
                    <a:pt x="51050" y="0"/>
                  </a:moveTo>
                  <a:lnTo>
                    <a:pt x="51050" y="0"/>
                  </a:lnTo>
                  <a:lnTo>
                    <a:pt x="47679" y="0"/>
                  </a:lnTo>
                  <a:lnTo>
                    <a:pt x="46686" y="706"/>
                  </a:lnTo>
                  <a:lnTo>
                    <a:pt x="46024" y="1881"/>
                  </a:lnTo>
                  <a:lnTo>
                    <a:pt x="41590" y="12209"/>
                  </a:lnTo>
                  <a:lnTo>
                    <a:pt x="17587" y="55077"/>
                  </a:lnTo>
                  <a:lnTo>
                    <a:pt x="3113" y="93538"/>
                  </a:lnTo>
                  <a:lnTo>
                    <a:pt x="0" y="132843"/>
                  </a:lnTo>
                  <a:lnTo>
                    <a:pt x="6918" y="167929"/>
                  </a:lnTo>
                  <a:lnTo>
                    <a:pt x="21276" y="197296"/>
                  </a:lnTo>
                  <a:lnTo>
                    <a:pt x="36641" y="211395"/>
                  </a:lnTo>
                  <a:lnTo>
                    <a:pt x="637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467"/>
            <p:cNvSpPr/>
            <p:nvPr>
              <p:custDataLst>
                <p:tags r:id="rId65"/>
              </p:custDataLst>
            </p:nvPr>
          </p:nvSpPr>
          <p:spPr>
            <a:xfrm>
              <a:off x="7664450" y="133985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38461" y="0"/>
                  </a:lnTo>
                  <a:lnTo>
                    <a:pt x="34836" y="6742"/>
                  </a:lnTo>
                  <a:lnTo>
                    <a:pt x="24962" y="52945"/>
                  </a:lnTo>
                  <a:lnTo>
                    <a:pt x="7635" y="980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468"/>
            <p:cNvSpPr/>
            <p:nvPr>
              <p:custDataLst>
                <p:tags r:id="rId66"/>
              </p:custDataLst>
            </p:nvPr>
          </p:nvSpPr>
          <p:spPr>
            <a:xfrm>
              <a:off x="7607300" y="13335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1048" y="18298"/>
                  </a:lnTo>
                  <a:lnTo>
                    <a:pt x="28875" y="27888"/>
                  </a:lnTo>
                  <a:lnTo>
                    <a:pt x="35410" y="37794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469"/>
            <p:cNvSpPr/>
            <p:nvPr>
              <p:custDataLst>
                <p:tags r:id="rId67"/>
              </p:custDataLst>
            </p:nvPr>
          </p:nvSpPr>
          <p:spPr>
            <a:xfrm>
              <a:off x="7519283" y="1212850"/>
              <a:ext cx="126118" cy="5763"/>
            </a:xfrm>
            <a:custGeom>
              <a:avLst/>
              <a:gdLst/>
              <a:ahLst/>
              <a:cxnLst/>
              <a:rect l="0" t="0" r="0" b="0"/>
              <a:pathLst>
                <a:path w="126118" h="5763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1" y="5026"/>
                  </a:lnTo>
                  <a:lnTo>
                    <a:pt x="5772" y="5762"/>
                  </a:lnTo>
                  <a:lnTo>
                    <a:pt x="53010" y="1934"/>
                  </a:lnTo>
                  <a:lnTo>
                    <a:pt x="97564" y="38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470"/>
            <p:cNvSpPr/>
            <p:nvPr>
              <p:custDataLst>
                <p:tags r:id="rId68"/>
              </p:custDataLst>
            </p:nvPr>
          </p:nvSpPr>
          <p:spPr>
            <a:xfrm>
              <a:off x="7493882" y="1085850"/>
              <a:ext cx="189619" cy="57151"/>
            </a:xfrm>
            <a:custGeom>
              <a:avLst/>
              <a:gdLst/>
              <a:ahLst/>
              <a:cxnLst/>
              <a:rect l="0" t="0" r="0" b="0"/>
              <a:pathLst>
                <a:path w="18961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6444"/>
                  </a:lnTo>
                  <a:lnTo>
                    <a:pt x="442" y="55268"/>
                  </a:lnTo>
                  <a:lnTo>
                    <a:pt x="0" y="53779"/>
                  </a:lnTo>
                  <a:lnTo>
                    <a:pt x="1117" y="52080"/>
                  </a:lnTo>
                  <a:lnTo>
                    <a:pt x="16811" y="42403"/>
                  </a:lnTo>
                  <a:lnTo>
                    <a:pt x="53412" y="27112"/>
                  </a:lnTo>
                  <a:lnTo>
                    <a:pt x="95796" y="14697"/>
                  </a:lnTo>
                  <a:lnTo>
                    <a:pt x="133988" y="5452"/>
                  </a:lnTo>
                  <a:lnTo>
                    <a:pt x="178915" y="479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471"/>
            <p:cNvSpPr/>
            <p:nvPr>
              <p:custDataLst>
                <p:tags r:id="rId69"/>
              </p:custDataLst>
            </p:nvPr>
          </p:nvSpPr>
          <p:spPr>
            <a:xfrm>
              <a:off x="7518398" y="1098550"/>
              <a:ext cx="6353" cy="260351"/>
            </a:xfrm>
            <a:custGeom>
              <a:avLst/>
              <a:gdLst/>
              <a:ahLst/>
              <a:cxnLst/>
              <a:rect l="0" t="0" r="0" b="0"/>
              <a:pathLst>
                <a:path w="6353" h="260351">
                  <a:moveTo>
                    <a:pt x="2" y="0"/>
                  </a:moveTo>
                  <a:lnTo>
                    <a:pt x="2" y="0"/>
                  </a:lnTo>
                  <a:lnTo>
                    <a:pt x="0" y="39999"/>
                  </a:lnTo>
                  <a:lnTo>
                    <a:pt x="3372" y="83505"/>
                  </a:lnTo>
                  <a:lnTo>
                    <a:pt x="3146" y="117546"/>
                  </a:lnTo>
                  <a:lnTo>
                    <a:pt x="1399" y="152432"/>
                  </a:lnTo>
                  <a:lnTo>
                    <a:pt x="416" y="199133"/>
                  </a:lnTo>
                  <a:lnTo>
                    <a:pt x="1965" y="243789"/>
                  </a:lnTo>
                  <a:lnTo>
                    <a:pt x="635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472"/>
            <p:cNvSpPr/>
            <p:nvPr>
              <p:custDataLst>
                <p:tags r:id="rId70"/>
              </p:custDataLst>
            </p:nvPr>
          </p:nvSpPr>
          <p:spPr>
            <a:xfrm>
              <a:off x="7327900" y="992365"/>
              <a:ext cx="18964" cy="436386"/>
            </a:xfrm>
            <a:custGeom>
              <a:avLst/>
              <a:gdLst/>
              <a:ahLst/>
              <a:cxnLst/>
              <a:rect l="0" t="0" r="0" b="0"/>
              <a:pathLst>
                <a:path w="18964" h="4363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126" y="117"/>
                  </a:lnTo>
                  <a:lnTo>
                    <a:pt x="10984" y="901"/>
                  </a:lnTo>
                  <a:lnTo>
                    <a:pt x="15731" y="17341"/>
                  </a:lnTo>
                  <a:lnTo>
                    <a:pt x="18066" y="49836"/>
                  </a:lnTo>
                  <a:lnTo>
                    <a:pt x="18612" y="82317"/>
                  </a:lnTo>
                  <a:lnTo>
                    <a:pt x="18855" y="119566"/>
                  </a:lnTo>
                  <a:lnTo>
                    <a:pt x="18963" y="157288"/>
                  </a:lnTo>
                  <a:lnTo>
                    <a:pt x="17129" y="202745"/>
                  </a:lnTo>
                  <a:lnTo>
                    <a:pt x="15653" y="227709"/>
                  </a:lnTo>
                  <a:lnTo>
                    <a:pt x="13963" y="252112"/>
                  </a:lnTo>
                  <a:lnTo>
                    <a:pt x="12131" y="276142"/>
                  </a:lnTo>
                  <a:lnTo>
                    <a:pt x="8920" y="321421"/>
                  </a:lnTo>
                  <a:lnTo>
                    <a:pt x="7493" y="360360"/>
                  </a:lnTo>
                  <a:lnTo>
                    <a:pt x="6689" y="400532"/>
                  </a:lnTo>
                  <a:lnTo>
                    <a:pt x="1270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473"/>
            <p:cNvSpPr/>
            <p:nvPr>
              <p:custDataLst>
                <p:tags r:id="rId71"/>
              </p:custDataLst>
            </p:nvPr>
          </p:nvSpPr>
          <p:spPr>
            <a:xfrm>
              <a:off x="6903894" y="391732"/>
              <a:ext cx="233507" cy="5888419"/>
            </a:xfrm>
            <a:custGeom>
              <a:avLst/>
              <a:gdLst/>
              <a:ahLst/>
              <a:cxnLst/>
              <a:rect l="0" t="0" r="0" b="0"/>
              <a:pathLst>
                <a:path w="233507" h="5888419">
                  <a:moveTo>
                    <a:pt x="233506" y="21018"/>
                  </a:moveTo>
                  <a:lnTo>
                    <a:pt x="233506" y="21018"/>
                  </a:lnTo>
                  <a:lnTo>
                    <a:pt x="230135" y="10905"/>
                  </a:lnTo>
                  <a:lnTo>
                    <a:pt x="229847" y="7220"/>
                  </a:lnTo>
                  <a:lnTo>
                    <a:pt x="231403" y="75"/>
                  </a:lnTo>
                  <a:lnTo>
                    <a:pt x="230692" y="0"/>
                  </a:lnTo>
                  <a:lnTo>
                    <a:pt x="229514" y="656"/>
                  </a:lnTo>
                  <a:lnTo>
                    <a:pt x="227854" y="11692"/>
                  </a:lnTo>
                  <a:lnTo>
                    <a:pt x="227294" y="46640"/>
                  </a:lnTo>
                  <a:lnTo>
                    <a:pt x="227196" y="91247"/>
                  </a:lnTo>
                  <a:lnTo>
                    <a:pt x="227173" y="128666"/>
                  </a:lnTo>
                  <a:lnTo>
                    <a:pt x="229045" y="168815"/>
                  </a:lnTo>
                  <a:lnTo>
                    <a:pt x="231523" y="213000"/>
                  </a:lnTo>
                  <a:lnTo>
                    <a:pt x="232184" y="238612"/>
                  </a:lnTo>
                  <a:lnTo>
                    <a:pt x="232624" y="265564"/>
                  </a:lnTo>
                  <a:lnTo>
                    <a:pt x="231508" y="294821"/>
                  </a:lnTo>
                  <a:lnTo>
                    <a:pt x="229351" y="325614"/>
                  </a:lnTo>
                  <a:lnTo>
                    <a:pt x="226503" y="357432"/>
                  </a:lnTo>
                  <a:lnTo>
                    <a:pt x="223898" y="390639"/>
                  </a:lnTo>
                  <a:lnTo>
                    <a:pt x="221456" y="424771"/>
                  </a:lnTo>
                  <a:lnTo>
                    <a:pt x="219123" y="459520"/>
                  </a:lnTo>
                  <a:lnTo>
                    <a:pt x="215451" y="496091"/>
                  </a:lnTo>
                  <a:lnTo>
                    <a:pt x="210886" y="533878"/>
                  </a:lnTo>
                  <a:lnTo>
                    <a:pt x="205726" y="572475"/>
                  </a:lnTo>
                  <a:lnTo>
                    <a:pt x="200874" y="613728"/>
                  </a:lnTo>
                  <a:lnTo>
                    <a:pt x="196229" y="656753"/>
                  </a:lnTo>
                  <a:lnTo>
                    <a:pt x="191721" y="700958"/>
                  </a:lnTo>
                  <a:lnTo>
                    <a:pt x="187306" y="747361"/>
                  </a:lnTo>
                  <a:lnTo>
                    <a:pt x="182950" y="795230"/>
                  </a:lnTo>
                  <a:lnTo>
                    <a:pt x="178635" y="844076"/>
                  </a:lnTo>
                  <a:lnTo>
                    <a:pt x="174348" y="895690"/>
                  </a:lnTo>
                  <a:lnTo>
                    <a:pt x="170078" y="949149"/>
                  </a:lnTo>
                  <a:lnTo>
                    <a:pt x="165821" y="1003839"/>
                  </a:lnTo>
                  <a:lnTo>
                    <a:pt x="162277" y="1061465"/>
                  </a:lnTo>
                  <a:lnTo>
                    <a:pt x="159208" y="1121050"/>
                  </a:lnTo>
                  <a:lnTo>
                    <a:pt x="156457" y="1181939"/>
                  </a:lnTo>
                  <a:lnTo>
                    <a:pt x="153918" y="1245110"/>
                  </a:lnTo>
                  <a:lnTo>
                    <a:pt x="151520" y="1309801"/>
                  </a:lnTo>
                  <a:lnTo>
                    <a:pt x="149215" y="1375507"/>
                  </a:lnTo>
                  <a:lnTo>
                    <a:pt x="147678" y="1444005"/>
                  </a:lnTo>
                  <a:lnTo>
                    <a:pt x="146654" y="1514365"/>
                  </a:lnTo>
                  <a:lnTo>
                    <a:pt x="145972" y="1585966"/>
                  </a:lnTo>
                  <a:lnTo>
                    <a:pt x="145516" y="1658394"/>
                  </a:lnTo>
                  <a:lnTo>
                    <a:pt x="145212" y="1731374"/>
                  </a:lnTo>
                  <a:lnTo>
                    <a:pt x="145011" y="1804722"/>
                  </a:lnTo>
                  <a:lnTo>
                    <a:pt x="144876" y="1880432"/>
                  </a:lnTo>
                  <a:lnTo>
                    <a:pt x="144785" y="1957716"/>
                  </a:lnTo>
                  <a:lnTo>
                    <a:pt x="144725" y="2036050"/>
                  </a:lnTo>
                  <a:lnTo>
                    <a:pt x="144685" y="2115084"/>
                  </a:lnTo>
                  <a:lnTo>
                    <a:pt x="144659" y="2194584"/>
                  </a:lnTo>
                  <a:lnTo>
                    <a:pt x="144642" y="2274396"/>
                  </a:lnTo>
                  <a:lnTo>
                    <a:pt x="143924" y="2355825"/>
                  </a:lnTo>
                  <a:lnTo>
                    <a:pt x="142740" y="2438334"/>
                  </a:lnTo>
                  <a:lnTo>
                    <a:pt x="141247" y="2521562"/>
                  </a:lnTo>
                  <a:lnTo>
                    <a:pt x="139544" y="2607386"/>
                  </a:lnTo>
                  <a:lnTo>
                    <a:pt x="137703" y="2694941"/>
                  </a:lnTo>
                  <a:lnTo>
                    <a:pt x="135772" y="2783650"/>
                  </a:lnTo>
                  <a:lnTo>
                    <a:pt x="133072" y="2872423"/>
                  </a:lnTo>
                  <a:lnTo>
                    <a:pt x="129860" y="2961238"/>
                  </a:lnTo>
                  <a:lnTo>
                    <a:pt x="126309" y="3050081"/>
                  </a:lnTo>
                  <a:lnTo>
                    <a:pt x="122531" y="3140355"/>
                  </a:lnTo>
                  <a:lnTo>
                    <a:pt x="118601" y="3231581"/>
                  </a:lnTo>
                  <a:lnTo>
                    <a:pt x="114569" y="3323444"/>
                  </a:lnTo>
                  <a:lnTo>
                    <a:pt x="110470" y="3414318"/>
                  </a:lnTo>
                  <a:lnTo>
                    <a:pt x="106327" y="3504535"/>
                  </a:lnTo>
                  <a:lnTo>
                    <a:pt x="102153" y="3594313"/>
                  </a:lnTo>
                  <a:lnTo>
                    <a:pt x="97252" y="3686620"/>
                  </a:lnTo>
                  <a:lnTo>
                    <a:pt x="91871" y="3780613"/>
                  </a:lnTo>
                  <a:lnTo>
                    <a:pt x="86165" y="3875732"/>
                  </a:lnTo>
                  <a:lnTo>
                    <a:pt x="80246" y="3968072"/>
                  </a:lnTo>
                  <a:lnTo>
                    <a:pt x="74182" y="4058559"/>
                  </a:lnTo>
                  <a:lnTo>
                    <a:pt x="68024" y="4147812"/>
                  </a:lnTo>
                  <a:lnTo>
                    <a:pt x="62506" y="4237652"/>
                  </a:lnTo>
                  <a:lnTo>
                    <a:pt x="57419" y="4327886"/>
                  </a:lnTo>
                  <a:lnTo>
                    <a:pt x="52614" y="4418379"/>
                  </a:lnTo>
                  <a:lnTo>
                    <a:pt x="48000" y="4506932"/>
                  </a:lnTo>
                  <a:lnTo>
                    <a:pt x="43512" y="4594188"/>
                  </a:lnTo>
                  <a:lnTo>
                    <a:pt x="39110" y="4680580"/>
                  </a:lnTo>
                  <a:lnTo>
                    <a:pt x="34058" y="4765693"/>
                  </a:lnTo>
                  <a:lnTo>
                    <a:pt x="28574" y="4849952"/>
                  </a:lnTo>
                  <a:lnTo>
                    <a:pt x="22801" y="4933641"/>
                  </a:lnTo>
                  <a:lnTo>
                    <a:pt x="18247" y="5014127"/>
                  </a:lnTo>
                  <a:lnTo>
                    <a:pt x="14504" y="5092480"/>
                  </a:lnTo>
                  <a:lnTo>
                    <a:pt x="11304" y="5169409"/>
                  </a:lnTo>
                  <a:lnTo>
                    <a:pt x="8467" y="5243273"/>
                  </a:lnTo>
                  <a:lnTo>
                    <a:pt x="5868" y="5315093"/>
                  </a:lnTo>
                  <a:lnTo>
                    <a:pt x="3432" y="5385551"/>
                  </a:lnTo>
                  <a:lnTo>
                    <a:pt x="1807" y="5450868"/>
                  </a:lnTo>
                  <a:lnTo>
                    <a:pt x="723" y="5512756"/>
                  </a:lnTo>
                  <a:lnTo>
                    <a:pt x="0" y="5572361"/>
                  </a:lnTo>
                  <a:lnTo>
                    <a:pt x="929" y="5624796"/>
                  </a:lnTo>
                  <a:lnTo>
                    <a:pt x="2961" y="5672454"/>
                  </a:lnTo>
                  <a:lnTo>
                    <a:pt x="5726" y="5716925"/>
                  </a:lnTo>
                  <a:lnTo>
                    <a:pt x="8275" y="5755745"/>
                  </a:lnTo>
                  <a:lnTo>
                    <a:pt x="10679" y="5790797"/>
                  </a:lnTo>
                  <a:lnTo>
                    <a:pt x="12988" y="5823337"/>
                  </a:lnTo>
                  <a:lnTo>
                    <a:pt x="17606" y="5888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474"/>
            <p:cNvSpPr/>
            <p:nvPr>
              <p:custDataLst>
                <p:tags r:id="rId72"/>
              </p:custDataLst>
            </p:nvPr>
          </p:nvSpPr>
          <p:spPr>
            <a:xfrm>
              <a:off x="8639290" y="1155700"/>
              <a:ext cx="9411" cy="235334"/>
            </a:xfrm>
            <a:custGeom>
              <a:avLst/>
              <a:gdLst/>
              <a:ahLst/>
              <a:cxnLst/>
              <a:rect l="0" t="0" r="0" b="0"/>
              <a:pathLst>
                <a:path w="9411" h="235334">
                  <a:moveTo>
                    <a:pt x="9410" y="0"/>
                  </a:moveTo>
                  <a:lnTo>
                    <a:pt x="9410" y="0"/>
                  </a:lnTo>
                  <a:lnTo>
                    <a:pt x="3943" y="42095"/>
                  </a:lnTo>
                  <a:lnTo>
                    <a:pt x="6692" y="84126"/>
                  </a:lnTo>
                  <a:lnTo>
                    <a:pt x="6320" y="115941"/>
                  </a:lnTo>
                  <a:lnTo>
                    <a:pt x="4510" y="148191"/>
                  </a:lnTo>
                  <a:lnTo>
                    <a:pt x="2784" y="191997"/>
                  </a:lnTo>
                  <a:lnTo>
                    <a:pt x="0" y="227510"/>
                  </a:lnTo>
                  <a:lnTo>
                    <a:pt x="1700" y="234466"/>
                  </a:lnTo>
                  <a:lnTo>
                    <a:pt x="2153" y="235333"/>
                  </a:lnTo>
                  <a:lnTo>
                    <a:pt x="306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475"/>
            <p:cNvSpPr/>
            <p:nvPr>
              <p:custDataLst>
                <p:tags r:id="rId73"/>
              </p:custDataLst>
            </p:nvPr>
          </p:nvSpPr>
          <p:spPr>
            <a:xfrm>
              <a:off x="8649582" y="1149350"/>
              <a:ext cx="151519" cy="44451"/>
            </a:xfrm>
            <a:custGeom>
              <a:avLst/>
              <a:gdLst/>
              <a:ahLst/>
              <a:cxnLst/>
              <a:rect l="0" t="0" r="0" b="0"/>
              <a:pathLst>
                <a:path w="151519" h="44451">
                  <a:moveTo>
                    <a:pt x="5468" y="44450"/>
                  </a:moveTo>
                  <a:lnTo>
                    <a:pt x="5468" y="44450"/>
                  </a:lnTo>
                  <a:lnTo>
                    <a:pt x="5468" y="41079"/>
                  </a:lnTo>
                  <a:lnTo>
                    <a:pt x="3586" y="37542"/>
                  </a:lnTo>
                  <a:lnTo>
                    <a:pt x="1104" y="33619"/>
                  </a:lnTo>
                  <a:lnTo>
                    <a:pt x="0" y="29523"/>
                  </a:lnTo>
                  <a:lnTo>
                    <a:pt x="1822" y="27443"/>
                  </a:lnTo>
                  <a:lnTo>
                    <a:pt x="35823" y="13553"/>
                  </a:lnTo>
                  <a:lnTo>
                    <a:pt x="73806" y="5113"/>
                  </a:lnTo>
                  <a:lnTo>
                    <a:pt x="119339" y="1010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476"/>
            <p:cNvSpPr/>
            <p:nvPr>
              <p:custDataLst>
                <p:tags r:id="rId74"/>
              </p:custDataLst>
            </p:nvPr>
          </p:nvSpPr>
          <p:spPr>
            <a:xfrm>
              <a:off x="8643233" y="1263650"/>
              <a:ext cx="100718" cy="6089"/>
            </a:xfrm>
            <a:custGeom>
              <a:avLst/>
              <a:gdLst/>
              <a:ahLst/>
              <a:cxnLst/>
              <a:rect l="0" t="0" r="0" b="0"/>
              <a:pathLst>
                <a:path w="10071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0" y="5762"/>
                  </a:lnTo>
                  <a:lnTo>
                    <a:pt x="2749" y="6088"/>
                  </a:lnTo>
                  <a:lnTo>
                    <a:pt x="47323" y="86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477"/>
            <p:cNvSpPr/>
            <p:nvPr>
              <p:custDataLst>
                <p:tags r:id="rId75"/>
              </p:custDataLst>
            </p:nvPr>
          </p:nvSpPr>
          <p:spPr>
            <a:xfrm>
              <a:off x="8743950" y="14033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585" y="42016"/>
                  </a:lnTo>
                  <a:lnTo>
                    <a:pt x="60335" y="76037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478"/>
            <p:cNvSpPr/>
            <p:nvPr>
              <p:custDataLst>
                <p:tags r:id="rId76"/>
              </p:custDataLst>
            </p:nvPr>
          </p:nvSpPr>
          <p:spPr>
            <a:xfrm>
              <a:off x="8775700" y="13970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69947" y="10113"/>
                  </a:lnTo>
                  <a:lnTo>
                    <a:pt x="54201" y="26515"/>
                  </a:lnTo>
                  <a:lnTo>
                    <a:pt x="24257" y="69065"/>
                  </a:lnTo>
                  <a:lnTo>
                    <a:pt x="4170" y="977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479"/>
            <p:cNvSpPr/>
            <p:nvPr>
              <p:custDataLst>
                <p:tags r:id="rId77"/>
              </p:custDataLst>
            </p:nvPr>
          </p:nvSpPr>
          <p:spPr>
            <a:xfrm>
              <a:off x="8669001" y="957720"/>
              <a:ext cx="132100" cy="121781"/>
            </a:xfrm>
            <a:custGeom>
              <a:avLst/>
              <a:gdLst/>
              <a:ahLst/>
              <a:cxnLst/>
              <a:rect l="0" t="0" r="0" b="0"/>
              <a:pathLst>
                <a:path w="132100" h="121781">
                  <a:moveTo>
                    <a:pt x="30499" y="45580"/>
                  </a:moveTo>
                  <a:lnTo>
                    <a:pt x="30499" y="45580"/>
                  </a:lnTo>
                  <a:lnTo>
                    <a:pt x="27128" y="45580"/>
                  </a:lnTo>
                  <a:lnTo>
                    <a:pt x="23592" y="47461"/>
                  </a:lnTo>
                  <a:lnTo>
                    <a:pt x="19668" y="51355"/>
                  </a:lnTo>
                  <a:lnTo>
                    <a:pt x="13492" y="62892"/>
                  </a:lnTo>
                  <a:lnTo>
                    <a:pt x="0" y="106482"/>
                  </a:lnTo>
                  <a:lnTo>
                    <a:pt x="288" y="108759"/>
                  </a:lnTo>
                  <a:lnTo>
                    <a:pt x="1187" y="109572"/>
                  </a:lnTo>
                  <a:lnTo>
                    <a:pt x="2491" y="109408"/>
                  </a:lnTo>
                  <a:lnTo>
                    <a:pt x="11068" y="102435"/>
                  </a:lnTo>
                  <a:lnTo>
                    <a:pt x="39773" y="62124"/>
                  </a:lnTo>
                  <a:lnTo>
                    <a:pt x="68986" y="16427"/>
                  </a:lnTo>
                  <a:lnTo>
                    <a:pt x="83230" y="493"/>
                  </a:lnTo>
                  <a:lnTo>
                    <a:pt x="84703" y="0"/>
                  </a:lnTo>
                  <a:lnTo>
                    <a:pt x="85686" y="376"/>
                  </a:lnTo>
                  <a:lnTo>
                    <a:pt x="90437" y="7649"/>
                  </a:lnTo>
                  <a:lnTo>
                    <a:pt x="97294" y="52579"/>
                  </a:lnTo>
                  <a:lnTo>
                    <a:pt x="115600" y="94793"/>
                  </a:lnTo>
                  <a:lnTo>
                    <a:pt x="132099" y="12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480"/>
            <p:cNvSpPr/>
            <p:nvPr>
              <p:custDataLst>
                <p:tags r:id="rId78"/>
              </p:custDataLst>
            </p:nvPr>
          </p:nvSpPr>
          <p:spPr>
            <a:xfrm>
              <a:off x="6089648" y="1022350"/>
              <a:ext cx="120653" cy="25323"/>
            </a:xfrm>
            <a:custGeom>
              <a:avLst/>
              <a:gdLst/>
              <a:ahLst/>
              <a:cxnLst/>
              <a:rect l="0" t="0" r="0" b="0"/>
              <a:pathLst>
                <a:path w="120653" h="25323">
                  <a:moveTo>
                    <a:pt x="2" y="19050"/>
                  </a:moveTo>
                  <a:lnTo>
                    <a:pt x="2" y="19050"/>
                  </a:lnTo>
                  <a:lnTo>
                    <a:pt x="0" y="24517"/>
                  </a:lnTo>
                  <a:lnTo>
                    <a:pt x="24421" y="25322"/>
                  </a:lnTo>
                  <a:lnTo>
                    <a:pt x="70838" y="18482"/>
                  </a:lnTo>
                  <a:lnTo>
                    <a:pt x="110643" y="8392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481"/>
            <p:cNvSpPr/>
            <p:nvPr>
              <p:custDataLst>
                <p:tags r:id="rId79"/>
              </p:custDataLst>
            </p:nvPr>
          </p:nvSpPr>
          <p:spPr>
            <a:xfrm>
              <a:off x="6140450" y="952500"/>
              <a:ext cx="15596" cy="133351"/>
            </a:xfrm>
            <a:custGeom>
              <a:avLst/>
              <a:gdLst/>
              <a:ahLst/>
              <a:cxnLst/>
              <a:rect l="0" t="0" r="0" b="0"/>
              <a:pathLst>
                <a:path w="15596" h="1333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2" y="17312"/>
                  </a:lnTo>
                  <a:lnTo>
                    <a:pt x="15595" y="37271"/>
                  </a:lnTo>
                  <a:lnTo>
                    <a:pt x="12342" y="81197"/>
                  </a:lnTo>
                  <a:lnTo>
                    <a:pt x="9623" y="112569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482"/>
            <p:cNvSpPr/>
            <p:nvPr>
              <p:custDataLst>
                <p:tags r:id="rId80"/>
              </p:custDataLst>
            </p:nvPr>
          </p:nvSpPr>
          <p:spPr>
            <a:xfrm>
              <a:off x="6249462" y="1155961"/>
              <a:ext cx="68789" cy="234324"/>
            </a:xfrm>
            <a:custGeom>
              <a:avLst/>
              <a:gdLst/>
              <a:ahLst/>
              <a:cxnLst/>
              <a:rect l="0" t="0" r="0" b="0"/>
              <a:pathLst>
                <a:path w="68789" h="234324">
                  <a:moveTo>
                    <a:pt x="56088" y="6089"/>
                  </a:moveTo>
                  <a:lnTo>
                    <a:pt x="56088" y="6089"/>
                  </a:lnTo>
                  <a:lnTo>
                    <a:pt x="52717" y="2718"/>
                  </a:lnTo>
                  <a:lnTo>
                    <a:pt x="49181" y="1063"/>
                  </a:lnTo>
                  <a:lnTo>
                    <a:pt x="41161" y="0"/>
                  </a:lnTo>
                  <a:lnTo>
                    <a:pt x="39081" y="2030"/>
                  </a:lnTo>
                  <a:lnTo>
                    <a:pt x="21378" y="39434"/>
                  </a:lnTo>
                  <a:lnTo>
                    <a:pt x="9978" y="76803"/>
                  </a:lnTo>
                  <a:lnTo>
                    <a:pt x="2524" y="119156"/>
                  </a:lnTo>
                  <a:lnTo>
                    <a:pt x="0" y="162278"/>
                  </a:lnTo>
                  <a:lnTo>
                    <a:pt x="1370" y="200064"/>
                  </a:lnTo>
                  <a:lnTo>
                    <a:pt x="9190" y="217889"/>
                  </a:lnTo>
                  <a:lnTo>
                    <a:pt x="21604" y="229104"/>
                  </a:lnTo>
                  <a:lnTo>
                    <a:pt x="28863" y="233082"/>
                  </a:lnTo>
                  <a:lnTo>
                    <a:pt x="36528" y="234323"/>
                  </a:lnTo>
                  <a:lnTo>
                    <a:pt x="68788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483"/>
            <p:cNvSpPr/>
            <p:nvPr>
              <p:custDataLst>
                <p:tags r:id="rId81"/>
              </p:custDataLst>
            </p:nvPr>
          </p:nvSpPr>
          <p:spPr>
            <a:xfrm>
              <a:off x="6365979" y="1233122"/>
              <a:ext cx="174522" cy="117588"/>
            </a:xfrm>
            <a:custGeom>
              <a:avLst/>
              <a:gdLst/>
              <a:ahLst/>
              <a:cxnLst/>
              <a:rect l="0" t="0" r="0" b="0"/>
              <a:pathLst>
                <a:path w="174522" h="117588">
                  <a:moveTo>
                    <a:pt x="9421" y="17828"/>
                  </a:moveTo>
                  <a:lnTo>
                    <a:pt x="9421" y="17828"/>
                  </a:lnTo>
                  <a:lnTo>
                    <a:pt x="582" y="8990"/>
                  </a:lnTo>
                  <a:lnTo>
                    <a:pt x="0" y="6997"/>
                  </a:lnTo>
                  <a:lnTo>
                    <a:pt x="318" y="4963"/>
                  </a:lnTo>
                  <a:lnTo>
                    <a:pt x="1236" y="2901"/>
                  </a:lnTo>
                  <a:lnTo>
                    <a:pt x="3259" y="1527"/>
                  </a:lnTo>
                  <a:lnTo>
                    <a:pt x="9269" y="0"/>
                  </a:lnTo>
                  <a:lnTo>
                    <a:pt x="23958" y="2511"/>
                  </a:lnTo>
                  <a:lnTo>
                    <a:pt x="41715" y="14466"/>
                  </a:lnTo>
                  <a:lnTo>
                    <a:pt x="50350" y="27387"/>
                  </a:lnTo>
                  <a:lnTo>
                    <a:pt x="55833" y="42538"/>
                  </a:lnTo>
                  <a:lnTo>
                    <a:pt x="58215" y="66934"/>
                  </a:lnTo>
                  <a:lnTo>
                    <a:pt x="54061" y="90625"/>
                  </a:lnTo>
                  <a:lnTo>
                    <a:pt x="47842" y="102158"/>
                  </a:lnTo>
                  <a:lnTo>
                    <a:pt x="30822" y="117587"/>
                  </a:lnTo>
                  <a:lnTo>
                    <a:pt x="63231" y="70187"/>
                  </a:lnTo>
                  <a:lnTo>
                    <a:pt x="104167" y="24698"/>
                  </a:lnTo>
                  <a:lnTo>
                    <a:pt x="101150" y="27703"/>
                  </a:lnTo>
                  <a:lnTo>
                    <a:pt x="101460" y="34917"/>
                  </a:lnTo>
                  <a:lnTo>
                    <a:pt x="106365" y="62150"/>
                  </a:lnTo>
                  <a:lnTo>
                    <a:pt x="114596" y="71864"/>
                  </a:lnTo>
                  <a:lnTo>
                    <a:pt x="134501" y="85266"/>
                  </a:lnTo>
                  <a:lnTo>
                    <a:pt x="174521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484"/>
            <p:cNvSpPr/>
            <p:nvPr>
              <p:custDataLst>
                <p:tags r:id="rId82"/>
              </p:custDataLst>
            </p:nvPr>
          </p:nvSpPr>
          <p:spPr>
            <a:xfrm>
              <a:off x="6629400" y="1117600"/>
              <a:ext cx="79818" cy="273051"/>
            </a:xfrm>
            <a:custGeom>
              <a:avLst/>
              <a:gdLst/>
              <a:ahLst/>
              <a:cxnLst/>
              <a:rect l="0" t="0" r="0" b="0"/>
              <a:pathLst>
                <a:path w="79818" h="2730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1" y="706"/>
                  </a:lnTo>
                  <a:lnTo>
                    <a:pt x="53322" y="47661"/>
                  </a:lnTo>
                  <a:lnTo>
                    <a:pt x="73327" y="90788"/>
                  </a:lnTo>
                  <a:lnTo>
                    <a:pt x="79817" y="127560"/>
                  </a:lnTo>
                  <a:lnTo>
                    <a:pt x="74999" y="172008"/>
                  </a:lnTo>
                  <a:lnTo>
                    <a:pt x="54519" y="21755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485"/>
            <p:cNvSpPr/>
            <p:nvPr>
              <p:custDataLst>
                <p:tags r:id="rId83"/>
              </p:custDataLst>
            </p:nvPr>
          </p:nvSpPr>
          <p:spPr>
            <a:xfrm>
              <a:off x="9333116" y="635000"/>
              <a:ext cx="756152" cy="5461001"/>
            </a:xfrm>
            <a:custGeom>
              <a:avLst/>
              <a:gdLst/>
              <a:ahLst/>
              <a:cxnLst/>
              <a:rect l="0" t="0" r="0" b="0"/>
              <a:pathLst>
                <a:path w="756152" h="5461001">
                  <a:moveTo>
                    <a:pt x="750684" y="0"/>
                  </a:moveTo>
                  <a:lnTo>
                    <a:pt x="750684" y="0"/>
                  </a:lnTo>
                  <a:lnTo>
                    <a:pt x="754054" y="6742"/>
                  </a:lnTo>
                  <a:lnTo>
                    <a:pt x="756151" y="24419"/>
                  </a:lnTo>
                  <a:lnTo>
                    <a:pt x="750031" y="57643"/>
                  </a:lnTo>
                  <a:lnTo>
                    <a:pt x="744984" y="90295"/>
                  </a:lnTo>
                  <a:lnTo>
                    <a:pt x="740389" y="129737"/>
                  </a:lnTo>
                  <a:lnTo>
                    <a:pt x="735996" y="175489"/>
                  </a:lnTo>
                  <a:lnTo>
                    <a:pt x="733131" y="202365"/>
                  </a:lnTo>
                  <a:lnTo>
                    <a:pt x="729809" y="231571"/>
                  </a:lnTo>
                  <a:lnTo>
                    <a:pt x="726185" y="262331"/>
                  </a:lnTo>
                  <a:lnTo>
                    <a:pt x="721652" y="295537"/>
                  </a:lnTo>
                  <a:lnTo>
                    <a:pt x="716512" y="330375"/>
                  </a:lnTo>
                  <a:lnTo>
                    <a:pt x="710969" y="366300"/>
                  </a:lnTo>
                  <a:lnTo>
                    <a:pt x="703745" y="405066"/>
                  </a:lnTo>
                  <a:lnTo>
                    <a:pt x="695403" y="445728"/>
                  </a:lnTo>
                  <a:lnTo>
                    <a:pt x="686314" y="487652"/>
                  </a:lnTo>
                  <a:lnTo>
                    <a:pt x="677432" y="531829"/>
                  </a:lnTo>
                  <a:lnTo>
                    <a:pt x="668687" y="577508"/>
                  </a:lnTo>
                  <a:lnTo>
                    <a:pt x="660038" y="624189"/>
                  </a:lnTo>
                  <a:lnTo>
                    <a:pt x="650036" y="674359"/>
                  </a:lnTo>
                  <a:lnTo>
                    <a:pt x="639135" y="726856"/>
                  </a:lnTo>
                  <a:lnTo>
                    <a:pt x="627635" y="780904"/>
                  </a:lnTo>
                  <a:lnTo>
                    <a:pt x="615736" y="836692"/>
                  </a:lnTo>
                  <a:lnTo>
                    <a:pt x="603565" y="893639"/>
                  </a:lnTo>
                  <a:lnTo>
                    <a:pt x="591222" y="951359"/>
                  </a:lnTo>
                  <a:lnTo>
                    <a:pt x="578053" y="1012417"/>
                  </a:lnTo>
                  <a:lnTo>
                    <a:pt x="564336" y="1075700"/>
                  </a:lnTo>
                  <a:lnTo>
                    <a:pt x="550253" y="1140467"/>
                  </a:lnTo>
                  <a:lnTo>
                    <a:pt x="535923" y="1207633"/>
                  </a:lnTo>
                  <a:lnTo>
                    <a:pt x="521432" y="1276400"/>
                  </a:lnTo>
                  <a:lnTo>
                    <a:pt x="506833" y="1346233"/>
                  </a:lnTo>
                  <a:lnTo>
                    <a:pt x="491454" y="1419600"/>
                  </a:lnTo>
                  <a:lnTo>
                    <a:pt x="475560" y="1495322"/>
                  </a:lnTo>
                  <a:lnTo>
                    <a:pt x="459318" y="1572615"/>
                  </a:lnTo>
                  <a:lnTo>
                    <a:pt x="443550" y="1653071"/>
                  </a:lnTo>
                  <a:lnTo>
                    <a:pt x="428101" y="1735636"/>
                  </a:lnTo>
                  <a:lnTo>
                    <a:pt x="412860" y="1819607"/>
                  </a:lnTo>
                  <a:lnTo>
                    <a:pt x="398468" y="1903810"/>
                  </a:lnTo>
                  <a:lnTo>
                    <a:pt x="384639" y="1988168"/>
                  </a:lnTo>
                  <a:lnTo>
                    <a:pt x="371188" y="2072629"/>
                  </a:lnTo>
                  <a:lnTo>
                    <a:pt x="358692" y="2157863"/>
                  </a:lnTo>
                  <a:lnTo>
                    <a:pt x="346835" y="2243615"/>
                  </a:lnTo>
                  <a:lnTo>
                    <a:pt x="335401" y="2329710"/>
                  </a:lnTo>
                  <a:lnTo>
                    <a:pt x="324956" y="2417445"/>
                  </a:lnTo>
                  <a:lnTo>
                    <a:pt x="315172" y="2506275"/>
                  </a:lnTo>
                  <a:lnTo>
                    <a:pt x="305827" y="2595833"/>
                  </a:lnTo>
                  <a:lnTo>
                    <a:pt x="296773" y="2685172"/>
                  </a:lnTo>
                  <a:lnTo>
                    <a:pt x="287915" y="2774365"/>
                  </a:lnTo>
                  <a:lnTo>
                    <a:pt x="279188" y="2863460"/>
                  </a:lnTo>
                  <a:lnTo>
                    <a:pt x="271255" y="2953195"/>
                  </a:lnTo>
                  <a:lnTo>
                    <a:pt x="263846" y="3043358"/>
                  </a:lnTo>
                  <a:lnTo>
                    <a:pt x="256792" y="3133806"/>
                  </a:lnTo>
                  <a:lnTo>
                    <a:pt x="249973" y="3224442"/>
                  </a:lnTo>
                  <a:lnTo>
                    <a:pt x="243310" y="3315206"/>
                  </a:lnTo>
                  <a:lnTo>
                    <a:pt x="236752" y="3406054"/>
                  </a:lnTo>
                  <a:lnTo>
                    <a:pt x="230262" y="3496958"/>
                  </a:lnTo>
                  <a:lnTo>
                    <a:pt x="223818" y="3587900"/>
                  </a:lnTo>
                  <a:lnTo>
                    <a:pt x="217408" y="3678867"/>
                  </a:lnTo>
                  <a:lnTo>
                    <a:pt x="209605" y="3769850"/>
                  </a:lnTo>
                  <a:lnTo>
                    <a:pt x="200876" y="3860845"/>
                  </a:lnTo>
                  <a:lnTo>
                    <a:pt x="191528" y="3951846"/>
                  </a:lnTo>
                  <a:lnTo>
                    <a:pt x="181768" y="4041442"/>
                  </a:lnTo>
                  <a:lnTo>
                    <a:pt x="171734" y="4130100"/>
                  </a:lnTo>
                  <a:lnTo>
                    <a:pt x="161518" y="4218134"/>
                  </a:lnTo>
                  <a:lnTo>
                    <a:pt x="149768" y="4302928"/>
                  </a:lnTo>
                  <a:lnTo>
                    <a:pt x="136995" y="4385563"/>
                  </a:lnTo>
                  <a:lnTo>
                    <a:pt x="123542" y="4466759"/>
                  </a:lnTo>
                  <a:lnTo>
                    <a:pt x="109634" y="4545584"/>
                  </a:lnTo>
                  <a:lnTo>
                    <a:pt x="95422" y="4622828"/>
                  </a:lnTo>
                  <a:lnTo>
                    <a:pt x="81009" y="4699019"/>
                  </a:lnTo>
                  <a:lnTo>
                    <a:pt x="67168" y="4770979"/>
                  </a:lnTo>
                  <a:lnTo>
                    <a:pt x="53706" y="4840119"/>
                  </a:lnTo>
                  <a:lnTo>
                    <a:pt x="40499" y="4907380"/>
                  </a:lnTo>
                  <a:lnTo>
                    <a:pt x="29577" y="4969153"/>
                  </a:lnTo>
                  <a:lnTo>
                    <a:pt x="20177" y="5027269"/>
                  </a:lnTo>
                  <a:lnTo>
                    <a:pt x="11798" y="5082946"/>
                  </a:lnTo>
                  <a:lnTo>
                    <a:pt x="6211" y="5132764"/>
                  </a:lnTo>
                  <a:lnTo>
                    <a:pt x="2484" y="5178676"/>
                  </a:lnTo>
                  <a:lnTo>
                    <a:pt x="0" y="5221984"/>
                  </a:lnTo>
                  <a:lnTo>
                    <a:pt x="461" y="5260028"/>
                  </a:lnTo>
                  <a:lnTo>
                    <a:pt x="2885" y="5294562"/>
                  </a:lnTo>
                  <a:lnTo>
                    <a:pt x="6620" y="5326759"/>
                  </a:lnTo>
                  <a:lnTo>
                    <a:pt x="11928" y="5353867"/>
                  </a:lnTo>
                  <a:lnTo>
                    <a:pt x="25355" y="5399039"/>
                  </a:lnTo>
                  <a:lnTo>
                    <a:pt x="49785" y="5446565"/>
                  </a:lnTo>
                  <a:lnTo>
                    <a:pt x="58534" y="546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486"/>
            <p:cNvSpPr/>
            <p:nvPr>
              <p:custDataLst>
                <p:tags r:id="rId84"/>
              </p:custDataLst>
            </p:nvPr>
          </p:nvSpPr>
          <p:spPr>
            <a:xfrm>
              <a:off x="9493250" y="891692"/>
              <a:ext cx="120651" cy="708509"/>
            </a:xfrm>
            <a:custGeom>
              <a:avLst/>
              <a:gdLst/>
              <a:ahLst/>
              <a:cxnLst/>
              <a:rect l="0" t="0" r="0" b="0"/>
              <a:pathLst>
                <a:path w="120651" h="708509">
                  <a:moveTo>
                    <a:pt x="120650" y="3658"/>
                  </a:moveTo>
                  <a:lnTo>
                    <a:pt x="120650" y="3658"/>
                  </a:lnTo>
                  <a:lnTo>
                    <a:pt x="120648" y="0"/>
                  </a:lnTo>
                  <a:lnTo>
                    <a:pt x="120648" y="1562"/>
                  </a:lnTo>
                  <a:lnTo>
                    <a:pt x="118769" y="4608"/>
                  </a:lnTo>
                  <a:lnTo>
                    <a:pt x="117279" y="6408"/>
                  </a:lnTo>
                  <a:lnTo>
                    <a:pt x="114691" y="49716"/>
                  </a:lnTo>
                  <a:lnTo>
                    <a:pt x="113769" y="81984"/>
                  </a:lnTo>
                  <a:lnTo>
                    <a:pt x="111005" y="124547"/>
                  </a:lnTo>
                  <a:lnTo>
                    <a:pt x="109987" y="148456"/>
                  </a:lnTo>
                  <a:lnTo>
                    <a:pt x="109308" y="173568"/>
                  </a:lnTo>
                  <a:lnTo>
                    <a:pt x="108855" y="199481"/>
                  </a:lnTo>
                  <a:lnTo>
                    <a:pt x="107848" y="226635"/>
                  </a:lnTo>
                  <a:lnTo>
                    <a:pt x="106471" y="254615"/>
                  </a:lnTo>
                  <a:lnTo>
                    <a:pt x="104847" y="283146"/>
                  </a:lnTo>
                  <a:lnTo>
                    <a:pt x="100238" y="312044"/>
                  </a:lnTo>
                  <a:lnTo>
                    <a:pt x="93635" y="341188"/>
                  </a:lnTo>
                  <a:lnTo>
                    <a:pt x="85707" y="370494"/>
                  </a:lnTo>
                  <a:lnTo>
                    <a:pt x="77598" y="399205"/>
                  </a:lnTo>
                  <a:lnTo>
                    <a:pt x="69370" y="427517"/>
                  </a:lnTo>
                  <a:lnTo>
                    <a:pt x="61064" y="455564"/>
                  </a:lnTo>
                  <a:lnTo>
                    <a:pt x="54115" y="482023"/>
                  </a:lnTo>
                  <a:lnTo>
                    <a:pt x="48069" y="507424"/>
                  </a:lnTo>
                  <a:lnTo>
                    <a:pt x="36887" y="554226"/>
                  </a:lnTo>
                  <a:lnTo>
                    <a:pt x="24861" y="593842"/>
                  </a:lnTo>
                  <a:lnTo>
                    <a:pt x="16225" y="628382"/>
                  </a:lnTo>
                  <a:lnTo>
                    <a:pt x="7394" y="669950"/>
                  </a:lnTo>
                  <a:lnTo>
                    <a:pt x="0" y="70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487"/>
            <p:cNvSpPr/>
            <p:nvPr>
              <p:custDataLst>
                <p:tags r:id="rId85"/>
              </p:custDataLst>
            </p:nvPr>
          </p:nvSpPr>
          <p:spPr>
            <a:xfrm>
              <a:off x="9328150" y="1190429"/>
              <a:ext cx="64565" cy="193872"/>
            </a:xfrm>
            <a:custGeom>
              <a:avLst/>
              <a:gdLst/>
              <a:ahLst/>
              <a:cxnLst/>
              <a:rect l="0" t="0" r="0" b="0"/>
              <a:pathLst>
                <a:path w="64565" h="1938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3745" y="418"/>
                  </a:lnTo>
                  <a:lnTo>
                    <a:pt x="41079" y="4646"/>
                  </a:lnTo>
                  <a:lnTo>
                    <a:pt x="40791" y="7749"/>
                  </a:lnTo>
                  <a:lnTo>
                    <a:pt x="42354" y="14959"/>
                  </a:lnTo>
                  <a:lnTo>
                    <a:pt x="61133" y="52831"/>
                  </a:lnTo>
                  <a:lnTo>
                    <a:pt x="64564" y="75448"/>
                  </a:lnTo>
                  <a:lnTo>
                    <a:pt x="55270" y="122579"/>
                  </a:lnTo>
                  <a:lnTo>
                    <a:pt x="46437" y="143841"/>
                  </a:lnTo>
                  <a:lnTo>
                    <a:pt x="16473" y="182440"/>
                  </a:lnTo>
                  <a:lnTo>
                    <a:pt x="8965" y="188790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488"/>
            <p:cNvSpPr/>
            <p:nvPr>
              <p:custDataLst>
                <p:tags r:id="rId86"/>
              </p:custDataLst>
            </p:nvPr>
          </p:nvSpPr>
          <p:spPr>
            <a:xfrm>
              <a:off x="9151233" y="1239133"/>
              <a:ext cx="132468" cy="121166"/>
            </a:xfrm>
            <a:custGeom>
              <a:avLst/>
              <a:gdLst/>
              <a:ahLst/>
              <a:cxnLst/>
              <a:rect l="0" t="0" r="0" b="0"/>
              <a:pathLst>
                <a:path w="132468" h="121166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3272" y="43991"/>
                  </a:lnTo>
                  <a:lnTo>
                    <a:pt x="56258" y="71052"/>
                  </a:lnTo>
                  <a:lnTo>
                    <a:pt x="59792" y="86122"/>
                  </a:lnTo>
                  <a:lnTo>
                    <a:pt x="57598" y="99875"/>
                  </a:lnTo>
                  <a:lnTo>
                    <a:pt x="48064" y="119209"/>
                  </a:lnTo>
                  <a:lnTo>
                    <a:pt x="45859" y="120806"/>
                  </a:lnTo>
                  <a:lnTo>
                    <a:pt x="43682" y="121165"/>
                  </a:lnTo>
                  <a:lnTo>
                    <a:pt x="41529" y="120699"/>
                  </a:lnTo>
                  <a:lnTo>
                    <a:pt x="40090" y="118977"/>
                  </a:lnTo>
                  <a:lnTo>
                    <a:pt x="38492" y="113301"/>
                  </a:lnTo>
                  <a:lnTo>
                    <a:pt x="41548" y="104193"/>
                  </a:lnTo>
                  <a:lnTo>
                    <a:pt x="67103" y="60353"/>
                  </a:lnTo>
                  <a:lnTo>
                    <a:pt x="87280" y="44100"/>
                  </a:lnTo>
                  <a:lnTo>
                    <a:pt x="91369" y="84990"/>
                  </a:lnTo>
                  <a:lnTo>
                    <a:pt x="98679" y="93962"/>
                  </a:lnTo>
                  <a:lnTo>
                    <a:pt x="103591" y="98331"/>
                  </a:lnTo>
                  <a:lnTo>
                    <a:pt x="114692" y="103184"/>
                  </a:lnTo>
                  <a:lnTo>
                    <a:pt x="13246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489"/>
            <p:cNvSpPr/>
            <p:nvPr>
              <p:custDataLst>
                <p:tags r:id="rId87"/>
              </p:custDataLst>
            </p:nvPr>
          </p:nvSpPr>
          <p:spPr>
            <a:xfrm>
              <a:off x="9007419" y="1194683"/>
              <a:ext cx="79432" cy="183268"/>
            </a:xfrm>
            <a:custGeom>
              <a:avLst/>
              <a:gdLst/>
              <a:ahLst/>
              <a:cxnLst/>
              <a:rect l="0" t="0" r="0" b="0"/>
              <a:pathLst>
                <a:path w="79432" h="183268">
                  <a:moveTo>
                    <a:pt x="79431" y="5467"/>
                  </a:moveTo>
                  <a:lnTo>
                    <a:pt x="79431" y="5467"/>
                  </a:lnTo>
                  <a:lnTo>
                    <a:pt x="79431" y="2096"/>
                  </a:lnTo>
                  <a:lnTo>
                    <a:pt x="78726" y="1103"/>
                  </a:lnTo>
                  <a:lnTo>
                    <a:pt x="77550" y="441"/>
                  </a:lnTo>
                  <a:lnTo>
                    <a:pt x="76060" y="0"/>
                  </a:lnTo>
                  <a:lnTo>
                    <a:pt x="63851" y="9491"/>
                  </a:lnTo>
                  <a:lnTo>
                    <a:pt x="32720" y="55325"/>
                  </a:lnTo>
                  <a:lnTo>
                    <a:pt x="12675" y="94088"/>
                  </a:lnTo>
                  <a:lnTo>
                    <a:pt x="1559" y="130503"/>
                  </a:lnTo>
                  <a:lnTo>
                    <a:pt x="0" y="141741"/>
                  </a:lnTo>
                  <a:lnTo>
                    <a:pt x="1783" y="150644"/>
                  </a:lnTo>
                  <a:lnTo>
                    <a:pt x="11289" y="164299"/>
                  </a:lnTo>
                  <a:lnTo>
                    <a:pt x="24920" y="173191"/>
                  </a:lnTo>
                  <a:lnTo>
                    <a:pt x="47681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490"/>
            <p:cNvSpPr/>
            <p:nvPr>
              <p:custDataLst>
                <p:tags r:id="rId88"/>
              </p:custDataLst>
            </p:nvPr>
          </p:nvSpPr>
          <p:spPr>
            <a:xfrm>
              <a:off x="8930791" y="1054100"/>
              <a:ext cx="86210" cy="25401"/>
            </a:xfrm>
            <a:custGeom>
              <a:avLst/>
              <a:gdLst/>
              <a:ahLst/>
              <a:cxnLst/>
              <a:rect l="0" t="0" r="0" b="0"/>
              <a:pathLst>
                <a:path w="86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3659" y="19933"/>
                  </a:lnTo>
                  <a:lnTo>
                    <a:pt x="2954" y="19638"/>
                  </a:lnTo>
                  <a:lnTo>
                    <a:pt x="0" y="19224"/>
                  </a:lnTo>
                  <a:lnTo>
                    <a:pt x="42741" y="10323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0" name="SMARTInkShape-4491"/>
          <p:cNvSpPr/>
          <p:nvPr>
            <p:custDataLst>
              <p:tags r:id="rId19"/>
            </p:custDataLst>
          </p:nvPr>
        </p:nvSpPr>
        <p:spPr>
          <a:xfrm>
            <a:off x="11144250" y="1879600"/>
            <a:ext cx="889001" cy="27527"/>
          </a:xfrm>
          <a:custGeom>
            <a:avLst/>
            <a:gdLst/>
            <a:ahLst/>
            <a:cxnLst/>
            <a:rect l="0" t="0" r="0" b="0"/>
            <a:pathLst>
              <a:path w="889001" h="27527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1" y="6908"/>
                </a:lnTo>
                <a:lnTo>
                  <a:pt x="8837" y="14927"/>
                </a:lnTo>
                <a:lnTo>
                  <a:pt x="21668" y="21199"/>
                </a:lnTo>
                <a:lnTo>
                  <a:pt x="45618" y="27526"/>
                </a:lnTo>
                <a:lnTo>
                  <a:pt x="91911" y="27127"/>
                </a:lnTo>
                <a:lnTo>
                  <a:pt x="137746" y="26168"/>
                </a:lnTo>
                <a:lnTo>
                  <a:pt x="163798" y="25912"/>
                </a:lnTo>
                <a:lnTo>
                  <a:pt x="194570" y="25036"/>
                </a:lnTo>
                <a:lnTo>
                  <a:pt x="228492" y="23746"/>
                </a:lnTo>
                <a:lnTo>
                  <a:pt x="264512" y="22181"/>
                </a:lnTo>
                <a:lnTo>
                  <a:pt x="304047" y="20432"/>
                </a:lnTo>
                <a:lnTo>
                  <a:pt x="345924" y="18560"/>
                </a:lnTo>
                <a:lnTo>
                  <a:pt x="389368" y="16607"/>
                </a:lnTo>
                <a:lnTo>
                  <a:pt x="435967" y="13893"/>
                </a:lnTo>
                <a:lnTo>
                  <a:pt x="484673" y="10673"/>
                </a:lnTo>
                <a:lnTo>
                  <a:pt x="534781" y="7115"/>
                </a:lnTo>
                <a:lnTo>
                  <a:pt x="586532" y="6155"/>
                </a:lnTo>
                <a:lnTo>
                  <a:pt x="639376" y="6925"/>
                </a:lnTo>
                <a:lnTo>
                  <a:pt x="692952" y="8850"/>
                </a:lnTo>
                <a:lnTo>
                  <a:pt x="738546" y="10839"/>
                </a:lnTo>
                <a:lnTo>
                  <a:pt x="778821" y="12871"/>
                </a:lnTo>
                <a:lnTo>
                  <a:pt x="815546" y="14930"/>
                </a:lnTo>
                <a:lnTo>
                  <a:pt x="8890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4" name="SMARTInkShape-Group892"/>
          <p:cNvGrpSpPr/>
          <p:nvPr/>
        </p:nvGrpSpPr>
        <p:grpSpPr>
          <a:xfrm>
            <a:off x="10289691" y="1089142"/>
            <a:ext cx="1895960" cy="682509"/>
            <a:chOff x="10289691" y="1089142"/>
            <a:chExt cx="1895960" cy="682509"/>
          </a:xfrm>
        </p:grpSpPr>
        <p:sp>
          <p:nvSpPr>
            <p:cNvPr id="571" name="SMARTInkShape-4492"/>
            <p:cNvSpPr/>
            <p:nvPr>
              <p:custDataLst>
                <p:tags r:id="rId38"/>
              </p:custDataLst>
            </p:nvPr>
          </p:nvSpPr>
          <p:spPr>
            <a:xfrm>
              <a:off x="10407650" y="1225550"/>
              <a:ext cx="44451" cy="317501"/>
            </a:xfrm>
            <a:custGeom>
              <a:avLst/>
              <a:gdLst/>
              <a:ahLst/>
              <a:cxnLst/>
              <a:rect l="0" t="0" r="0" b="0"/>
              <a:pathLst>
                <a:path w="44451" h="317501">
                  <a:moveTo>
                    <a:pt x="44450" y="0"/>
                  </a:moveTo>
                  <a:lnTo>
                    <a:pt x="44450" y="0"/>
                  </a:lnTo>
                  <a:lnTo>
                    <a:pt x="41080" y="0"/>
                  </a:lnTo>
                  <a:lnTo>
                    <a:pt x="32241" y="26968"/>
                  </a:lnTo>
                  <a:lnTo>
                    <a:pt x="27427" y="67335"/>
                  </a:lnTo>
                  <a:lnTo>
                    <a:pt x="24420" y="99777"/>
                  </a:lnTo>
                  <a:lnTo>
                    <a:pt x="21437" y="134656"/>
                  </a:lnTo>
                  <a:lnTo>
                    <a:pt x="20111" y="168973"/>
                  </a:lnTo>
                  <a:lnTo>
                    <a:pt x="17640" y="204921"/>
                  </a:lnTo>
                  <a:lnTo>
                    <a:pt x="14191" y="239243"/>
                  </a:lnTo>
                  <a:lnTo>
                    <a:pt x="8282" y="27769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493"/>
            <p:cNvSpPr/>
            <p:nvPr>
              <p:custDataLst>
                <p:tags r:id="rId39"/>
              </p:custDataLst>
            </p:nvPr>
          </p:nvSpPr>
          <p:spPr>
            <a:xfrm>
              <a:off x="10420350" y="1219200"/>
              <a:ext cx="184151" cy="50801"/>
            </a:xfrm>
            <a:custGeom>
              <a:avLst/>
              <a:gdLst/>
              <a:ahLst/>
              <a:cxnLst/>
              <a:rect l="0" t="0" r="0" b="0"/>
              <a:pathLst>
                <a:path w="1841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15580" y="33123"/>
                  </a:lnTo>
                  <a:lnTo>
                    <a:pt x="53878" y="17492"/>
                  </a:lnTo>
                  <a:lnTo>
                    <a:pt x="89811" y="9965"/>
                  </a:lnTo>
                  <a:lnTo>
                    <a:pt x="127976" y="671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494"/>
            <p:cNvSpPr/>
            <p:nvPr>
              <p:custDataLst>
                <p:tags r:id="rId40"/>
              </p:custDataLst>
            </p:nvPr>
          </p:nvSpPr>
          <p:spPr>
            <a:xfrm>
              <a:off x="10439400" y="13906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2" y="14686"/>
                  </a:lnTo>
                  <a:lnTo>
                    <a:pt x="48334" y="7790"/>
                  </a:lnTo>
                  <a:lnTo>
                    <a:pt x="87464" y="489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495"/>
            <p:cNvSpPr/>
            <p:nvPr>
              <p:custDataLst>
                <p:tags r:id="rId41"/>
              </p:custDataLst>
            </p:nvPr>
          </p:nvSpPr>
          <p:spPr>
            <a:xfrm>
              <a:off x="10572750" y="14732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24629" y="16606"/>
                  </a:lnTo>
                  <a:lnTo>
                    <a:pt x="61271" y="63652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496"/>
            <p:cNvSpPr/>
            <p:nvPr>
              <p:custDataLst>
                <p:tags r:id="rId42"/>
              </p:custDataLst>
            </p:nvPr>
          </p:nvSpPr>
          <p:spPr>
            <a:xfrm>
              <a:off x="10662059" y="1480433"/>
              <a:ext cx="31342" cy="170568"/>
            </a:xfrm>
            <a:custGeom>
              <a:avLst/>
              <a:gdLst/>
              <a:ahLst/>
              <a:cxnLst/>
              <a:rect l="0" t="0" r="0" b="0"/>
              <a:pathLst>
                <a:path w="31342" h="170568">
                  <a:moveTo>
                    <a:pt x="31341" y="5467"/>
                  </a:moveTo>
                  <a:lnTo>
                    <a:pt x="31341" y="5467"/>
                  </a:lnTo>
                  <a:lnTo>
                    <a:pt x="31339" y="0"/>
                  </a:lnTo>
                  <a:lnTo>
                    <a:pt x="31339" y="2750"/>
                  </a:lnTo>
                  <a:lnTo>
                    <a:pt x="29460" y="6141"/>
                  </a:lnTo>
                  <a:lnTo>
                    <a:pt x="25565" y="10000"/>
                  </a:lnTo>
                  <a:lnTo>
                    <a:pt x="10946" y="20323"/>
                  </a:lnTo>
                  <a:lnTo>
                    <a:pt x="8165" y="28297"/>
                  </a:lnTo>
                  <a:lnTo>
                    <a:pt x="2700" y="72559"/>
                  </a:lnTo>
                  <a:lnTo>
                    <a:pt x="0" y="118637"/>
                  </a:lnTo>
                  <a:lnTo>
                    <a:pt x="350" y="155471"/>
                  </a:lnTo>
                  <a:lnTo>
                    <a:pt x="594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497"/>
            <p:cNvSpPr/>
            <p:nvPr>
              <p:custDataLst>
                <p:tags r:id="rId43"/>
              </p:custDataLst>
            </p:nvPr>
          </p:nvSpPr>
          <p:spPr>
            <a:xfrm>
              <a:off x="10868725" y="1251211"/>
              <a:ext cx="46926" cy="253740"/>
            </a:xfrm>
            <a:custGeom>
              <a:avLst/>
              <a:gdLst/>
              <a:ahLst/>
              <a:cxnLst/>
              <a:rect l="0" t="0" r="0" b="0"/>
              <a:pathLst>
                <a:path w="46926" h="253740">
                  <a:moveTo>
                    <a:pt x="46925" y="6089"/>
                  </a:moveTo>
                  <a:lnTo>
                    <a:pt x="46925" y="6089"/>
                  </a:lnTo>
                  <a:lnTo>
                    <a:pt x="46925" y="622"/>
                  </a:lnTo>
                  <a:lnTo>
                    <a:pt x="46220" y="327"/>
                  </a:lnTo>
                  <a:lnTo>
                    <a:pt x="43554" y="0"/>
                  </a:lnTo>
                  <a:lnTo>
                    <a:pt x="41856" y="1324"/>
                  </a:lnTo>
                  <a:lnTo>
                    <a:pt x="38086" y="6558"/>
                  </a:lnTo>
                  <a:lnTo>
                    <a:pt x="24064" y="46821"/>
                  </a:lnTo>
                  <a:lnTo>
                    <a:pt x="11458" y="93182"/>
                  </a:lnTo>
                  <a:lnTo>
                    <a:pt x="5762" y="127347"/>
                  </a:lnTo>
                  <a:lnTo>
                    <a:pt x="0" y="173643"/>
                  </a:lnTo>
                  <a:lnTo>
                    <a:pt x="3544" y="213073"/>
                  </a:lnTo>
                  <a:lnTo>
                    <a:pt x="21525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498"/>
            <p:cNvSpPr/>
            <p:nvPr>
              <p:custDataLst>
                <p:tags r:id="rId44"/>
              </p:custDataLst>
            </p:nvPr>
          </p:nvSpPr>
          <p:spPr>
            <a:xfrm>
              <a:off x="10960098" y="1369779"/>
              <a:ext cx="95253" cy="95918"/>
            </a:xfrm>
            <a:custGeom>
              <a:avLst/>
              <a:gdLst/>
              <a:ahLst/>
              <a:cxnLst/>
              <a:rect l="0" t="0" r="0" b="0"/>
              <a:pathLst>
                <a:path w="95253" h="95918">
                  <a:moveTo>
                    <a:pt x="2" y="8171"/>
                  </a:moveTo>
                  <a:lnTo>
                    <a:pt x="2" y="8171"/>
                  </a:lnTo>
                  <a:lnTo>
                    <a:pt x="0" y="1429"/>
                  </a:lnTo>
                  <a:lnTo>
                    <a:pt x="1413" y="149"/>
                  </a:lnTo>
                  <a:lnTo>
                    <a:pt x="3765" y="0"/>
                  </a:lnTo>
                  <a:lnTo>
                    <a:pt x="17678" y="4832"/>
                  </a:lnTo>
                  <a:lnTo>
                    <a:pt x="23849" y="12332"/>
                  </a:lnTo>
                  <a:lnTo>
                    <a:pt x="31292" y="32217"/>
                  </a:lnTo>
                  <a:lnTo>
                    <a:pt x="33560" y="41135"/>
                  </a:lnTo>
                  <a:lnTo>
                    <a:pt x="32320" y="56688"/>
                  </a:lnTo>
                  <a:lnTo>
                    <a:pt x="20028" y="83920"/>
                  </a:lnTo>
                  <a:lnTo>
                    <a:pt x="14076" y="91226"/>
                  </a:lnTo>
                  <a:lnTo>
                    <a:pt x="7875" y="95917"/>
                  </a:lnTo>
                  <a:lnTo>
                    <a:pt x="8912" y="92795"/>
                  </a:lnTo>
                  <a:lnTo>
                    <a:pt x="24690" y="49511"/>
                  </a:lnTo>
                  <a:lnTo>
                    <a:pt x="40496" y="22922"/>
                  </a:lnTo>
                  <a:lnTo>
                    <a:pt x="52296" y="12855"/>
                  </a:lnTo>
                  <a:lnTo>
                    <a:pt x="58051" y="10253"/>
                  </a:lnTo>
                  <a:lnTo>
                    <a:pt x="60573" y="10264"/>
                  </a:lnTo>
                  <a:lnTo>
                    <a:pt x="65258" y="12159"/>
                  </a:lnTo>
                  <a:lnTo>
                    <a:pt x="66084" y="14357"/>
                  </a:lnTo>
                  <a:lnTo>
                    <a:pt x="64528" y="41115"/>
                  </a:lnTo>
                  <a:lnTo>
                    <a:pt x="67015" y="53151"/>
                  </a:lnTo>
                  <a:lnTo>
                    <a:pt x="75753" y="68457"/>
                  </a:lnTo>
                  <a:lnTo>
                    <a:pt x="95252" y="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499"/>
            <p:cNvSpPr/>
            <p:nvPr>
              <p:custDataLst>
                <p:tags r:id="rId45"/>
              </p:custDataLst>
            </p:nvPr>
          </p:nvSpPr>
          <p:spPr>
            <a:xfrm>
              <a:off x="11137900" y="1276689"/>
              <a:ext cx="69736" cy="234612"/>
            </a:xfrm>
            <a:custGeom>
              <a:avLst/>
              <a:gdLst/>
              <a:ahLst/>
              <a:cxnLst/>
              <a:rect l="0" t="0" r="0" b="0"/>
              <a:pathLst>
                <a:path w="69736" h="23461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5" y="5453"/>
                  </a:lnTo>
                  <a:lnTo>
                    <a:pt x="5467" y="3523"/>
                  </a:lnTo>
                  <a:lnTo>
                    <a:pt x="6467" y="2235"/>
                  </a:lnTo>
                  <a:lnTo>
                    <a:pt x="9459" y="805"/>
                  </a:lnTo>
                  <a:lnTo>
                    <a:pt x="18482" y="0"/>
                  </a:lnTo>
                  <a:lnTo>
                    <a:pt x="21493" y="1298"/>
                  </a:lnTo>
                  <a:lnTo>
                    <a:pt x="45260" y="27118"/>
                  </a:lnTo>
                  <a:lnTo>
                    <a:pt x="63242" y="63280"/>
                  </a:lnTo>
                  <a:lnTo>
                    <a:pt x="69735" y="88614"/>
                  </a:lnTo>
                  <a:lnTo>
                    <a:pt x="68718" y="127382"/>
                  </a:lnTo>
                  <a:lnTo>
                    <a:pt x="59794" y="168424"/>
                  </a:lnTo>
                  <a:lnTo>
                    <a:pt x="47508" y="202143"/>
                  </a:lnTo>
                  <a:lnTo>
                    <a:pt x="25400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500"/>
            <p:cNvSpPr/>
            <p:nvPr>
              <p:custDataLst>
                <p:tags r:id="rId46"/>
              </p:custDataLst>
            </p:nvPr>
          </p:nvSpPr>
          <p:spPr>
            <a:xfrm>
              <a:off x="11366500" y="1428750"/>
              <a:ext cx="133351" cy="17884"/>
            </a:xfrm>
            <a:custGeom>
              <a:avLst/>
              <a:gdLst/>
              <a:ahLst/>
              <a:cxnLst/>
              <a:rect l="0" t="0" r="0" b="0"/>
              <a:pathLst>
                <a:path w="133351" h="1788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52687" y="13141"/>
                  </a:lnTo>
                  <a:lnTo>
                    <a:pt x="90134" y="17883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501"/>
            <p:cNvSpPr/>
            <p:nvPr>
              <p:custDataLst>
                <p:tags r:id="rId47"/>
              </p:custDataLst>
            </p:nvPr>
          </p:nvSpPr>
          <p:spPr>
            <a:xfrm>
              <a:off x="11620500" y="1320800"/>
              <a:ext cx="18874" cy="247651"/>
            </a:xfrm>
            <a:custGeom>
              <a:avLst/>
              <a:gdLst/>
              <a:ahLst/>
              <a:cxnLst/>
              <a:rect l="0" t="0" r="0" b="0"/>
              <a:pathLst>
                <a:path w="18874" h="2476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7726" y="7526"/>
                  </a:lnTo>
                  <a:lnTo>
                    <a:pt x="18873" y="54169"/>
                  </a:lnTo>
                  <a:lnTo>
                    <a:pt x="18292" y="94759"/>
                  </a:lnTo>
                  <a:lnTo>
                    <a:pt x="13965" y="138065"/>
                  </a:lnTo>
                  <a:lnTo>
                    <a:pt x="8213" y="181470"/>
                  </a:lnTo>
                  <a:lnTo>
                    <a:pt x="1832" y="22689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502"/>
            <p:cNvSpPr/>
            <p:nvPr>
              <p:custDataLst>
                <p:tags r:id="rId48"/>
              </p:custDataLst>
            </p:nvPr>
          </p:nvSpPr>
          <p:spPr>
            <a:xfrm>
              <a:off x="11629541" y="1321473"/>
              <a:ext cx="130660" cy="43778"/>
            </a:xfrm>
            <a:custGeom>
              <a:avLst/>
              <a:gdLst/>
              <a:ahLst/>
              <a:cxnLst/>
              <a:rect l="0" t="0" r="0" b="0"/>
              <a:pathLst>
                <a:path w="130660" h="43778">
                  <a:moveTo>
                    <a:pt x="3659" y="43777"/>
                  </a:moveTo>
                  <a:lnTo>
                    <a:pt x="3659" y="43777"/>
                  </a:lnTo>
                  <a:lnTo>
                    <a:pt x="3659" y="40406"/>
                  </a:lnTo>
                  <a:lnTo>
                    <a:pt x="1778" y="36869"/>
                  </a:lnTo>
                  <a:lnTo>
                    <a:pt x="289" y="34939"/>
                  </a:lnTo>
                  <a:lnTo>
                    <a:pt x="0" y="32946"/>
                  </a:lnTo>
                  <a:lnTo>
                    <a:pt x="1563" y="28850"/>
                  </a:lnTo>
                  <a:lnTo>
                    <a:pt x="9780" y="22578"/>
                  </a:lnTo>
                  <a:lnTo>
                    <a:pt x="51135" y="4440"/>
                  </a:lnTo>
                  <a:lnTo>
                    <a:pt x="97704" y="0"/>
                  </a:lnTo>
                  <a:lnTo>
                    <a:pt x="113191" y="332"/>
                  </a:lnTo>
                  <a:lnTo>
                    <a:pt x="130659" y="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503"/>
            <p:cNvSpPr/>
            <p:nvPr>
              <p:custDataLst>
                <p:tags r:id="rId49"/>
              </p:custDataLst>
            </p:nvPr>
          </p:nvSpPr>
          <p:spPr>
            <a:xfrm>
              <a:off x="11620500" y="14478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4813" y="41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504"/>
            <p:cNvSpPr/>
            <p:nvPr>
              <p:custDataLst>
                <p:tags r:id="rId50"/>
              </p:custDataLst>
            </p:nvPr>
          </p:nvSpPr>
          <p:spPr>
            <a:xfrm>
              <a:off x="11703050" y="15494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0"/>
                  </a:moveTo>
                  <a:lnTo>
                    <a:pt x="0" y="0"/>
                  </a:lnTo>
                  <a:lnTo>
                    <a:pt x="8839" y="14306"/>
                  </a:lnTo>
                  <a:lnTo>
                    <a:pt x="57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505"/>
            <p:cNvSpPr/>
            <p:nvPr>
              <p:custDataLst>
                <p:tags r:id="rId51"/>
              </p:custDataLst>
            </p:nvPr>
          </p:nvSpPr>
          <p:spPr>
            <a:xfrm>
              <a:off x="11715750" y="155575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107950" y="0"/>
                  </a:moveTo>
                  <a:lnTo>
                    <a:pt x="107950" y="0"/>
                  </a:lnTo>
                  <a:lnTo>
                    <a:pt x="80160" y="18951"/>
                  </a:lnTo>
                  <a:lnTo>
                    <a:pt x="38097" y="6503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506"/>
            <p:cNvSpPr/>
            <p:nvPr>
              <p:custDataLst>
                <p:tags r:id="rId52"/>
              </p:custDataLst>
            </p:nvPr>
          </p:nvSpPr>
          <p:spPr>
            <a:xfrm>
              <a:off x="11753850" y="1606557"/>
              <a:ext cx="95251" cy="114294"/>
            </a:xfrm>
            <a:custGeom>
              <a:avLst/>
              <a:gdLst/>
              <a:ahLst/>
              <a:cxnLst/>
              <a:rect l="0" t="0" r="0" b="0"/>
              <a:pathLst>
                <a:path w="95251" h="114294">
                  <a:moveTo>
                    <a:pt x="0" y="12693"/>
                  </a:moveTo>
                  <a:lnTo>
                    <a:pt x="0" y="12693"/>
                  </a:lnTo>
                  <a:lnTo>
                    <a:pt x="0" y="7226"/>
                  </a:lnTo>
                  <a:lnTo>
                    <a:pt x="6341" y="4"/>
                  </a:lnTo>
                  <a:lnTo>
                    <a:pt x="6346" y="0"/>
                  </a:lnTo>
                  <a:lnTo>
                    <a:pt x="11419" y="5769"/>
                  </a:lnTo>
                  <a:lnTo>
                    <a:pt x="48802" y="52089"/>
                  </a:lnTo>
                  <a:lnTo>
                    <a:pt x="87564" y="95668"/>
                  </a:lnTo>
                  <a:lnTo>
                    <a:pt x="92972" y="106187"/>
                  </a:lnTo>
                  <a:lnTo>
                    <a:pt x="95250" y="1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507"/>
            <p:cNvSpPr/>
            <p:nvPr>
              <p:custDataLst>
                <p:tags r:id="rId53"/>
              </p:custDataLst>
            </p:nvPr>
          </p:nvSpPr>
          <p:spPr>
            <a:xfrm>
              <a:off x="11641187" y="1089142"/>
              <a:ext cx="112664" cy="134279"/>
            </a:xfrm>
            <a:custGeom>
              <a:avLst/>
              <a:gdLst/>
              <a:ahLst/>
              <a:cxnLst/>
              <a:rect l="0" t="0" r="0" b="0"/>
              <a:pathLst>
                <a:path w="112664" h="134279">
                  <a:moveTo>
                    <a:pt x="55513" y="53858"/>
                  </a:moveTo>
                  <a:lnTo>
                    <a:pt x="55513" y="53858"/>
                  </a:lnTo>
                  <a:lnTo>
                    <a:pt x="55513" y="47769"/>
                  </a:lnTo>
                  <a:lnTo>
                    <a:pt x="49032" y="58404"/>
                  </a:lnTo>
                  <a:lnTo>
                    <a:pt x="30714" y="83919"/>
                  </a:lnTo>
                  <a:lnTo>
                    <a:pt x="3886" y="129196"/>
                  </a:lnTo>
                  <a:lnTo>
                    <a:pt x="0" y="134271"/>
                  </a:lnTo>
                  <a:lnTo>
                    <a:pt x="158" y="134278"/>
                  </a:lnTo>
                  <a:lnTo>
                    <a:pt x="2219" y="132404"/>
                  </a:lnTo>
                  <a:lnTo>
                    <a:pt x="20467" y="91221"/>
                  </a:lnTo>
                  <a:lnTo>
                    <a:pt x="36647" y="44227"/>
                  </a:lnTo>
                  <a:lnTo>
                    <a:pt x="45012" y="20650"/>
                  </a:lnTo>
                  <a:lnTo>
                    <a:pt x="53433" y="7819"/>
                  </a:lnTo>
                  <a:lnTo>
                    <a:pt x="59997" y="1646"/>
                  </a:lnTo>
                  <a:lnTo>
                    <a:pt x="62737" y="0"/>
                  </a:lnTo>
                  <a:lnTo>
                    <a:pt x="65268" y="1019"/>
                  </a:lnTo>
                  <a:lnTo>
                    <a:pt x="69959" y="7796"/>
                  </a:lnTo>
                  <a:lnTo>
                    <a:pt x="86367" y="50412"/>
                  </a:lnTo>
                  <a:lnTo>
                    <a:pt x="101447" y="83273"/>
                  </a:lnTo>
                  <a:lnTo>
                    <a:pt x="112663" y="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508"/>
            <p:cNvSpPr/>
            <p:nvPr>
              <p:custDataLst>
                <p:tags r:id="rId54"/>
              </p:custDataLst>
            </p:nvPr>
          </p:nvSpPr>
          <p:spPr>
            <a:xfrm>
              <a:off x="11843012" y="1263650"/>
              <a:ext cx="94989" cy="6351"/>
            </a:xfrm>
            <a:custGeom>
              <a:avLst/>
              <a:gdLst/>
              <a:ahLst/>
              <a:cxnLst/>
              <a:rect l="0" t="0" r="0" b="0"/>
              <a:pathLst>
                <a:path w="949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45252" y="0"/>
                  </a:lnTo>
                  <a:lnTo>
                    <a:pt x="949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509"/>
            <p:cNvSpPr/>
            <p:nvPr>
              <p:custDataLst>
                <p:tags r:id="rId55"/>
              </p:custDataLst>
            </p:nvPr>
          </p:nvSpPr>
          <p:spPr>
            <a:xfrm>
              <a:off x="11893550" y="11938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8065" y="45503"/>
                  </a:lnTo>
                  <a:lnTo>
                    <a:pt x="1474" y="9157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510"/>
            <p:cNvSpPr/>
            <p:nvPr>
              <p:custDataLst>
                <p:tags r:id="rId56"/>
              </p:custDataLst>
            </p:nvPr>
          </p:nvSpPr>
          <p:spPr>
            <a:xfrm>
              <a:off x="11927125" y="1412679"/>
              <a:ext cx="80726" cy="143072"/>
            </a:xfrm>
            <a:custGeom>
              <a:avLst/>
              <a:gdLst/>
              <a:ahLst/>
              <a:cxnLst/>
              <a:rect l="0" t="0" r="0" b="0"/>
              <a:pathLst>
                <a:path w="80726" h="143072">
                  <a:moveTo>
                    <a:pt x="80725" y="3371"/>
                  </a:moveTo>
                  <a:lnTo>
                    <a:pt x="80725" y="3371"/>
                  </a:lnTo>
                  <a:lnTo>
                    <a:pt x="77355" y="0"/>
                  </a:lnTo>
                  <a:lnTo>
                    <a:pt x="55033" y="4646"/>
                  </a:lnTo>
                  <a:lnTo>
                    <a:pt x="31719" y="18330"/>
                  </a:lnTo>
                  <a:lnTo>
                    <a:pt x="8036" y="56016"/>
                  </a:lnTo>
                  <a:lnTo>
                    <a:pt x="912" y="85800"/>
                  </a:lnTo>
                  <a:lnTo>
                    <a:pt x="0" y="100657"/>
                  </a:lnTo>
                  <a:lnTo>
                    <a:pt x="2213" y="111973"/>
                  </a:lnTo>
                  <a:lnTo>
                    <a:pt x="12199" y="128309"/>
                  </a:lnTo>
                  <a:lnTo>
                    <a:pt x="26045" y="136510"/>
                  </a:lnTo>
                  <a:lnTo>
                    <a:pt x="48975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511"/>
            <p:cNvSpPr/>
            <p:nvPr>
              <p:custDataLst>
                <p:tags r:id="rId57"/>
              </p:custDataLst>
            </p:nvPr>
          </p:nvSpPr>
          <p:spPr>
            <a:xfrm>
              <a:off x="12009162" y="1466850"/>
              <a:ext cx="93939" cy="68206"/>
            </a:xfrm>
            <a:custGeom>
              <a:avLst/>
              <a:gdLst/>
              <a:ahLst/>
              <a:cxnLst/>
              <a:rect l="0" t="0" r="0" b="0"/>
              <a:pathLst>
                <a:path w="93939" h="68206">
                  <a:moveTo>
                    <a:pt x="11388" y="0"/>
                  </a:moveTo>
                  <a:lnTo>
                    <a:pt x="11388" y="0"/>
                  </a:lnTo>
                  <a:lnTo>
                    <a:pt x="16457" y="5775"/>
                  </a:lnTo>
                  <a:lnTo>
                    <a:pt x="26315" y="27136"/>
                  </a:lnTo>
                  <a:lnTo>
                    <a:pt x="26724" y="36990"/>
                  </a:lnTo>
                  <a:lnTo>
                    <a:pt x="25846" y="41593"/>
                  </a:lnTo>
                  <a:lnTo>
                    <a:pt x="17866" y="54814"/>
                  </a:lnTo>
                  <a:lnTo>
                    <a:pt x="9937" y="64298"/>
                  </a:lnTo>
                  <a:lnTo>
                    <a:pt x="5333" y="67382"/>
                  </a:lnTo>
                  <a:lnTo>
                    <a:pt x="3120" y="68205"/>
                  </a:lnTo>
                  <a:lnTo>
                    <a:pt x="1643" y="67342"/>
                  </a:lnTo>
                  <a:lnTo>
                    <a:pt x="658" y="65356"/>
                  </a:lnTo>
                  <a:lnTo>
                    <a:pt x="0" y="62620"/>
                  </a:lnTo>
                  <a:lnTo>
                    <a:pt x="974" y="60091"/>
                  </a:lnTo>
                  <a:lnTo>
                    <a:pt x="32020" y="25057"/>
                  </a:lnTo>
                  <a:lnTo>
                    <a:pt x="49332" y="14375"/>
                  </a:lnTo>
                  <a:lnTo>
                    <a:pt x="51500" y="13817"/>
                  </a:lnTo>
                  <a:lnTo>
                    <a:pt x="52945" y="14150"/>
                  </a:lnTo>
                  <a:lnTo>
                    <a:pt x="53912" y="15078"/>
                  </a:lnTo>
                  <a:lnTo>
                    <a:pt x="54554" y="16402"/>
                  </a:lnTo>
                  <a:lnTo>
                    <a:pt x="50258" y="38590"/>
                  </a:lnTo>
                  <a:lnTo>
                    <a:pt x="53595" y="45609"/>
                  </a:lnTo>
                  <a:lnTo>
                    <a:pt x="56458" y="49456"/>
                  </a:lnTo>
                  <a:lnTo>
                    <a:pt x="63407" y="53730"/>
                  </a:lnTo>
                  <a:lnTo>
                    <a:pt x="67232" y="54870"/>
                  </a:lnTo>
                  <a:lnTo>
                    <a:pt x="9393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512"/>
            <p:cNvSpPr/>
            <p:nvPr>
              <p:custDataLst>
                <p:tags r:id="rId58"/>
              </p:custDataLst>
            </p:nvPr>
          </p:nvSpPr>
          <p:spPr>
            <a:xfrm>
              <a:off x="12084050" y="1397000"/>
              <a:ext cx="72161" cy="171451"/>
            </a:xfrm>
            <a:custGeom>
              <a:avLst/>
              <a:gdLst/>
              <a:ahLst/>
              <a:cxnLst/>
              <a:rect l="0" t="0" r="0" b="0"/>
              <a:pathLst>
                <a:path w="72161" h="171451">
                  <a:moveTo>
                    <a:pt x="50800" y="0"/>
                  </a:moveTo>
                  <a:lnTo>
                    <a:pt x="50800" y="0"/>
                  </a:lnTo>
                  <a:lnTo>
                    <a:pt x="52681" y="18510"/>
                  </a:lnTo>
                  <a:lnTo>
                    <a:pt x="65996" y="60868"/>
                  </a:lnTo>
                  <a:lnTo>
                    <a:pt x="72160" y="90786"/>
                  </a:lnTo>
                  <a:lnTo>
                    <a:pt x="71347" y="109023"/>
                  </a:lnTo>
                  <a:lnTo>
                    <a:pt x="60180" y="135157"/>
                  </a:lnTo>
                  <a:lnTo>
                    <a:pt x="36725" y="157404"/>
                  </a:lnTo>
                  <a:lnTo>
                    <a:pt x="21261" y="16520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513"/>
            <p:cNvSpPr/>
            <p:nvPr>
              <p:custDataLst>
                <p:tags r:id="rId59"/>
              </p:custDataLst>
            </p:nvPr>
          </p:nvSpPr>
          <p:spPr>
            <a:xfrm>
              <a:off x="12166600" y="1239394"/>
              <a:ext cx="19051" cy="411607"/>
            </a:xfrm>
            <a:custGeom>
              <a:avLst/>
              <a:gdLst/>
              <a:ahLst/>
              <a:cxnLst/>
              <a:rect l="0" t="0" r="0" b="0"/>
              <a:pathLst>
                <a:path w="19051" h="4116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5069" y="43320"/>
                  </a:lnTo>
                  <a:lnTo>
                    <a:pt x="12865" y="87889"/>
                  </a:lnTo>
                  <a:lnTo>
                    <a:pt x="17218" y="132246"/>
                  </a:lnTo>
                  <a:lnTo>
                    <a:pt x="16626" y="176668"/>
                  </a:lnTo>
                  <a:lnTo>
                    <a:pt x="13863" y="221109"/>
                  </a:lnTo>
                  <a:lnTo>
                    <a:pt x="13044" y="261794"/>
                  </a:lnTo>
                  <a:lnTo>
                    <a:pt x="16139" y="307146"/>
                  </a:lnTo>
                  <a:lnTo>
                    <a:pt x="18476" y="348665"/>
                  </a:lnTo>
                  <a:lnTo>
                    <a:pt x="19034" y="395555"/>
                  </a:lnTo>
                  <a:lnTo>
                    <a:pt x="19050" y="41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514"/>
            <p:cNvSpPr/>
            <p:nvPr>
              <p:custDataLst>
                <p:tags r:id="rId60"/>
              </p:custDataLst>
            </p:nvPr>
          </p:nvSpPr>
          <p:spPr>
            <a:xfrm>
              <a:off x="10289691" y="1108656"/>
              <a:ext cx="79860" cy="662995"/>
            </a:xfrm>
            <a:custGeom>
              <a:avLst/>
              <a:gdLst/>
              <a:ahLst/>
              <a:cxnLst/>
              <a:rect l="0" t="0" r="0" b="0"/>
              <a:pathLst>
                <a:path w="79860" h="662995">
                  <a:moveTo>
                    <a:pt x="3659" y="53394"/>
                  </a:moveTo>
                  <a:lnTo>
                    <a:pt x="3659" y="53394"/>
                  </a:lnTo>
                  <a:lnTo>
                    <a:pt x="288" y="46652"/>
                  </a:lnTo>
                  <a:lnTo>
                    <a:pt x="0" y="43960"/>
                  </a:lnTo>
                  <a:lnTo>
                    <a:pt x="1563" y="39088"/>
                  </a:lnTo>
                  <a:lnTo>
                    <a:pt x="19425" y="13665"/>
                  </a:lnTo>
                  <a:lnTo>
                    <a:pt x="23941" y="3108"/>
                  </a:lnTo>
                  <a:lnTo>
                    <a:pt x="26079" y="0"/>
                  </a:lnTo>
                  <a:lnTo>
                    <a:pt x="25661" y="159"/>
                  </a:lnTo>
                  <a:lnTo>
                    <a:pt x="24677" y="971"/>
                  </a:lnTo>
                  <a:lnTo>
                    <a:pt x="22967" y="48207"/>
                  </a:lnTo>
                  <a:lnTo>
                    <a:pt x="22119" y="90600"/>
                  </a:lnTo>
                  <a:lnTo>
                    <a:pt x="20904" y="117709"/>
                  </a:lnTo>
                  <a:lnTo>
                    <a:pt x="19389" y="147071"/>
                  </a:lnTo>
                  <a:lnTo>
                    <a:pt x="16969" y="179345"/>
                  </a:lnTo>
                  <a:lnTo>
                    <a:pt x="13944" y="213561"/>
                  </a:lnTo>
                  <a:lnTo>
                    <a:pt x="10515" y="249072"/>
                  </a:lnTo>
                  <a:lnTo>
                    <a:pt x="8230" y="285446"/>
                  </a:lnTo>
                  <a:lnTo>
                    <a:pt x="6707" y="322396"/>
                  </a:lnTo>
                  <a:lnTo>
                    <a:pt x="5691" y="359728"/>
                  </a:lnTo>
                  <a:lnTo>
                    <a:pt x="5013" y="394495"/>
                  </a:lnTo>
                  <a:lnTo>
                    <a:pt x="4560" y="427550"/>
                  </a:lnTo>
                  <a:lnTo>
                    <a:pt x="4261" y="459465"/>
                  </a:lnTo>
                  <a:lnTo>
                    <a:pt x="6174" y="487797"/>
                  </a:lnTo>
                  <a:lnTo>
                    <a:pt x="9571" y="513740"/>
                  </a:lnTo>
                  <a:lnTo>
                    <a:pt x="19692" y="559264"/>
                  </a:lnTo>
                  <a:lnTo>
                    <a:pt x="33596" y="595960"/>
                  </a:lnTo>
                  <a:lnTo>
                    <a:pt x="60664" y="637645"/>
                  </a:lnTo>
                  <a:lnTo>
                    <a:pt x="79859" y="66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893"/>
          <p:cNvGrpSpPr/>
          <p:nvPr/>
        </p:nvGrpSpPr>
        <p:grpSpPr>
          <a:xfrm>
            <a:off x="2858080" y="1945466"/>
            <a:ext cx="402398" cy="931085"/>
            <a:chOff x="2858080" y="1945466"/>
            <a:chExt cx="402398" cy="931085"/>
          </a:xfrm>
        </p:grpSpPr>
        <p:sp>
          <p:nvSpPr>
            <p:cNvPr id="595" name="SMARTInkShape-4515"/>
            <p:cNvSpPr/>
            <p:nvPr>
              <p:custDataLst>
                <p:tags r:id="rId31"/>
              </p:custDataLst>
            </p:nvPr>
          </p:nvSpPr>
          <p:spPr>
            <a:xfrm>
              <a:off x="2872339" y="1988737"/>
              <a:ext cx="109807" cy="214098"/>
            </a:xfrm>
            <a:custGeom>
              <a:avLst/>
              <a:gdLst/>
              <a:ahLst/>
              <a:cxnLst/>
              <a:rect l="0" t="0" r="0" b="0"/>
              <a:pathLst>
                <a:path w="109807" h="214098">
                  <a:moveTo>
                    <a:pt x="80411" y="43263"/>
                  </a:moveTo>
                  <a:lnTo>
                    <a:pt x="80411" y="43263"/>
                  </a:lnTo>
                  <a:lnTo>
                    <a:pt x="75342" y="37488"/>
                  </a:lnTo>
                  <a:lnTo>
                    <a:pt x="59212" y="10508"/>
                  </a:lnTo>
                  <a:lnTo>
                    <a:pt x="56400" y="9432"/>
                  </a:lnTo>
                  <a:lnTo>
                    <a:pt x="49513" y="10118"/>
                  </a:lnTo>
                  <a:lnTo>
                    <a:pt x="41749" y="20300"/>
                  </a:lnTo>
                  <a:lnTo>
                    <a:pt x="18525" y="62324"/>
                  </a:lnTo>
                  <a:lnTo>
                    <a:pt x="5081" y="107158"/>
                  </a:lnTo>
                  <a:lnTo>
                    <a:pt x="0" y="152819"/>
                  </a:lnTo>
                  <a:lnTo>
                    <a:pt x="5237" y="187516"/>
                  </a:lnTo>
                  <a:lnTo>
                    <a:pt x="13839" y="202860"/>
                  </a:lnTo>
                  <a:lnTo>
                    <a:pt x="19096" y="208928"/>
                  </a:lnTo>
                  <a:lnTo>
                    <a:pt x="25424" y="212267"/>
                  </a:lnTo>
                  <a:lnTo>
                    <a:pt x="39979" y="214097"/>
                  </a:lnTo>
                  <a:lnTo>
                    <a:pt x="55856" y="205031"/>
                  </a:lnTo>
                  <a:lnTo>
                    <a:pt x="89044" y="167096"/>
                  </a:lnTo>
                  <a:lnTo>
                    <a:pt x="100241" y="135930"/>
                  </a:lnTo>
                  <a:lnTo>
                    <a:pt x="106863" y="98559"/>
                  </a:lnTo>
                  <a:lnTo>
                    <a:pt x="109806" y="58432"/>
                  </a:lnTo>
                  <a:lnTo>
                    <a:pt x="104721" y="19770"/>
                  </a:lnTo>
                  <a:lnTo>
                    <a:pt x="100145" y="12079"/>
                  </a:lnTo>
                  <a:lnTo>
                    <a:pt x="87535" y="1651"/>
                  </a:lnTo>
                  <a:lnTo>
                    <a:pt x="80221" y="0"/>
                  </a:lnTo>
                  <a:lnTo>
                    <a:pt x="64569" y="1928"/>
                  </a:lnTo>
                  <a:lnTo>
                    <a:pt x="51968" y="9369"/>
                  </a:lnTo>
                  <a:lnTo>
                    <a:pt x="35961" y="2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516"/>
            <p:cNvSpPr/>
            <p:nvPr>
              <p:custDataLst>
                <p:tags r:id="rId32"/>
              </p:custDataLst>
            </p:nvPr>
          </p:nvSpPr>
          <p:spPr>
            <a:xfrm>
              <a:off x="3073400" y="212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517"/>
            <p:cNvSpPr/>
            <p:nvPr>
              <p:custDataLst>
                <p:tags r:id="rId33"/>
              </p:custDataLst>
            </p:nvPr>
          </p:nvSpPr>
          <p:spPr>
            <a:xfrm>
              <a:off x="3130550" y="1945466"/>
              <a:ext cx="129928" cy="245285"/>
            </a:xfrm>
            <a:custGeom>
              <a:avLst/>
              <a:gdLst/>
              <a:ahLst/>
              <a:cxnLst/>
              <a:rect l="0" t="0" r="0" b="0"/>
              <a:pathLst>
                <a:path w="129928" h="245285">
                  <a:moveTo>
                    <a:pt x="12700" y="29384"/>
                  </a:moveTo>
                  <a:lnTo>
                    <a:pt x="12700" y="29384"/>
                  </a:lnTo>
                  <a:lnTo>
                    <a:pt x="17769" y="23609"/>
                  </a:lnTo>
                  <a:lnTo>
                    <a:pt x="21538" y="17174"/>
                  </a:lnTo>
                  <a:lnTo>
                    <a:pt x="37740" y="5619"/>
                  </a:lnTo>
                  <a:lnTo>
                    <a:pt x="60414" y="0"/>
                  </a:lnTo>
                  <a:lnTo>
                    <a:pt x="81636" y="1706"/>
                  </a:lnTo>
                  <a:lnTo>
                    <a:pt x="92962" y="8616"/>
                  </a:lnTo>
                  <a:lnTo>
                    <a:pt x="97958" y="13422"/>
                  </a:lnTo>
                  <a:lnTo>
                    <a:pt x="103509" y="26288"/>
                  </a:lnTo>
                  <a:lnTo>
                    <a:pt x="104989" y="33670"/>
                  </a:lnTo>
                  <a:lnTo>
                    <a:pt x="102871" y="47517"/>
                  </a:lnTo>
                  <a:lnTo>
                    <a:pt x="90013" y="73653"/>
                  </a:lnTo>
                  <a:lnTo>
                    <a:pt x="65899" y="104854"/>
                  </a:lnTo>
                  <a:lnTo>
                    <a:pt x="65100" y="107214"/>
                  </a:lnTo>
                  <a:lnTo>
                    <a:pt x="66683" y="108787"/>
                  </a:lnTo>
                  <a:lnTo>
                    <a:pt x="110184" y="123389"/>
                  </a:lnTo>
                  <a:lnTo>
                    <a:pt x="121643" y="130195"/>
                  </a:lnTo>
                  <a:lnTo>
                    <a:pt x="125545" y="134692"/>
                  </a:lnTo>
                  <a:lnTo>
                    <a:pt x="129881" y="145332"/>
                  </a:lnTo>
                  <a:lnTo>
                    <a:pt x="129927" y="157116"/>
                  </a:lnTo>
                  <a:lnTo>
                    <a:pt x="128951" y="163222"/>
                  </a:lnTo>
                  <a:lnTo>
                    <a:pt x="118460" y="177532"/>
                  </a:lnTo>
                  <a:lnTo>
                    <a:pt x="90838" y="199574"/>
                  </a:lnTo>
                  <a:lnTo>
                    <a:pt x="46949" y="222614"/>
                  </a:lnTo>
                  <a:lnTo>
                    <a:pt x="0" y="24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518"/>
            <p:cNvSpPr/>
            <p:nvPr>
              <p:custDataLst>
                <p:tags r:id="rId34"/>
              </p:custDataLst>
            </p:nvPr>
          </p:nvSpPr>
          <p:spPr>
            <a:xfrm>
              <a:off x="2858080" y="2646038"/>
              <a:ext cx="96072" cy="181106"/>
            </a:xfrm>
            <a:custGeom>
              <a:avLst/>
              <a:gdLst/>
              <a:ahLst/>
              <a:cxnLst/>
              <a:rect l="0" t="0" r="0" b="0"/>
              <a:pathLst>
                <a:path w="96072" h="181106">
                  <a:moveTo>
                    <a:pt x="88320" y="33662"/>
                  </a:moveTo>
                  <a:lnTo>
                    <a:pt x="88320" y="33662"/>
                  </a:lnTo>
                  <a:lnTo>
                    <a:pt x="55148" y="2371"/>
                  </a:lnTo>
                  <a:lnTo>
                    <a:pt x="51389" y="102"/>
                  </a:lnTo>
                  <a:lnTo>
                    <a:pt x="46766" y="0"/>
                  </a:lnTo>
                  <a:lnTo>
                    <a:pt x="35985" y="3649"/>
                  </a:lnTo>
                  <a:lnTo>
                    <a:pt x="18015" y="23750"/>
                  </a:lnTo>
                  <a:lnTo>
                    <a:pt x="6027" y="58791"/>
                  </a:lnTo>
                  <a:lnTo>
                    <a:pt x="1378" y="100452"/>
                  </a:lnTo>
                  <a:lnTo>
                    <a:pt x="0" y="140705"/>
                  </a:lnTo>
                  <a:lnTo>
                    <a:pt x="5322" y="160965"/>
                  </a:lnTo>
                  <a:lnTo>
                    <a:pt x="9705" y="169330"/>
                  </a:lnTo>
                  <a:lnTo>
                    <a:pt x="14743" y="174908"/>
                  </a:lnTo>
                  <a:lnTo>
                    <a:pt x="25986" y="181105"/>
                  </a:lnTo>
                  <a:lnTo>
                    <a:pt x="39919" y="180096"/>
                  </a:lnTo>
                  <a:lnTo>
                    <a:pt x="47587" y="177851"/>
                  </a:lnTo>
                  <a:lnTo>
                    <a:pt x="71861" y="157837"/>
                  </a:lnTo>
                  <a:lnTo>
                    <a:pt x="82886" y="133771"/>
                  </a:lnTo>
                  <a:lnTo>
                    <a:pt x="93060" y="92252"/>
                  </a:lnTo>
                  <a:lnTo>
                    <a:pt x="96071" y="67463"/>
                  </a:lnTo>
                  <a:lnTo>
                    <a:pt x="92706" y="47038"/>
                  </a:lnTo>
                  <a:lnTo>
                    <a:pt x="84625" y="32316"/>
                  </a:lnTo>
                  <a:lnTo>
                    <a:pt x="73978" y="21775"/>
                  </a:lnTo>
                  <a:lnTo>
                    <a:pt x="62190" y="14738"/>
                  </a:lnTo>
                  <a:lnTo>
                    <a:pt x="51777" y="13022"/>
                  </a:lnTo>
                  <a:lnTo>
                    <a:pt x="37520" y="14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519"/>
            <p:cNvSpPr/>
            <p:nvPr>
              <p:custDataLst>
                <p:tags r:id="rId35"/>
              </p:custDataLst>
            </p:nvPr>
          </p:nvSpPr>
          <p:spPr>
            <a:xfrm>
              <a:off x="3022600" y="2743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520"/>
            <p:cNvSpPr/>
            <p:nvPr>
              <p:custDataLst>
                <p:tags r:id="rId36"/>
              </p:custDataLst>
            </p:nvPr>
          </p:nvSpPr>
          <p:spPr>
            <a:xfrm>
              <a:off x="3109490" y="2628900"/>
              <a:ext cx="97261" cy="163129"/>
            </a:xfrm>
            <a:custGeom>
              <a:avLst/>
              <a:gdLst/>
              <a:ahLst/>
              <a:cxnLst/>
              <a:rect l="0" t="0" r="0" b="0"/>
              <a:pathLst>
                <a:path w="97261" h="163129">
                  <a:moveTo>
                    <a:pt x="52810" y="0"/>
                  </a:moveTo>
                  <a:lnTo>
                    <a:pt x="52810" y="0"/>
                  </a:lnTo>
                  <a:lnTo>
                    <a:pt x="47741" y="5775"/>
                  </a:lnTo>
                  <a:lnTo>
                    <a:pt x="26803" y="52686"/>
                  </a:lnTo>
                  <a:lnTo>
                    <a:pt x="10357" y="96877"/>
                  </a:lnTo>
                  <a:lnTo>
                    <a:pt x="0" y="134821"/>
                  </a:lnTo>
                  <a:lnTo>
                    <a:pt x="647" y="147174"/>
                  </a:lnTo>
                  <a:lnTo>
                    <a:pt x="2512" y="151738"/>
                  </a:lnTo>
                  <a:lnTo>
                    <a:pt x="8348" y="158691"/>
                  </a:lnTo>
                  <a:lnTo>
                    <a:pt x="17527" y="162252"/>
                  </a:lnTo>
                  <a:lnTo>
                    <a:pt x="28662" y="163128"/>
                  </a:lnTo>
                  <a:lnTo>
                    <a:pt x="47537" y="158950"/>
                  </a:lnTo>
                  <a:lnTo>
                    <a:pt x="75078" y="145253"/>
                  </a:lnTo>
                  <a:lnTo>
                    <a:pt x="9726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521"/>
            <p:cNvSpPr/>
            <p:nvPr>
              <p:custDataLst>
                <p:tags r:id="rId37"/>
              </p:custDataLst>
            </p:nvPr>
          </p:nvSpPr>
          <p:spPr>
            <a:xfrm>
              <a:off x="3181350" y="27432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3240" y="45434"/>
                  </a:lnTo>
                  <a:lnTo>
                    <a:pt x="640" y="8964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894"/>
          <p:cNvGrpSpPr/>
          <p:nvPr/>
        </p:nvGrpSpPr>
        <p:grpSpPr>
          <a:xfrm>
            <a:off x="2859302" y="3437871"/>
            <a:ext cx="429999" cy="246497"/>
            <a:chOff x="2859302" y="3437871"/>
            <a:chExt cx="429999" cy="246497"/>
          </a:xfrm>
        </p:grpSpPr>
        <p:sp>
          <p:nvSpPr>
            <p:cNvPr id="603" name="SMARTInkShape-4522"/>
            <p:cNvSpPr/>
            <p:nvPr>
              <p:custDataLst>
                <p:tags r:id="rId27"/>
              </p:custDataLst>
            </p:nvPr>
          </p:nvSpPr>
          <p:spPr>
            <a:xfrm>
              <a:off x="2859302" y="3487033"/>
              <a:ext cx="88435" cy="197335"/>
            </a:xfrm>
            <a:custGeom>
              <a:avLst/>
              <a:gdLst/>
              <a:ahLst/>
              <a:cxnLst/>
              <a:rect l="0" t="0" r="0" b="0"/>
              <a:pathLst>
                <a:path w="88435" h="197335">
                  <a:moveTo>
                    <a:pt x="87098" y="5467"/>
                  </a:moveTo>
                  <a:lnTo>
                    <a:pt x="87098" y="5467"/>
                  </a:lnTo>
                  <a:lnTo>
                    <a:pt x="76959" y="1103"/>
                  </a:lnTo>
                  <a:lnTo>
                    <a:pt x="69421" y="0"/>
                  </a:lnTo>
                  <a:lnTo>
                    <a:pt x="59486" y="5154"/>
                  </a:lnTo>
                  <a:lnTo>
                    <a:pt x="32490" y="32451"/>
                  </a:lnTo>
                  <a:lnTo>
                    <a:pt x="15022" y="71710"/>
                  </a:lnTo>
                  <a:lnTo>
                    <a:pt x="4280" y="115719"/>
                  </a:lnTo>
                  <a:lnTo>
                    <a:pt x="0" y="156667"/>
                  </a:lnTo>
                  <a:lnTo>
                    <a:pt x="4644" y="177089"/>
                  </a:lnTo>
                  <a:lnTo>
                    <a:pt x="8845" y="185499"/>
                  </a:lnTo>
                  <a:lnTo>
                    <a:pt x="14468" y="191105"/>
                  </a:lnTo>
                  <a:lnTo>
                    <a:pt x="28242" y="197334"/>
                  </a:lnTo>
                  <a:lnTo>
                    <a:pt x="35866" y="196878"/>
                  </a:lnTo>
                  <a:lnTo>
                    <a:pt x="51864" y="190727"/>
                  </a:lnTo>
                  <a:lnTo>
                    <a:pt x="73366" y="168623"/>
                  </a:lnTo>
                  <a:lnTo>
                    <a:pt x="86400" y="129617"/>
                  </a:lnTo>
                  <a:lnTo>
                    <a:pt x="88434" y="94747"/>
                  </a:lnTo>
                  <a:lnTo>
                    <a:pt x="85575" y="59963"/>
                  </a:lnTo>
                  <a:lnTo>
                    <a:pt x="77249" y="35097"/>
                  </a:lnTo>
                  <a:lnTo>
                    <a:pt x="64612" y="20282"/>
                  </a:lnTo>
                  <a:lnTo>
                    <a:pt x="57290" y="15344"/>
                  </a:lnTo>
                  <a:lnTo>
                    <a:pt x="43511" y="11738"/>
                  </a:lnTo>
                  <a:lnTo>
                    <a:pt x="2359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523"/>
            <p:cNvSpPr/>
            <p:nvPr>
              <p:custDataLst>
                <p:tags r:id="rId28"/>
              </p:custDataLst>
            </p:nvPr>
          </p:nvSpPr>
          <p:spPr>
            <a:xfrm>
              <a:off x="3022600" y="3600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524"/>
            <p:cNvSpPr/>
            <p:nvPr>
              <p:custDataLst>
                <p:tags r:id="rId29"/>
              </p:custDataLst>
            </p:nvPr>
          </p:nvSpPr>
          <p:spPr>
            <a:xfrm>
              <a:off x="3111500" y="3437871"/>
              <a:ext cx="139425" cy="219730"/>
            </a:xfrm>
            <a:custGeom>
              <a:avLst/>
              <a:gdLst/>
              <a:ahLst/>
              <a:cxnLst/>
              <a:rect l="0" t="0" r="0" b="0"/>
              <a:pathLst>
                <a:path w="139425" h="219730">
                  <a:moveTo>
                    <a:pt x="0" y="41929"/>
                  </a:moveTo>
                  <a:lnTo>
                    <a:pt x="0" y="41929"/>
                  </a:lnTo>
                  <a:lnTo>
                    <a:pt x="0" y="31816"/>
                  </a:lnTo>
                  <a:lnTo>
                    <a:pt x="2117" y="27426"/>
                  </a:lnTo>
                  <a:lnTo>
                    <a:pt x="10113" y="18785"/>
                  </a:lnTo>
                  <a:lnTo>
                    <a:pt x="29886" y="5987"/>
                  </a:lnTo>
                  <a:lnTo>
                    <a:pt x="56990" y="0"/>
                  </a:lnTo>
                  <a:lnTo>
                    <a:pt x="90734" y="1597"/>
                  </a:lnTo>
                  <a:lnTo>
                    <a:pt x="109471" y="8481"/>
                  </a:lnTo>
                  <a:lnTo>
                    <a:pt x="117431" y="13280"/>
                  </a:lnTo>
                  <a:lnTo>
                    <a:pt x="130038" y="28021"/>
                  </a:lnTo>
                  <a:lnTo>
                    <a:pt x="135375" y="36890"/>
                  </a:lnTo>
                  <a:lnTo>
                    <a:pt x="139424" y="59915"/>
                  </a:lnTo>
                  <a:lnTo>
                    <a:pt x="135855" y="98764"/>
                  </a:lnTo>
                  <a:lnTo>
                    <a:pt x="123979" y="140849"/>
                  </a:lnTo>
                  <a:lnTo>
                    <a:pt x="110818" y="183422"/>
                  </a:lnTo>
                  <a:lnTo>
                    <a:pt x="101600" y="219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525"/>
            <p:cNvSpPr/>
            <p:nvPr>
              <p:custDataLst>
                <p:tags r:id="rId30"/>
              </p:custDataLst>
            </p:nvPr>
          </p:nvSpPr>
          <p:spPr>
            <a:xfrm>
              <a:off x="3136900" y="35623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6742" y="22912"/>
                  </a:lnTo>
                  <a:lnTo>
                    <a:pt x="43351" y="14743"/>
                  </a:lnTo>
                  <a:lnTo>
                    <a:pt x="87477" y="8445"/>
                  </a:lnTo>
                  <a:lnTo>
                    <a:pt x="130655" y="28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SMARTInkShape-Group895"/>
          <p:cNvGrpSpPr/>
          <p:nvPr/>
        </p:nvGrpSpPr>
        <p:grpSpPr>
          <a:xfrm>
            <a:off x="2848532" y="4238429"/>
            <a:ext cx="389969" cy="886022"/>
            <a:chOff x="2848532" y="4238429"/>
            <a:chExt cx="389969" cy="886022"/>
          </a:xfrm>
        </p:grpSpPr>
        <p:sp>
          <p:nvSpPr>
            <p:cNvPr id="608" name="SMARTInkShape-4526"/>
            <p:cNvSpPr/>
            <p:nvPr>
              <p:custDataLst>
                <p:tags r:id="rId21"/>
              </p:custDataLst>
            </p:nvPr>
          </p:nvSpPr>
          <p:spPr>
            <a:xfrm>
              <a:off x="3041650" y="503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527"/>
            <p:cNvSpPr/>
            <p:nvPr>
              <p:custDataLst>
                <p:tags r:id="rId22"/>
              </p:custDataLst>
            </p:nvPr>
          </p:nvSpPr>
          <p:spPr>
            <a:xfrm>
              <a:off x="2984500" y="434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528"/>
            <p:cNvSpPr/>
            <p:nvPr>
              <p:custDataLst>
                <p:tags r:id="rId23"/>
              </p:custDataLst>
            </p:nvPr>
          </p:nvSpPr>
          <p:spPr>
            <a:xfrm>
              <a:off x="3087788" y="4238429"/>
              <a:ext cx="90415" cy="178162"/>
            </a:xfrm>
            <a:custGeom>
              <a:avLst/>
              <a:gdLst/>
              <a:ahLst/>
              <a:cxnLst/>
              <a:rect l="0" t="0" r="0" b="0"/>
              <a:pathLst>
                <a:path w="90415" h="178162">
                  <a:moveTo>
                    <a:pt x="55462" y="3371"/>
                  </a:moveTo>
                  <a:lnTo>
                    <a:pt x="55462" y="3371"/>
                  </a:lnTo>
                  <a:lnTo>
                    <a:pt x="48720" y="0"/>
                  </a:lnTo>
                  <a:lnTo>
                    <a:pt x="31043" y="1275"/>
                  </a:lnTo>
                  <a:lnTo>
                    <a:pt x="19679" y="6202"/>
                  </a:lnTo>
                  <a:lnTo>
                    <a:pt x="14673" y="9492"/>
                  </a:lnTo>
                  <a:lnTo>
                    <a:pt x="9112" y="16910"/>
                  </a:lnTo>
                  <a:lnTo>
                    <a:pt x="7628" y="20864"/>
                  </a:lnTo>
                  <a:lnTo>
                    <a:pt x="9743" y="30901"/>
                  </a:lnTo>
                  <a:lnTo>
                    <a:pt x="22599" y="54592"/>
                  </a:lnTo>
                  <a:lnTo>
                    <a:pt x="46043" y="85429"/>
                  </a:lnTo>
                  <a:lnTo>
                    <a:pt x="51276" y="104518"/>
                  </a:lnTo>
                  <a:lnTo>
                    <a:pt x="50851" y="131726"/>
                  </a:lnTo>
                  <a:lnTo>
                    <a:pt x="42885" y="154291"/>
                  </a:lnTo>
                  <a:lnTo>
                    <a:pt x="28217" y="171012"/>
                  </a:lnTo>
                  <a:lnTo>
                    <a:pt x="18423" y="176655"/>
                  </a:lnTo>
                  <a:lnTo>
                    <a:pt x="13836" y="178161"/>
                  </a:lnTo>
                  <a:lnTo>
                    <a:pt x="10073" y="177753"/>
                  </a:lnTo>
                  <a:lnTo>
                    <a:pt x="6858" y="176070"/>
                  </a:lnTo>
                  <a:lnTo>
                    <a:pt x="4010" y="173537"/>
                  </a:lnTo>
                  <a:lnTo>
                    <a:pt x="844" y="165078"/>
                  </a:lnTo>
                  <a:lnTo>
                    <a:pt x="0" y="159859"/>
                  </a:lnTo>
                  <a:lnTo>
                    <a:pt x="5554" y="139030"/>
                  </a:lnTo>
                  <a:lnTo>
                    <a:pt x="42515" y="98824"/>
                  </a:lnTo>
                  <a:lnTo>
                    <a:pt x="82937" y="60539"/>
                  </a:lnTo>
                  <a:lnTo>
                    <a:pt x="88839" y="47829"/>
                  </a:lnTo>
                  <a:lnTo>
                    <a:pt x="90414" y="41476"/>
                  </a:lnTo>
                  <a:lnTo>
                    <a:pt x="90052" y="36536"/>
                  </a:lnTo>
                  <a:lnTo>
                    <a:pt x="88400" y="32536"/>
                  </a:lnTo>
                  <a:lnTo>
                    <a:pt x="85887" y="29164"/>
                  </a:lnTo>
                  <a:lnTo>
                    <a:pt x="75569" y="25418"/>
                  </a:lnTo>
                  <a:lnTo>
                    <a:pt x="60870" y="24458"/>
                  </a:lnTo>
                  <a:lnTo>
                    <a:pt x="23712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529"/>
            <p:cNvSpPr/>
            <p:nvPr>
              <p:custDataLst>
                <p:tags r:id="rId24"/>
              </p:custDataLst>
            </p:nvPr>
          </p:nvSpPr>
          <p:spPr>
            <a:xfrm>
              <a:off x="2848532" y="4277800"/>
              <a:ext cx="76836" cy="146894"/>
            </a:xfrm>
            <a:custGeom>
              <a:avLst/>
              <a:gdLst/>
              <a:ahLst/>
              <a:cxnLst/>
              <a:rect l="0" t="0" r="0" b="0"/>
              <a:pathLst>
                <a:path w="76836" h="146894">
                  <a:moveTo>
                    <a:pt x="34368" y="21150"/>
                  </a:moveTo>
                  <a:lnTo>
                    <a:pt x="34368" y="21150"/>
                  </a:lnTo>
                  <a:lnTo>
                    <a:pt x="34368" y="10215"/>
                  </a:lnTo>
                  <a:lnTo>
                    <a:pt x="32957" y="10332"/>
                  </a:lnTo>
                  <a:lnTo>
                    <a:pt x="27626" y="12344"/>
                  </a:lnTo>
                  <a:lnTo>
                    <a:pt x="16691" y="24185"/>
                  </a:lnTo>
                  <a:lnTo>
                    <a:pt x="5424" y="61652"/>
                  </a:lnTo>
                  <a:lnTo>
                    <a:pt x="0" y="92496"/>
                  </a:lnTo>
                  <a:lnTo>
                    <a:pt x="2940" y="119117"/>
                  </a:lnTo>
                  <a:lnTo>
                    <a:pt x="8876" y="133835"/>
                  </a:lnTo>
                  <a:lnTo>
                    <a:pt x="13140" y="138606"/>
                  </a:lnTo>
                  <a:lnTo>
                    <a:pt x="23522" y="143908"/>
                  </a:lnTo>
                  <a:lnTo>
                    <a:pt x="41267" y="146893"/>
                  </a:lnTo>
                  <a:lnTo>
                    <a:pt x="53662" y="141947"/>
                  </a:lnTo>
                  <a:lnTo>
                    <a:pt x="59931" y="137664"/>
                  </a:lnTo>
                  <a:lnTo>
                    <a:pt x="68777" y="125380"/>
                  </a:lnTo>
                  <a:lnTo>
                    <a:pt x="74355" y="109102"/>
                  </a:lnTo>
                  <a:lnTo>
                    <a:pt x="76835" y="87756"/>
                  </a:lnTo>
                  <a:lnTo>
                    <a:pt x="68117" y="45197"/>
                  </a:lnTo>
                  <a:lnTo>
                    <a:pt x="52129" y="13693"/>
                  </a:lnTo>
                  <a:lnTo>
                    <a:pt x="40145" y="3725"/>
                  </a:lnTo>
                  <a:lnTo>
                    <a:pt x="29175" y="0"/>
                  </a:lnTo>
                  <a:lnTo>
                    <a:pt x="15318" y="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530"/>
            <p:cNvSpPr/>
            <p:nvPr>
              <p:custDataLst>
                <p:tags r:id="rId25"/>
              </p:custDataLst>
            </p:nvPr>
          </p:nvSpPr>
          <p:spPr>
            <a:xfrm>
              <a:off x="2886587" y="4883673"/>
              <a:ext cx="71051" cy="208407"/>
            </a:xfrm>
            <a:custGeom>
              <a:avLst/>
              <a:gdLst/>
              <a:ahLst/>
              <a:cxnLst/>
              <a:rect l="0" t="0" r="0" b="0"/>
              <a:pathLst>
                <a:path w="71051" h="208407">
                  <a:moveTo>
                    <a:pt x="40763" y="12177"/>
                  </a:moveTo>
                  <a:lnTo>
                    <a:pt x="40763" y="12177"/>
                  </a:lnTo>
                  <a:lnTo>
                    <a:pt x="40763" y="5435"/>
                  </a:lnTo>
                  <a:lnTo>
                    <a:pt x="40057" y="3449"/>
                  </a:lnTo>
                  <a:lnTo>
                    <a:pt x="38882" y="2125"/>
                  </a:lnTo>
                  <a:lnTo>
                    <a:pt x="35693" y="654"/>
                  </a:lnTo>
                  <a:lnTo>
                    <a:pt x="31925" y="0"/>
                  </a:lnTo>
                  <a:lnTo>
                    <a:pt x="22465" y="3004"/>
                  </a:lnTo>
                  <a:lnTo>
                    <a:pt x="10725" y="18474"/>
                  </a:lnTo>
                  <a:lnTo>
                    <a:pt x="5052" y="54416"/>
                  </a:lnTo>
                  <a:lnTo>
                    <a:pt x="0" y="100814"/>
                  </a:lnTo>
                  <a:lnTo>
                    <a:pt x="4147" y="146939"/>
                  </a:lnTo>
                  <a:lnTo>
                    <a:pt x="14313" y="181772"/>
                  </a:lnTo>
                  <a:lnTo>
                    <a:pt x="24068" y="197149"/>
                  </a:lnTo>
                  <a:lnTo>
                    <a:pt x="29633" y="203225"/>
                  </a:lnTo>
                  <a:lnTo>
                    <a:pt x="35460" y="206570"/>
                  </a:lnTo>
                  <a:lnTo>
                    <a:pt x="47578" y="208406"/>
                  </a:lnTo>
                  <a:lnTo>
                    <a:pt x="52362" y="206496"/>
                  </a:lnTo>
                  <a:lnTo>
                    <a:pt x="59559" y="198730"/>
                  </a:lnTo>
                  <a:lnTo>
                    <a:pt x="67577" y="172344"/>
                  </a:lnTo>
                  <a:lnTo>
                    <a:pt x="71050" y="130974"/>
                  </a:lnTo>
                  <a:lnTo>
                    <a:pt x="65337" y="89709"/>
                  </a:lnTo>
                  <a:lnTo>
                    <a:pt x="54708" y="60785"/>
                  </a:lnTo>
                  <a:lnTo>
                    <a:pt x="42621" y="42180"/>
                  </a:lnTo>
                  <a:lnTo>
                    <a:pt x="15363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531"/>
            <p:cNvSpPr/>
            <p:nvPr>
              <p:custDataLst>
                <p:tags r:id="rId26"/>
              </p:custDataLst>
            </p:nvPr>
          </p:nvSpPr>
          <p:spPr>
            <a:xfrm>
              <a:off x="3158382" y="4855807"/>
              <a:ext cx="80119" cy="268644"/>
            </a:xfrm>
            <a:custGeom>
              <a:avLst/>
              <a:gdLst/>
              <a:ahLst/>
              <a:cxnLst/>
              <a:rect l="0" t="0" r="0" b="0"/>
              <a:pathLst>
                <a:path w="80119" h="268644">
                  <a:moveTo>
                    <a:pt x="80118" y="46393"/>
                  </a:moveTo>
                  <a:lnTo>
                    <a:pt x="80118" y="46393"/>
                  </a:lnTo>
                  <a:lnTo>
                    <a:pt x="73637" y="35548"/>
                  </a:lnTo>
                  <a:lnTo>
                    <a:pt x="45813" y="7323"/>
                  </a:lnTo>
                  <a:lnTo>
                    <a:pt x="34532" y="1278"/>
                  </a:lnTo>
                  <a:lnTo>
                    <a:pt x="24345" y="0"/>
                  </a:lnTo>
                  <a:lnTo>
                    <a:pt x="19653" y="648"/>
                  </a:lnTo>
                  <a:lnTo>
                    <a:pt x="10676" y="7012"/>
                  </a:lnTo>
                  <a:lnTo>
                    <a:pt x="6307" y="11671"/>
                  </a:lnTo>
                  <a:lnTo>
                    <a:pt x="1452" y="24377"/>
                  </a:lnTo>
                  <a:lnTo>
                    <a:pt x="0" y="38019"/>
                  </a:lnTo>
                  <a:lnTo>
                    <a:pt x="1706" y="48785"/>
                  </a:lnTo>
                  <a:lnTo>
                    <a:pt x="6698" y="56394"/>
                  </a:lnTo>
                  <a:lnTo>
                    <a:pt x="10005" y="59410"/>
                  </a:lnTo>
                  <a:lnTo>
                    <a:pt x="17442" y="62761"/>
                  </a:lnTo>
                  <a:lnTo>
                    <a:pt x="21400" y="63656"/>
                  </a:lnTo>
                  <a:lnTo>
                    <a:pt x="25451" y="62135"/>
                  </a:lnTo>
                  <a:lnTo>
                    <a:pt x="33714" y="54800"/>
                  </a:lnTo>
                  <a:lnTo>
                    <a:pt x="47832" y="37448"/>
                  </a:lnTo>
                  <a:lnTo>
                    <a:pt x="50127" y="36196"/>
                  </a:lnTo>
                  <a:lnTo>
                    <a:pt x="51657" y="38184"/>
                  </a:lnTo>
                  <a:lnTo>
                    <a:pt x="57686" y="82750"/>
                  </a:lnTo>
                  <a:lnTo>
                    <a:pt x="59565" y="114762"/>
                  </a:lnTo>
                  <a:lnTo>
                    <a:pt x="60400" y="149452"/>
                  </a:lnTo>
                  <a:lnTo>
                    <a:pt x="60771" y="183683"/>
                  </a:lnTo>
                  <a:lnTo>
                    <a:pt x="60980" y="224576"/>
                  </a:lnTo>
                  <a:lnTo>
                    <a:pt x="61068" y="26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" name="SMARTInkShape-4532"/>
          <p:cNvSpPr/>
          <p:nvPr>
            <p:custDataLst>
              <p:tags r:id="rId20"/>
            </p:custDataLst>
          </p:nvPr>
        </p:nvSpPr>
        <p:spPr>
          <a:xfrm>
            <a:off x="4071319" y="584200"/>
            <a:ext cx="1202637" cy="914054"/>
          </a:xfrm>
          <a:custGeom>
            <a:avLst/>
            <a:gdLst/>
            <a:ahLst/>
            <a:cxnLst/>
            <a:rect l="0" t="0" r="0" b="0"/>
            <a:pathLst>
              <a:path w="1202637" h="914054">
                <a:moveTo>
                  <a:pt x="449881" y="19050"/>
                </a:moveTo>
                <a:lnTo>
                  <a:pt x="449881" y="19050"/>
                </a:lnTo>
                <a:lnTo>
                  <a:pt x="428218" y="18344"/>
                </a:lnTo>
                <a:lnTo>
                  <a:pt x="384491" y="7790"/>
                </a:lnTo>
                <a:lnTo>
                  <a:pt x="339326" y="8358"/>
                </a:lnTo>
                <a:lnTo>
                  <a:pt x="299083" y="11842"/>
                </a:lnTo>
                <a:lnTo>
                  <a:pt x="257163" y="22670"/>
                </a:lnTo>
                <a:lnTo>
                  <a:pt x="216793" y="38397"/>
                </a:lnTo>
                <a:lnTo>
                  <a:pt x="191964" y="52769"/>
                </a:lnTo>
                <a:lnTo>
                  <a:pt x="158102" y="87879"/>
                </a:lnTo>
                <a:lnTo>
                  <a:pt x="126073" y="129261"/>
                </a:lnTo>
                <a:lnTo>
                  <a:pt x="96275" y="168787"/>
                </a:lnTo>
                <a:lnTo>
                  <a:pt x="71156" y="214747"/>
                </a:lnTo>
                <a:lnTo>
                  <a:pt x="58737" y="251071"/>
                </a:lnTo>
                <a:lnTo>
                  <a:pt x="48707" y="291232"/>
                </a:lnTo>
                <a:lnTo>
                  <a:pt x="36798" y="329943"/>
                </a:lnTo>
                <a:lnTo>
                  <a:pt x="28095" y="368224"/>
                </a:lnTo>
                <a:lnTo>
                  <a:pt x="23635" y="406377"/>
                </a:lnTo>
                <a:lnTo>
                  <a:pt x="15807" y="453824"/>
                </a:lnTo>
                <a:lnTo>
                  <a:pt x="12939" y="489831"/>
                </a:lnTo>
                <a:lnTo>
                  <a:pt x="7605" y="535560"/>
                </a:lnTo>
                <a:lnTo>
                  <a:pt x="3939" y="582745"/>
                </a:lnTo>
                <a:lnTo>
                  <a:pt x="0" y="626246"/>
                </a:lnTo>
                <a:lnTo>
                  <a:pt x="8656" y="673174"/>
                </a:lnTo>
                <a:lnTo>
                  <a:pt x="19773" y="717147"/>
                </a:lnTo>
                <a:lnTo>
                  <a:pt x="35349" y="759804"/>
                </a:lnTo>
                <a:lnTo>
                  <a:pt x="56225" y="805882"/>
                </a:lnTo>
                <a:lnTo>
                  <a:pt x="73695" y="842933"/>
                </a:lnTo>
                <a:lnTo>
                  <a:pt x="101265" y="867342"/>
                </a:lnTo>
                <a:lnTo>
                  <a:pt x="144254" y="884352"/>
                </a:lnTo>
                <a:lnTo>
                  <a:pt x="178603" y="893414"/>
                </a:lnTo>
                <a:lnTo>
                  <a:pt x="224642" y="900206"/>
                </a:lnTo>
                <a:lnTo>
                  <a:pt x="264278" y="904776"/>
                </a:lnTo>
                <a:lnTo>
                  <a:pt x="305373" y="911767"/>
                </a:lnTo>
                <a:lnTo>
                  <a:pt x="346672" y="914053"/>
                </a:lnTo>
                <a:lnTo>
                  <a:pt x="386726" y="909328"/>
                </a:lnTo>
                <a:lnTo>
                  <a:pt x="428760" y="908218"/>
                </a:lnTo>
                <a:lnTo>
                  <a:pt x="474424" y="908072"/>
                </a:lnTo>
                <a:lnTo>
                  <a:pt x="516195" y="903027"/>
                </a:lnTo>
                <a:lnTo>
                  <a:pt x="561598" y="897511"/>
                </a:lnTo>
                <a:lnTo>
                  <a:pt x="604336" y="892264"/>
                </a:lnTo>
                <a:lnTo>
                  <a:pt x="646723" y="887548"/>
                </a:lnTo>
                <a:lnTo>
                  <a:pt x="663661" y="885533"/>
                </a:lnTo>
                <a:lnTo>
                  <a:pt x="705997" y="888404"/>
                </a:lnTo>
                <a:lnTo>
                  <a:pt x="751330" y="883480"/>
                </a:lnTo>
                <a:lnTo>
                  <a:pt x="797278" y="875852"/>
                </a:lnTo>
                <a:lnTo>
                  <a:pt x="841151" y="869817"/>
                </a:lnTo>
                <a:lnTo>
                  <a:pt x="879078" y="865442"/>
                </a:lnTo>
                <a:lnTo>
                  <a:pt x="920129" y="860593"/>
                </a:lnTo>
                <a:lnTo>
                  <a:pt x="963998" y="845757"/>
                </a:lnTo>
                <a:lnTo>
                  <a:pt x="1011275" y="829804"/>
                </a:lnTo>
                <a:lnTo>
                  <a:pt x="1055847" y="808201"/>
                </a:lnTo>
                <a:lnTo>
                  <a:pt x="1100633" y="779764"/>
                </a:lnTo>
                <a:lnTo>
                  <a:pt x="1148188" y="742286"/>
                </a:lnTo>
                <a:lnTo>
                  <a:pt x="1166667" y="722292"/>
                </a:lnTo>
                <a:lnTo>
                  <a:pt x="1180689" y="693242"/>
                </a:lnTo>
                <a:lnTo>
                  <a:pt x="1190331" y="654687"/>
                </a:lnTo>
                <a:lnTo>
                  <a:pt x="1202110" y="607139"/>
                </a:lnTo>
                <a:lnTo>
                  <a:pt x="1202636" y="579002"/>
                </a:lnTo>
                <a:lnTo>
                  <a:pt x="1193122" y="537469"/>
                </a:lnTo>
                <a:lnTo>
                  <a:pt x="1178335" y="497603"/>
                </a:lnTo>
                <a:lnTo>
                  <a:pt x="1164751" y="463398"/>
                </a:lnTo>
                <a:lnTo>
                  <a:pt x="1150013" y="427499"/>
                </a:lnTo>
                <a:lnTo>
                  <a:pt x="1129814" y="383489"/>
                </a:lnTo>
                <a:lnTo>
                  <a:pt x="1109719" y="344343"/>
                </a:lnTo>
                <a:lnTo>
                  <a:pt x="1079883" y="299153"/>
                </a:lnTo>
                <a:lnTo>
                  <a:pt x="1050027" y="252885"/>
                </a:lnTo>
                <a:lnTo>
                  <a:pt x="1028693" y="212198"/>
                </a:lnTo>
                <a:lnTo>
                  <a:pt x="1006179" y="168707"/>
                </a:lnTo>
                <a:lnTo>
                  <a:pt x="974137" y="128758"/>
                </a:lnTo>
                <a:lnTo>
                  <a:pt x="928011" y="89968"/>
                </a:lnTo>
                <a:lnTo>
                  <a:pt x="880508" y="60662"/>
                </a:lnTo>
                <a:lnTo>
                  <a:pt x="840815" y="42609"/>
                </a:lnTo>
                <a:lnTo>
                  <a:pt x="795240" y="27336"/>
                </a:lnTo>
                <a:lnTo>
                  <a:pt x="757291" y="21505"/>
                </a:lnTo>
                <a:lnTo>
                  <a:pt x="721823" y="17896"/>
                </a:lnTo>
                <a:lnTo>
                  <a:pt x="682621" y="14240"/>
                </a:lnTo>
                <a:lnTo>
                  <a:pt x="643489" y="13156"/>
                </a:lnTo>
                <a:lnTo>
                  <a:pt x="598661" y="9419"/>
                </a:lnTo>
                <a:lnTo>
                  <a:pt x="555835" y="6956"/>
                </a:lnTo>
                <a:lnTo>
                  <a:pt x="509555" y="9801"/>
                </a:lnTo>
                <a:lnTo>
                  <a:pt x="463434" y="13236"/>
                </a:lnTo>
                <a:lnTo>
                  <a:pt x="436318" y="18145"/>
                </a:lnTo>
                <a:lnTo>
                  <a:pt x="391564" y="9567"/>
                </a:lnTo>
                <a:lnTo>
                  <a:pt x="35463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6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897"/>
          <p:cNvGrpSpPr/>
          <p:nvPr/>
        </p:nvGrpSpPr>
        <p:grpSpPr>
          <a:xfrm>
            <a:off x="1530350" y="412436"/>
            <a:ext cx="2686051" cy="582453"/>
            <a:chOff x="1530350" y="412436"/>
            <a:chExt cx="2686051" cy="582453"/>
          </a:xfrm>
        </p:grpSpPr>
        <p:sp>
          <p:nvSpPr>
            <p:cNvPr id="2" name="SMARTInkShape-4533"/>
            <p:cNvSpPr/>
            <p:nvPr>
              <p:custDataLst>
                <p:tags r:id="rId125"/>
              </p:custDataLst>
            </p:nvPr>
          </p:nvSpPr>
          <p:spPr>
            <a:xfrm>
              <a:off x="2345543" y="708613"/>
              <a:ext cx="92858" cy="104188"/>
            </a:xfrm>
            <a:custGeom>
              <a:avLst/>
              <a:gdLst/>
              <a:ahLst/>
              <a:cxnLst/>
              <a:rect l="0" t="0" r="0" b="0"/>
              <a:pathLst>
                <a:path w="92858" h="104188">
                  <a:moveTo>
                    <a:pt x="73807" y="47037"/>
                  </a:moveTo>
                  <a:lnTo>
                    <a:pt x="73807" y="47037"/>
                  </a:lnTo>
                  <a:lnTo>
                    <a:pt x="61873" y="33222"/>
                  </a:lnTo>
                  <a:lnTo>
                    <a:pt x="36119" y="3115"/>
                  </a:lnTo>
                  <a:lnTo>
                    <a:pt x="33865" y="823"/>
                  </a:lnTo>
                  <a:lnTo>
                    <a:pt x="30951" y="0"/>
                  </a:lnTo>
                  <a:lnTo>
                    <a:pt x="23951" y="967"/>
                  </a:lnTo>
                  <a:lnTo>
                    <a:pt x="16136" y="9393"/>
                  </a:lnTo>
                  <a:lnTo>
                    <a:pt x="5684" y="30004"/>
                  </a:lnTo>
                  <a:lnTo>
                    <a:pt x="0" y="53984"/>
                  </a:lnTo>
                  <a:lnTo>
                    <a:pt x="198" y="77083"/>
                  </a:lnTo>
                  <a:lnTo>
                    <a:pt x="3697" y="89318"/>
                  </a:lnTo>
                  <a:lnTo>
                    <a:pt x="9956" y="97108"/>
                  </a:lnTo>
                  <a:lnTo>
                    <a:pt x="17442" y="101041"/>
                  </a:lnTo>
                  <a:lnTo>
                    <a:pt x="21414" y="102090"/>
                  </a:lnTo>
                  <a:lnTo>
                    <a:pt x="24767" y="101378"/>
                  </a:lnTo>
                  <a:lnTo>
                    <a:pt x="30374" y="96824"/>
                  </a:lnTo>
                  <a:lnTo>
                    <a:pt x="39723" y="83813"/>
                  </a:lnTo>
                  <a:lnTo>
                    <a:pt x="44077" y="81021"/>
                  </a:lnTo>
                  <a:lnTo>
                    <a:pt x="45520" y="80982"/>
                  </a:lnTo>
                  <a:lnTo>
                    <a:pt x="46483" y="81661"/>
                  </a:lnTo>
                  <a:lnTo>
                    <a:pt x="49718" y="85989"/>
                  </a:lnTo>
                  <a:lnTo>
                    <a:pt x="60504" y="97143"/>
                  </a:lnTo>
                  <a:lnTo>
                    <a:pt x="68129" y="101056"/>
                  </a:lnTo>
                  <a:lnTo>
                    <a:pt x="92857" y="10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34"/>
            <p:cNvSpPr/>
            <p:nvPr>
              <p:custDataLst>
                <p:tags r:id="rId126"/>
              </p:custDataLst>
            </p:nvPr>
          </p:nvSpPr>
          <p:spPr>
            <a:xfrm>
              <a:off x="1887715" y="762000"/>
              <a:ext cx="118886" cy="31751"/>
            </a:xfrm>
            <a:custGeom>
              <a:avLst/>
              <a:gdLst/>
              <a:ahLst/>
              <a:cxnLst/>
              <a:rect l="0" t="0" r="0" b="0"/>
              <a:pathLst>
                <a:path w="1188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988"/>
                  </a:lnTo>
                  <a:lnTo>
                    <a:pt x="43094" y="16585"/>
                  </a:lnTo>
                  <a:lnTo>
                    <a:pt x="88792" y="9449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35"/>
            <p:cNvSpPr/>
            <p:nvPr>
              <p:custDataLst>
                <p:tags r:id="rId127"/>
              </p:custDataLst>
            </p:nvPr>
          </p:nvSpPr>
          <p:spPr>
            <a:xfrm>
              <a:off x="2463800" y="713481"/>
              <a:ext cx="165101" cy="103838"/>
            </a:xfrm>
            <a:custGeom>
              <a:avLst/>
              <a:gdLst/>
              <a:ahLst/>
              <a:cxnLst/>
              <a:rect l="0" t="0" r="0" b="0"/>
              <a:pathLst>
                <a:path w="165101" h="103838">
                  <a:moveTo>
                    <a:pt x="0" y="4069"/>
                  </a:moveTo>
                  <a:lnTo>
                    <a:pt x="0" y="4069"/>
                  </a:lnTo>
                  <a:lnTo>
                    <a:pt x="706" y="14914"/>
                  </a:lnTo>
                  <a:lnTo>
                    <a:pt x="12865" y="62040"/>
                  </a:lnTo>
                  <a:lnTo>
                    <a:pt x="17712" y="77106"/>
                  </a:lnTo>
                  <a:lnTo>
                    <a:pt x="32994" y="99486"/>
                  </a:lnTo>
                  <a:lnTo>
                    <a:pt x="37712" y="102921"/>
                  </a:lnTo>
                  <a:lnTo>
                    <a:pt x="39958" y="103837"/>
                  </a:lnTo>
                  <a:lnTo>
                    <a:pt x="41455" y="102331"/>
                  </a:lnTo>
                  <a:lnTo>
                    <a:pt x="43563" y="90098"/>
                  </a:lnTo>
                  <a:lnTo>
                    <a:pt x="40962" y="50728"/>
                  </a:lnTo>
                  <a:lnTo>
                    <a:pt x="43818" y="14933"/>
                  </a:lnTo>
                  <a:lnTo>
                    <a:pt x="44029" y="14840"/>
                  </a:lnTo>
                  <a:lnTo>
                    <a:pt x="55270" y="59706"/>
                  </a:lnTo>
                  <a:lnTo>
                    <a:pt x="62159" y="78410"/>
                  </a:lnTo>
                  <a:lnTo>
                    <a:pt x="69019" y="86028"/>
                  </a:lnTo>
                  <a:lnTo>
                    <a:pt x="72118" y="87636"/>
                  </a:lnTo>
                  <a:lnTo>
                    <a:pt x="74890" y="88003"/>
                  </a:lnTo>
                  <a:lnTo>
                    <a:pt x="77443" y="87541"/>
                  </a:lnTo>
                  <a:lnTo>
                    <a:pt x="79851" y="85117"/>
                  </a:lnTo>
                  <a:lnTo>
                    <a:pt x="87316" y="68770"/>
                  </a:lnTo>
                  <a:lnTo>
                    <a:pt x="100242" y="27955"/>
                  </a:lnTo>
                  <a:lnTo>
                    <a:pt x="109798" y="5416"/>
                  </a:lnTo>
                  <a:lnTo>
                    <a:pt x="114181" y="1140"/>
                  </a:lnTo>
                  <a:lnTo>
                    <a:pt x="116337" y="0"/>
                  </a:lnTo>
                  <a:lnTo>
                    <a:pt x="119186" y="2062"/>
                  </a:lnTo>
                  <a:lnTo>
                    <a:pt x="129231" y="17742"/>
                  </a:lnTo>
                  <a:lnTo>
                    <a:pt x="145933" y="61276"/>
                  </a:lnTo>
                  <a:lnTo>
                    <a:pt x="153713" y="85509"/>
                  </a:lnTo>
                  <a:lnTo>
                    <a:pt x="155392" y="87996"/>
                  </a:lnTo>
                  <a:lnTo>
                    <a:pt x="157217" y="88242"/>
                  </a:lnTo>
                  <a:lnTo>
                    <a:pt x="165100" y="80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36"/>
            <p:cNvSpPr/>
            <p:nvPr>
              <p:custDataLst>
                <p:tags r:id="rId128"/>
              </p:custDataLst>
            </p:nvPr>
          </p:nvSpPr>
          <p:spPr>
            <a:xfrm>
              <a:off x="2168279" y="692150"/>
              <a:ext cx="125284" cy="176066"/>
            </a:xfrm>
            <a:custGeom>
              <a:avLst/>
              <a:gdLst/>
              <a:ahLst/>
              <a:cxnLst/>
              <a:rect l="0" t="0" r="0" b="0"/>
              <a:pathLst>
                <a:path w="125284" h="176066">
                  <a:moveTo>
                    <a:pt x="73271" y="0"/>
                  </a:moveTo>
                  <a:lnTo>
                    <a:pt x="73271" y="0"/>
                  </a:lnTo>
                  <a:lnTo>
                    <a:pt x="43385" y="3371"/>
                  </a:lnTo>
                  <a:lnTo>
                    <a:pt x="23023" y="12209"/>
                  </a:lnTo>
                  <a:lnTo>
                    <a:pt x="6956" y="23765"/>
                  </a:lnTo>
                  <a:lnTo>
                    <a:pt x="1464" y="31964"/>
                  </a:lnTo>
                  <a:lnTo>
                    <a:pt x="0" y="36126"/>
                  </a:lnTo>
                  <a:lnTo>
                    <a:pt x="435" y="40312"/>
                  </a:lnTo>
                  <a:lnTo>
                    <a:pt x="4681" y="48726"/>
                  </a:lnTo>
                  <a:lnTo>
                    <a:pt x="21747" y="61396"/>
                  </a:lnTo>
                  <a:lnTo>
                    <a:pt x="58572" y="79025"/>
                  </a:lnTo>
                  <a:lnTo>
                    <a:pt x="102117" y="102158"/>
                  </a:lnTo>
                  <a:lnTo>
                    <a:pt x="117842" y="114548"/>
                  </a:lnTo>
                  <a:lnTo>
                    <a:pt x="124830" y="127110"/>
                  </a:lnTo>
                  <a:lnTo>
                    <a:pt x="125283" y="133423"/>
                  </a:lnTo>
                  <a:lnTo>
                    <a:pt x="122022" y="146083"/>
                  </a:lnTo>
                  <a:lnTo>
                    <a:pt x="112254" y="161739"/>
                  </a:lnTo>
                  <a:lnTo>
                    <a:pt x="102591" y="169015"/>
                  </a:lnTo>
                  <a:lnTo>
                    <a:pt x="85883" y="176065"/>
                  </a:lnTo>
                  <a:lnTo>
                    <a:pt x="83090" y="174526"/>
                  </a:lnTo>
                  <a:lnTo>
                    <a:pt x="78105" y="167173"/>
                  </a:lnTo>
                  <a:lnTo>
                    <a:pt x="77301" y="154968"/>
                  </a:lnTo>
                  <a:lnTo>
                    <a:pt x="796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37"/>
            <p:cNvSpPr/>
            <p:nvPr>
              <p:custDataLst>
                <p:tags r:id="rId129"/>
              </p:custDataLst>
            </p:nvPr>
          </p:nvSpPr>
          <p:spPr>
            <a:xfrm>
              <a:off x="1530350" y="613676"/>
              <a:ext cx="254001" cy="342335"/>
            </a:xfrm>
            <a:custGeom>
              <a:avLst/>
              <a:gdLst/>
              <a:ahLst/>
              <a:cxnLst/>
              <a:rect l="0" t="0" r="0" b="0"/>
              <a:pathLst>
                <a:path w="254001" h="342335">
                  <a:moveTo>
                    <a:pt x="0" y="72124"/>
                  </a:moveTo>
                  <a:lnTo>
                    <a:pt x="0" y="72124"/>
                  </a:lnTo>
                  <a:lnTo>
                    <a:pt x="706" y="61985"/>
                  </a:lnTo>
                  <a:lnTo>
                    <a:pt x="3371" y="54447"/>
                  </a:lnTo>
                  <a:lnTo>
                    <a:pt x="32603" y="20887"/>
                  </a:lnTo>
                  <a:lnTo>
                    <a:pt x="51053" y="8887"/>
                  </a:lnTo>
                  <a:lnTo>
                    <a:pt x="73296" y="862"/>
                  </a:lnTo>
                  <a:lnTo>
                    <a:pt x="87609" y="0"/>
                  </a:lnTo>
                  <a:lnTo>
                    <a:pt x="94389" y="758"/>
                  </a:lnTo>
                  <a:lnTo>
                    <a:pt x="105686" y="7245"/>
                  </a:lnTo>
                  <a:lnTo>
                    <a:pt x="110674" y="11938"/>
                  </a:lnTo>
                  <a:lnTo>
                    <a:pt x="116216" y="28441"/>
                  </a:lnTo>
                  <a:lnTo>
                    <a:pt x="117694" y="38769"/>
                  </a:lnTo>
                  <a:lnTo>
                    <a:pt x="109661" y="83643"/>
                  </a:lnTo>
                  <a:lnTo>
                    <a:pt x="99538" y="118871"/>
                  </a:lnTo>
                  <a:lnTo>
                    <a:pt x="87278" y="154989"/>
                  </a:lnTo>
                  <a:lnTo>
                    <a:pt x="72422" y="189857"/>
                  </a:lnTo>
                  <a:lnTo>
                    <a:pt x="48191" y="234478"/>
                  </a:lnTo>
                  <a:lnTo>
                    <a:pt x="24858" y="281706"/>
                  </a:lnTo>
                  <a:lnTo>
                    <a:pt x="10424" y="317063"/>
                  </a:lnTo>
                  <a:lnTo>
                    <a:pt x="9066" y="324316"/>
                  </a:lnTo>
                  <a:lnTo>
                    <a:pt x="9572" y="329858"/>
                  </a:lnTo>
                  <a:lnTo>
                    <a:pt x="11320" y="334258"/>
                  </a:lnTo>
                  <a:lnTo>
                    <a:pt x="13897" y="337896"/>
                  </a:lnTo>
                  <a:lnTo>
                    <a:pt x="24286" y="341940"/>
                  </a:lnTo>
                  <a:lnTo>
                    <a:pt x="51646" y="342334"/>
                  </a:lnTo>
                  <a:lnTo>
                    <a:pt x="94795" y="336101"/>
                  </a:lnTo>
                  <a:lnTo>
                    <a:pt x="128209" y="329853"/>
                  </a:lnTo>
                  <a:lnTo>
                    <a:pt x="174081" y="322368"/>
                  </a:lnTo>
                  <a:lnTo>
                    <a:pt x="213387" y="315682"/>
                  </a:lnTo>
                  <a:lnTo>
                    <a:pt x="254000" y="307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38"/>
            <p:cNvSpPr/>
            <p:nvPr>
              <p:custDataLst>
                <p:tags r:id="rId130"/>
              </p:custDataLst>
            </p:nvPr>
          </p:nvSpPr>
          <p:spPr>
            <a:xfrm>
              <a:off x="2749595" y="501650"/>
              <a:ext cx="184106" cy="304707"/>
            </a:xfrm>
            <a:custGeom>
              <a:avLst/>
              <a:gdLst/>
              <a:ahLst/>
              <a:cxnLst/>
              <a:rect l="0" t="0" r="0" b="0"/>
              <a:pathLst>
                <a:path w="184106" h="304707">
                  <a:moveTo>
                    <a:pt x="12655" y="0"/>
                  </a:moveTo>
                  <a:lnTo>
                    <a:pt x="12655" y="0"/>
                  </a:lnTo>
                  <a:lnTo>
                    <a:pt x="7586" y="34637"/>
                  </a:lnTo>
                  <a:lnTo>
                    <a:pt x="3817" y="67135"/>
                  </a:lnTo>
                  <a:lnTo>
                    <a:pt x="1671" y="108860"/>
                  </a:lnTo>
                  <a:lnTo>
                    <a:pt x="718" y="154216"/>
                  </a:lnTo>
                  <a:lnTo>
                    <a:pt x="294" y="197892"/>
                  </a:lnTo>
                  <a:lnTo>
                    <a:pt x="106" y="235178"/>
                  </a:lnTo>
                  <a:lnTo>
                    <a:pt x="0" y="278292"/>
                  </a:lnTo>
                  <a:lnTo>
                    <a:pt x="680" y="296546"/>
                  </a:lnTo>
                  <a:lnTo>
                    <a:pt x="3335" y="304659"/>
                  </a:lnTo>
                  <a:lnTo>
                    <a:pt x="5736" y="304706"/>
                  </a:lnTo>
                  <a:lnTo>
                    <a:pt x="12167" y="299114"/>
                  </a:lnTo>
                  <a:lnTo>
                    <a:pt x="27088" y="259410"/>
                  </a:lnTo>
                  <a:lnTo>
                    <a:pt x="35680" y="218014"/>
                  </a:lnTo>
                  <a:lnTo>
                    <a:pt x="37916" y="186643"/>
                  </a:lnTo>
                  <a:lnTo>
                    <a:pt x="39373" y="185812"/>
                  </a:lnTo>
                  <a:lnTo>
                    <a:pt x="76430" y="178418"/>
                  </a:lnTo>
                  <a:lnTo>
                    <a:pt x="90426" y="167557"/>
                  </a:lnTo>
                  <a:lnTo>
                    <a:pt x="102099" y="151952"/>
                  </a:lnTo>
                  <a:lnTo>
                    <a:pt x="105324" y="142558"/>
                  </a:lnTo>
                  <a:lnTo>
                    <a:pt x="104773" y="138078"/>
                  </a:lnTo>
                  <a:lnTo>
                    <a:pt x="100398" y="129336"/>
                  </a:lnTo>
                  <a:lnTo>
                    <a:pt x="95845" y="127147"/>
                  </a:lnTo>
                  <a:lnTo>
                    <a:pt x="83260" y="126595"/>
                  </a:lnTo>
                  <a:lnTo>
                    <a:pt x="70141" y="132464"/>
                  </a:lnTo>
                  <a:lnTo>
                    <a:pt x="63679" y="136993"/>
                  </a:lnTo>
                  <a:lnTo>
                    <a:pt x="47842" y="163592"/>
                  </a:lnTo>
                  <a:lnTo>
                    <a:pt x="40955" y="198285"/>
                  </a:lnTo>
                  <a:lnTo>
                    <a:pt x="42285" y="228633"/>
                  </a:lnTo>
                  <a:lnTo>
                    <a:pt x="50989" y="244843"/>
                  </a:lnTo>
                  <a:lnTo>
                    <a:pt x="57261" y="252128"/>
                  </a:lnTo>
                  <a:lnTo>
                    <a:pt x="75519" y="262105"/>
                  </a:lnTo>
                  <a:lnTo>
                    <a:pt x="97744" y="267480"/>
                  </a:lnTo>
                  <a:lnTo>
                    <a:pt x="121733" y="267517"/>
                  </a:lnTo>
                  <a:lnTo>
                    <a:pt x="167394" y="249405"/>
                  </a:lnTo>
                  <a:lnTo>
                    <a:pt x="18410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39"/>
            <p:cNvSpPr/>
            <p:nvPr>
              <p:custDataLst>
                <p:tags r:id="rId131"/>
              </p:custDataLst>
            </p:nvPr>
          </p:nvSpPr>
          <p:spPr>
            <a:xfrm>
              <a:off x="2635250" y="653838"/>
              <a:ext cx="82154" cy="341051"/>
            </a:xfrm>
            <a:custGeom>
              <a:avLst/>
              <a:gdLst/>
              <a:ahLst/>
              <a:cxnLst/>
              <a:rect l="0" t="0" r="0" b="0"/>
              <a:pathLst>
                <a:path w="82154" h="341051">
                  <a:moveTo>
                    <a:pt x="31750" y="57362"/>
                  </a:moveTo>
                  <a:lnTo>
                    <a:pt x="31750" y="57362"/>
                  </a:lnTo>
                  <a:lnTo>
                    <a:pt x="28379" y="57362"/>
                  </a:lnTo>
                  <a:lnTo>
                    <a:pt x="27386" y="59479"/>
                  </a:lnTo>
                  <a:lnTo>
                    <a:pt x="21210" y="97042"/>
                  </a:lnTo>
                  <a:lnTo>
                    <a:pt x="20396" y="135128"/>
                  </a:lnTo>
                  <a:lnTo>
                    <a:pt x="22705" y="165773"/>
                  </a:lnTo>
                  <a:lnTo>
                    <a:pt x="26084" y="201970"/>
                  </a:lnTo>
                  <a:lnTo>
                    <a:pt x="29937" y="240166"/>
                  </a:lnTo>
                  <a:lnTo>
                    <a:pt x="34002" y="275956"/>
                  </a:lnTo>
                  <a:lnTo>
                    <a:pt x="36886" y="317726"/>
                  </a:lnTo>
                  <a:lnTo>
                    <a:pt x="41519" y="341050"/>
                  </a:lnTo>
                  <a:lnTo>
                    <a:pt x="41085" y="341032"/>
                  </a:lnTo>
                  <a:lnTo>
                    <a:pt x="40090" y="339609"/>
                  </a:lnTo>
                  <a:lnTo>
                    <a:pt x="36481" y="293192"/>
                  </a:lnTo>
                  <a:lnTo>
                    <a:pt x="33147" y="253898"/>
                  </a:lnTo>
                  <a:lnTo>
                    <a:pt x="31270" y="228602"/>
                  </a:lnTo>
                  <a:lnTo>
                    <a:pt x="29314" y="201156"/>
                  </a:lnTo>
                  <a:lnTo>
                    <a:pt x="28715" y="173686"/>
                  </a:lnTo>
                  <a:lnTo>
                    <a:pt x="29021" y="146200"/>
                  </a:lnTo>
                  <a:lnTo>
                    <a:pt x="29931" y="118704"/>
                  </a:lnTo>
                  <a:lnTo>
                    <a:pt x="34704" y="76864"/>
                  </a:lnTo>
                  <a:lnTo>
                    <a:pt x="45325" y="33272"/>
                  </a:lnTo>
                  <a:lnTo>
                    <a:pt x="57409" y="6245"/>
                  </a:lnTo>
                  <a:lnTo>
                    <a:pt x="61556" y="0"/>
                  </a:lnTo>
                  <a:lnTo>
                    <a:pt x="66437" y="2893"/>
                  </a:lnTo>
                  <a:lnTo>
                    <a:pt x="77506" y="24922"/>
                  </a:lnTo>
                  <a:lnTo>
                    <a:pt x="82153" y="66879"/>
                  </a:lnTo>
                  <a:lnTo>
                    <a:pt x="79061" y="107219"/>
                  </a:lnTo>
                  <a:lnTo>
                    <a:pt x="66935" y="142612"/>
                  </a:lnTo>
                  <a:lnTo>
                    <a:pt x="53973" y="157104"/>
                  </a:lnTo>
                  <a:lnTo>
                    <a:pt x="46565" y="161957"/>
                  </a:lnTo>
                  <a:lnTo>
                    <a:pt x="39510" y="163781"/>
                  </a:lnTo>
                  <a:lnTo>
                    <a:pt x="26027" y="162044"/>
                  </a:lnTo>
                  <a:lnTo>
                    <a:pt x="20174" y="157489"/>
                  </a:lnTo>
                  <a:lnTo>
                    <a:pt x="0" y="127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40"/>
            <p:cNvSpPr/>
            <p:nvPr>
              <p:custDataLst>
                <p:tags r:id="rId132"/>
              </p:custDataLst>
            </p:nvPr>
          </p:nvSpPr>
          <p:spPr>
            <a:xfrm>
              <a:off x="4083050" y="569261"/>
              <a:ext cx="133351" cy="141940"/>
            </a:xfrm>
            <a:custGeom>
              <a:avLst/>
              <a:gdLst/>
              <a:ahLst/>
              <a:cxnLst/>
              <a:rect l="0" t="0" r="0" b="0"/>
              <a:pathLst>
                <a:path w="133351" h="141940">
                  <a:moveTo>
                    <a:pt x="0" y="27639"/>
                  </a:moveTo>
                  <a:lnTo>
                    <a:pt x="0" y="27639"/>
                  </a:lnTo>
                  <a:lnTo>
                    <a:pt x="6742" y="27639"/>
                  </a:lnTo>
                  <a:lnTo>
                    <a:pt x="21047" y="34381"/>
                  </a:lnTo>
                  <a:lnTo>
                    <a:pt x="38691" y="48687"/>
                  </a:lnTo>
                  <a:lnTo>
                    <a:pt x="47300" y="62158"/>
                  </a:lnTo>
                  <a:lnTo>
                    <a:pt x="52067" y="76848"/>
                  </a:lnTo>
                  <a:lnTo>
                    <a:pt x="51834" y="90432"/>
                  </a:lnTo>
                  <a:lnTo>
                    <a:pt x="44364" y="109979"/>
                  </a:lnTo>
                  <a:lnTo>
                    <a:pt x="39003" y="117151"/>
                  </a:lnTo>
                  <a:lnTo>
                    <a:pt x="36585" y="119064"/>
                  </a:lnTo>
                  <a:lnTo>
                    <a:pt x="34268" y="119633"/>
                  </a:lnTo>
                  <a:lnTo>
                    <a:pt x="32017" y="119307"/>
                  </a:lnTo>
                  <a:lnTo>
                    <a:pt x="29812" y="118385"/>
                  </a:lnTo>
                  <a:lnTo>
                    <a:pt x="25479" y="111715"/>
                  </a:lnTo>
                  <a:lnTo>
                    <a:pt x="23336" y="106973"/>
                  </a:lnTo>
                  <a:lnTo>
                    <a:pt x="23691" y="80073"/>
                  </a:lnTo>
                  <a:lnTo>
                    <a:pt x="35007" y="41921"/>
                  </a:lnTo>
                  <a:lnTo>
                    <a:pt x="48394" y="12821"/>
                  </a:lnTo>
                  <a:lnTo>
                    <a:pt x="54135" y="7177"/>
                  </a:lnTo>
                  <a:lnTo>
                    <a:pt x="68040" y="906"/>
                  </a:lnTo>
                  <a:lnTo>
                    <a:pt x="81745" y="0"/>
                  </a:lnTo>
                  <a:lnTo>
                    <a:pt x="88363" y="746"/>
                  </a:lnTo>
                  <a:lnTo>
                    <a:pt x="101361" y="10983"/>
                  </a:lnTo>
                  <a:lnTo>
                    <a:pt x="113488" y="27997"/>
                  </a:lnTo>
                  <a:lnTo>
                    <a:pt x="126838" y="61377"/>
                  </a:lnTo>
                  <a:lnTo>
                    <a:pt x="132064" y="108700"/>
                  </a:lnTo>
                  <a:lnTo>
                    <a:pt x="133350" y="14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41"/>
            <p:cNvSpPr/>
            <p:nvPr>
              <p:custDataLst>
                <p:tags r:id="rId133"/>
              </p:custDataLst>
            </p:nvPr>
          </p:nvSpPr>
          <p:spPr>
            <a:xfrm>
              <a:off x="4004580" y="581712"/>
              <a:ext cx="91171" cy="135375"/>
            </a:xfrm>
            <a:custGeom>
              <a:avLst/>
              <a:gdLst/>
              <a:ahLst/>
              <a:cxnLst/>
              <a:rect l="0" t="0" r="0" b="0"/>
              <a:pathLst>
                <a:path w="91171" h="135375">
                  <a:moveTo>
                    <a:pt x="91170" y="8838"/>
                  </a:moveTo>
                  <a:lnTo>
                    <a:pt x="91170" y="8838"/>
                  </a:lnTo>
                  <a:lnTo>
                    <a:pt x="87799" y="5467"/>
                  </a:lnTo>
                  <a:lnTo>
                    <a:pt x="75590" y="0"/>
                  </a:lnTo>
                  <a:lnTo>
                    <a:pt x="55195" y="653"/>
                  </a:lnTo>
                  <a:lnTo>
                    <a:pt x="39433" y="9198"/>
                  </a:lnTo>
                  <a:lnTo>
                    <a:pt x="23726" y="23815"/>
                  </a:lnTo>
                  <a:lnTo>
                    <a:pt x="9689" y="44422"/>
                  </a:lnTo>
                  <a:lnTo>
                    <a:pt x="0" y="79824"/>
                  </a:lnTo>
                  <a:lnTo>
                    <a:pt x="1496" y="100830"/>
                  </a:lnTo>
                  <a:lnTo>
                    <a:pt x="7570" y="118162"/>
                  </a:lnTo>
                  <a:lnTo>
                    <a:pt x="17326" y="130569"/>
                  </a:lnTo>
                  <a:lnTo>
                    <a:pt x="23596" y="133736"/>
                  </a:lnTo>
                  <a:lnTo>
                    <a:pt x="38089" y="135374"/>
                  </a:lnTo>
                  <a:lnTo>
                    <a:pt x="53938" y="129987"/>
                  </a:lnTo>
                  <a:lnTo>
                    <a:pt x="68978" y="119832"/>
                  </a:lnTo>
                  <a:lnTo>
                    <a:pt x="80366" y="105911"/>
                  </a:lnTo>
                  <a:lnTo>
                    <a:pt x="84487" y="88435"/>
                  </a:lnTo>
                  <a:lnTo>
                    <a:pt x="84820" y="5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42"/>
            <p:cNvSpPr/>
            <p:nvPr>
              <p:custDataLst>
                <p:tags r:id="rId134"/>
              </p:custDataLst>
            </p:nvPr>
          </p:nvSpPr>
          <p:spPr>
            <a:xfrm>
              <a:off x="3994150" y="5016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43"/>
            <p:cNvSpPr/>
            <p:nvPr>
              <p:custDataLst>
                <p:tags r:id="rId135"/>
              </p:custDataLst>
            </p:nvPr>
          </p:nvSpPr>
          <p:spPr>
            <a:xfrm>
              <a:off x="3987800" y="635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6233" y="426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44"/>
            <p:cNvSpPr/>
            <p:nvPr>
              <p:custDataLst>
                <p:tags r:id="rId136"/>
              </p:custDataLst>
            </p:nvPr>
          </p:nvSpPr>
          <p:spPr>
            <a:xfrm>
              <a:off x="3790950" y="5842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8282" y="6350"/>
                  </a:lnTo>
                  <a:lnTo>
                    <a:pt x="77351" y="5644"/>
                  </a:lnTo>
                  <a:lnTo>
                    <a:pt x="118718" y="19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545"/>
            <p:cNvSpPr/>
            <p:nvPr>
              <p:custDataLst>
                <p:tags r:id="rId137"/>
              </p:custDataLst>
            </p:nvPr>
          </p:nvSpPr>
          <p:spPr>
            <a:xfrm>
              <a:off x="3522583" y="412436"/>
              <a:ext cx="396849" cy="332473"/>
            </a:xfrm>
            <a:custGeom>
              <a:avLst/>
              <a:gdLst/>
              <a:ahLst/>
              <a:cxnLst/>
              <a:rect l="0" t="0" r="0" b="0"/>
              <a:pathLst>
                <a:path w="396849" h="332473">
                  <a:moveTo>
                    <a:pt x="33417" y="209864"/>
                  </a:moveTo>
                  <a:lnTo>
                    <a:pt x="33417" y="209864"/>
                  </a:lnTo>
                  <a:lnTo>
                    <a:pt x="30046" y="209864"/>
                  </a:lnTo>
                  <a:lnTo>
                    <a:pt x="26510" y="213627"/>
                  </a:lnTo>
                  <a:lnTo>
                    <a:pt x="7682" y="246735"/>
                  </a:lnTo>
                  <a:lnTo>
                    <a:pt x="0" y="276371"/>
                  </a:lnTo>
                  <a:lnTo>
                    <a:pt x="3010" y="314227"/>
                  </a:lnTo>
                  <a:lnTo>
                    <a:pt x="4679" y="321773"/>
                  </a:lnTo>
                  <a:lnTo>
                    <a:pt x="7203" y="326803"/>
                  </a:lnTo>
                  <a:lnTo>
                    <a:pt x="10297" y="330157"/>
                  </a:lnTo>
                  <a:lnTo>
                    <a:pt x="13770" y="332392"/>
                  </a:lnTo>
                  <a:lnTo>
                    <a:pt x="18202" y="332472"/>
                  </a:lnTo>
                  <a:lnTo>
                    <a:pt x="28772" y="328797"/>
                  </a:lnTo>
                  <a:lnTo>
                    <a:pt x="46622" y="315424"/>
                  </a:lnTo>
                  <a:lnTo>
                    <a:pt x="55278" y="298407"/>
                  </a:lnTo>
                  <a:lnTo>
                    <a:pt x="69955" y="256360"/>
                  </a:lnTo>
                  <a:lnTo>
                    <a:pt x="75523" y="241515"/>
                  </a:lnTo>
                  <a:lnTo>
                    <a:pt x="75599" y="240842"/>
                  </a:lnTo>
                  <a:lnTo>
                    <a:pt x="73801" y="243858"/>
                  </a:lnTo>
                  <a:lnTo>
                    <a:pt x="71717" y="288424"/>
                  </a:lnTo>
                  <a:lnTo>
                    <a:pt x="74947" y="310282"/>
                  </a:lnTo>
                  <a:lnTo>
                    <a:pt x="78451" y="317994"/>
                  </a:lnTo>
                  <a:lnTo>
                    <a:pt x="80373" y="320051"/>
                  </a:lnTo>
                  <a:lnTo>
                    <a:pt x="83066" y="319305"/>
                  </a:lnTo>
                  <a:lnTo>
                    <a:pt x="99407" y="301018"/>
                  </a:lnTo>
                  <a:lnTo>
                    <a:pt x="122809" y="263696"/>
                  </a:lnTo>
                  <a:lnTo>
                    <a:pt x="141513" y="217818"/>
                  </a:lnTo>
                  <a:lnTo>
                    <a:pt x="154132" y="180473"/>
                  </a:lnTo>
                  <a:lnTo>
                    <a:pt x="165385" y="143179"/>
                  </a:lnTo>
                  <a:lnTo>
                    <a:pt x="175687" y="100500"/>
                  </a:lnTo>
                  <a:lnTo>
                    <a:pt x="181796" y="74919"/>
                  </a:lnTo>
                  <a:lnTo>
                    <a:pt x="180972" y="65692"/>
                  </a:lnTo>
                  <a:lnTo>
                    <a:pt x="179060" y="62949"/>
                  </a:lnTo>
                  <a:lnTo>
                    <a:pt x="176373" y="61121"/>
                  </a:lnTo>
                  <a:lnTo>
                    <a:pt x="173171" y="59902"/>
                  </a:lnTo>
                  <a:lnTo>
                    <a:pt x="169625" y="62617"/>
                  </a:lnTo>
                  <a:lnTo>
                    <a:pt x="161922" y="75041"/>
                  </a:lnTo>
                  <a:lnTo>
                    <a:pt x="149652" y="111983"/>
                  </a:lnTo>
                  <a:lnTo>
                    <a:pt x="145049" y="146370"/>
                  </a:lnTo>
                  <a:lnTo>
                    <a:pt x="143709" y="185172"/>
                  </a:lnTo>
                  <a:lnTo>
                    <a:pt x="145465" y="225936"/>
                  </a:lnTo>
                  <a:lnTo>
                    <a:pt x="156124" y="258165"/>
                  </a:lnTo>
                  <a:lnTo>
                    <a:pt x="180076" y="292379"/>
                  </a:lnTo>
                  <a:lnTo>
                    <a:pt x="188340" y="300857"/>
                  </a:lnTo>
                  <a:lnTo>
                    <a:pt x="197377" y="305804"/>
                  </a:lnTo>
                  <a:lnTo>
                    <a:pt x="216825" y="309419"/>
                  </a:lnTo>
                  <a:lnTo>
                    <a:pt x="235347" y="304911"/>
                  </a:lnTo>
                  <a:lnTo>
                    <a:pt x="244237" y="300745"/>
                  </a:lnTo>
                  <a:lnTo>
                    <a:pt x="266862" y="278028"/>
                  </a:lnTo>
                  <a:lnTo>
                    <a:pt x="280229" y="242212"/>
                  </a:lnTo>
                  <a:lnTo>
                    <a:pt x="281916" y="210433"/>
                  </a:lnTo>
                  <a:lnTo>
                    <a:pt x="278811" y="204599"/>
                  </a:lnTo>
                  <a:lnTo>
                    <a:pt x="273918" y="201415"/>
                  </a:lnTo>
                  <a:lnTo>
                    <a:pt x="267834" y="199998"/>
                  </a:lnTo>
                  <a:lnTo>
                    <a:pt x="260956" y="201876"/>
                  </a:lnTo>
                  <a:lnTo>
                    <a:pt x="245788" y="211488"/>
                  </a:lnTo>
                  <a:lnTo>
                    <a:pt x="224753" y="239508"/>
                  </a:lnTo>
                  <a:lnTo>
                    <a:pt x="211856" y="271250"/>
                  </a:lnTo>
                  <a:lnTo>
                    <a:pt x="209855" y="288652"/>
                  </a:lnTo>
                  <a:lnTo>
                    <a:pt x="211317" y="301326"/>
                  </a:lnTo>
                  <a:lnTo>
                    <a:pt x="212695" y="304705"/>
                  </a:lnTo>
                  <a:lnTo>
                    <a:pt x="214319" y="306958"/>
                  </a:lnTo>
                  <a:lnTo>
                    <a:pt x="217518" y="307754"/>
                  </a:lnTo>
                  <a:lnTo>
                    <a:pt x="226717" y="306758"/>
                  </a:lnTo>
                  <a:lnTo>
                    <a:pt x="230723" y="303388"/>
                  </a:lnTo>
                  <a:lnTo>
                    <a:pt x="237055" y="292117"/>
                  </a:lnTo>
                  <a:lnTo>
                    <a:pt x="251286" y="250095"/>
                  </a:lnTo>
                  <a:lnTo>
                    <a:pt x="255602" y="245383"/>
                  </a:lnTo>
                  <a:lnTo>
                    <a:pt x="257740" y="244127"/>
                  </a:lnTo>
                  <a:lnTo>
                    <a:pt x="259871" y="245406"/>
                  </a:lnTo>
                  <a:lnTo>
                    <a:pt x="264120" y="252472"/>
                  </a:lnTo>
                  <a:lnTo>
                    <a:pt x="268939" y="269185"/>
                  </a:lnTo>
                  <a:lnTo>
                    <a:pt x="282562" y="286934"/>
                  </a:lnTo>
                  <a:lnTo>
                    <a:pt x="285592" y="287349"/>
                  </a:lnTo>
                  <a:lnTo>
                    <a:pt x="292720" y="284048"/>
                  </a:lnTo>
                  <a:lnTo>
                    <a:pt x="311409" y="270885"/>
                  </a:lnTo>
                  <a:lnTo>
                    <a:pt x="328078" y="243467"/>
                  </a:lnTo>
                  <a:lnTo>
                    <a:pt x="345326" y="201789"/>
                  </a:lnTo>
                  <a:lnTo>
                    <a:pt x="357605" y="156886"/>
                  </a:lnTo>
                  <a:lnTo>
                    <a:pt x="363842" y="130096"/>
                  </a:lnTo>
                  <a:lnTo>
                    <a:pt x="370117" y="104474"/>
                  </a:lnTo>
                  <a:lnTo>
                    <a:pt x="376417" y="79632"/>
                  </a:lnTo>
                  <a:lnTo>
                    <a:pt x="387650" y="37683"/>
                  </a:lnTo>
                  <a:lnTo>
                    <a:pt x="396848" y="3018"/>
                  </a:lnTo>
                  <a:lnTo>
                    <a:pt x="396354" y="0"/>
                  </a:lnTo>
                  <a:lnTo>
                    <a:pt x="395320" y="105"/>
                  </a:lnTo>
                  <a:lnTo>
                    <a:pt x="379873" y="34493"/>
                  </a:lnTo>
                  <a:lnTo>
                    <a:pt x="366844" y="71714"/>
                  </a:lnTo>
                  <a:lnTo>
                    <a:pt x="353056" y="117419"/>
                  </a:lnTo>
                  <a:lnTo>
                    <a:pt x="342225" y="163603"/>
                  </a:lnTo>
                  <a:lnTo>
                    <a:pt x="338352" y="206237"/>
                  </a:lnTo>
                  <a:lnTo>
                    <a:pt x="339688" y="244235"/>
                  </a:lnTo>
                  <a:lnTo>
                    <a:pt x="348374" y="286605"/>
                  </a:lnTo>
                  <a:lnTo>
                    <a:pt x="355901" y="303003"/>
                  </a:lnTo>
                  <a:lnTo>
                    <a:pt x="363951" y="311231"/>
                  </a:lnTo>
                  <a:lnTo>
                    <a:pt x="368073" y="313425"/>
                  </a:lnTo>
                  <a:lnTo>
                    <a:pt x="371526" y="312066"/>
                  </a:lnTo>
                  <a:lnTo>
                    <a:pt x="382667" y="29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46"/>
            <p:cNvSpPr/>
            <p:nvPr>
              <p:custDataLst>
                <p:tags r:id="rId138"/>
              </p:custDataLst>
            </p:nvPr>
          </p:nvSpPr>
          <p:spPr>
            <a:xfrm>
              <a:off x="3394249" y="609296"/>
              <a:ext cx="78536" cy="303981"/>
            </a:xfrm>
            <a:custGeom>
              <a:avLst/>
              <a:gdLst/>
              <a:ahLst/>
              <a:cxnLst/>
              <a:rect l="0" t="0" r="0" b="0"/>
              <a:pathLst>
                <a:path w="78536" h="303981">
                  <a:moveTo>
                    <a:pt x="34751" y="70154"/>
                  </a:moveTo>
                  <a:lnTo>
                    <a:pt x="34751" y="70154"/>
                  </a:lnTo>
                  <a:lnTo>
                    <a:pt x="29725" y="113462"/>
                  </a:lnTo>
                  <a:lnTo>
                    <a:pt x="26912" y="149779"/>
                  </a:lnTo>
                  <a:lnTo>
                    <a:pt x="21610" y="191819"/>
                  </a:lnTo>
                  <a:lnTo>
                    <a:pt x="15570" y="235555"/>
                  </a:lnTo>
                  <a:lnTo>
                    <a:pt x="9312" y="274149"/>
                  </a:lnTo>
                  <a:lnTo>
                    <a:pt x="4248" y="302360"/>
                  </a:lnTo>
                  <a:lnTo>
                    <a:pt x="3127" y="303980"/>
                  </a:lnTo>
                  <a:lnTo>
                    <a:pt x="1674" y="303649"/>
                  </a:lnTo>
                  <a:lnTo>
                    <a:pt x="0" y="302018"/>
                  </a:lnTo>
                  <a:lnTo>
                    <a:pt x="21" y="292678"/>
                  </a:lnTo>
                  <a:lnTo>
                    <a:pt x="2412" y="250203"/>
                  </a:lnTo>
                  <a:lnTo>
                    <a:pt x="2739" y="210383"/>
                  </a:lnTo>
                  <a:lnTo>
                    <a:pt x="5001" y="162817"/>
                  </a:lnTo>
                  <a:lnTo>
                    <a:pt x="8568" y="138279"/>
                  </a:lnTo>
                  <a:lnTo>
                    <a:pt x="17469" y="92671"/>
                  </a:lnTo>
                  <a:lnTo>
                    <a:pt x="26129" y="58289"/>
                  </a:lnTo>
                  <a:lnTo>
                    <a:pt x="43187" y="13979"/>
                  </a:lnTo>
                  <a:lnTo>
                    <a:pt x="51671" y="3324"/>
                  </a:lnTo>
                  <a:lnTo>
                    <a:pt x="55203" y="906"/>
                  </a:lnTo>
                  <a:lnTo>
                    <a:pt x="58264" y="0"/>
                  </a:lnTo>
                  <a:lnTo>
                    <a:pt x="61009" y="101"/>
                  </a:lnTo>
                  <a:lnTo>
                    <a:pt x="67823" y="5858"/>
                  </a:lnTo>
                  <a:lnTo>
                    <a:pt x="71616" y="10357"/>
                  </a:lnTo>
                  <a:lnTo>
                    <a:pt x="75830" y="24763"/>
                  </a:lnTo>
                  <a:lnTo>
                    <a:pt x="78535" y="69498"/>
                  </a:lnTo>
                  <a:lnTo>
                    <a:pt x="72262" y="104689"/>
                  </a:lnTo>
                  <a:lnTo>
                    <a:pt x="59654" y="122897"/>
                  </a:lnTo>
                  <a:lnTo>
                    <a:pt x="15701" y="15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47"/>
            <p:cNvSpPr/>
            <p:nvPr>
              <p:custDataLst>
                <p:tags r:id="rId139"/>
              </p:custDataLst>
            </p:nvPr>
          </p:nvSpPr>
          <p:spPr>
            <a:xfrm>
              <a:off x="3263025" y="668932"/>
              <a:ext cx="77550" cy="104776"/>
            </a:xfrm>
            <a:custGeom>
              <a:avLst/>
              <a:gdLst/>
              <a:ahLst/>
              <a:cxnLst/>
              <a:rect l="0" t="0" r="0" b="0"/>
              <a:pathLst>
                <a:path w="77550" h="104776">
                  <a:moveTo>
                    <a:pt x="58025" y="29568"/>
                  </a:moveTo>
                  <a:lnTo>
                    <a:pt x="58025" y="29568"/>
                  </a:lnTo>
                  <a:lnTo>
                    <a:pt x="58025" y="22826"/>
                  </a:lnTo>
                  <a:lnTo>
                    <a:pt x="56143" y="17635"/>
                  </a:lnTo>
                  <a:lnTo>
                    <a:pt x="45815" y="5182"/>
                  </a:lnTo>
                  <a:lnTo>
                    <a:pt x="38252" y="1091"/>
                  </a:lnTo>
                  <a:lnTo>
                    <a:pt x="34260" y="0"/>
                  </a:lnTo>
                  <a:lnTo>
                    <a:pt x="26061" y="669"/>
                  </a:lnTo>
                  <a:lnTo>
                    <a:pt x="21899" y="1835"/>
                  </a:lnTo>
                  <a:lnTo>
                    <a:pt x="13511" y="10657"/>
                  </a:lnTo>
                  <a:lnTo>
                    <a:pt x="5786" y="25397"/>
                  </a:lnTo>
                  <a:lnTo>
                    <a:pt x="0" y="46058"/>
                  </a:lnTo>
                  <a:lnTo>
                    <a:pt x="721" y="67471"/>
                  </a:lnTo>
                  <a:lnTo>
                    <a:pt x="2889" y="78120"/>
                  </a:lnTo>
                  <a:lnTo>
                    <a:pt x="9273" y="87336"/>
                  </a:lnTo>
                  <a:lnTo>
                    <a:pt x="29537" y="103221"/>
                  </a:lnTo>
                  <a:lnTo>
                    <a:pt x="39739" y="104775"/>
                  </a:lnTo>
                  <a:lnTo>
                    <a:pt x="49362" y="102284"/>
                  </a:lnTo>
                  <a:lnTo>
                    <a:pt x="58599" y="97095"/>
                  </a:lnTo>
                  <a:lnTo>
                    <a:pt x="70745" y="81923"/>
                  </a:lnTo>
                  <a:lnTo>
                    <a:pt x="77084" y="63420"/>
                  </a:lnTo>
                  <a:lnTo>
                    <a:pt x="77549" y="43437"/>
                  </a:lnTo>
                  <a:lnTo>
                    <a:pt x="73863" y="34581"/>
                  </a:lnTo>
                  <a:lnTo>
                    <a:pt x="45325" y="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48"/>
            <p:cNvSpPr/>
            <p:nvPr>
              <p:custDataLst>
                <p:tags r:id="rId140"/>
              </p:custDataLst>
            </p:nvPr>
          </p:nvSpPr>
          <p:spPr>
            <a:xfrm>
              <a:off x="3124200" y="638921"/>
              <a:ext cx="102813" cy="308755"/>
            </a:xfrm>
            <a:custGeom>
              <a:avLst/>
              <a:gdLst/>
              <a:ahLst/>
              <a:cxnLst/>
              <a:rect l="0" t="0" r="0" b="0"/>
              <a:pathLst>
                <a:path w="102813" h="308755">
                  <a:moveTo>
                    <a:pt x="0" y="65929"/>
                  </a:moveTo>
                  <a:lnTo>
                    <a:pt x="0" y="65929"/>
                  </a:lnTo>
                  <a:lnTo>
                    <a:pt x="6907" y="85388"/>
                  </a:lnTo>
                  <a:lnTo>
                    <a:pt x="14927" y="132410"/>
                  </a:lnTo>
                  <a:lnTo>
                    <a:pt x="27941" y="179623"/>
                  </a:lnTo>
                  <a:lnTo>
                    <a:pt x="33585" y="212650"/>
                  </a:lnTo>
                  <a:lnTo>
                    <a:pt x="36762" y="257333"/>
                  </a:lnTo>
                  <a:lnTo>
                    <a:pt x="41582" y="302723"/>
                  </a:lnTo>
                  <a:lnTo>
                    <a:pt x="41127" y="306341"/>
                  </a:lnTo>
                  <a:lnTo>
                    <a:pt x="40118" y="308754"/>
                  </a:lnTo>
                  <a:lnTo>
                    <a:pt x="38740" y="308246"/>
                  </a:lnTo>
                  <a:lnTo>
                    <a:pt x="35327" y="302036"/>
                  </a:lnTo>
                  <a:lnTo>
                    <a:pt x="27387" y="257703"/>
                  </a:lnTo>
                  <a:lnTo>
                    <a:pt x="23226" y="219836"/>
                  </a:lnTo>
                  <a:lnTo>
                    <a:pt x="21834" y="196756"/>
                  </a:lnTo>
                  <a:lnTo>
                    <a:pt x="20906" y="171491"/>
                  </a:lnTo>
                  <a:lnTo>
                    <a:pt x="20287" y="144771"/>
                  </a:lnTo>
                  <a:lnTo>
                    <a:pt x="23363" y="98147"/>
                  </a:lnTo>
                  <a:lnTo>
                    <a:pt x="30139" y="59787"/>
                  </a:lnTo>
                  <a:lnTo>
                    <a:pt x="49855" y="15928"/>
                  </a:lnTo>
                  <a:lnTo>
                    <a:pt x="54402" y="9312"/>
                  </a:lnTo>
                  <a:lnTo>
                    <a:pt x="65101" y="1960"/>
                  </a:lnTo>
                  <a:lnTo>
                    <a:pt x="70917" y="0"/>
                  </a:lnTo>
                  <a:lnTo>
                    <a:pt x="76912" y="809"/>
                  </a:lnTo>
                  <a:lnTo>
                    <a:pt x="89216" y="7354"/>
                  </a:lnTo>
                  <a:lnTo>
                    <a:pt x="97978" y="21081"/>
                  </a:lnTo>
                  <a:lnTo>
                    <a:pt x="102812" y="39646"/>
                  </a:lnTo>
                  <a:lnTo>
                    <a:pt x="100167" y="86059"/>
                  </a:lnTo>
                  <a:lnTo>
                    <a:pt x="94613" y="109448"/>
                  </a:lnTo>
                  <a:lnTo>
                    <a:pt x="75619" y="137777"/>
                  </a:lnTo>
                  <a:lnTo>
                    <a:pt x="60185" y="152894"/>
                  </a:lnTo>
                  <a:lnTo>
                    <a:pt x="52117" y="157067"/>
                  </a:lnTo>
                  <a:lnTo>
                    <a:pt x="19050" y="16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49"/>
            <p:cNvSpPr/>
            <p:nvPr>
              <p:custDataLst>
                <p:tags r:id="rId141"/>
              </p:custDataLst>
            </p:nvPr>
          </p:nvSpPr>
          <p:spPr>
            <a:xfrm>
              <a:off x="2959100" y="457200"/>
              <a:ext cx="177801" cy="450851"/>
            </a:xfrm>
            <a:custGeom>
              <a:avLst/>
              <a:gdLst/>
              <a:ahLst/>
              <a:cxnLst/>
              <a:rect l="0" t="0" r="0" b="0"/>
              <a:pathLst>
                <a:path w="177801" h="450851">
                  <a:moveTo>
                    <a:pt x="177800" y="0"/>
                  </a:moveTo>
                  <a:lnTo>
                    <a:pt x="177800" y="0"/>
                  </a:lnTo>
                  <a:lnTo>
                    <a:pt x="157574" y="37081"/>
                  </a:lnTo>
                  <a:lnTo>
                    <a:pt x="138237" y="77864"/>
                  </a:lnTo>
                  <a:lnTo>
                    <a:pt x="128141" y="100592"/>
                  </a:lnTo>
                  <a:lnTo>
                    <a:pt x="117883" y="126328"/>
                  </a:lnTo>
                  <a:lnTo>
                    <a:pt x="107516" y="154069"/>
                  </a:lnTo>
                  <a:lnTo>
                    <a:pt x="97078" y="183146"/>
                  </a:lnTo>
                  <a:lnTo>
                    <a:pt x="85885" y="212408"/>
                  </a:lnTo>
                  <a:lnTo>
                    <a:pt x="74190" y="241794"/>
                  </a:lnTo>
                  <a:lnTo>
                    <a:pt x="62160" y="271263"/>
                  </a:lnTo>
                  <a:lnTo>
                    <a:pt x="51317" y="299375"/>
                  </a:lnTo>
                  <a:lnTo>
                    <a:pt x="41267" y="326584"/>
                  </a:lnTo>
                  <a:lnTo>
                    <a:pt x="31745" y="353189"/>
                  </a:lnTo>
                  <a:lnTo>
                    <a:pt x="17401" y="395921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898"/>
          <p:cNvGrpSpPr/>
          <p:nvPr/>
        </p:nvGrpSpPr>
        <p:grpSpPr>
          <a:xfrm>
            <a:off x="4768850" y="487914"/>
            <a:ext cx="581121" cy="293137"/>
            <a:chOff x="4768850" y="487914"/>
            <a:chExt cx="581121" cy="293137"/>
          </a:xfrm>
        </p:grpSpPr>
        <p:sp>
          <p:nvSpPr>
            <p:cNvPr id="20" name="SMARTInkShape-4550"/>
            <p:cNvSpPr/>
            <p:nvPr>
              <p:custDataLst>
                <p:tags r:id="rId121"/>
              </p:custDataLst>
            </p:nvPr>
          </p:nvSpPr>
          <p:spPr>
            <a:xfrm>
              <a:off x="5210420" y="487914"/>
              <a:ext cx="139551" cy="255037"/>
            </a:xfrm>
            <a:custGeom>
              <a:avLst/>
              <a:gdLst/>
              <a:ahLst/>
              <a:cxnLst/>
              <a:rect l="0" t="0" r="0" b="0"/>
              <a:pathLst>
                <a:path w="139551" h="255037">
                  <a:moveTo>
                    <a:pt x="136280" y="20086"/>
                  </a:moveTo>
                  <a:lnTo>
                    <a:pt x="136280" y="20086"/>
                  </a:lnTo>
                  <a:lnTo>
                    <a:pt x="132909" y="13344"/>
                  </a:lnTo>
                  <a:lnTo>
                    <a:pt x="117328" y="2409"/>
                  </a:lnTo>
                  <a:lnTo>
                    <a:pt x="100812" y="0"/>
                  </a:lnTo>
                  <a:lnTo>
                    <a:pt x="58091" y="7573"/>
                  </a:lnTo>
                  <a:lnTo>
                    <a:pt x="28133" y="25394"/>
                  </a:lnTo>
                  <a:lnTo>
                    <a:pt x="8124" y="48548"/>
                  </a:lnTo>
                  <a:lnTo>
                    <a:pt x="1711" y="68719"/>
                  </a:lnTo>
                  <a:lnTo>
                    <a:pt x="0" y="80025"/>
                  </a:lnTo>
                  <a:lnTo>
                    <a:pt x="1682" y="90384"/>
                  </a:lnTo>
                  <a:lnTo>
                    <a:pt x="11078" y="109420"/>
                  </a:lnTo>
                  <a:lnTo>
                    <a:pt x="38975" y="132633"/>
                  </a:lnTo>
                  <a:lnTo>
                    <a:pt x="77424" y="156288"/>
                  </a:lnTo>
                  <a:lnTo>
                    <a:pt x="122407" y="193223"/>
                  </a:lnTo>
                  <a:lnTo>
                    <a:pt x="136229" y="208514"/>
                  </a:lnTo>
                  <a:lnTo>
                    <a:pt x="139068" y="215554"/>
                  </a:lnTo>
                  <a:lnTo>
                    <a:pt x="139550" y="222365"/>
                  </a:lnTo>
                  <a:lnTo>
                    <a:pt x="138460" y="229022"/>
                  </a:lnTo>
                  <a:lnTo>
                    <a:pt x="134911" y="234871"/>
                  </a:lnTo>
                  <a:lnTo>
                    <a:pt x="110880" y="25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51"/>
            <p:cNvSpPr/>
            <p:nvPr>
              <p:custDataLst>
                <p:tags r:id="rId122"/>
              </p:custDataLst>
            </p:nvPr>
          </p:nvSpPr>
          <p:spPr>
            <a:xfrm>
              <a:off x="4997450" y="6604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4272" y="2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52"/>
            <p:cNvSpPr/>
            <p:nvPr>
              <p:custDataLst>
                <p:tags r:id="rId123"/>
              </p:custDataLst>
            </p:nvPr>
          </p:nvSpPr>
          <p:spPr>
            <a:xfrm>
              <a:off x="4778952" y="513162"/>
              <a:ext cx="167699" cy="210739"/>
            </a:xfrm>
            <a:custGeom>
              <a:avLst/>
              <a:gdLst/>
              <a:ahLst/>
              <a:cxnLst/>
              <a:rect l="0" t="0" r="0" b="0"/>
              <a:pathLst>
                <a:path w="167699" h="210739">
                  <a:moveTo>
                    <a:pt x="110548" y="20238"/>
                  </a:moveTo>
                  <a:lnTo>
                    <a:pt x="110548" y="20238"/>
                  </a:lnTo>
                  <a:lnTo>
                    <a:pt x="124854" y="465"/>
                  </a:lnTo>
                  <a:lnTo>
                    <a:pt x="126435" y="0"/>
                  </a:lnTo>
                  <a:lnTo>
                    <a:pt x="127489" y="1102"/>
                  </a:lnTo>
                  <a:lnTo>
                    <a:pt x="128192" y="3247"/>
                  </a:lnTo>
                  <a:lnTo>
                    <a:pt x="121448" y="11275"/>
                  </a:lnTo>
                  <a:lnTo>
                    <a:pt x="88613" y="40866"/>
                  </a:lnTo>
                  <a:lnTo>
                    <a:pt x="42900" y="84911"/>
                  </a:lnTo>
                  <a:lnTo>
                    <a:pt x="8912" y="128028"/>
                  </a:lnTo>
                  <a:lnTo>
                    <a:pt x="0" y="151659"/>
                  </a:lnTo>
                  <a:lnTo>
                    <a:pt x="866" y="157241"/>
                  </a:lnTo>
                  <a:lnTo>
                    <a:pt x="3560" y="161668"/>
                  </a:lnTo>
                  <a:lnTo>
                    <a:pt x="13609" y="169173"/>
                  </a:lnTo>
                  <a:lnTo>
                    <a:pt x="52567" y="185490"/>
                  </a:lnTo>
                  <a:lnTo>
                    <a:pt x="91252" y="196202"/>
                  </a:lnTo>
                  <a:lnTo>
                    <a:pt x="129525" y="203844"/>
                  </a:lnTo>
                  <a:lnTo>
                    <a:pt x="167698" y="21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53"/>
            <p:cNvSpPr/>
            <p:nvPr>
              <p:custDataLst>
                <p:tags r:id="rId124"/>
              </p:custDataLst>
            </p:nvPr>
          </p:nvSpPr>
          <p:spPr>
            <a:xfrm>
              <a:off x="4768850" y="495300"/>
              <a:ext cx="35767" cy="285751"/>
            </a:xfrm>
            <a:custGeom>
              <a:avLst/>
              <a:gdLst/>
              <a:ahLst/>
              <a:cxnLst/>
              <a:rect l="0" t="0" r="0" b="0"/>
              <a:pathLst>
                <a:path w="35767" h="2857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6" y="25693"/>
                  </a:lnTo>
                  <a:lnTo>
                    <a:pt x="29854" y="72602"/>
                  </a:lnTo>
                  <a:lnTo>
                    <a:pt x="34435" y="111055"/>
                  </a:lnTo>
                  <a:lnTo>
                    <a:pt x="35766" y="150252"/>
                  </a:lnTo>
                  <a:lnTo>
                    <a:pt x="34005" y="186488"/>
                  </a:lnTo>
                  <a:lnTo>
                    <a:pt x="28989" y="219526"/>
                  </a:lnTo>
                  <a:lnTo>
                    <a:pt x="18232" y="258367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99"/>
          <p:cNvGrpSpPr/>
          <p:nvPr/>
        </p:nvGrpSpPr>
        <p:grpSpPr>
          <a:xfrm>
            <a:off x="1365250" y="330200"/>
            <a:ext cx="5330826" cy="1098551"/>
            <a:chOff x="1365250" y="330200"/>
            <a:chExt cx="5330826" cy="1098551"/>
          </a:xfrm>
        </p:grpSpPr>
        <p:sp>
          <p:nvSpPr>
            <p:cNvPr id="25" name="SMARTInkShape-4554"/>
            <p:cNvSpPr/>
            <p:nvPr>
              <p:custDataLst>
                <p:tags r:id="rId112"/>
              </p:custDataLst>
            </p:nvPr>
          </p:nvSpPr>
          <p:spPr>
            <a:xfrm>
              <a:off x="1993900" y="863600"/>
              <a:ext cx="4292601" cy="565151"/>
            </a:xfrm>
            <a:custGeom>
              <a:avLst/>
              <a:gdLst/>
              <a:ahLst/>
              <a:cxnLst/>
              <a:rect l="0" t="0" r="0" b="0"/>
              <a:pathLst>
                <a:path w="4292601" h="565151">
                  <a:moveTo>
                    <a:pt x="0" y="565150"/>
                  </a:moveTo>
                  <a:lnTo>
                    <a:pt x="0" y="565150"/>
                  </a:lnTo>
                  <a:lnTo>
                    <a:pt x="30286" y="565150"/>
                  </a:lnTo>
                  <a:lnTo>
                    <a:pt x="67788" y="565150"/>
                  </a:lnTo>
                  <a:lnTo>
                    <a:pt x="95992" y="563739"/>
                  </a:lnTo>
                  <a:lnTo>
                    <a:pt x="129612" y="561387"/>
                  </a:lnTo>
                  <a:lnTo>
                    <a:pt x="166841" y="558408"/>
                  </a:lnTo>
                  <a:lnTo>
                    <a:pt x="214238" y="552894"/>
                  </a:lnTo>
                  <a:lnTo>
                    <a:pt x="268415" y="545691"/>
                  </a:lnTo>
                  <a:lnTo>
                    <a:pt x="327110" y="537360"/>
                  </a:lnTo>
                  <a:lnTo>
                    <a:pt x="394462" y="527574"/>
                  </a:lnTo>
                  <a:lnTo>
                    <a:pt x="467586" y="516816"/>
                  </a:lnTo>
                  <a:lnTo>
                    <a:pt x="544557" y="505410"/>
                  </a:lnTo>
                  <a:lnTo>
                    <a:pt x="628327" y="492868"/>
                  </a:lnTo>
                  <a:lnTo>
                    <a:pt x="716629" y="479568"/>
                  </a:lnTo>
                  <a:lnTo>
                    <a:pt x="807953" y="465762"/>
                  </a:lnTo>
                  <a:lnTo>
                    <a:pt x="906935" y="451619"/>
                  </a:lnTo>
                  <a:lnTo>
                    <a:pt x="1011024" y="437251"/>
                  </a:lnTo>
                  <a:lnTo>
                    <a:pt x="1118516" y="422734"/>
                  </a:lnTo>
                  <a:lnTo>
                    <a:pt x="1228983" y="408117"/>
                  </a:lnTo>
                  <a:lnTo>
                    <a:pt x="1341432" y="393434"/>
                  </a:lnTo>
                  <a:lnTo>
                    <a:pt x="1455205" y="378706"/>
                  </a:lnTo>
                  <a:lnTo>
                    <a:pt x="1571975" y="363948"/>
                  </a:lnTo>
                  <a:lnTo>
                    <a:pt x="1690745" y="349171"/>
                  </a:lnTo>
                  <a:lnTo>
                    <a:pt x="1810847" y="334381"/>
                  </a:lnTo>
                  <a:lnTo>
                    <a:pt x="1931837" y="319582"/>
                  </a:lnTo>
                  <a:lnTo>
                    <a:pt x="2053419" y="304777"/>
                  </a:lnTo>
                  <a:lnTo>
                    <a:pt x="2175396" y="289968"/>
                  </a:lnTo>
                  <a:lnTo>
                    <a:pt x="2298341" y="275862"/>
                  </a:lnTo>
                  <a:lnTo>
                    <a:pt x="2421933" y="262225"/>
                  </a:lnTo>
                  <a:lnTo>
                    <a:pt x="2545955" y="248900"/>
                  </a:lnTo>
                  <a:lnTo>
                    <a:pt x="2666032" y="235783"/>
                  </a:lnTo>
                  <a:lnTo>
                    <a:pt x="2783477" y="222805"/>
                  </a:lnTo>
                  <a:lnTo>
                    <a:pt x="2899168" y="209920"/>
                  </a:lnTo>
                  <a:lnTo>
                    <a:pt x="3010162" y="197802"/>
                  </a:lnTo>
                  <a:lnTo>
                    <a:pt x="3118024" y="186196"/>
                  </a:lnTo>
                  <a:lnTo>
                    <a:pt x="3223799" y="174931"/>
                  </a:lnTo>
                  <a:lnTo>
                    <a:pt x="3321833" y="163893"/>
                  </a:lnTo>
                  <a:lnTo>
                    <a:pt x="3414705" y="153006"/>
                  </a:lnTo>
                  <a:lnTo>
                    <a:pt x="3504137" y="142221"/>
                  </a:lnTo>
                  <a:lnTo>
                    <a:pt x="3587747" y="130797"/>
                  </a:lnTo>
                  <a:lnTo>
                    <a:pt x="3667475" y="118948"/>
                  </a:lnTo>
                  <a:lnTo>
                    <a:pt x="3744617" y="106815"/>
                  </a:lnTo>
                  <a:lnTo>
                    <a:pt x="3815095" y="95199"/>
                  </a:lnTo>
                  <a:lnTo>
                    <a:pt x="3881129" y="83927"/>
                  </a:lnTo>
                  <a:lnTo>
                    <a:pt x="3944203" y="72885"/>
                  </a:lnTo>
                  <a:lnTo>
                    <a:pt x="4000363" y="62701"/>
                  </a:lnTo>
                  <a:lnTo>
                    <a:pt x="4051915" y="53089"/>
                  </a:lnTo>
                  <a:lnTo>
                    <a:pt x="4100393" y="43860"/>
                  </a:lnTo>
                  <a:lnTo>
                    <a:pt x="4143295" y="34884"/>
                  </a:lnTo>
                  <a:lnTo>
                    <a:pt x="4182480" y="26078"/>
                  </a:lnTo>
                  <a:lnTo>
                    <a:pt x="4219186" y="17386"/>
                  </a:lnTo>
                  <a:lnTo>
                    <a:pt x="429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55"/>
            <p:cNvSpPr/>
            <p:nvPr>
              <p:custDataLst>
                <p:tags r:id="rId113"/>
              </p:custDataLst>
            </p:nvPr>
          </p:nvSpPr>
          <p:spPr>
            <a:xfrm>
              <a:off x="6616700" y="571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56"/>
            <p:cNvSpPr/>
            <p:nvPr>
              <p:custDataLst>
                <p:tags r:id="rId114"/>
              </p:custDataLst>
            </p:nvPr>
          </p:nvSpPr>
          <p:spPr>
            <a:xfrm>
              <a:off x="6686550" y="704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557"/>
            <p:cNvSpPr/>
            <p:nvPr>
              <p:custDataLst>
                <p:tags r:id="rId115"/>
              </p:custDataLst>
            </p:nvPr>
          </p:nvSpPr>
          <p:spPr>
            <a:xfrm>
              <a:off x="1365250" y="831850"/>
              <a:ext cx="5168901" cy="309386"/>
            </a:xfrm>
            <a:custGeom>
              <a:avLst/>
              <a:gdLst/>
              <a:ahLst/>
              <a:cxnLst/>
              <a:rect l="0" t="0" r="0" b="0"/>
              <a:pathLst>
                <a:path w="5168901" h="309386">
                  <a:moveTo>
                    <a:pt x="0" y="298450"/>
                  </a:moveTo>
                  <a:lnTo>
                    <a:pt x="0" y="298450"/>
                  </a:lnTo>
                  <a:lnTo>
                    <a:pt x="30287" y="299861"/>
                  </a:lnTo>
                  <a:lnTo>
                    <a:pt x="67788" y="305192"/>
                  </a:lnTo>
                  <a:lnTo>
                    <a:pt x="95992" y="307178"/>
                  </a:lnTo>
                  <a:lnTo>
                    <a:pt x="129612" y="308502"/>
                  </a:lnTo>
                  <a:lnTo>
                    <a:pt x="166841" y="309385"/>
                  </a:lnTo>
                  <a:lnTo>
                    <a:pt x="214944" y="307151"/>
                  </a:lnTo>
                  <a:lnTo>
                    <a:pt x="270296" y="302839"/>
                  </a:lnTo>
                  <a:lnTo>
                    <a:pt x="330481" y="297143"/>
                  </a:lnTo>
                  <a:lnTo>
                    <a:pt x="400943" y="289817"/>
                  </a:lnTo>
                  <a:lnTo>
                    <a:pt x="478256" y="281406"/>
                  </a:lnTo>
                  <a:lnTo>
                    <a:pt x="560137" y="272271"/>
                  </a:lnTo>
                  <a:lnTo>
                    <a:pt x="650003" y="261947"/>
                  </a:lnTo>
                  <a:lnTo>
                    <a:pt x="745191" y="250831"/>
                  </a:lnTo>
                  <a:lnTo>
                    <a:pt x="843927" y="239188"/>
                  </a:lnTo>
                  <a:lnTo>
                    <a:pt x="951379" y="226486"/>
                  </a:lnTo>
                  <a:lnTo>
                    <a:pt x="1064642" y="213080"/>
                  </a:lnTo>
                  <a:lnTo>
                    <a:pt x="1181778" y="199203"/>
                  </a:lnTo>
                  <a:lnTo>
                    <a:pt x="1304319" y="186424"/>
                  </a:lnTo>
                  <a:lnTo>
                    <a:pt x="1430462" y="174377"/>
                  </a:lnTo>
                  <a:lnTo>
                    <a:pt x="1559008" y="162818"/>
                  </a:lnTo>
                  <a:lnTo>
                    <a:pt x="1691978" y="151584"/>
                  </a:lnTo>
                  <a:lnTo>
                    <a:pt x="1827896" y="140567"/>
                  </a:lnTo>
                  <a:lnTo>
                    <a:pt x="1965781" y="129695"/>
                  </a:lnTo>
                  <a:lnTo>
                    <a:pt x="2106387" y="120330"/>
                  </a:lnTo>
                  <a:lnTo>
                    <a:pt x="2248808" y="111970"/>
                  </a:lnTo>
                  <a:lnTo>
                    <a:pt x="2392439" y="104280"/>
                  </a:lnTo>
                  <a:lnTo>
                    <a:pt x="2540403" y="96331"/>
                  </a:lnTo>
                  <a:lnTo>
                    <a:pt x="2691258" y="88210"/>
                  </a:lnTo>
                  <a:lnTo>
                    <a:pt x="2844038" y="79973"/>
                  </a:lnTo>
                  <a:lnTo>
                    <a:pt x="2995987" y="72365"/>
                  </a:lnTo>
                  <a:lnTo>
                    <a:pt x="3147380" y="65177"/>
                  </a:lnTo>
                  <a:lnTo>
                    <a:pt x="3298403" y="58268"/>
                  </a:lnTo>
                  <a:lnTo>
                    <a:pt x="3446357" y="52251"/>
                  </a:lnTo>
                  <a:lnTo>
                    <a:pt x="3592266" y="46828"/>
                  </a:lnTo>
                  <a:lnTo>
                    <a:pt x="3736811" y="41802"/>
                  </a:lnTo>
                  <a:lnTo>
                    <a:pt x="3874801" y="37040"/>
                  </a:lnTo>
                  <a:lnTo>
                    <a:pt x="4008424" y="32455"/>
                  </a:lnTo>
                  <a:lnTo>
                    <a:pt x="4139133" y="27986"/>
                  </a:lnTo>
                  <a:lnTo>
                    <a:pt x="4264371" y="24302"/>
                  </a:lnTo>
                  <a:lnTo>
                    <a:pt x="4385964" y="21140"/>
                  </a:lnTo>
                  <a:lnTo>
                    <a:pt x="4505127" y="18327"/>
                  </a:lnTo>
                  <a:lnTo>
                    <a:pt x="4612790" y="15746"/>
                  </a:lnTo>
                  <a:lnTo>
                    <a:pt x="4712787" y="13319"/>
                  </a:lnTo>
                  <a:lnTo>
                    <a:pt x="4807675" y="10996"/>
                  </a:lnTo>
                  <a:lnTo>
                    <a:pt x="4889983" y="8742"/>
                  </a:lnTo>
                  <a:lnTo>
                    <a:pt x="4963906" y="6533"/>
                  </a:lnTo>
                  <a:lnTo>
                    <a:pt x="5032237" y="4356"/>
                  </a:lnTo>
                  <a:lnTo>
                    <a:pt x="5077792" y="2904"/>
                  </a:lnTo>
                  <a:lnTo>
                    <a:pt x="516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558"/>
            <p:cNvSpPr/>
            <p:nvPr>
              <p:custDataLst>
                <p:tags r:id="rId116"/>
              </p:custDataLst>
            </p:nvPr>
          </p:nvSpPr>
          <p:spPr>
            <a:xfrm>
              <a:off x="6329761" y="520700"/>
              <a:ext cx="185340" cy="12701"/>
            </a:xfrm>
            <a:custGeom>
              <a:avLst/>
              <a:gdLst/>
              <a:ahLst/>
              <a:cxnLst/>
              <a:rect l="0" t="0" r="0" b="0"/>
              <a:pathLst>
                <a:path w="185340" h="12701">
                  <a:moveTo>
                    <a:pt x="20239" y="12700"/>
                  </a:moveTo>
                  <a:lnTo>
                    <a:pt x="20239" y="12700"/>
                  </a:lnTo>
                  <a:lnTo>
                    <a:pt x="0" y="12700"/>
                  </a:lnTo>
                  <a:lnTo>
                    <a:pt x="44295" y="7630"/>
                  </a:lnTo>
                  <a:lnTo>
                    <a:pt x="79143" y="3862"/>
                  </a:lnTo>
                  <a:lnTo>
                    <a:pt x="120032" y="1716"/>
                  </a:lnTo>
                  <a:lnTo>
                    <a:pt x="185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59"/>
            <p:cNvSpPr/>
            <p:nvPr>
              <p:custDataLst>
                <p:tags r:id="rId117"/>
              </p:custDataLst>
            </p:nvPr>
          </p:nvSpPr>
          <p:spPr>
            <a:xfrm>
              <a:off x="6367471" y="330200"/>
              <a:ext cx="71430" cy="353318"/>
            </a:xfrm>
            <a:custGeom>
              <a:avLst/>
              <a:gdLst/>
              <a:ahLst/>
              <a:cxnLst/>
              <a:rect l="0" t="0" r="0" b="0"/>
              <a:pathLst>
                <a:path w="71430" h="353318">
                  <a:moveTo>
                    <a:pt x="71429" y="0"/>
                  </a:moveTo>
                  <a:lnTo>
                    <a:pt x="71429" y="0"/>
                  </a:lnTo>
                  <a:lnTo>
                    <a:pt x="55849" y="34532"/>
                  </a:lnTo>
                  <a:lnTo>
                    <a:pt x="42867" y="65912"/>
                  </a:lnTo>
                  <a:lnTo>
                    <a:pt x="29101" y="104789"/>
                  </a:lnTo>
                  <a:lnTo>
                    <a:pt x="18280" y="150289"/>
                  </a:lnTo>
                  <a:lnTo>
                    <a:pt x="10648" y="196853"/>
                  </a:lnTo>
                  <a:lnTo>
                    <a:pt x="4904" y="242007"/>
                  </a:lnTo>
                  <a:lnTo>
                    <a:pt x="0" y="283242"/>
                  </a:lnTo>
                  <a:lnTo>
                    <a:pt x="14" y="328673"/>
                  </a:lnTo>
                  <a:lnTo>
                    <a:pt x="4646" y="345514"/>
                  </a:lnTo>
                  <a:lnTo>
                    <a:pt x="7857" y="350993"/>
                  </a:lnTo>
                  <a:lnTo>
                    <a:pt x="11409" y="353234"/>
                  </a:lnTo>
                  <a:lnTo>
                    <a:pt x="15189" y="353317"/>
                  </a:lnTo>
                  <a:lnTo>
                    <a:pt x="26979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60"/>
            <p:cNvSpPr/>
            <p:nvPr>
              <p:custDataLst>
                <p:tags r:id="rId118"/>
              </p:custDataLst>
            </p:nvPr>
          </p:nvSpPr>
          <p:spPr>
            <a:xfrm>
              <a:off x="6023668" y="563779"/>
              <a:ext cx="239404" cy="148704"/>
            </a:xfrm>
            <a:custGeom>
              <a:avLst/>
              <a:gdLst/>
              <a:ahLst/>
              <a:cxnLst/>
              <a:rect l="0" t="0" r="0" b="0"/>
              <a:pathLst>
                <a:path w="239404" h="148704">
                  <a:moveTo>
                    <a:pt x="15182" y="52171"/>
                  </a:moveTo>
                  <a:lnTo>
                    <a:pt x="15182" y="52171"/>
                  </a:lnTo>
                  <a:lnTo>
                    <a:pt x="3249" y="57197"/>
                  </a:lnTo>
                  <a:lnTo>
                    <a:pt x="877" y="57638"/>
                  </a:lnTo>
                  <a:lnTo>
                    <a:pt x="0" y="58638"/>
                  </a:lnTo>
                  <a:lnTo>
                    <a:pt x="121" y="60010"/>
                  </a:lnTo>
                  <a:lnTo>
                    <a:pt x="908" y="61630"/>
                  </a:lnTo>
                  <a:lnTo>
                    <a:pt x="3549" y="62005"/>
                  </a:lnTo>
                  <a:lnTo>
                    <a:pt x="45727" y="52439"/>
                  </a:lnTo>
                  <a:lnTo>
                    <a:pt x="86754" y="33801"/>
                  </a:lnTo>
                  <a:lnTo>
                    <a:pt x="101320" y="24251"/>
                  </a:lnTo>
                  <a:lnTo>
                    <a:pt x="112496" y="12951"/>
                  </a:lnTo>
                  <a:lnTo>
                    <a:pt x="115336" y="8385"/>
                  </a:lnTo>
                  <a:lnTo>
                    <a:pt x="116523" y="4636"/>
                  </a:lnTo>
                  <a:lnTo>
                    <a:pt x="116610" y="1431"/>
                  </a:lnTo>
                  <a:lnTo>
                    <a:pt x="114550" y="0"/>
                  </a:lnTo>
                  <a:lnTo>
                    <a:pt x="106618" y="291"/>
                  </a:lnTo>
                  <a:lnTo>
                    <a:pt x="86881" y="11164"/>
                  </a:lnTo>
                  <a:lnTo>
                    <a:pt x="63159" y="37904"/>
                  </a:lnTo>
                  <a:lnTo>
                    <a:pt x="44999" y="69267"/>
                  </a:lnTo>
                  <a:lnTo>
                    <a:pt x="40899" y="90343"/>
                  </a:lnTo>
                  <a:lnTo>
                    <a:pt x="40792" y="100903"/>
                  </a:lnTo>
                  <a:lnTo>
                    <a:pt x="46320" y="118280"/>
                  </a:lnTo>
                  <a:lnTo>
                    <a:pt x="50757" y="125877"/>
                  </a:lnTo>
                  <a:lnTo>
                    <a:pt x="66976" y="136199"/>
                  </a:lnTo>
                  <a:lnTo>
                    <a:pt x="88296" y="141728"/>
                  </a:lnTo>
                  <a:lnTo>
                    <a:pt x="124805" y="139463"/>
                  </a:lnTo>
                  <a:lnTo>
                    <a:pt x="165177" y="124602"/>
                  </a:lnTo>
                  <a:lnTo>
                    <a:pt x="188856" y="107881"/>
                  </a:lnTo>
                  <a:lnTo>
                    <a:pt x="205494" y="86809"/>
                  </a:lnTo>
                  <a:lnTo>
                    <a:pt x="216182" y="64743"/>
                  </a:lnTo>
                  <a:lnTo>
                    <a:pt x="223605" y="28958"/>
                  </a:lnTo>
                  <a:lnTo>
                    <a:pt x="223275" y="26112"/>
                  </a:lnTo>
                  <a:lnTo>
                    <a:pt x="222350" y="24215"/>
                  </a:lnTo>
                  <a:lnTo>
                    <a:pt x="221028" y="22950"/>
                  </a:lnTo>
                  <a:lnTo>
                    <a:pt x="220145" y="23518"/>
                  </a:lnTo>
                  <a:lnTo>
                    <a:pt x="219166" y="27912"/>
                  </a:lnTo>
                  <a:lnTo>
                    <a:pt x="218614" y="38320"/>
                  </a:lnTo>
                  <a:lnTo>
                    <a:pt x="232708" y="83887"/>
                  </a:lnTo>
                  <a:lnTo>
                    <a:pt x="239403" y="110800"/>
                  </a:lnTo>
                  <a:lnTo>
                    <a:pt x="238073" y="126206"/>
                  </a:lnTo>
                  <a:lnTo>
                    <a:pt x="235743" y="133278"/>
                  </a:lnTo>
                  <a:lnTo>
                    <a:pt x="227509" y="143017"/>
                  </a:lnTo>
                  <a:lnTo>
                    <a:pt x="222350" y="146601"/>
                  </a:lnTo>
                  <a:lnTo>
                    <a:pt x="210974" y="148703"/>
                  </a:lnTo>
                  <a:lnTo>
                    <a:pt x="192982" y="14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61"/>
            <p:cNvSpPr/>
            <p:nvPr>
              <p:custDataLst>
                <p:tags r:id="rId119"/>
              </p:custDataLst>
            </p:nvPr>
          </p:nvSpPr>
          <p:spPr>
            <a:xfrm>
              <a:off x="5861050" y="5842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5487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62"/>
            <p:cNvSpPr/>
            <p:nvPr>
              <p:custDataLst>
                <p:tags r:id="rId120"/>
              </p:custDataLst>
            </p:nvPr>
          </p:nvSpPr>
          <p:spPr>
            <a:xfrm>
              <a:off x="5903176" y="419100"/>
              <a:ext cx="78525" cy="317690"/>
            </a:xfrm>
            <a:custGeom>
              <a:avLst/>
              <a:gdLst/>
              <a:ahLst/>
              <a:cxnLst/>
              <a:rect l="0" t="0" r="0" b="0"/>
              <a:pathLst>
                <a:path w="78525" h="317690">
                  <a:moveTo>
                    <a:pt x="46774" y="0"/>
                  </a:moveTo>
                  <a:lnTo>
                    <a:pt x="46774" y="0"/>
                  </a:lnTo>
                  <a:lnTo>
                    <a:pt x="34565" y="34532"/>
                  </a:lnTo>
                  <a:lnTo>
                    <a:pt x="19637" y="80787"/>
                  </a:lnTo>
                  <a:lnTo>
                    <a:pt x="11665" y="120102"/>
                  </a:lnTo>
                  <a:lnTo>
                    <a:pt x="5770" y="162034"/>
                  </a:lnTo>
                  <a:lnTo>
                    <a:pt x="799" y="201837"/>
                  </a:lnTo>
                  <a:lnTo>
                    <a:pt x="0" y="238813"/>
                  </a:lnTo>
                  <a:lnTo>
                    <a:pt x="3408" y="271239"/>
                  </a:lnTo>
                  <a:lnTo>
                    <a:pt x="11978" y="295058"/>
                  </a:lnTo>
                  <a:lnTo>
                    <a:pt x="24724" y="309407"/>
                  </a:lnTo>
                  <a:lnTo>
                    <a:pt x="32075" y="314222"/>
                  </a:lnTo>
                  <a:lnTo>
                    <a:pt x="49649" y="317689"/>
                  </a:lnTo>
                  <a:lnTo>
                    <a:pt x="7852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00"/>
          <p:cNvGrpSpPr/>
          <p:nvPr/>
        </p:nvGrpSpPr>
        <p:grpSpPr>
          <a:xfrm>
            <a:off x="2413000" y="1721373"/>
            <a:ext cx="1447801" cy="520178"/>
            <a:chOff x="2413000" y="1721373"/>
            <a:chExt cx="1447801" cy="520178"/>
          </a:xfrm>
        </p:grpSpPr>
        <p:sp>
          <p:nvSpPr>
            <p:cNvPr id="35" name="SMARTInkShape-4563"/>
            <p:cNvSpPr/>
            <p:nvPr>
              <p:custDataLst>
                <p:tags r:id="rId101"/>
              </p:custDataLst>
            </p:nvPr>
          </p:nvSpPr>
          <p:spPr>
            <a:xfrm>
              <a:off x="2413000" y="1748224"/>
              <a:ext cx="245428" cy="376463"/>
            </a:xfrm>
            <a:custGeom>
              <a:avLst/>
              <a:gdLst/>
              <a:ahLst/>
              <a:cxnLst/>
              <a:rect l="0" t="0" r="0" b="0"/>
              <a:pathLst>
                <a:path w="245428" h="376463">
                  <a:moveTo>
                    <a:pt x="38100" y="74226"/>
                  </a:moveTo>
                  <a:lnTo>
                    <a:pt x="38100" y="74226"/>
                  </a:lnTo>
                  <a:lnTo>
                    <a:pt x="41471" y="116942"/>
                  </a:lnTo>
                  <a:lnTo>
                    <a:pt x="46938" y="158536"/>
                  </a:lnTo>
                  <a:lnTo>
                    <a:pt x="50965" y="195893"/>
                  </a:lnTo>
                  <a:lnTo>
                    <a:pt x="55107" y="236956"/>
                  </a:lnTo>
                  <a:lnTo>
                    <a:pt x="59299" y="276372"/>
                  </a:lnTo>
                  <a:lnTo>
                    <a:pt x="63515" y="309413"/>
                  </a:lnTo>
                  <a:lnTo>
                    <a:pt x="69016" y="356532"/>
                  </a:lnTo>
                  <a:lnTo>
                    <a:pt x="69479" y="361973"/>
                  </a:lnTo>
                  <a:lnTo>
                    <a:pt x="69740" y="354923"/>
                  </a:lnTo>
                  <a:lnTo>
                    <a:pt x="66446" y="322574"/>
                  </a:lnTo>
                  <a:lnTo>
                    <a:pt x="59165" y="276090"/>
                  </a:lnTo>
                  <a:lnTo>
                    <a:pt x="54260" y="246902"/>
                  </a:lnTo>
                  <a:lnTo>
                    <a:pt x="50990" y="214038"/>
                  </a:lnTo>
                  <a:lnTo>
                    <a:pt x="48810" y="178723"/>
                  </a:lnTo>
                  <a:lnTo>
                    <a:pt x="47357" y="141773"/>
                  </a:lnTo>
                  <a:lnTo>
                    <a:pt x="48505" y="112202"/>
                  </a:lnTo>
                  <a:lnTo>
                    <a:pt x="55424" y="66175"/>
                  </a:lnTo>
                  <a:lnTo>
                    <a:pt x="71220" y="22608"/>
                  </a:lnTo>
                  <a:lnTo>
                    <a:pt x="86922" y="7070"/>
                  </a:lnTo>
                  <a:lnTo>
                    <a:pt x="96048" y="1939"/>
                  </a:lnTo>
                  <a:lnTo>
                    <a:pt x="117477" y="0"/>
                  </a:lnTo>
                  <a:lnTo>
                    <a:pt x="129118" y="1459"/>
                  </a:lnTo>
                  <a:lnTo>
                    <a:pt x="151460" y="12487"/>
                  </a:lnTo>
                  <a:lnTo>
                    <a:pt x="173854" y="31970"/>
                  </a:lnTo>
                  <a:lnTo>
                    <a:pt x="208146" y="79344"/>
                  </a:lnTo>
                  <a:lnTo>
                    <a:pt x="225154" y="117658"/>
                  </a:lnTo>
                  <a:lnTo>
                    <a:pt x="237887" y="156324"/>
                  </a:lnTo>
                  <a:lnTo>
                    <a:pt x="245427" y="194675"/>
                  </a:lnTo>
                  <a:lnTo>
                    <a:pt x="244075" y="232887"/>
                  </a:lnTo>
                  <a:lnTo>
                    <a:pt x="233126" y="267273"/>
                  </a:lnTo>
                  <a:lnTo>
                    <a:pt x="215089" y="297608"/>
                  </a:lnTo>
                  <a:lnTo>
                    <a:pt x="190610" y="322850"/>
                  </a:lnTo>
                  <a:lnTo>
                    <a:pt x="155742" y="343946"/>
                  </a:lnTo>
                  <a:lnTo>
                    <a:pt x="115785" y="360613"/>
                  </a:lnTo>
                  <a:lnTo>
                    <a:pt x="76860" y="370372"/>
                  </a:lnTo>
                  <a:lnTo>
                    <a:pt x="29358" y="376462"/>
                  </a:lnTo>
                  <a:lnTo>
                    <a:pt x="13048" y="376005"/>
                  </a:lnTo>
                  <a:lnTo>
                    <a:pt x="0" y="37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64"/>
            <p:cNvSpPr/>
            <p:nvPr>
              <p:custDataLst>
                <p:tags r:id="rId102"/>
              </p:custDataLst>
            </p:nvPr>
          </p:nvSpPr>
          <p:spPr>
            <a:xfrm>
              <a:off x="2686050" y="205740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2603" y="24419"/>
                  </a:lnTo>
                  <a:lnTo>
                    <a:pt x="56613" y="70179"/>
                  </a:lnTo>
                  <a:lnTo>
                    <a:pt x="71180" y="107342"/>
                  </a:lnTo>
                  <a:lnTo>
                    <a:pt x="86288" y="152511"/>
                  </a:lnTo>
                  <a:lnTo>
                    <a:pt x="889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65"/>
            <p:cNvSpPr/>
            <p:nvPr>
              <p:custDataLst>
                <p:tags r:id="rId103"/>
              </p:custDataLst>
            </p:nvPr>
          </p:nvSpPr>
          <p:spPr>
            <a:xfrm>
              <a:off x="2654300" y="2057400"/>
              <a:ext cx="139701" cy="184151"/>
            </a:xfrm>
            <a:custGeom>
              <a:avLst/>
              <a:gdLst/>
              <a:ahLst/>
              <a:cxnLst/>
              <a:rect l="0" t="0" r="0" b="0"/>
              <a:pathLst>
                <a:path w="139701" h="184151">
                  <a:moveTo>
                    <a:pt x="139700" y="0"/>
                  </a:moveTo>
                  <a:lnTo>
                    <a:pt x="139700" y="0"/>
                  </a:lnTo>
                  <a:lnTo>
                    <a:pt x="129587" y="3371"/>
                  </a:lnTo>
                  <a:lnTo>
                    <a:pt x="109814" y="18951"/>
                  </a:lnTo>
                  <a:lnTo>
                    <a:pt x="72779" y="65414"/>
                  </a:lnTo>
                  <a:lnTo>
                    <a:pt x="43358" y="109771"/>
                  </a:lnTo>
                  <a:lnTo>
                    <a:pt x="15620" y="15555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66"/>
            <p:cNvSpPr/>
            <p:nvPr>
              <p:custDataLst>
                <p:tags r:id="rId104"/>
              </p:custDataLst>
            </p:nvPr>
          </p:nvSpPr>
          <p:spPr>
            <a:xfrm>
              <a:off x="2933700" y="1905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83644" y="25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67"/>
            <p:cNvSpPr/>
            <p:nvPr>
              <p:custDataLst>
                <p:tags r:id="rId105"/>
              </p:custDataLst>
            </p:nvPr>
          </p:nvSpPr>
          <p:spPr>
            <a:xfrm>
              <a:off x="2936679" y="1974850"/>
              <a:ext cx="130372" cy="44451"/>
            </a:xfrm>
            <a:custGeom>
              <a:avLst/>
              <a:gdLst/>
              <a:ahLst/>
              <a:cxnLst/>
              <a:rect l="0" t="0" r="0" b="0"/>
              <a:pathLst>
                <a:path w="1303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8017" y="41079"/>
                  </a:lnTo>
                  <a:lnTo>
                    <a:pt x="44023" y="28870"/>
                  </a:lnTo>
                  <a:lnTo>
                    <a:pt x="77178" y="1777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568"/>
            <p:cNvSpPr/>
            <p:nvPr>
              <p:custDataLst>
                <p:tags r:id="rId106"/>
              </p:custDataLst>
            </p:nvPr>
          </p:nvSpPr>
          <p:spPr>
            <a:xfrm>
              <a:off x="3236208" y="1721373"/>
              <a:ext cx="161043" cy="318620"/>
            </a:xfrm>
            <a:custGeom>
              <a:avLst/>
              <a:gdLst/>
              <a:ahLst/>
              <a:cxnLst/>
              <a:rect l="0" t="0" r="0" b="0"/>
              <a:pathLst>
                <a:path w="161043" h="318620">
                  <a:moveTo>
                    <a:pt x="161042" y="12177"/>
                  </a:moveTo>
                  <a:lnTo>
                    <a:pt x="161042" y="12177"/>
                  </a:lnTo>
                  <a:lnTo>
                    <a:pt x="140058" y="3449"/>
                  </a:lnTo>
                  <a:lnTo>
                    <a:pt x="95868" y="0"/>
                  </a:lnTo>
                  <a:lnTo>
                    <a:pt x="66785" y="6374"/>
                  </a:lnTo>
                  <a:lnTo>
                    <a:pt x="53769" y="13361"/>
                  </a:lnTo>
                  <a:lnTo>
                    <a:pt x="42474" y="25228"/>
                  </a:lnTo>
                  <a:lnTo>
                    <a:pt x="39663" y="29344"/>
                  </a:lnTo>
                  <a:lnTo>
                    <a:pt x="38422" y="39562"/>
                  </a:lnTo>
                  <a:lnTo>
                    <a:pt x="43374" y="63369"/>
                  </a:lnTo>
                  <a:lnTo>
                    <a:pt x="57380" y="106579"/>
                  </a:lnTo>
                  <a:lnTo>
                    <a:pt x="62202" y="129597"/>
                  </a:lnTo>
                  <a:lnTo>
                    <a:pt x="61282" y="137023"/>
                  </a:lnTo>
                  <a:lnTo>
                    <a:pt x="54616" y="150920"/>
                  </a:lnTo>
                  <a:lnTo>
                    <a:pt x="42333" y="167272"/>
                  </a:lnTo>
                  <a:lnTo>
                    <a:pt x="32082" y="172831"/>
                  </a:lnTo>
                  <a:lnTo>
                    <a:pt x="14997" y="176399"/>
                  </a:lnTo>
                  <a:lnTo>
                    <a:pt x="12878" y="175986"/>
                  </a:lnTo>
                  <a:lnTo>
                    <a:pt x="11466" y="175005"/>
                  </a:lnTo>
                  <a:lnTo>
                    <a:pt x="10525" y="173646"/>
                  </a:lnTo>
                  <a:lnTo>
                    <a:pt x="11309" y="173445"/>
                  </a:lnTo>
                  <a:lnTo>
                    <a:pt x="38544" y="185925"/>
                  </a:lnTo>
                  <a:lnTo>
                    <a:pt x="47684" y="192147"/>
                  </a:lnTo>
                  <a:lnTo>
                    <a:pt x="50689" y="200114"/>
                  </a:lnTo>
                  <a:lnTo>
                    <a:pt x="51318" y="210004"/>
                  </a:lnTo>
                  <a:lnTo>
                    <a:pt x="49246" y="219104"/>
                  </a:lnTo>
                  <a:lnTo>
                    <a:pt x="37371" y="235531"/>
                  </a:lnTo>
                  <a:lnTo>
                    <a:pt x="12007" y="261296"/>
                  </a:lnTo>
                  <a:lnTo>
                    <a:pt x="840" y="285517"/>
                  </a:lnTo>
                  <a:lnTo>
                    <a:pt x="0" y="296175"/>
                  </a:lnTo>
                  <a:lnTo>
                    <a:pt x="764" y="300992"/>
                  </a:lnTo>
                  <a:lnTo>
                    <a:pt x="4096" y="304909"/>
                  </a:lnTo>
                  <a:lnTo>
                    <a:pt x="22268" y="313793"/>
                  </a:lnTo>
                  <a:lnTo>
                    <a:pt x="37511" y="318619"/>
                  </a:lnTo>
                  <a:lnTo>
                    <a:pt x="80562" y="318033"/>
                  </a:lnTo>
                  <a:lnTo>
                    <a:pt x="97542" y="31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569"/>
            <p:cNvSpPr/>
            <p:nvPr>
              <p:custDataLst>
                <p:tags r:id="rId107"/>
              </p:custDataLst>
            </p:nvPr>
          </p:nvSpPr>
          <p:spPr>
            <a:xfrm>
              <a:off x="3423533" y="1809750"/>
              <a:ext cx="145168" cy="165101"/>
            </a:xfrm>
            <a:custGeom>
              <a:avLst/>
              <a:gdLst/>
              <a:ahLst/>
              <a:cxnLst/>
              <a:rect l="0" t="0" r="0" b="0"/>
              <a:pathLst>
                <a:path w="145168" h="165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10113"/>
                  </a:lnTo>
                  <a:lnTo>
                    <a:pt x="45604" y="42358"/>
                  </a:lnTo>
                  <a:lnTo>
                    <a:pt x="89673" y="84645"/>
                  </a:lnTo>
                  <a:lnTo>
                    <a:pt x="123230" y="127989"/>
                  </a:lnTo>
                  <a:lnTo>
                    <a:pt x="14516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70"/>
            <p:cNvSpPr/>
            <p:nvPr>
              <p:custDataLst>
                <p:tags r:id="rId108"/>
              </p:custDataLst>
            </p:nvPr>
          </p:nvSpPr>
          <p:spPr>
            <a:xfrm>
              <a:off x="3429000" y="1797933"/>
              <a:ext cx="152401" cy="227718"/>
            </a:xfrm>
            <a:custGeom>
              <a:avLst/>
              <a:gdLst/>
              <a:ahLst/>
              <a:cxnLst/>
              <a:rect l="0" t="0" r="0" b="0"/>
              <a:pathLst>
                <a:path w="152401" h="227718">
                  <a:moveTo>
                    <a:pt x="152400" y="5467"/>
                  </a:moveTo>
                  <a:lnTo>
                    <a:pt x="152400" y="5467"/>
                  </a:lnTo>
                  <a:lnTo>
                    <a:pt x="140467" y="441"/>
                  </a:lnTo>
                  <a:lnTo>
                    <a:pt x="138094" y="0"/>
                  </a:lnTo>
                  <a:lnTo>
                    <a:pt x="124643" y="6120"/>
                  </a:lnTo>
                  <a:lnTo>
                    <a:pt x="100509" y="23613"/>
                  </a:lnTo>
                  <a:lnTo>
                    <a:pt x="71017" y="60154"/>
                  </a:lnTo>
                  <a:lnTo>
                    <a:pt x="43306" y="106729"/>
                  </a:lnTo>
                  <a:lnTo>
                    <a:pt x="20593" y="152906"/>
                  </a:lnTo>
                  <a:lnTo>
                    <a:pt x="4799" y="200501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571"/>
            <p:cNvSpPr/>
            <p:nvPr>
              <p:custDataLst>
                <p:tags r:id="rId109"/>
              </p:custDataLst>
            </p:nvPr>
          </p:nvSpPr>
          <p:spPr>
            <a:xfrm>
              <a:off x="3606800" y="1917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7839" y="5608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72"/>
            <p:cNvSpPr/>
            <p:nvPr>
              <p:custDataLst>
                <p:tags r:id="rId110"/>
              </p:custDataLst>
            </p:nvPr>
          </p:nvSpPr>
          <p:spPr>
            <a:xfrm>
              <a:off x="3714750" y="19939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73"/>
            <p:cNvSpPr/>
            <p:nvPr>
              <p:custDataLst>
                <p:tags r:id="rId111"/>
              </p:custDataLst>
            </p:nvPr>
          </p:nvSpPr>
          <p:spPr>
            <a:xfrm>
              <a:off x="3841750" y="1993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901"/>
          <p:cNvGrpSpPr/>
          <p:nvPr/>
        </p:nvGrpSpPr>
        <p:grpSpPr>
          <a:xfrm>
            <a:off x="4171950" y="1678165"/>
            <a:ext cx="876403" cy="388510"/>
            <a:chOff x="4171950" y="1678165"/>
            <a:chExt cx="876403" cy="388510"/>
          </a:xfrm>
        </p:grpSpPr>
        <p:sp>
          <p:nvSpPr>
            <p:cNvPr id="47" name="SMARTInkShape-4574"/>
            <p:cNvSpPr/>
            <p:nvPr>
              <p:custDataLst>
                <p:tags r:id="rId95"/>
              </p:custDataLst>
            </p:nvPr>
          </p:nvSpPr>
          <p:spPr>
            <a:xfrm>
              <a:off x="4171950" y="19748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6592" y="4364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75"/>
            <p:cNvSpPr/>
            <p:nvPr>
              <p:custDataLst>
                <p:tags r:id="rId96"/>
              </p:custDataLst>
            </p:nvPr>
          </p:nvSpPr>
          <p:spPr>
            <a:xfrm>
              <a:off x="4356100" y="19875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76"/>
            <p:cNvSpPr/>
            <p:nvPr>
              <p:custDataLst>
                <p:tags r:id="rId97"/>
              </p:custDataLst>
            </p:nvPr>
          </p:nvSpPr>
          <p:spPr>
            <a:xfrm>
              <a:off x="4572000" y="178435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5697" y="7526"/>
                  </a:lnTo>
                  <a:lnTo>
                    <a:pt x="50620" y="54875"/>
                  </a:lnTo>
                  <a:lnTo>
                    <a:pt x="78811" y="99828"/>
                  </a:lnTo>
                  <a:lnTo>
                    <a:pt x="96646" y="132327"/>
                  </a:lnTo>
                  <a:lnTo>
                    <a:pt x="115811" y="175615"/>
                  </a:lnTo>
                  <a:lnTo>
                    <a:pt x="129860" y="220276"/>
                  </a:lnTo>
                  <a:lnTo>
                    <a:pt x="139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77"/>
            <p:cNvSpPr/>
            <p:nvPr>
              <p:custDataLst>
                <p:tags r:id="rId98"/>
              </p:custDataLst>
            </p:nvPr>
          </p:nvSpPr>
          <p:spPr>
            <a:xfrm>
              <a:off x="4565650" y="1774629"/>
              <a:ext cx="203201" cy="282772"/>
            </a:xfrm>
            <a:custGeom>
              <a:avLst/>
              <a:gdLst/>
              <a:ahLst/>
              <a:cxnLst/>
              <a:rect l="0" t="0" r="0" b="0"/>
              <a:pathLst>
                <a:path w="203201" h="282772">
                  <a:moveTo>
                    <a:pt x="203200" y="3371"/>
                  </a:moveTo>
                  <a:lnTo>
                    <a:pt x="203200" y="3371"/>
                  </a:lnTo>
                  <a:lnTo>
                    <a:pt x="196458" y="0"/>
                  </a:lnTo>
                  <a:lnTo>
                    <a:pt x="185622" y="2108"/>
                  </a:lnTo>
                  <a:lnTo>
                    <a:pt x="178781" y="4646"/>
                  </a:lnTo>
                  <a:lnTo>
                    <a:pt x="165536" y="18754"/>
                  </a:lnTo>
                  <a:lnTo>
                    <a:pt x="140534" y="56142"/>
                  </a:lnTo>
                  <a:lnTo>
                    <a:pt x="118904" y="89619"/>
                  </a:lnTo>
                  <a:lnTo>
                    <a:pt x="97532" y="125665"/>
                  </a:lnTo>
                  <a:lnTo>
                    <a:pt x="76273" y="160970"/>
                  </a:lnTo>
                  <a:lnTo>
                    <a:pt x="55066" y="194771"/>
                  </a:lnTo>
                  <a:lnTo>
                    <a:pt x="25409" y="239450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78"/>
            <p:cNvSpPr/>
            <p:nvPr>
              <p:custDataLst>
                <p:tags r:id="rId99"/>
              </p:custDataLst>
            </p:nvPr>
          </p:nvSpPr>
          <p:spPr>
            <a:xfrm>
              <a:off x="4763728" y="1961306"/>
              <a:ext cx="87673" cy="96095"/>
            </a:xfrm>
            <a:custGeom>
              <a:avLst/>
              <a:gdLst/>
              <a:ahLst/>
              <a:cxnLst/>
              <a:rect l="0" t="0" r="0" b="0"/>
              <a:pathLst>
                <a:path w="87673" h="96095">
                  <a:moveTo>
                    <a:pt x="24172" y="19894"/>
                  </a:moveTo>
                  <a:lnTo>
                    <a:pt x="24172" y="19894"/>
                  </a:lnTo>
                  <a:lnTo>
                    <a:pt x="20801" y="19894"/>
                  </a:lnTo>
                  <a:lnTo>
                    <a:pt x="19808" y="21305"/>
                  </a:lnTo>
                  <a:lnTo>
                    <a:pt x="7042" y="64033"/>
                  </a:lnTo>
                  <a:lnTo>
                    <a:pt x="0" y="80565"/>
                  </a:lnTo>
                  <a:lnTo>
                    <a:pt x="17102" y="37887"/>
                  </a:lnTo>
                  <a:lnTo>
                    <a:pt x="28550" y="9650"/>
                  </a:lnTo>
                  <a:lnTo>
                    <a:pt x="35760" y="1701"/>
                  </a:lnTo>
                  <a:lnTo>
                    <a:pt x="39659" y="4"/>
                  </a:lnTo>
                  <a:lnTo>
                    <a:pt x="47753" y="0"/>
                  </a:lnTo>
                  <a:lnTo>
                    <a:pt x="56054" y="4232"/>
                  </a:lnTo>
                  <a:lnTo>
                    <a:pt x="64447" y="12227"/>
                  </a:lnTo>
                  <a:lnTo>
                    <a:pt x="72881" y="25188"/>
                  </a:lnTo>
                  <a:lnTo>
                    <a:pt x="78821" y="51723"/>
                  </a:lnTo>
                  <a:lnTo>
                    <a:pt x="79006" y="92172"/>
                  </a:lnTo>
                  <a:lnTo>
                    <a:pt x="80483" y="94891"/>
                  </a:lnTo>
                  <a:lnTo>
                    <a:pt x="82174" y="95997"/>
                  </a:lnTo>
                  <a:lnTo>
                    <a:pt x="87672" y="9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79"/>
            <p:cNvSpPr/>
            <p:nvPr>
              <p:custDataLst>
                <p:tags r:id="rId100"/>
              </p:custDataLst>
            </p:nvPr>
          </p:nvSpPr>
          <p:spPr>
            <a:xfrm>
              <a:off x="4959350" y="1678165"/>
              <a:ext cx="89003" cy="388510"/>
            </a:xfrm>
            <a:custGeom>
              <a:avLst/>
              <a:gdLst/>
              <a:ahLst/>
              <a:cxnLst/>
              <a:rect l="0" t="0" r="0" b="0"/>
              <a:pathLst>
                <a:path w="89003" h="388510">
                  <a:moveTo>
                    <a:pt x="12700" y="10935"/>
                  </a:moveTo>
                  <a:lnTo>
                    <a:pt x="12700" y="10935"/>
                  </a:lnTo>
                  <a:lnTo>
                    <a:pt x="12700" y="4193"/>
                  </a:lnTo>
                  <a:lnTo>
                    <a:pt x="15522" y="2207"/>
                  </a:lnTo>
                  <a:lnTo>
                    <a:pt x="26184" y="0"/>
                  </a:lnTo>
                  <a:lnTo>
                    <a:pt x="48053" y="5500"/>
                  </a:lnTo>
                  <a:lnTo>
                    <a:pt x="69036" y="16066"/>
                  </a:lnTo>
                  <a:lnTo>
                    <a:pt x="78425" y="29679"/>
                  </a:lnTo>
                  <a:lnTo>
                    <a:pt x="81917" y="38247"/>
                  </a:lnTo>
                  <a:lnTo>
                    <a:pt x="83460" y="70533"/>
                  </a:lnTo>
                  <a:lnTo>
                    <a:pt x="72707" y="103539"/>
                  </a:lnTo>
                  <a:lnTo>
                    <a:pt x="49016" y="143100"/>
                  </a:lnTo>
                  <a:lnTo>
                    <a:pt x="33103" y="159221"/>
                  </a:lnTo>
                  <a:lnTo>
                    <a:pt x="28419" y="162709"/>
                  </a:lnTo>
                  <a:lnTo>
                    <a:pt x="23213" y="172229"/>
                  </a:lnTo>
                  <a:lnTo>
                    <a:pt x="21606" y="183516"/>
                  </a:lnTo>
                  <a:lnTo>
                    <a:pt x="25374" y="203181"/>
                  </a:lnTo>
                  <a:lnTo>
                    <a:pt x="36525" y="230723"/>
                  </a:lnTo>
                  <a:lnTo>
                    <a:pt x="62979" y="271635"/>
                  </a:lnTo>
                  <a:lnTo>
                    <a:pt x="85426" y="313687"/>
                  </a:lnTo>
                  <a:lnTo>
                    <a:pt x="89002" y="332934"/>
                  </a:lnTo>
                  <a:lnTo>
                    <a:pt x="87534" y="350190"/>
                  </a:lnTo>
                  <a:lnTo>
                    <a:pt x="82178" y="364915"/>
                  </a:lnTo>
                  <a:lnTo>
                    <a:pt x="71331" y="376633"/>
                  </a:lnTo>
                  <a:lnTo>
                    <a:pt x="64488" y="381734"/>
                  </a:lnTo>
                  <a:lnTo>
                    <a:pt x="47476" y="387401"/>
                  </a:lnTo>
                  <a:lnTo>
                    <a:pt x="29567" y="388509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902"/>
          <p:cNvGrpSpPr/>
          <p:nvPr/>
        </p:nvGrpSpPr>
        <p:grpSpPr>
          <a:xfrm>
            <a:off x="6690806" y="1726417"/>
            <a:ext cx="624395" cy="508784"/>
            <a:chOff x="6690806" y="1726417"/>
            <a:chExt cx="624395" cy="508784"/>
          </a:xfrm>
        </p:grpSpPr>
        <p:sp>
          <p:nvSpPr>
            <p:cNvPr id="54" name="SMARTInkShape-4580"/>
            <p:cNvSpPr/>
            <p:nvPr>
              <p:custDataLst>
                <p:tags r:id="rId90"/>
              </p:custDataLst>
            </p:nvPr>
          </p:nvSpPr>
          <p:spPr>
            <a:xfrm>
              <a:off x="6690806" y="1726417"/>
              <a:ext cx="193855" cy="372672"/>
            </a:xfrm>
            <a:custGeom>
              <a:avLst/>
              <a:gdLst/>
              <a:ahLst/>
              <a:cxnLst/>
              <a:rect l="0" t="0" r="0" b="0"/>
              <a:pathLst>
                <a:path w="193855" h="372672">
                  <a:moveTo>
                    <a:pt x="21144" y="96033"/>
                  </a:moveTo>
                  <a:lnTo>
                    <a:pt x="21144" y="96033"/>
                  </a:lnTo>
                  <a:lnTo>
                    <a:pt x="16780" y="129978"/>
                  </a:lnTo>
                  <a:lnTo>
                    <a:pt x="15676" y="165918"/>
                  </a:lnTo>
                  <a:lnTo>
                    <a:pt x="13304" y="207761"/>
                  </a:lnTo>
                  <a:lnTo>
                    <a:pt x="9899" y="251523"/>
                  </a:lnTo>
                  <a:lnTo>
                    <a:pt x="6034" y="294492"/>
                  </a:lnTo>
                  <a:lnTo>
                    <a:pt x="3844" y="329581"/>
                  </a:lnTo>
                  <a:lnTo>
                    <a:pt x="2247" y="372671"/>
                  </a:lnTo>
                  <a:lnTo>
                    <a:pt x="7183" y="335610"/>
                  </a:lnTo>
                  <a:lnTo>
                    <a:pt x="10941" y="299408"/>
                  </a:lnTo>
                  <a:lnTo>
                    <a:pt x="13636" y="274655"/>
                  </a:lnTo>
                  <a:lnTo>
                    <a:pt x="16844" y="246159"/>
                  </a:lnTo>
                  <a:lnTo>
                    <a:pt x="20394" y="215167"/>
                  </a:lnTo>
                  <a:lnTo>
                    <a:pt x="25582" y="181805"/>
                  </a:lnTo>
                  <a:lnTo>
                    <a:pt x="31864" y="146865"/>
                  </a:lnTo>
                  <a:lnTo>
                    <a:pt x="38874" y="110871"/>
                  </a:lnTo>
                  <a:lnTo>
                    <a:pt x="56070" y="63352"/>
                  </a:lnTo>
                  <a:lnTo>
                    <a:pt x="75472" y="33530"/>
                  </a:lnTo>
                  <a:lnTo>
                    <a:pt x="95854" y="13221"/>
                  </a:lnTo>
                  <a:lnTo>
                    <a:pt x="116672" y="2783"/>
                  </a:lnTo>
                  <a:lnTo>
                    <a:pt x="127163" y="0"/>
                  </a:lnTo>
                  <a:lnTo>
                    <a:pt x="136979" y="966"/>
                  </a:lnTo>
                  <a:lnTo>
                    <a:pt x="155411" y="9566"/>
                  </a:lnTo>
                  <a:lnTo>
                    <a:pt x="171129" y="30322"/>
                  </a:lnTo>
                  <a:lnTo>
                    <a:pt x="183760" y="60478"/>
                  </a:lnTo>
                  <a:lnTo>
                    <a:pt x="191725" y="99751"/>
                  </a:lnTo>
                  <a:lnTo>
                    <a:pt x="193854" y="141195"/>
                  </a:lnTo>
                  <a:lnTo>
                    <a:pt x="189626" y="181721"/>
                  </a:lnTo>
                  <a:lnTo>
                    <a:pt x="175989" y="218548"/>
                  </a:lnTo>
                  <a:lnTo>
                    <a:pt x="154404" y="251849"/>
                  </a:lnTo>
                  <a:lnTo>
                    <a:pt x="114486" y="296482"/>
                  </a:lnTo>
                  <a:lnTo>
                    <a:pt x="75141" y="328992"/>
                  </a:lnTo>
                  <a:lnTo>
                    <a:pt x="41141" y="345680"/>
                  </a:lnTo>
                  <a:lnTo>
                    <a:pt x="4789" y="354269"/>
                  </a:lnTo>
                  <a:lnTo>
                    <a:pt x="1068" y="354268"/>
                  </a:lnTo>
                  <a:lnTo>
                    <a:pt x="0" y="353562"/>
                  </a:lnTo>
                  <a:lnTo>
                    <a:pt x="2094" y="350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81"/>
            <p:cNvSpPr/>
            <p:nvPr>
              <p:custDataLst>
                <p:tags r:id="rId91"/>
              </p:custDataLst>
            </p:nvPr>
          </p:nvSpPr>
          <p:spPr>
            <a:xfrm>
              <a:off x="6922643" y="2046465"/>
              <a:ext cx="49658" cy="74436"/>
            </a:xfrm>
            <a:custGeom>
              <a:avLst/>
              <a:gdLst/>
              <a:ahLst/>
              <a:cxnLst/>
              <a:rect l="0" t="0" r="0" b="0"/>
              <a:pathLst>
                <a:path w="49658" h="74436">
                  <a:moveTo>
                    <a:pt x="11557" y="10935"/>
                  </a:moveTo>
                  <a:lnTo>
                    <a:pt x="11557" y="10935"/>
                  </a:lnTo>
                  <a:lnTo>
                    <a:pt x="8186" y="4193"/>
                  </a:lnTo>
                  <a:lnTo>
                    <a:pt x="6488" y="2207"/>
                  </a:lnTo>
                  <a:lnTo>
                    <a:pt x="2718" y="0"/>
                  </a:lnTo>
                  <a:lnTo>
                    <a:pt x="1431" y="823"/>
                  </a:lnTo>
                  <a:lnTo>
                    <a:pt x="0" y="5500"/>
                  </a:lnTo>
                  <a:lnTo>
                    <a:pt x="3127" y="14164"/>
                  </a:lnTo>
                  <a:lnTo>
                    <a:pt x="32890" y="60450"/>
                  </a:lnTo>
                  <a:lnTo>
                    <a:pt x="49657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82"/>
            <p:cNvSpPr/>
            <p:nvPr>
              <p:custDataLst>
                <p:tags r:id="rId92"/>
              </p:custDataLst>
            </p:nvPr>
          </p:nvSpPr>
          <p:spPr>
            <a:xfrm>
              <a:off x="6970466" y="2051050"/>
              <a:ext cx="97085" cy="184151"/>
            </a:xfrm>
            <a:custGeom>
              <a:avLst/>
              <a:gdLst/>
              <a:ahLst/>
              <a:cxnLst/>
              <a:rect l="0" t="0" r="0" b="0"/>
              <a:pathLst>
                <a:path w="97085" h="184151">
                  <a:moveTo>
                    <a:pt x="97084" y="0"/>
                  </a:moveTo>
                  <a:lnTo>
                    <a:pt x="97084" y="0"/>
                  </a:lnTo>
                  <a:lnTo>
                    <a:pt x="56607" y="14747"/>
                  </a:lnTo>
                  <a:lnTo>
                    <a:pt x="11787" y="39082"/>
                  </a:lnTo>
                  <a:lnTo>
                    <a:pt x="1412" y="46230"/>
                  </a:lnTo>
                  <a:lnTo>
                    <a:pt x="141" y="48459"/>
                  </a:lnTo>
                  <a:lnTo>
                    <a:pt x="0" y="50650"/>
                  </a:lnTo>
                  <a:lnTo>
                    <a:pt x="13936" y="90026"/>
                  </a:lnTo>
                  <a:lnTo>
                    <a:pt x="24995" y="133220"/>
                  </a:lnTo>
                  <a:lnTo>
                    <a:pt x="24689" y="158711"/>
                  </a:lnTo>
                  <a:lnTo>
                    <a:pt x="21870" y="172844"/>
                  </a:lnTo>
                  <a:lnTo>
                    <a:pt x="1453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83"/>
            <p:cNvSpPr/>
            <p:nvPr>
              <p:custDataLst>
                <p:tags r:id="rId93"/>
              </p:custDataLst>
            </p:nvPr>
          </p:nvSpPr>
          <p:spPr>
            <a:xfrm>
              <a:off x="7207250" y="1930478"/>
              <a:ext cx="101601" cy="6273"/>
            </a:xfrm>
            <a:custGeom>
              <a:avLst/>
              <a:gdLst/>
              <a:ahLst/>
              <a:cxnLst/>
              <a:rect l="0" t="0" r="0" b="0"/>
              <a:pathLst>
                <a:path w="101601" h="6273">
                  <a:moveTo>
                    <a:pt x="0" y="6272"/>
                  </a:moveTo>
                  <a:lnTo>
                    <a:pt x="0" y="6272"/>
                  </a:lnTo>
                  <a:lnTo>
                    <a:pt x="3370" y="2901"/>
                  </a:lnTo>
                  <a:lnTo>
                    <a:pt x="26745" y="510"/>
                  </a:lnTo>
                  <a:lnTo>
                    <a:pt x="71447" y="0"/>
                  </a:lnTo>
                  <a:lnTo>
                    <a:pt x="10160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84"/>
            <p:cNvSpPr/>
            <p:nvPr>
              <p:custDataLst>
                <p:tags r:id="rId94"/>
              </p:custDataLst>
            </p:nvPr>
          </p:nvSpPr>
          <p:spPr>
            <a:xfrm>
              <a:off x="7191179" y="201295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0652" y="9329"/>
                  </a:lnTo>
                  <a:lnTo>
                    <a:pt x="72152" y="5792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03"/>
          <p:cNvGrpSpPr/>
          <p:nvPr/>
        </p:nvGrpSpPr>
        <p:grpSpPr>
          <a:xfrm>
            <a:off x="7601124" y="1699008"/>
            <a:ext cx="1428577" cy="504443"/>
            <a:chOff x="7601124" y="1699008"/>
            <a:chExt cx="1428577" cy="504443"/>
          </a:xfrm>
        </p:grpSpPr>
        <p:sp>
          <p:nvSpPr>
            <p:cNvPr id="60" name="SMARTInkShape-4585"/>
            <p:cNvSpPr/>
            <p:nvPr>
              <p:custDataLst>
                <p:tags r:id="rId80"/>
              </p:custDataLst>
            </p:nvPr>
          </p:nvSpPr>
          <p:spPr>
            <a:xfrm>
              <a:off x="7601124" y="1699008"/>
              <a:ext cx="95077" cy="399765"/>
            </a:xfrm>
            <a:custGeom>
              <a:avLst/>
              <a:gdLst/>
              <a:ahLst/>
              <a:cxnLst/>
              <a:rect l="0" t="0" r="0" b="0"/>
              <a:pathLst>
                <a:path w="95077" h="399765">
                  <a:moveTo>
                    <a:pt x="95076" y="28192"/>
                  </a:moveTo>
                  <a:lnTo>
                    <a:pt x="95076" y="28192"/>
                  </a:lnTo>
                  <a:lnTo>
                    <a:pt x="88334" y="21450"/>
                  </a:lnTo>
                  <a:lnTo>
                    <a:pt x="87053" y="18758"/>
                  </a:lnTo>
                  <a:lnTo>
                    <a:pt x="86906" y="16258"/>
                  </a:lnTo>
                  <a:lnTo>
                    <a:pt x="88366" y="7177"/>
                  </a:lnTo>
                  <a:lnTo>
                    <a:pt x="86684" y="2859"/>
                  </a:lnTo>
                  <a:lnTo>
                    <a:pt x="85249" y="720"/>
                  </a:lnTo>
                  <a:lnTo>
                    <a:pt x="82174" y="0"/>
                  </a:lnTo>
                  <a:lnTo>
                    <a:pt x="73114" y="1080"/>
                  </a:lnTo>
                  <a:lnTo>
                    <a:pt x="28832" y="29156"/>
                  </a:lnTo>
                  <a:lnTo>
                    <a:pt x="10616" y="50899"/>
                  </a:lnTo>
                  <a:lnTo>
                    <a:pt x="6502" y="65095"/>
                  </a:lnTo>
                  <a:lnTo>
                    <a:pt x="7732" y="78460"/>
                  </a:lnTo>
                  <a:lnTo>
                    <a:pt x="12982" y="91456"/>
                  </a:lnTo>
                  <a:lnTo>
                    <a:pt x="44874" y="133142"/>
                  </a:lnTo>
                  <a:lnTo>
                    <a:pt x="73589" y="173979"/>
                  </a:lnTo>
                  <a:lnTo>
                    <a:pt x="76589" y="186825"/>
                  </a:lnTo>
                  <a:lnTo>
                    <a:pt x="76401" y="193214"/>
                  </a:lnTo>
                  <a:lnTo>
                    <a:pt x="70548" y="205957"/>
                  </a:lnTo>
                  <a:lnTo>
                    <a:pt x="66024" y="212319"/>
                  </a:lnTo>
                  <a:lnTo>
                    <a:pt x="60185" y="216560"/>
                  </a:lnTo>
                  <a:lnTo>
                    <a:pt x="25788" y="227296"/>
                  </a:lnTo>
                  <a:lnTo>
                    <a:pt x="16539" y="227690"/>
                  </a:lnTo>
                  <a:lnTo>
                    <a:pt x="11487" y="226219"/>
                  </a:lnTo>
                  <a:lnTo>
                    <a:pt x="11128" y="225826"/>
                  </a:lnTo>
                  <a:lnTo>
                    <a:pt x="11593" y="225565"/>
                  </a:lnTo>
                  <a:lnTo>
                    <a:pt x="27550" y="230920"/>
                  </a:lnTo>
                  <a:lnTo>
                    <a:pt x="53911" y="248821"/>
                  </a:lnTo>
                  <a:lnTo>
                    <a:pt x="63907" y="264543"/>
                  </a:lnTo>
                  <a:lnTo>
                    <a:pt x="64419" y="271132"/>
                  </a:lnTo>
                  <a:lnTo>
                    <a:pt x="61225" y="285978"/>
                  </a:lnTo>
                  <a:lnTo>
                    <a:pt x="29906" y="328743"/>
                  </a:lnTo>
                  <a:lnTo>
                    <a:pt x="4121" y="362648"/>
                  </a:lnTo>
                  <a:lnTo>
                    <a:pt x="89" y="376511"/>
                  </a:lnTo>
                  <a:lnTo>
                    <a:pt x="0" y="383172"/>
                  </a:lnTo>
                  <a:lnTo>
                    <a:pt x="1354" y="388317"/>
                  </a:lnTo>
                  <a:lnTo>
                    <a:pt x="6619" y="395916"/>
                  </a:lnTo>
                  <a:lnTo>
                    <a:pt x="19309" y="399764"/>
                  </a:lnTo>
                  <a:lnTo>
                    <a:pt x="66312" y="398863"/>
                  </a:lnTo>
                  <a:lnTo>
                    <a:pt x="95076" y="39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86"/>
            <p:cNvSpPr/>
            <p:nvPr>
              <p:custDataLst>
                <p:tags r:id="rId81"/>
              </p:custDataLst>
            </p:nvPr>
          </p:nvSpPr>
          <p:spPr>
            <a:xfrm>
              <a:off x="7899400" y="1791583"/>
              <a:ext cx="107951" cy="139971"/>
            </a:xfrm>
            <a:custGeom>
              <a:avLst/>
              <a:gdLst/>
              <a:ahLst/>
              <a:cxnLst/>
              <a:rect l="0" t="0" r="0" b="0"/>
              <a:pathLst>
                <a:path w="107951" h="139971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38536" y="47940"/>
                  </a:lnTo>
                  <a:lnTo>
                    <a:pt x="56818" y="88463"/>
                  </a:lnTo>
                  <a:lnTo>
                    <a:pt x="74018" y="123696"/>
                  </a:lnTo>
                  <a:lnTo>
                    <a:pt x="84402" y="133978"/>
                  </a:lnTo>
                  <a:lnTo>
                    <a:pt x="94662" y="139488"/>
                  </a:lnTo>
                  <a:lnTo>
                    <a:pt x="98385" y="139970"/>
                  </a:lnTo>
                  <a:lnTo>
                    <a:pt x="1079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87"/>
            <p:cNvSpPr/>
            <p:nvPr>
              <p:custDataLst>
                <p:tags r:id="rId82"/>
              </p:custDataLst>
            </p:nvPr>
          </p:nvSpPr>
          <p:spPr>
            <a:xfrm>
              <a:off x="8007439" y="1785494"/>
              <a:ext cx="88812" cy="297307"/>
            </a:xfrm>
            <a:custGeom>
              <a:avLst/>
              <a:gdLst/>
              <a:ahLst/>
              <a:cxnLst/>
              <a:rect l="0" t="0" r="0" b="0"/>
              <a:pathLst>
                <a:path w="88812" h="297307">
                  <a:moveTo>
                    <a:pt x="88811" y="11556"/>
                  </a:moveTo>
                  <a:lnTo>
                    <a:pt x="88811" y="11556"/>
                  </a:lnTo>
                  <a:lnTo>
                    <a:pt x="88811" y="2718"/>
                  </a:lnTo>
                  <a:lnTo>
                    <a:pt x="88105" y="1430"/>
                  </a:lnTo>
                  <a:lnTo>
                    <a:pt x="86930" y="572"/>
                  </a:lnTo>
                  <a:lnTo>
                    <a:pt x="85440" y="0"/>
                  </a:lnTo>
                  <a:lnTo>
                    <a:pt x="80022" y="3127"/>
                  </a:lnTo>
                  <a:lnTo>
                    <a:pt x="47217" y="34207"/>
                  </a:lnTo>
                  <a:lnTo>
                    <a:pt x="17593" y="81028"/>
                  </a:lnTo>
                  <a:lnTo>
                    <a:pt x="9932" y="100344"/>
                  </a:lnTo>
                  <a:lnTo>
                    <a:pt x="2219" y="139957"/>
                  </a:lnTo>
                  <a:lnTo>
                    <a:pt x="367" y="177769"/>
                  </a:lnTo>
                  <a:lnTo>
                    <a:pt x="0" y="222580"/>
                  </a:lnTo>
                  <a:lnTo>
                    <a:pt x="4949" y="269104"/>
                  </a:lnTo>
                  <a:lnTo>
                    <a:pt x="6383" y="281949"/>
                  </a:lnTo>
                  <a:lnTo>
                    <a:pt x="12611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88"/>
            <p:cNvSpPr/>
            <p:nvPr>
              <p:custDataLst>
                <p:tags r:id="rId83"/>
              </p:custDataLst>
            </p:nvPr>
          </p:nvSpPr>
          <p:spPr>
            <a:xfrm>
              <a:off x="8140700" y="204470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6606"/>
                  </a:lnTo>
                  <a:lnTo>
                    <a:pt x="122" y="6207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89"/>
            <p:cNvSpPr/>
            <p:nvPr>
              <p:custDataLst>
                <p:tags r:id="rId84"/>
              </p:custDataLst>
            </p:nvPr>
          </p:nvSpPr>
          <p:spPr>
            <a:xfrm>
              <a:off x="8178800" y="21209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39103" y="3977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90"/>
            <p:cNvSpPr/>
            <p:nvPr>
              <p:custDataLst>
                <p:tags r:id="rId85"/>
              </p:custDataLst>
            </p:nvPr>
          </p:nvSpPr>
          <p:spPr>
            <a:xfrm>
              <a:off x="8407400" y="1773415"/>
              <a:ext cx="114301" cy="156986"/>
            </a:xfrm>
            <a:custGeom>
              <a:avLst/>
              <a:gdLst/>
              <a:ahLst/>
              <a:cxnLst/>
              <a:rect l="0" t="0" r="0" b="0"/>
              <a:pathLst>
                <a:path w="114301" h="1569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10670" y="2782"/>
                  </a:lnTo>
                  <a:lnTo>
                    <a:pt x="30443" y="17927"/>
                  </a:lnTo>
                  <a:lnTo>
                    <a:pt x="54881" y="46638"/>
                  </a:lnTo>
                  <a:lnTo>
                    <a:pt x="77409" y="81956"/>
                  </a:lnTo>
                  <a:lnTo>
                    <a:pt x="103563" y="125074"/>
                  </a:lnTo>
                  <a:lnTo>
                    <a:pt x="11430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91"/>
            <p:cNvSpPr/>
            <p:nvPr>
              <p:custDataLst>
                <p:tags r:id="rId86"/>
              </p:custDataLst>
            </p:nvPr>
          </p:nvSpPr>
          <p:spPr>
            <a:xfrm>
              <a:off x="8523768" y="1787329"/>
              <a:ext cx="93183" cy="339922"/>
            </a:xfrm>
            <a:custGeom>
              <a:avLst/>
              <a:gdLst/>
              <a:ahLst/>
              <a:cxnLst/>
              <a:rect l="0" t="0" r="0" b="0"/>
              <a:pathLst>
                <a:path w="93183" h="339922">
                  <a:moveTo>
                    <a:pt x="93182" y="3371"/>
                  </a:moveTo>
                  <a:lnTo>
                    <a:pt x="93182" y="3371"/>
                  </a:lnTo>
                  <a:lnTo>
                    <a:pt x="89811" y="0"/>
                  </a:lnTo>
                  <a:lnTo>
                    <a:pt x="82511" y="226"/>
                  </a:lnTo>
                  <a:lnTo>
                    <a:pt x="72212" y="3384"/>
                  </a:lnTo>
                  <a:lnTo>
                    <a:pt x="38757" y="24234"/>
                  </a:lnTo>
                  <a:lnTo>
                    <a:pt x="17790" y="45379"/>
                  </a:lnTo>
                  <a:lnTo>
                    <a:pt x="4913" y="69519"/>
                  </a:lnTo>
                  <a:lnTo>
                    <a:pt x="0" y="91174"/>
                  </a:lnTo>
                  <a:lnTo>
                    <a:pt x="1915" y="110996"/>
                  </a:lnTo>
                  <a:lnTo>
                    <a:pt x="14660" y="137362"/>
                  </a:lnTo>
                  <a:lnTo>
                    <a:pt x="33065" y="170897"/>
                  </a:lnTo>
                  <a:lnTo>
                    <a:pt x="43912" y="218026"/>
                  </a:lnTo>
                  <a:lnTo>
                    <a:pt x="43932" y="257002"/>
                  </a:lnTo>
                  <a:lnTo>
                    <a:pt x="36913" y="301617"/>
                  </a:lnTo>
                  <a:lnTo>
                    <a:pt x="24551" y="328513"/>
                  </a:lnTo>
                  <a:lnTo>
                    <a:pt x="16982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92"/>
            <p:cNvSpPr/>
            <p:nvPr>
              <p:custDataLst>
                <p:tags r:id="rId87"/>
              </p:custDataLst>
            </p:nvPr>
          </p:nvSpPr>
          <p:spPr>
            <a:xfrm>
              <a:off x="9023350" y="2133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593"/>
            <p:cNvSpPr/>
            <p:nvPr>
              <p:custDataLst>
                <p:tags r:id="rId88"/>
              </p:custDataLst>
            </p:nvPr>
          </p:nvSpPr>
          <p:spPr>
            <a:xfrm>
              <a:off x="8801100" y="214630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127000" y="0"/>
                  </a:moveTo>
                  <a:lnTo>
                    <a:pt x="127000" y="0"/>
                  </a:lnTo>
                  <a:lnTo>
                    <a:pt x="84904" y="21048"/>
                  </a:lnTo>
                  <a:lnTo>
                    <a:pt x="43086" y="390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594"/>
            <p:cNvSpPr/>
            <p:nvPr>
              <p:custDataLst>
                <p:tags r:id="rId89"/>
              </p:custDataLst>
            </p:nvPr>
          </p:nvSpPr>
          <p:spPr>
            <a:xfrm>
              <a:off x="8638979" y="2066683"/>
              <a:ext cx="130372" cy="66514"/>
            </a:xfrm>
            <a:custGeom>
              <a:avLst/>
              <a:gdLst/>
              <a:ahLst/>
              <a:cxnLst/>
              <a:rect l="0" t="0" r="0" b="0"/>
              <a:pathLst>
                <a:path w="130372" h="66514">
                  <a:moveTo>
                    <a:pt x="3371" y="28817"/>
                  </a:moveTo>
                  <a:lnTo>
                    <a:pt x="3371" y="28817"/>
                  </a:lnTo>
                  <a:lnTo>
                    <a:pt x="0" y="25446"/>
                  </a:lnTo>
                  <a:lnTo>
                    <a:pt x="418" y="23042"/>
                  </a:lnTo>
                  <a:lnTo>
                    <a:pt x="4645" y="16607"/>
                  </a:lnTo>
                  <a:lnTo>
                    <a:pt x="18330" y="5052"/>
                  </a:lnTo>
                  <a:lnTo>
                    <a:pt x="33538" y="616"/>
                  </a:lnTo>
                  <a:lnTo>
                    <a:pt x="58171" y="0"/>
                  </a:lnTo>
                  <a:lnTo>
                    <a:pt x="72176" y="3309"/>
                  </a:lnTo>
                  <a:lnTo>
                    <a:pt x="90550" y="13106"/>
                  </a:lnTo>
                  <a:lnTo>
                    <a:pt x="98091" y="20894"/>
                  </a:lnTo>
                  <a:lnTo>
                    <a:pt x="98974" y="24946"/>
                  </a:lnTo>
                  <a:lnTo>
                    <a:pt x="98150" y="29058"/>
                  </a:lnTo>
                  <a:lnTo>
                    <a:pt x="96190" y="33211"/>
                  </a:lnTo>
                  <a:lnTo>
                    <a:pt x="83319" y="45798"/>
                  </a:lnTo>
                  <a:lnTo>
                    <a:pt x="41332" y="63850"/>
                  </a:lnTo>
                  <a:lnTo>
                    <a:pt x="33511" y="66008"/>
                  </a:lnTo>
                  <a:lnTo>
                    <a:pt x="33342" y="66311"/>
                  </a:lnTo>
                  <a:lnTo>
                    <a:pt x="33935" y="66513"/>
                  </a:lnTo>
                  <a:lnTo>
                    <a:pt x="77111" y="61414"/>
                  </a:lnTo>
                  <a:lnTo>
                    <a:pt x="130371" y="6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904"/>
          <p:cNvGrpSpPr/>
          <p:nvPr/>
        </p:nvGrpSpPr>
        <p:grpSpPr>
          <a:xfrm>
            <a:off x="9258300" y="2127250"/>
            <a:ext cx="214495" cy="63501"/>
            <a:chOff x="9258300" y="2127250"/>
            <a:chExt cx="214495" cy="63501"/>
          </a:xfrm>
        </p:grpSpPr>
        <p:sp>
          <p:nvSpPr>
            <p:cNvPr id="71" name="SMARTInkShape-4595"/>
            <p:cNvSpPr/>
            <p:nvPr>
              <p:custDataLst>
                <p:tags r:id="rId78"/>
              </p:custDataLst>
            </p:nvPr>
          </p:nvSpPr>
          <p:spPr>
            <a:xfrm>
              <a:off x="9404350" y="2127250"/>
              <a:ext cx="68445" cy="63501"/>
            </a:xfrm>
            <a:custGeom>
              <a:avLst/>
              <a:gdLst/>
              <a:ahLst/>
              <a:cxnLst/>
              <a:rect l="0" t="0" r="0" b="0"/>
              <a:pathLst>
                <a:path w="68445" h="63501">
                  <a:moveTo>
                    <a:pt x="50800" y="0"/>
                  </a:moveTo>
                  <a:lnTo>
                    <a:pt x="50800" y="0"/>
                  </a:lnTo>
                  <a:lnTo>
                    <a:pt x="57542" y="0"/>
                  </a:lnTo>
                  <a:lnTo>
                    <a:pt x="62733" y="1881"/>
                  </a:lnTo>
                  <a:lnTo>
                    <a:pt x="65105" y="3371"/>
                  </a:lnTo>
                  <a:lnTo>
                    <a:pt x="66687" y="5775"/>
                  </a:lnTo>
                  <a:lnTo>
                    <a:pt x="68444" y="12209"/>
                  </a:lnTo>
                  <a:lnTo>
                    <a:pt x="61699" y="23536"/>
                  </a:lnTo>
                  <a:lnTo>
                    <a:pt x="55949" y="3050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596"/>
            <p:cNvSpPr/>
            <p:nvPr>
              <p:custDataLst>
                <p:tags r:id="rId79"/>
              </p:custDataLst>
            </p:nvPr>
          </p:nvSpPr>
          <p:spPr>
            <a:xfrm>
              <a:off x="9258300" y="212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905"/>
          <p:cNvGrpSpPr/>
          <p:nvPr/>
        </p:nvGrpSpPr>
        <p:grpSpPr>
          <a:xfrm>
            <a:off x="9791700" y="1808666"/>
            <a:ext cx="707128" cy="445585"/>
            <a:chOff x="9791700" y="1808666"/>
            <a:chExt cx="707128" cy="445585"/>
          </a:xfrm>
        </p:grpSpPr>
        <p:sp>
          <p:nvSpPr>
            <p:cNvPr id="74" name="SMARTInkShape-4597"/>
            <p:cNvSpPr/>
            <p:nvPr>
              <p:custDataLst>
                <p:tags r:id="rId74"/>
              </p:custDataLst>
            </p:nvPr>
          </p:nvSpPr>
          <p:spPr>
            <a:xfrm>
              <a:off x="10359542" y="1808666"/>
              <a:ext cx="139286" cy="445585"/>
            </a:xfrm>
            <a:custGeom>
              <a:avLst/>
              <a:gdLst/>
              <a:ahLst/>
              <a:cxnLst/>
              <a:rect l="0" t="0" r="0" b="0"/>
              <a:pathLst>
                <a:path w="139286" h="445585">
                  <a:moveTo>
                    <a:pt x="3658" y="13784"/>
                  </a:moveTo>
                  <a:lnTo>
                    <a:pt x="3658" y="13784"/>
                  </a:lnTo>
                  <a:lnTo>
                    <a:pt x="287" y="10413"/>
                  </a:lnTo>
                  <a:lnTo>
                    <a:pt x="0" y="8009"/>
                  </a:lnTo>
                  <a:lnTo>
                    <a:pt x="1561" y="1574"/>
                  </a:lnTo>
                  <a:lnTo>
                    <a:pt x="4377" y="0"/>
                  </a:lnTo>
                  <a:lnTo>
                    <a:pt x="40101" y="802"/>
                  </a:lnTo>
                  <a:lnTo>
                    <a:pt x="78270" y="11113"/>
                  </a:lnTo>
                  <a:lnTo>
                    <a:pt x="110745" y="34316"/>
                  </a:lnTo>
                  <a:lnTo>
                    <a:pt x="121807" y="55365"/>
                  </a:lnTo>
                  <a:lnTo>
                    <a:pt x="124758" y="66904"/>
                  </a:lnTo>
                  <a:lnTo>
                    <a:pt x="122390" y="89134"/>
                  </a:lnTo>
                  <a:lnTo>
                    <a:pt x="113578" y="109362"/>
                  </a:lnTo>
                  <a:lnTo>
                    <a:pt x="100253" y="125407"/>
                  </a:lnTo>
                  <a:lnTo>
                    <a:pt x="65045" y="147180"/>
                  </a:lnTo>
                  <a:lnTo>
                    <a:pt x="32986" y="161399"/>
                  </a:lnTo>
                  <a:lnTo>
                    <a:pt x="30266" y="163700"/>
                  </a:lnTo>
                  <a:lnTo>
                    <a:pt x="29159" y="165939"/>
                  </a:lnTo>
                  <a:lnTo>
                    <a:pt x="29125" y="168137"/>
                  </a:lnTo>
                  <a:lnTo>
                    <a:pt x="61554" y="209839"/>
                  </a:lnTo>
                  <a:lnTo>
                    <a:pt x="96027" y="254396"/>
                  </a:lnTo>
                  <a:lnTo>
                    <a:pt x="122328" y="295583"/>
                  </a:lnTo>
                  <a:lnTo>
                    <a:pt x="135780" y="337690"/>
                  </a:lnTo>
                  <a:lnTo>
                    <a:pt x="139285" y="358120"/>
                  </a:lnTo>
                  <a:lnTo>
                    <a:pt x="138490" y="376607"/>
                  </a:lnTo>
                  <a:lnTo>
                    <a:pt x="127334" y="402882"/>
                  </a:lnTo>
                  <a:lnTo>
                    <a:pt x="113994" y="421799"/>
                  </a:lnTo>
                  <a:lnTo>
                    <a:pt x="97734" y="432970"/>
                  </a:lnTo>
                  <a:lnTo>
                    <a:pt x="75792" y="443435"/>
                  </a:lnTo>
                  <a:lnTo>
                    <a:pt x="67158" y="44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598"/>
            <p:cNvSpPr/>
            <p:nvPr>
              <p:custDataLst>
                <p:tags r:id="rId75"/>
              </p:custDataLst>
            </p:nvPr>
          </p:nvSpPr>
          <p:spPr>
            <a:xfrm>
              <a:off x="10083878" y="2141453"/>
              <a:ext cx="158673" cy="74698"/>
            </a:xfrm>
            <a:custGeom>
              <a:avLst/>
              <a:gdLst/>
              <a:ahLst/>
              <a:cxnLst/>
              <a:rect l="0" t="0" r="0" b="0"/>
              <a:pathLst>
                <a:path w="158673" h="74698">
                  <a:moveTo>
                    <a:pt x="6272" y="36597"/>
                  </a:moveTo>
                  <a:lnTo>
                    <a:pt x="6272" y="36597"/>
                  </a:lnTo>
                  <a:lnTo>
                    <a:pt x="804" y="36597"/>
                  </a:lnTo>
                  <a:lnTo>
                    <a:pt x="0" y="54273"/>
                  </a:lnTo>
                  <a:lnTo>
                    <a:pt x="1837" y="60446"/>
                  </a:lnTo>
                  <a:lnTo>
                    <a:pt x="5395" y="66786"/>
                  </a:lnTo>
                  <a:lnTo>
                    <a:pt x="5688" y="66601"/>
                  </a:lnTo>
                  <a:lnTo>
                    <a:pt x="15087" y="44541"/>
                  </a:lnTo>
                  <a:lnTo>
                    <a:pt x="38404" y="12054"/>
                  </a:lnTo>
                  <a:lnTo>
                    <a:pt x="41099" y="10357"/>
                  </a:lnTo>
                  <a:lnTo>
                    <a:pt x="43602" y="9932"/>
                  </a:lnTo>
                  <a:lnTo>
                    <a:pt x="45976" y="10353"/>
                  </a:lnTo>
                  <a:lnTo>
                    <a:pt x="47558" y="11340"/>
                  </a:lnTo>
                  <a:lnTo>
                    <a:pt x="48613" y="12703"/>
                  </a:lnTo>
                  <a:lnTo>
                    <a:pt x="50490" y="16100"/>
                  </a:lnTo>
                  <a:lnTo>
                    <a:pt x="54808" y="21979"/>
                  </a:lnTo>
                  <a:lnTo>
                    <a:pt x="56774" y="29019"/>
                  </a:lnTo>
                  <a:lnTo>
                    <a:pt x="56874" y="28723"/>
                  </a:lnTo>
                  <a:lnTo>
                    <a:pt x="56983" y="26512"/>
                  </a:lnTo>
                  <a:lnTo>
                    <a:pt x="60796" y="23178"/>
                  </a:lnTo>
                  <a:lnTo>
                    <a:pt x="90294" y="3571"/>
                  </a:lnTo>
                  <a:lnTo>
                    <a:pt x="104937" y="0"/>
                  </a:lnTo>
                  <a:lnTo>
                    <a:pt x="109442" y="910"/>
                  </a:lnTo>
                  <a:lnTo>
                    <a:pt x="122527" y="8933"/>
                  </a:lnTo>
                  <a:lnTo>
                    <a:pt x="135341" y="21658"/>
                  </a:lnTo>
                  <a:lnTo>
                    <a:pt x="146663" y="41970"/>
                  </a:lnTo>
                  <a:lnTo>
                    <a:pt x="158672" y="7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599"/>
            <p:cNvSpPr/>
            <p:nvPr>
              <p:custDataLst>
                <p:tags r:id="rId76"/>
              </p:custDataLst>
            </p:nvPr>
          </p:nvSpPr>
          <p:spPr>
            <a:xfrm>
              <a:off x="9950802" y="1861956"/>
              <a:ext cx="60458" cy="284345"/>
            </a:xfrm>
            <a:custGeom>
              <a:avLst/>
              <a:gdLst/>
              <a:ahLst/>
              <a:cxnLst/>
              <a:rect l="0" t="0" r="0" b="0"/>
              <a:pathLst>
                <a:path w="60458" h="284345">
                  <a:moveTo>
                    <a:pt x="56798" y="17644"/>
                  </a:moveTo>
                  <a:lnTo>
                    <a:pt x="56798" y="17644"/>
                  </a:lnTo>
                  <a:lnTo>
                    <a:pt x="60168" y="10902"/>
                  </a:lnTo>
                  <a:lnTo>
                    <a:pt x="60457" y="8210"/>
                  </a:lnTo>
                  <a:lnTo>
                    <a:pt x="58894" y="3338"/>
                  </a:lnTo>
                  <a:lnTo>
                    <a:pt x="57489" y="1757"/>
                  </a:lnTo>
                  <a:lnTo>
                    <a:pt x="54048" y="0"/>
                  </a:lnTo>
                  <a:lnTo>
                    <a:pt x="41402" y="2381"/>
                  </a:lnTo>
                  <a:lnTo>
                    <a:pt x="27620" y="10927"/>
                  </a:lnTo>
                  <a:lnTo>
                    <a:pt x="20781" y="20303"/>
                  </a:lnTo>
                  <a:lnTo>
                    <a:pt x="16097" y="32231"/>
                  </a:lnTo>
                  <a:lnTo>
                    <a:pt x="9470" y="77830"/>
                  </a:lnTo>
                  <a:lnTo>
                    <a:pt x="3656" y="113793"/>
                  </a:lnTo>
                  <a:lnTo>
                    <a:pt x="835" y="154631"/>
                  </a:lnTo>
                  <a:lnTo>
                    <a:pt x="0" y="194640"/>
                  </a:lnTo>
                  <a:lnTo>
                    <a:pt x="4786" y="240310"/>
                  </a:lnTo>
                  <a:lnTo>
                    <a:pt x="18698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00"/>
            <p:cNvSpPr/>
            <p:nvPr>
              <p:custDataLst>
                <p:tags r:id="rId77"/>
              </p:custDataLst>
            </p:nvPr>
          </p:nvSpPr>
          <p:spPr>
            <a:xfrm>
              <a:off x="9791700" y="18542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2" y="5644"/>
                  </a:lnTo>
                  <a:lnTo>
                    <a:pt x="50450" y="43338"/>
                  </a:lnTo>
                  <a:lnTo>
                    <a:pt x="82900" y="88053"/>
                  </a:lnTo>
                  <a:lnTo>
                    <a:pt x="122860" y="135265"/>
                  </a:lnTo>
                  <a:lnTo>
                    <a:pt x="1270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906"/>
          <p:cNvGrpSpPr/>
          <p:nvPr/>
        </p:nvGrpSpPr>
        <p:grpSpPr>
          <a:xfrm>
            <a:off x="5511800" y="2566283"/>
            <a:ext cx="1104901" cy="272168"/>
            <a:chOff x="5511800" y="2566283"/>
            <a:chExt cx="1104901" cy="272168"/>
          </a:xfrm>
        </p:grpSpPr>
        <p:sp>
          <p:nvSpPr>
            <p:cNvPr id="79" name="SMARTInkShape-4601"/>
            <p:cNvSpPr/>
            <p:nvPr>
              <p:custDataLst>
                <p:tags r:id="rId68"/>
              </p:custDataLst>
            </p:nvPr>
          </p:nvSpPr>
          <p:spPr>
            <a:xfrm>
              <a:off x="6610350" y="2743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02"/>
            <p:cNvSpPr/>
            <p:nvPr>
              <p:custDataLst>
                <p:tags r:id="rId69"/>
              </p:custDataLst>
            </p:nvPr>
          </p:nvSpPr>
          <p:spPr>
            <a:xfrm>
              <a:off x="6274667" y="2651712"/>
              <a:ext cx="181289" cy="142289"/>
            </a:xfrm>
            <a:custGeom>
              <a:avLst/>
              <a:gdLst/>
              <a:ahLst/>
              <a:cxnLst/>
              <a:rect l="0" t="0" r="0" b="0"/>
              <a:pathLst>
                <a:path w="181289" h="142289">
                  <a:moveTo>
                    <a:pt x="5483" y="21638"/>
                  </a:moveTo>
                  <a:lnTo>
                    <a:pt x="5483" y="21638"/>
                  </a:lnTo>
                  <a:lnTo>
                    <a:pt x="5482" y="18267"/>
                  </a:lnTo>
                  <a:lnTo>
                    <a:pt x="4778" y="17274"/>
                  </a:lnTo>
                  <a:lnTo>
                    <a:pt x="3601" y="16612"/>
                  </a:lnTo>
                  <a:lnTo>
                    <a:pt x="2112" y="16171"/>
                  </a:lnTo>
                  <a:lnTo>
                    <a:pt x="1825" y="17287"/>
                  </a:lnTo>
                  <a:lnTo>
                    <a:pt x="5299" y="57374"/>
                  </a:lnTo>
                  <a:lnTo>
                    <a:pt x="0" y="96356"/>
                  </a:lnTo>
                  <a:lnTo>
                    <a:pt x="416" y="98967"/>
                  </a:lnTo>
                  <a:lnTo>
                    <a:pt x="1399" y="100707"/>
                  </a:lnTo>
                  <a:lnTo>
                    <a:pt x="2761" y="101867"/>
                  </a:lnTo>
                  <a:lnTo>
                    <a:pt x="3668" y="101230"/>
                  </a:lnTo>
                  <a:lnTo>
                    <a:pt x="22042" y="58584"/>
                  </a:lnTo>
                  <a:lnTo>
                    <a:pt x="47070" y="11713"/>
                  </a:lnTo>
                  <a:lnTo>
                    <a:pt x="55951" y="3115"/>
                  </a:lnTo>
                  <a:lnTo>
                    <a:pt x="60295" y="823"/>
                  </a:lnTo>
                  <a:lnTo>
                    <a:pt x="63896" y="0"/>
                  </a:lnTo>
                  <a:lnTo>
                    <a:pt x="67003" y="157"/>
                  </a:lnTo>
                  <a:lnTo>
                    <a:pt x="69779" y="967"/>
                  </a:lnTo>
                  <a:lnTo>
                    <a:pt x="74747" y="7512"/>
                  </a:lnTo>
                  <a:lnTo>
                    <a:pt x="78599" y="17476"/>
                  </a:lnTo>
                  <a:lnTo>
                    <a:pt x="80313" y="28960"/>
                  </a:lnTo>
                  <a:lnTo>
                    <a:pt x="77906" y="43955"/>
                  </a:lnTo>
                  <a:lnTo>
                    <a:pt x="76342" y="47099"/>
                  </a:lnTo>
                  <a:lnTo>
                    <a:pt x="74594" y="49196"/>
                  </a:lnTo>
                  <a:lnTo>
                    <a:pt x="72724" y="50593"/>
                  </a:lnTo>
                  <a:lnTo>
                    <a:pt x="72183" y="51525"/>
                  </a:lnTo>
                  <a:lnTo>
                    <a:pt x="72527" y="52146"/>
                  </a:lnTo>
                  <a:lnTo>
                    <a:pt x="73463" y="52560"/>
                  </a:lnTo>
                  <a:lnTo>
                    <a:pt x="74792" y="52130"/>
                  </a:lnTo>
                  <a:lnTo>
                    <a:pt x="113970" y="21185"/>
                  </a:lnTo>
                  <a:lnTo>
                    <a:pt x="126371" y="17909"/>
                  </a:lnTo>
                  <a:lnTo>
                    <a:pt x="145253" y="19435"/>
                  </a:lnTo>
                  <a:lnTo>
                    <a:pt x="157914" y="28185"/>
                  </a:lnTo>
                  <a:lnTo>
                    <a:pt x="169186" y="41481"/>
                  </a:lnTo>
                  <a:lnTo>
                    <a:pt x="178793" y="64833"/>
                  </a:lnTo>
                  <a:lnTo>
                    <a:pt x="181288" y="81288"/>
                  </a:lnTo>
                  <a:lnTo>
                    <a:pt x="175950" y="106418"/>
                  </a:lnTo>
                  <a:lnTo>
                    <a:pt x="157883" y="14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03"/>
            <p:cNvSpPr/>
            <p:nvPr>
              <p:custDataLst>
                <p:tags r:id="rId70"/>
              </p:custDataLst>
            </p:nvPr>
          </p:nvSpPr>
          <p:spPr>
            <a:xfrm>
              <a:off x="5892800" y="2566283"/>
              <a:ext cx="196851" cy="272168"/>
            </a:xfrm>
            <a:custGeom>
              <a:avLst/>
              <a:gdLst/>
              <a:ahLst/>
              <a:cxnLst/>
              <a:rect l="0" t="0" r="0" b="0"/>
              <a:pathLst>
                <a:path w="196851" h="272168">
                  <a:moveTo>
                    <a:pt x="196850" y="5467"/>
                  </a:moveTo>
                  <a:lnTo>
                    <a:pt x="196850" y="5467"/>
                  </a:lnTo>
                  <a:lnTo>
                    <a:pt x="193479" y="2096"/>
                  </a:lnTo>
                  <a:lnTo>
                    <a:pt x="189943" y="441"/>
                  </a:lnTo>
                  <a:lnTo>
                    <a:pt x="188011" y="0"/>
                  </a:lnTo>
                  <a:lnTo>
                    <a:pt x="178552" y="2749"/>
                  </a:lnTo>
                  <a:lnTo>
                    <a:pt x="163441" y="18146"/>
                  </a:lnTo>
                  <a:lnTo>
                    <a:pt x="133597" y="65252"/>
                  </a:lnTo>
                  <a:lnTo>
                    <a:pt x="114645" y="98360"/>
                  </a:lnTo>
                  <a:lnTo>
                    <a:pt x="92582" y="134242"/>
                  </a:lnTo>
                  <a:lnTo>
                    <a:pt x="69370" y="169944"/>
                  </a:lnTo>
                  <a:lnTo>
                    <a:pt x="37174" y="215695"/>
                  </a:lnTo>
                  <a:lnTo>
                    <a:pt x="8179" y="253747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04"/>
            <p:cNvSpPr/>
            <p:nvPr>
              <p:custDataLst>
                <p:tags r:id="rId71"/>
              </p:custDataLst>
            </p:nvPr>
          </p:nvSpPr>
          <p:spPr>
            <a:xfrm>
              <a:off x="5880100" y="27178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25400"/>
                  </a:lnTo>
                  <a:lnTo>
                    <a:pt x="77827" y="23518"/>
                  </a:lnTo>
                  <a:lnTo>
                    <a:pt x="115024" y="20331"/>
                  </a:lnTo>
                  <a:lnTo>
                    <a:pt x="152722" y="16562"/>
                  </a:lnTo>
                  <a:lnTo>
                    <a:pt x="196162" y="1047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05"/>
            <p:cNvSpPr/>
            <p:nvPr>
              <p:custDataLst>
                <p:tags r:id="rId72"/>
              </p:custDataLst>
            </p:nvPr>
          </p:nvSpPr>
          <p:spPr>
            <a:xfrm>
              <a:off x="5864744" y="2679700"/>
              <a:ext cx="231257" cy="10009"/>
            </a:xfrm>
            <a:custGeom>
              <a:avLst/>
              <a:gdLst/>
              <a:ahLst/>
              <a:cxnLst/>
              <a:rect l="0" t="0" r="0" b="0"/>
              <a:pathLst>
                <a:path w="231257" h="10009">
                  <a:moveTo>
                    <a:pt x="40756" y="6350"/>
                  </a:moveTo>
                  <a:lnTo>
                    <a:pt x="40756" y="6350"/>
                  </a:lnTo>
                  <a:lnTo>
                    <a:pt x="4618" y="7055"/>
                  </a:lnTo>
                  <a:lnTo>
                    <a:pt x="1848" y="8231"/>
                  </a:lnTo>
                  <a:lnTo>
                    <a:pt x="0" y="9721"/>
                  </a:lnTo>
                  <a:lnTo>
                    <a:pt x="2297" y="10008"/>
                  </a:lnTo>
                  <a:lnTo>
                    <a:pt x="38857" y="7281"/>
                  </a:lnTo>
                  <a:lnTo>
                    <a:pt x="72368" y="6058"/>
                  </a:lnTo>
                  <a:lnTo>
                    <a:pt x="113131" y="3163"/>
                  </a:lnTo>
                  <a:lnTo>
                    <a:pt x="159001" y="1406"/>
                  </a:lnTo>
                  <a:lnTo>
                    <a:pt x="199142" y="625"/>
                  </a:lnTo>
                  <a:lnTo>
                    <a:pt x="23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606"/>
            <p:cNvSpPr/>
            <p:nvPr>
              <p:custDataLst>
                <p:tags r:id="rId73"/>
              </p:custDataLst>
            </p:nvPr>
          </p:nvSpPr>
          <p:spPr>
            <a:xfrm>
              <a:off x="5511800" y="2605487"/>
              <a:ext cx="152401" cy="156764"/>
            </a:xfrm>
            <a:custGeom>
              <a:avLst/>
              <a:gdLst/>
              <a:ahLst/>
              <a:cxnLst/>
              <a:rect l="0" t="0" r="0" b="0"/>
              <a:pathLst>
                <a:path w="152401" h="156764">
                  <a:moveTo>
                    <a:pt x="0" y="17063"/>
                  </a:moveTo>
                  <a:lnTo>
                    <a:pt x="0" y="17063"/>
                  </a:lnTo>
                  <a:lnTo>
                    <a:pt x="0" y="10736"/>
                  </a:lnTo>
                  <a:lnTo>
                    <a:pt x="0" y="14091"/>
                  </a:lnTo>
                  <a:lnTo>
                    <a:pt x="1881" y="17623"/>
                  </a:lnTo>
                  <a:lnTo>
                    <a:pt x="5069" y="22956"/>
                  </a:lnTo>
                  <a:lnTo>
                    <a:pt x="10126" y="39270"/>
                  </a:lnTo>
                  <a:lnTo>
                    <a:pt x="12361" y="85770"/>
                  </a:lnTo>
                  <a:lnTo>
                    <a:pt x="11974" y="131499"/>
                  </a:lnTo>
                  <a:lnTo>
                    <a:pt x="9320" y="138009"/>
                  </a:lnTo>
                  <a:lnTo>
                    <a:pt x="8330" y="139321"/>
                  </a:lnTo>
                  <a:lnTo>
                    <a:pt x="7670" y="139491"/>
                  </a:lnTo>
                  <a:lnTo>
                    <a:pt x="7230" y="138898"/>
                  </a:lnTo>
                  <a:lnTo>
                    <a:pt x="2160" y="122033"/>
                  </a:lnTo>
                  <a:lnTo>
                    <a:pt x="426" y="86612"/>
                  </a:lnTo>
                  <a:lnTo>
                    <a:pt x="3889" y="50605"/>
                  </a:lnTo>
                  <a:lnTo>
                    <a:pt x="10900" y="30559"/>
                  </a:lnTo>
                  <a:lnTo>
                    <a:pt x="21073" y="16947"/>
                  </a:lnTo>
                  <a:lnTo>
                    <a:pt x="34530" y="8074"/>
                  </a:lnTo>
                  <a:lnTo>
                    <a:pt x="50624" y="2485"/>
                  </a:lnTo>
                  <a:lnTo>
                    <a:pt x="69536" y="0"/>
                  </a:lnTo>
                  <a:lnTo>
                    <a:pt x="96647" y="5344"/>
                  </a:lnTo>
                  <a:lnTo>
                    <a:pt x="122553" y="22606"/>
                  </a:lnTo>
                  <a:lnTo>
                    <a:pt x="141361" y="48966"/>
                  </a:lnTo>
                  <a:lnTo>
                    <a:pt x="149129" y="79119"/>
                  </a:lnTo>
                  <a:lnTo>
                    <a:pt x="151049" y="119501"/>
                  </a:lnTo>
                  <a:lnTo>
                    <a:pt x="148550" y="141019"/>
                  </a:lnTo>
                  <a:lnTo>
                    <a:pt x="152400" y="15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07"/>
          <p:cNvGrpSpPr/>
          <p:nvPr/>
        </p:nvGrpSpPr>
        <p:grpSpPr>
          <a:xfrm>
            <a:off x="2416028" y="3381877"/>
            <a:ext cx="308123" cy="313824"/>
            <a:chOff x="2416028" y="3381877"/>
            <a:chExt cx="308123" cy="313824"/>
          </a:xfrm>
        </p:grpSpPr>
        <p:sp>
          <p:nvSpPr>
            <p:cNvPr id="86" name="SMARTInkShape-4607"/>
            <p:cNvSpPr/>
            <p:nvPr>
              <p:custDataLst>
                <p:tags r:id="rId65"/>
              </p:custDataLst>
            </p:nvPr>
          </p:nvSpPr>
          <p:spPr>
            <a:xfrm>
              <a:off x="2698750" y="3416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1765" y="883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608"/>
            <p:cNvSpPr/>
            <p:nvPr>
              <p:custDataLst>
                <p:tags r:id="rId66"/>
              </p:custDataLst>
            </p:nvPr>
          </p:nvSpPr>
          <p:spPr>
            <a:xfrm>
              <a:off x="2416028" y="3381877"/>
              <a:ext cx="143023" cy="313824"/>
            </a:xfrm>
            <a:custGeom>
              <a:avLst/>
              <a:gdLst/>
              <a:ahLst/>
              <a:cxnLst/>
              <a:rect l="0" t="0" r="0" b="0"/>
              <a:pathLst>
                <a:path w="143023" h="313824">
                  <a:moveTo>
                    <a:pt x="98572" y="34423"/>
                  </a:moveTo>
                  <a:lnTo>
                    <a:pt x="98572" y="34423"/>
                  </a:lnTo>
                  <a:lnTo>
                    <a:pt x="101943" y="31052"/>
                  </a:lnTo>
                  <a:lnTo>
                    <a:pt x="103598" y="27516"/>
                  </a:lnTo>
                  <a:lnTo>
                    <a:pt x="104661" y="19496"/>
                  </a:lnTo>
                  <a:lnTo>
                    <a:pt x="101474" y="9852"/>
                  </a:lnTo>
                  <a:lnTo>
                    <a:pt x="98390" y="7459"/>
                  </a:lnTo>
                  <a:lnTo>
                    <a:pt x="89319" y="4800"/>
                  </a:lnTo>
                  <a:lnTo>
                    <a:pt x="83936" y="6208"/>
                  </a:lnTo>
                  <a:lnTo>
                    <a:pt x="72312" y="13416"/>
                  </a:lnTo>
                  <a:lnTo>
                    <a:pt x="47125" y="39487"/>
                  </a:lnTo>
                  <a:lnTo>
                    <a:pt x="24062" y="84136"/>
                  </a:lnTo>
                  <a:lnTo>
                    <a:pt x="12304" y="117431"/>
                  </a:lnTo>
                  <a:lnTo>
                    <a:pt x="3786" y="151043"/>
                  </a:lnTo>
                  <a:lnTo>
                    <a:pt x="0" y="184796"/>
                  </a:lnTo>
                  <a:lnTo>
                    <a:pt x="1240" y="228791"/>
                  </a:lnTo>
                  <a:lnTo>
                    <a:pt x="8041" y="248044"/>
                  </a:lnTo>
                  <a:lnTo>
                    <a:pt x="12818" y="255153"/>
                  </a:lnTo>
                  <a:lnTo>
                    <a:pt x="25652" y="264935"/>
                  </a:lnTo>
                  <a:lnTo>
                    <a:pt x="33025" y="268531"/>
                  </a:lnTo>
                  <a:lnTo>
                    <a:pt x="50625" y="268763"/>
                  </a:lnTo>
                  <a:lnTo>
                    <a:pt x="68796" y="263457"/>
                  </a:lnTo>
                  <a:lnTo>
                    <a:pt x="90925" y="247864"/>
                  </a:lnTo>
                  <a:lnTo>
                    <a:pt x="104346" y="233473"/>
                  </a:lnTo>
                  <a:lnTo>
                    <a:pt x="120430" y="196020"/>
                  </a:lnTo>
                  <a:lnTo>
                    <a:pt x="127807" y="161513"/>
                  </a:lnTo>
                  <a:lnTo>
                    <a:pt x="132732" y="124068"/>
                  </a:lnTo>
                  <a:lnTo>
                    <a:pt x="134921" y="88611"/>
                  </a:lnTo>
                  <a:lnTo>
                    <a:pt x="132782" y="47029"/>
                  </a:lnTo>
                  <a:lnTo>
                    <a:pt x="125771" y="29207"/>
                  </a:lnTo>
                  <a:lnTo>
                    <a:pt x="104023" y="2897"/>
                  </a:lnTo>
                  <a:lnTo>
                    <a:pt x="96562" y="0"/>
                  </a:lnTo>
                  <a:lnTo>
                    <a:pt x="78864" y="544"/>
                  </a:lnTo>
                  <a:lnTo>
                    <a:pt x="63001" y="11134"/>
                  </a:lnTo>
                  <a:lnTo>
                    <a:pt x="49602" y="29011"/>
                  </a:lnTo>
                  <a:lnTo>
                    <a:pt x="34830" y="66137"/>
                  </a:lnTo>
                  <a:lnTo>
                    <a:pt x="27082" y="103557"/>
                  </a:lnTo>
                  <a:lnTo>
                    <a:pt x="27523" y="126297"/>
                  </a:lnTo>
                  <a:lnTo>
                    <a:pt x="33834" y="146282"/>
                  </a:lnTo>
                  <a:lnTo>
                    <a:pt x="44399" y="163160"/>
                  </a:lnTo>
                  <a:lnTo>
                    <a:pt x="74178" y="185494"/>
                  </a:lnTo>
                  <a:lnTo>
                    <a:pt x="107237" y="206864"/>
                  </a:lnTo>
                  <a:lnTo>
                    <a:pt x="125755" y="228588"/>
                  </a:lnTo>
                  <a:lnTo>
                    <a:pt x="136808" y="252898"/>
                  </a:lnTo>
                  <a:lnTo>
                    <a:pt x="141181" y="277975"/>
                  </a:lnTo>
                  <a:lnTo>
                    <a:pt x="139635" y="307638"/>
                  </a:lnTo>
                  <a:lnTo>
                    <a:pt x="143022" y="313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09"/>
            <p:cNvSpPr/>
            <p:nvPr>
              <p:custDataLst>
                <p:tags r:id="rId67"/>
              </p:custDataLst>
            </p:nvPr>
          </p:nvSpPr>
          <p:spPr>
            <a:xfrm>
              <a:off x="2705100" y="35623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7117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908"/>
          <p:cNvGrpSpPr/>
          <p:nvPr/>
        </p:nvGrpSpPr>
        <p:grpSpPr>
          <a:xfrm>
            <a:off x="2978150" y="3369278"/>
            <a:ext cx="260351" cy="345473"/>
            <a:chOff x="2978150" y="3369278"/>
            <a:chExt cx="260351" cy="345473"/>
          </a:xfrm>
        </p:grpSpPr>
        <p:sp>
          <p:nvSpPr>
            <p:cNvPr id="90" name="SMARTInkShape-4610"/>
            <p:cNvSpPr/>
            <p:nvPr>
              <p:custDataLst>
                <p:tags r:id="rId62"/>
              </p:custDataLst>
            </p:nvPr>
          </p:nvSpPr>
          <p:spPr>
            <a:xfrm>
              <a:off x="3155950" y="36195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3" y="1881"/>
                  </a:lnTo>
                  <a:lnTo>
                    <a:pt x="49636" y="28561"/>
                  </a:lnTo>
                  <a:lnTo>
                    <a:pt x="11335" y="7459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611"/>
            <p:cNvSpPr/>
            <p:nvPr>
              <p:custDataLst>
                <p:tags r:id="rId63"/>
              </p:custDataLst>
            </p:nvPr>
          </p:nvSpPr>
          <p:spPr>
            <a:xfrm>
              <a:off x="3162300" y="3620383"/>
              <a:ext cx="63501" cy="94368"/>
            </a:xfrm>
            <a:custGeom>
              <a:avLst/>
              <a:gdLst/>
              <a:ahLst/>
              <a:cxnLst/>
              <a:rect l="0" t="0" r="0" b="0"/>
              <a:pathLst>
                <a:path w="6350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29232" y="23613"/>
                  </a:lnTo>
                  <a:lnTo>
                    <a:pt x="54998" y="68005"/>
                  </a:lnTo>
                  <a:lnTo>
                    <a:pt x="635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612"/>
            <p:cNvSpPr/>
            <p:nvPr>
              <p:custDataLst>
                <p:tags r:id="rId64"/>
              </p:custDataLst>
            </p:nvPr>
          </p:nvSpPr>
          <p:spPr>
            <a:xfrm>
              <a:off x="2978150" y="3369278"/>
              <a:ext cx="177833" cy="304109"/>
            </a:xfrm>
            <a:custGeom>
              <a:avLst/>
              <a:gdLst/>
              <a:ahLst/>
              <a:cxnLst/>
              <a:rect l="0" t="0" r="0" b="0"/>
              <a:pathLst>
                <a:path w="177833" h="304109">
                  <a:moveTo>
                    <a:pt x="38100" y="97822"/>
                  </a:moveTo>
                  <a:lnTo>
                    <a:pt x="38100" y="97822"/>
                  </a:lnTo>
                  <a:lnTo>
                    <a:pt x="38100" y="94451"/>
                  </a:lnTo>
                  <a:lnTo>
                    <a:pt x="38806" y="94163"/>
                  </a:lnTo>
                  <a:lnTo>
                    <a:pt x="41471" y="95726"/>
                  </a:lnTo>
                  <a:lnTo>
                    <a:pt x="43567" y="110685"/>
                  </a:lnTo>
                  <a:lnTo>
                    <a:pt x="44189" y="143104"/>
                  </a:lnTo>
                  <a:lnTo>
                    <a:pt x="46215" y="175568"/>
                  </a:lnTo>
                  <a:lnTo>
                    <a:pt x="48762" y="211398"/>
                  </a:lnTo>
                  <a:lnTo>
                    <a:pt x="50196" y="257925"/>
                  </a:lnTo>
                  <a:lnTo>
                    <a:pt x="50720" y="303535"/>
                  </a:lnTo>
                  <a:lnTo>
                    <a:pt x="50041" y="304108"/>
                  </a:lnTo>
                  <a:lnTo>
                    <a:pt x="45715" y="290020"/>
                  </a:lnTo>
                  <a:lnTo>
                    <a:pt x="40670" y="254723"/>
                  </a:lnTo>
                  <a:lnTo>
                    <a:pt x="39242" y="212476"/>
                  </a:lnTo>
                  <a:lnTo>
                    <a:pt x="39567" y="187663"/>
                  </a:lnTo>
                  <a:lnTo>
                    <a:pt x="40489" y="161244"/>
                  </a:lnTo>
                  <a:lnTo>
                    <a:pt x="41809" y="133754"/>
                  </a:lnTo>
                  <a:lnTo>
                    <a:pt x="47039" y="90038"/>
                  </a:lnTo>
                  <a:lnTo>
                    <a:pt x="59799" y="43304"/>
                  </a:lnTo>
                  <a:lnTo>
                    <a:pt x="65266" y="31843"/>
                  </a:lnTo>
                  <a:lnTo>
                    <a:pt x="80748" y="15346"/>
                  </a:lnTo>
                  <a:lnTo>
                    <a:pt x="99388" y="4722"/>
                  </a:lnTo>
                  <a:lnTo>
                    <a:pt x="119432" y="0"/>
                  </a:lnTo>
                  <a:lnTo>
                    <a:pt x="138218" y="3545"/>
                  </a:lnTo>
                  <a:lnTo>
                    <a:pt x="147179" y="7454"/>
                  </a:lnTo>
                  <a:lnTo>
                    <a:pt x="160898" y="28731"/>
                  </a:lnTo>
                  <a:lnTo>
                    <a:pt x="170993" y="59353"/>
                  </a:lnTo>
                  <a:lnTo>
                    <a:pt x="177832" y="94130"/>
                  </a:lnTo>
                  <a:lnTo>
                    <a:pt x="177579" y="130753"/>
                  </a:lnTo>
                  <a:lnTo>
                    <a:pt x="171352" y="166080"/>
                  </a:lnTo>
                  <a:lnTo>
                    <a:pt x="150568" y="209769"/>
                  </a:lnTo>
                  <a:lnTo>
                    <a:pt x="118226" y="247408"/>
                  </a:lnTo>
                  <a:lnTo>
                    <a:pt x="81831" y="271496"/>
                  </a:lnTo>
                  <a:lnTo>
                    <a:pt x="35371" y="284789"/>
                  </a:lnTo>
                  <a:lnTo>
                    <a:pt x="18542" y="286046"/>
                  </a:lnTo>
                  <a:lnTo>
                    <a:pt x="0" y="281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4613"/>
          <p:cNvSpPr/>
          <p:nvPr>
            <p:custDataLst>
              <p:tags r:id="rId1"/>
            </p:custDataLst>
          </p:nvPr>
        </p:nvSpPr>
        <p:spPr>
          <a:xfrm>
            <a:off x="3565303" y="3441589"/>
            <a:ext cx="138432" cy="236731"/>
          </a:xfrm>
          <a:custGeom>
            <a:avLst/>
            <a:gdLst/>
            <a:ahLst/>
            <a:cxnLst/>
            <a:rect l="0" t="0" r="0" b="0"/>
            <a:pathLst>
              <a:path w="138432" h="236731">
                <a:moveTo>
                  <a:pt x="98647" y="139811"/>
                </a:moveTo>
                <a:lnTo>
                  <a:pt x="98647" y="139811"/>
                </a:lnTo>
                <a:lnTo>
                  <a:pt x="86714" y="125996"/>
                </a:lnTo>
                <a:lnTo>
                  <a:pt x="79824" y="110317"/>
                </a:lnTo>
                <a:lnTo>
                  <a:pt x="65385" y="65763"/>
                </a:lnTo>
                <a:lnTo>
                  <a:pt x="62697" y="42695"/>
                </a:lnTo>
                <a:lnTo>
                  <a:pt x="63392" y="34850"/>
                </a:lnTo>
                <a:lnTo>
                  <a:pt x="65266" y="29620"/>
                </a:lnTo>
                <a:lnTo>
                  <a:pt x="78408" y="16615"/>
                </a:lnTo>
                <a:lnTo>
                  <a:pt x="98295" y="3119"/>
                </a:lnTo>
                <a:lnTo>
                  <a:pt x="104762" y="0"/>
                </a:lnTo>
                <a:lnTo>
                  <a:pt x="119474" y="297"/>
                </a:lnTo>
                <a:lnTo>
                  <a:pt x="127348" y="2352"/>
                </a:lnTo>
                <a:lnTo>
                  <a:pt x="132598" y="7249"/>
                </a:lnTo>
                <a:lnTo>
                  <a:pt x="138431" y="22098"/>
                </a:lnTo>
                <a:lnTo>
                  <a:pt x="138343" y="53663"/>
                </a:lnTo>
                <a:lnTo>
                  <a:pt x="128049" y="77534"/>
                </a:lnTo>
                <a:lnTo>
                  <a:pt x="111009" y="100844"/>
                </a:lnTo>
                <a:lnTo>
                  <a:pt x="67457" y="136922"/>
                </a:lnTo>
                <a:lnTo>
                  <a:pt x="20535" y="161747"/>
                </a:lnTo>
                <a:lnTo>
                  <a:pt x="4633" y="173200"/>
                </a:lnTo>
                <a:lnTo>
                  <a:pt x="419" y="178875"/>
                </a:lnTo>
                <a:lnTo>
                  <a:pt x="0" y="181376"/>
                </a:lnTo>
                <a:lnTo>
                  <a:pt x="427" y="183748"/>
                </a:lnTo>
                <a:lnTo>
                  <a:pt x="1417" y="186036"/>
                </a:lnTo>
                <a:lnTo>
                  <a:pt x="3488" y="187561"/>
                </a:lnTo>
                <a:lnTo>
                  <a:pt x="39102" y="195458"/>
                </a:lnTo>
                <a:lnTo>
                  <a:pt x="48194" y="195587"/>
                </a:lnTo>
                <a:lnTo>
                  <a:pt x="58781" y="191406"/>
                </a:lnTo>
                <a:lnTo>
                  <a:pt x="59370" y="192552"/>
                </a:lnTo>
                <a:lnTo>
                  <a:pt x="60023" y="197588"/>
                </a:lnTo>
                <a:lnTo>
                  <a:pt x="56785" y="213025"/>
                </a:lnTo>
                <a:lnTo>
                  <a:pt x="59825" y="228296"/>
                </a:lnTo>
                <a:lnTo>
                  <a:pt x="63283" y="235112"/>
                </a:lnTo>
                <a:lnTo>
                  <a:pt x="65899" y="236506"/>
                </a:lnTo>
                <a:lnTo>
                  <a:pt x="69053" y="236730"/>
                </a:lnTo>
                <a:lnTo>
                  <a:pt x="79597" y="2350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910"/>
          <p:cNvGrpSpPr/>
          <p:nvPr/>
        </p:nvGrpSpPr>
        <p:grpSpPr>
          <a:xfrm>
            <a:off x="4013200" y="3372014"/>
            <a:ext cx="330201" cy="437987"/>
            <a:chOff x="4013200" y="3372014"/>
            <a:chExt cx="330201" cy="437987"/>
          </a:xfrm>
        </p:grpSpPr>
        <p:sp>
          <p:nvSpPr>
            <p:cNvPr id="95" name="SMARTInkShape-4614"/>
            <p:cNvSpPr/>
            <p:nvPr>
              <p:custDataLst>
                <p:tags r:id="rId59"/>
              </p:custDataLst>
            </p:nvPr>
          </p:nvSpPr>
          <p:spPr>
            <a:xfrm>
              <a:off x="4298950" y="3628541"/>
              <a:ext cx="44451" cy="181460"/>
            </a:xfrm>
            <a:custGeom>
              <a:avLst/>
              <a:gdLst/>
              <a:ahLst/>
              <a:cxnLst/>
              <a:rect l="0" t="0" r="0" b="0"/>
              <a:pathLst>
                <a:path w="44451" h="181460">
                  <a:moveTo>
                    <a:pt x="44450" y="3659"/>
                  </a:moveTo>
                  <a:lnTo>
                    <a:pt x="44450" y="3659"/>
                  </a:lnTo>
                  <a:lnTo>
                    <a:pt x="41079" y="3659"/>
                  </a:lnTo>
                  <a:lnTo>
                    <a:pt x="40086" y="2953"/>
                  </a:lnTo>
                  <a:lnTo>
                    <a:pt x="39424" y="1777"/>
                  </a:lnTo>
                  <a:lnTo>
                    <a:pt x="38983" y="288"/>
                  </a:lnTo>
                  <a:lnTo>
                    <a:pt x="37983" y="0"/>
                  </a:lnTo>
                  <a:lnTo>
                    <a:pt x="29339" y="3038"/>
                  </a:lnTo>
                  <a:lnTo>
                    <a:pt x="25269" y="7146"/>
                  </a:lnTo>
                  <a:lnTo>
                    <a:pt x="21814" y="12970"/>
                  </a:lnTo>
                  <a:lnTo>
                    <a:pt x="19163" y="20215"/>
                  </a:lnTo>
                  <a:lnTo>
                    <a:pt x="14929" y="26830"/>
                  </a:lnTo>
                  <a:lnTo>
                    <a:pt x="13691" y="31126"/>
                  </a:lnTo>
                  <a:lnTo>
                    <a:pt x="9416" y="70386"/>
                  </a:lnTo>
                  <a:lnTo>
                    <a:pt x="2591" y="108431"/>
                  </a:lnTo>
                  <a:lnTo>
                    <a:pt x="341" y="153689"/>
                  </a:lnTo>
                  <a:lnTo>
                    <a:pt x="0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615"/>
            <p:cNvSpPr/>
            <p:nvPr>
              <p:custDataLst>
                <p:tags r:id="rId60"/>
              </p:custDataLst>
            </p:nvPr>
          </p:nvSpPr>
          <p:spPr>
            <a:xfrm>
              <a:off x="4235711" y="3615841"/>
              <a:ext cx="50540" cy="92560"/>
            </a:xfrm>
            <a:custGeom>
              <a:avLst/>
              <a:gdLst/>
              <a:ahLst/>
              <a:cxnLst/>
              <a:rect l="0" t="0" r="0" b="0"/>
              <a:pathLst>
                <a:path w="50540" h="92560">
                  <a:moveTo>
                    <a:pt x="6089" y="3659"/>
                  </a:moveTo>
                  <a:lnTo>
                    <a:pt x="6089" y="3659"/>
                  </a:lnTo>
                  <a:lnTo>
                    <a:pt x="2718" y="288"/>
                  </a:lnTo>
                  <a:lnTo>
                    <a:pt x="1725" y="0"/>
                  </a:lnTo>
                  <a:lnTo>
                    <a:pt x="1063" y="515"/>
                  </a:lnTo>
                  <a:lnTo>
                    <a:pt x="622" y="1563"/>
                  </a:lnTo>
                  <a:lnTo>
                    <a:pt x="0" y="9780"/>
                  </a:lnTo>
                  <a:lnTo>
                    <a:pt x="5566" y="30974"/>
                  </a:lnTo>
                  <a:lnTo>
                    <a:pt x="31240" y="75979"/>
                  </a:lnTo>
                  <a:lnTo>
                    <a:pt x="40744" y="87333"/>
                  </a:lnTo>
                  <a:lnTo>
                    <a:pt x="50539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616"/>
            <p:cNvSpPr/>
            <p:nvPr>
              <p:custDataLst>
                <p:tags r:id="rId61"/>
              </p:custDataLst>
            </p:nvPr>
          </p:nvSpPr>
          <p:spPr>
            <a:xfrm>
              <a:off x="4013200" y="3372014"/>
              <a:ext cx="196582" cy="290101"/>
            </a:xfrm>
            <a:custGeom>
              <a:avLst/>
              <a:gdLst/>
              <a:ahLst/>
              <a:cxnLst/>
              <a:rect l="0" t="0" r="0" b="0"/>
              <a:pathLst>
                <a:path w="196582" h="290101">
                  <a:moveTo>
                    <a:pt x="38100" y="76036"/>
                  </a:moveTo>
                  <a:lnTo>
                    <a:pt x="38100" y="76036"/>
                  </a:lnTo>
                  <a:lnTo>
                    <a:pt x="38100" y="72665"/>
                  </a:lnTo>
                  <a:lnTo>
                    <a:pt x="38805" y="72377"/>
                  </a:lnTo>
                  <a:lnTo>
                    <a:pt x="41471" y="73940"/>
                  </a:lnTo>
                  <a:lnTo>
                    <a:pt x="46938" y="88899"/>
                  </a:lnTo>
                  <a:lnTo>
                    <a:pt x="50743" y="135152"/>
                  </a:lnTo>
                  <a:lnTo>
                    <a:pt x="54232" y="181590"/>
                  </a:lnTo>
                  <a:lnTo>
                    <a:pt x="51424" y="228980"/>
                  </a:lnTo>
                  <a:lnTo>
                    <a:pt x="46037" y="273908"/>
                  </a:lnTo>
                  <a:lnTo>
                    <a:pt x="44764" y="290100"/>
                  </a:lnTo>
                  <a:lnTo>
                    <a:pt x="47849" y="255147"/>
                  </a:lnTo>
                  <a:lnTo>
                    <a:pt x="51369" y="223139"/>
                  </a:lnTo>
                  <a:lnTo>
                    <a:pt x="55992" y="180926"/>
                  </a:lnTo>
                  <a:lnTo>
                    <a:pt x="59200" y="155840"/>
                  </a:lnTo>
                  <a:lnTo>
                    <a:pt x="62750" y="129239"/>
                  </a:lnTo>
                  <a:lnTo>
                    <a:pt x="72339" y="86511"/>
                  </a:lnTo>
                  <a:lnTo>
                    <a:pt x="84362" y="52470"/>
                  </a:lnTo>
                  <a:lnTo>
                    <a:pt x="99113" y="25581"/>
                  </a:lnTo>
                  <a:lnTo>
                    <a:pt x="115076" y="9396"/>
                  </a:lnTo>
                  <a:lnTo>
                    <a:pt x="123284" y="4093"/>
                  </a:lnTo>
                  <a:lnTo>
                    <a:pt x="139930" y="81"/>
                  </a:lnTo>
                  <a:lnTo>
                    <a:pt x="148320" y="0"/>
                  </a:lnTo>
                  <a:lnTo>
                    <a:pt x="165168" y="9316"/>
                  </a:lnTo>
                  <a:lnTo>
                    <a:pt x="173612" y="16740"/>
                  </a:lnTo>
                  <a:lnTo>
                    <a:pt x="192238" y="54155"/>
                  </a:lnTo>
                  <a:lnTo>
                    <a:pt x="196581" y="97618"/>
                  </a:lnTo>
                  <a:lnTo>
                    <a:pt x="183286" y="145147"/>
                  </a:lnTo>
                  <a:lnTo>
                    <a:pt x="154731" y="188235"/>
                  </a:lnTo>
                  <a:lnTo>
                    <a:pt x="116088" y="224443"/>
                  </a:lnTo>
                  <a:lnTo>
                    <a:pt x="68923" y="256732"/>
                  </a:lnTo>
                  <a:lnTo>
                    <a:pt x="27517" y="271367"/>
                  </a:lnTo>
                  <a:lnTo>
                    <a:pt x="12229" y="276445"/>
                  </a:lnTo>
                  <a:lnTo>
                    <a:pt x="0" y="28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911"/>
          <p:cNvGrpSpPr/>
          <p:nvPr/>
        </p:nvGrpSpPr>
        <p:grpSpPr>
          <a:xfrm>
            <a:off x="4796015" y="3384550"/>
            <a:ext cx="616764" cy="304801"/>
            <a:chOff x="4796015" y="3384550"/>
            <a:chExt cx="616764" cy="304801"/>
          </a:xfrm>
        </p:grpSpPr>
        <p:sp>
          <p:nvSpPr>
            <p:cNvPr id="99" name="SMARTInkShape-4617"/>
            <p:cNvSpPr/>
            <p:nvPr>
              <p:custDataLst>
                <p:tags r:id="rId53"/>
              </p:custDataLst>
            </p:nvPr>
          </p:nvSpPr>
          <p:spPr>
            <a:xfrm>
              <a:off x="5284683" y="3530600"/>
              <a:ext cx="128096" cy="73669"/>
            </a:xfrm>
            <a:custGeom>
              <a:avLst/>
              <a:gdLst/>
              <a:ahLst/>
              <a:cxnLst/>
              <a:rect l="0" t="0" r="0" b="0"/>
              <a:pathLst>
                <a:path w="128096" h="73669">
                  <a:moveTo>
                    <a:pt x="23917" y="0"/>
                  </a:moveTo>
                  <a:lnTo>
                    <a:pt x="23917" y="0"/>
                  </a:lnTo>
                  <a:lnTo>
                    <a:pt x="20546" y="0"/>
                  </a:lnTo>
                  <a:lnTo>
                    <a:pt x="11708" y="3371"/>
                  </a:lnTo>
                  <a:lnTo>
                    <a:pt x="6025" y="10670"/>
                  </a:lnTo>
                  <a:lnTo>
                    <a:pt x="1854" y="20265"/>
                  </a:lnTo>
                  <a:lnTo>
                    <a:pt x="0" y="29232"/>
                  </a:lnTo>
                  <a:lnTo>
                    <a:pt x="1057" y="37922"/>
                  </a:lnTo>
                  <a:lnTo>
                    <a:pt x="2327" y="42214"/>
                  </a:lnTo>
                  <a:lnTo>
                    <a:pt x="7501" y="48866"/>
                  </a:lnTo>
                  <a:lnTo>
                    <a:pt x="10857" y="51627"/>
                  </a:lnTo>
                  <a:lnTo>
                    <a:pt x="20228" y="54695"/>
                  </a:lnTo>
                  <a:lnTo>
                    <a:pt x="30745" y="55353"/>
                  </a:lnTo>
                  <a:lnTo>
                    <a:pt x="48994" y="50027"/>
                  </a:lnTo>
                  <a:lnTo>
                    <a:pt x="53335" y="48168"/>
                  </a:lnTo>
                  <a:lnTo>
                    <a:pt x="60040" y="42339"/>
                  </a:lnTo>
                  <a:lnTo>
                    <a:pt x="64666" y="35751"/>
                  </a:lnTo>
                  <a:lnTo>
                    <a:pt x="67271" y="29486"/>
                  </a:lnTo>
                  <a:lnTo>
                    <a:pt x="67636" y="29535"/>
                  </a:lnTo>
                  <a:lnTo>
                    <a:pt x="67879" y="30273"/>
                  </a:lnTo>
                  <a:lnTo>
                    <a:pt x="68222" y="41425"/>
                  </a:lnTo>
                  <a:lnTo>
                    <a:pt x="72066" y="50397"/>
                  </a:lnTo>
                  <a:lnTo>
                    <a:pt x="86030" y="67654"/>
                  </a:lnTo>
                  <a:lnTo>
                    <a:pt x="94091" y="72401"/>
                  </a:lnTo>
                  <a:lnTo>
                    <a:pt x="98217" y="73668"/>
                  </a:lnTo>
                  <a:lnTo>
                    <a:pt x="106563" y="73193"/>
                  </a:lnTo>
                  <a:lnTo>
                    <a:pt x="110764" y="72079"/>
                  </a:lnTo>
                  <a:lnTo>
                    <a:pt x="117314" y="67078"/>
                  </a:lnTo>
                  <a:lnTo>
                    <a:pt x="127268" y="52369"/>
                  </a:lnTo>
                  <a:lnTo>
                    <a:pt x="128095" y="49023"/>
                  </a:lnTo>
                  <a:lnTo>
                    <a:pt x="127941" y="46088"/>
                  </a:lnTo>
                  <a:lnTo>
                    <a:pt x="122625" y="32936"/>
                  </a:lnTo>
                  <a:lnTo>
                    <a:pt x="106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618"/>
            <p:cNvSpPr/>
            <p:nvPr>
              <p:custDataLst>
                <p:tags r:id="rId54"/>
              </p:custDataLst>
            </p:nvPr>
          </p:nvSpPr>
          <p:spPr>
            <a:xfrm>
              <a:off x="5205918" y="3549650"/>
              <a:ext cx="61505" cy="79888"/>
            </a:xfrm>
            <a:custGeom>
              <a:avLst/>
              <a:gdLst/>
              <a:ahLst/>
              <a:cxnLst/>
              <a:rect l="0" t="0" r="0" b="0"/>
              <a:pathLst>
                <a:path w="61505" h="79888">
                  <a:moveTo>
                    <a:pt x="26482" y="0"/>
                  </a:moveTo>
                  <a:lnTo>
                    <a:pt x="26482" y="0"/>
                  </a:lnTo>
                  <a:lnTo>
                    <a:pt x="19740" y="3371"/>
                  </a:lnTo>
                  <a:lnTo>
                    <a:pt x="8806" y="15580"/>
                  </a:lnTo>
                  <a:lnTo>
                    <a:pt x="0" y="35974"/>
                  </a:lnTo>
                  <a:lnTo>
                    <a:pt x="836" y="49855"/>
                  </a:lnTo>
                  <a:lnTo>
                    <a:pt x="3034" y="56520"/>
                  </a:lnTo>
                  <a:lnTo>
                    <a:pt x="11122" y="67689"/>
                  </a:lnTo>
                  <a:lnTo>
                    <a:pt x="16242" y="72642"/>
                  </a:lnTo>
                  <a:lnTo>
                    <a:pt x="29457" y="78146"/>
                  </a:lnTo>
                  <a:lnTo>
                    <a:pt x="43326" y="79887"/>
                  </a:lnTo>
                  <a:lnTo>
                    <a:pt x="54194" y="78309"/>
                  </a:lnTo>
                  <a:lnTo>
                    <a:pt x="57656" y="75489"/>
                  </a:lnTo>
                  <a:lnTo>
                    <a:pt x="61504" y="66712"/>
                  </a:lnTo>
                  <a:lnTo>
                    <a:pt x="59451" y="55756"/>
                  </a:lnTo>
                  <a:lnTo>
                    <a:pt x="46635" y="31474"/>
                  </a:lnTo>
                  <a:lnTo>
                    <a:pt x="2648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619"/>
            <p:cNvSpPr/>
            <p:nvPr>
              <p:custDataLst>
                <p:tags r:id="rId55"/>
              </p:custDataLst>
            </p:nvPr>
          </p:nvSpPr>
          <p:spPr>
            <a:xfrm>
              <a:off x="5168900" y="3384550"/>
              <a:ext cx="6351" cy="266701"/>
            </a:xfrm>
            <a:custGeom>
              <a:avLst/>
              <a:gdLst/>
              <a:ahLst/>
              <a:cxnLst/>
              <a:rect l="0" t="0" r="0" b="0"/>
              <a:pathLst>
                <a:path w="6351" h="266701">
                  <a:moveTo>
                    <a:pt x="0" y="0"/>
                  </a:moveTo>
                  <a:lnTo>
                    <a:pt x="0" y="0"/>
                  </a:lnTo>
                  <a:lnTo>
                    <a:pt x="0" y="37037"/>
                  </a:lnTo>
                  <a:lnTo>
                    <a:pt x="0" y="69378"/>
                  </a:lnTo>
                  <a:lnTo>
                    <a:pt x="0" y="107270"/>
                  </a:lnTo>
                  <a:lnTo>
                    <a:pt x="0" y="143866"/>
                  </a:lnTo>
                  <a:lnTo>
                    <a:pt x="705" y="178240"/>
                  </a:lnTo>
                  <a:lnTo>
                    <a:pt x="4364" y="223243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620"/>
            <p:cNvSpPr/>
            <p:nvPr>
              <p:custDataLst>
                <p:tags r:id="rId56"/>
              </p:custDataLst>
            </p:nvPr>
          </p:nvSpPr>
          <p:spPr>
            <a:xfrm>
              <a:off x="5086350" y="3411715"/>
              <a:ext cx="9460" cy="252236"/>
            </a:xfrm>
            <a:custGeom>
              <a:avLst/>
              <a:gdLst/>
              <a:ahLst/>
              <a:cxnLst/>
              <a:rect l="0" t="0" r="0" b="0"/>
              <a:pathLst>
                <a:path w="9460" h="2522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4364" y="22389"/>
                  </a:lnTo>
                  <a:lnTo>
                    <a:pt x="6467" y="68421"/>
                  </a:lnTo>
                  <a:lnTo>
                    <a:pt x="9459" y="108922"/>
                  </a:lnTo>
                  <a:lnTo>
                    <a:pt x="9378" y="149029"/>
                  </a:lnTo>
                  <a:lnTo>
                    <a:pt x="7696" y="185199"/>
                  </a:lnTo>
                  <a:lnTo>
                    <a:pt x="4734" y="231520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21"/>
            <p:cNvSpPr/>
            <p:nvPr>
              <p:custDataLst>
                <p:tags r:id="rId57"/>
              </p:custDataLst>
            </p:nvPr>
          </p:nvSpPr>
          <p:spPr>
            <a:xfrm>
              <a:off x="4796015" y="3568700"/>
              <a:ext cx="180417" cy="84047"/>
            </a:xfrm>
            <a:custGeom>
              <a:avLst/>
              <a:gdLst/>
              <a:ahLst/>
              <a:cxnLst/>
              <a:rect l="0" t="0" r="0" b="0"/>
              <a:pathLst>
                <a:path w="180417" h="84047">
                  <a:moveTo>
                    <a:pt x="10935" y="57150"/>
                  </a:moveTo>
                  <a:lnTo>
                    <a:pt x="10935" y="57150"/>
                  </a:lnTo>
                  <a:lnTo>
                    <a:pt x="2207" y="47716"/>
                  </a:lnTo>
                  <a:lnTo>
                    <a:pt x="0" y="42845"/>
                  </a:lnTo>
                  <a:lnTo>
                    <a:pt x="823" y="40558"/>
                  </a:lnTo>
                  <a:lnTo>
                    <a:pt x="5500" y="36135"/>
                  </a:lnTo>
                  <a:lnTo>
                    <a:pt x="19438" y="29678"/>
                  </a:lnTo>
                  <a:lnTo>
                    <a:pt x="59024" y="25540"/>
                  </a:lnTo>
                  <a:lnTo>
                    <a:pt x="98718" y="21992"/>
                  </a:lnTo>
                  <a:lnTo>
                    <a:pt x="144770" y="24517"/>
                  </a:lnTo>
                  <a:lnTo>
                    <a:pt x="159317" y="24302"/>
                  </a:lnTo>
                  <a:lnTo>
                    <a:pt x="173694" y="19881"/>
                  </a:lnTo>
                  <a:lnTo>
                    <a:pt x="173063" y="18898"/>
                  </a:lnTo>
                  <a:lnTo>
                    <a:pt x="168599" y="15925"/>
                  </a:lnTo>
                  <a:lnTo>
                    <a:pt x="154782" y="13656"/>
                  </a:lnTo>
                  <a:lnTo>
                    <a:pt x="143306" y="16887"/>
                  </a:lnTo>
                  <a:lnTo>
                    <a:pt x="131855" y="23733"/>
                  </a:lnTo>
                  <a:lnTo>
                    <a:pt x="122062" y="33831"/>
                  </a:lnTo>
                  <a:lnTo>
                    <a:pt x="119592" y="39488"/>
                  </a:lnTo>
                  <a:lnTo>
                    <a:pt x="118729" y="51416"/>
                  </a:lnTo>
                  <a:lnTo>
                    <a:pt x="124460" y="63774"/>
                  </a:lnTo>
                  <a:lnTo>
                    <a:pt x="134062" y="74911"/>
                  </a:lnTo>
                  <a:lnTo>
                    <a:pt x="145386" y="82212"/>
                  </a:lnTo>
                  <a:lnTo>
                    <a:pt x="157475" y="84046"/>
                  </a:lnTo>
                  <a:lnTo>
                    <a:pt x="163661" y="83548"/>
                  </a:lnTo>
                  <a:lnTo>
                    <a:pt x="168492" y="81804"/>
                  </a:lnTo>
                  <a:lnTo>
                    <a:pt x="175740" y="76103"/>
                  </a:lnTo>
                  <a:lnTo>
                    <a:pt x="179432" y="66985"/>
                  </a:lnTo>
                  <a:lnTo>
                    <a:pt x="180416" y="61590"/>
                  </a:lnTo>
                  <a:lnTo>
                    <a:pt x="175865" y="4807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22"/>
            <p:cNvSpPr/>
            <p:nvPr>
              <p:custDataLst>
                <p:tags r:id="rId58"/>
              </p:custDataLst>
            </p:nvPr>
          </p:nvSpPr>
          <p:spPr>
            <a:xfrm>
              <a:off x="4857750" y="3385058"/>
              <a:ext cx="93369" cy="304293"/>
            </a:xfrm>
            <a:custGeom>
              <a:avLst/>
              <a:gdLst/>
              <a:ahLst/>
              <a:cxnLst/>
              <a:rect l="0" t="0" r="0" b="0"/>
              <a:pathLst>
                <a:path w="93369" h="304293">
                  <a:moveTo>
                    <a:pt x="82550" y="43942"/>
                  </a:moveTo>
                  <a:lnTo>
                    <a:pt x="82550" y="43942"/>
                  </a:lnTo>
                  <a:lnTo>
                    <a:pt x="92602" y="20075"/>
                  </a:lnTo>
                  <a:lnTo>
                    <a:pt x="93368" y="11462"/>
                  </a:lnTo>
                  <a:lnTo>
                    <a:pt x="91356" y="5282"/>
                  </a:lnTo>
                  <a:lnTo>
                    <a:pt x="87715" y="3352"/>
                  </a:lnTo>
                  <a:lnTo>
                    <a:pt x="57133" y="0"/>
                  </a:lnTo>
                  <a:lnTo>
                    <a:pt x="50789" y="2653"/>
                  </a:lnTo>
                  <a:lnTo>
                    <a:pt x="38095" y="13126"/>
                  </a:lnTo>
                  <a:lnTo>
                    <a:pt x="19048" y="41632"/>
                  </a:lnTo>
                  <a:lnTo>
                    <a:pt x="10112" y="87002"/>
                  </a:lnTo>
                  <a:lnTo>
                    <a:pt x="9903" y="122346"/>
                  </a:lnTo>
                  <a:lnTo>
                    <a:pt x="12162" y="159222"/>
                  </a:lnTo>
                  <a:lnTo>
                    <a:pt x="15518" y="196777"/>
                  </a:lnTo>
                  <a:lnTo>
                    <a:pt x="18003" y="243508"/>
                  </a:lnTo>
                  <a:lnTo>
                    <a:pt x="18740" y="277423"/>
                  </a:lnTo>
                  <a:lnTo>
                    <a:pt x="16726" y="284968"/>
                  </a:lnTo>
                  <a:lnTo>
                    <a:pt x="13268" y="290704"/>
                  </a:lnTo>
                  <a:lnTo>
                    <a:pt x="0" y="30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4623"/>
          <p:cNvSpPr/>
          <p:nvPr>
            <p:custDataLst>
              <p:tags r:id="rId2"/>
            </p:custDataLst>
          </p:nvPr>
        </p:nvSpPr>
        <p:spPr>
          <a:xfrm>
            <a:off x="5962734" y="3382068"/>
            <a:ext cx="425367" cy="280959"/>
          </a:xfrm>
          <a:custGeom>
            <a:avLst/>
            <a:gdLst/>
            <a:ahLst/>
            <a:cxnLst/>
            <a:rect l="0" t="0" r="0" b="0"/>
            <a:pathLst>
              <a:path w="425367" h="280959">
                <a:moveTo>
                  <a:pt x="88816" y="15182"/>
                </a:moveTo>
                <a:lnTo>
                  <a:pt x="88816" y="15182"/>
                </a:lnTo>
                <a:lnTo>
                  <a:pt x="97655" y="877"/>
                </a:lnTo>
                <a:lnTo>
                  <a:pt x="100353" y="0"/>
                </a:lnTo>
                <a:lnTo>
                  <a:pt x="107114" y="909"/>
                </a:lnTo>
                <a:lnTo>
                  <a:pt x="109480" y="4256"/>
                </a:lnTo>
                <a:lnTo>
                  <a:pt x="112112" y="15499"/>
                </a:lnTo>
                <a:lnTo>
                  <a:pt x="113592" y="54552"/>
                </a:lnTo>
                <a:lnTo>
                  <a:pt x="112057" y="90300"/>
                </a:lnTo>
                <a:lnTo>
                  <a:pt x="110435" y="129706"/>
                </a:lnTo>
                <a:lnTo>
                  <a:pt x="112065" y="170739"/>
                </a:lnTo>
                <a:lnTo>
                  <a:pt x="115142" y="208731"/>
                </a:lnTo>
                <a:lnTo>
                  <a:pt x="122722" y="252446"/>
                </a:lnTo>
                <a:lnTo>
                  <a:pt x="134554" y="279439"/>
                </a:lnTo>
                <a:lnTo>
                  <a:pt x="136241" y="280958"/>
                </a:lnTo>
                <a:lnTo>
                  <a:pt x="137367" y="280561"/>
                </a:lnTo>
                <a:lnTo>
                  <a:pt x="138117" y="278885"/>
                </a:lnTo>
                <a:lnTo>
                  <a:pt x="139171" y="266412"/>
                </a:lnTo>
                <a:lnTo>
                  <a:pt x="122908" y="226615"/>
                </a:lnTo>
                <a:lnTo>
                  <a:pt x="96252" y="184760"/>
                </a:lnTo>
                <a:lnTo>
                  <a:pt x="51557" y="145784"/>
                </a:lnTo>
                <a:lnTo>
                  <a:pt x="4867" y="115069"/>
                </a:lnTo>
                <a:lnTo>
                  <a:pt x="1100" y="113523"/>
                </a:lnTo>
                <a:lnTo>
                  <a:pt x="0" y="111787"/>
                </a:lnTo>
                <a:lnTo>
                  <a:pt x="677" y="109924"/>
                </a:lnTo>
                <a:lnTo>
                  <a:pt x="2541" y="107977"/>
                </a:lnTo>
                <a:lnTo>
                  <a:pt x="35287" y="97687"/>
                </a:lnTo>
                <a:lnTo>
                  <a:pt x="74714" y="89256"/>
                </a:lnTo>
                <a:lnTo>
                  <a:pt x="120837" y="75022"/>
                </a:lnTo>
                <a:lnTo>
                  <a:pt x="160889" y="52559"/>
                </a:lnTo>
                <a:lnTo>
                  <a:pt x="182859" y="37852"/>
                </a:lnTo>
                <a:lnTo>
                  <a:pt x="186083" y="37351"/>
                </a:lnTo>
                <a:lnTo>
                  <a:pt x="191547" y="38676"/>
                </a:lnTo>
                <a:lnTo>
                  <a:pt x="193286" y="42133"/>
                </a:lnTo>
                <a:lnTo>
                  <a:pt x="195220" y="53501"/>
                </a:lnTo>
                <a:lnTo>
                  <a:pt x="192936" y="92623"/>
                </a:lnTo>
                <a:lnTo>
                  <a:pt x="187773" y="126505"/>
                </a:lnTo>
                <a:lnTo>
                  <a:pt x="182185" y="161320"/>
                </a:lnTo>
                <a:lnTo>
                  <a:pt x="177630" y="206570"/>
                </a:lnTo>
                <a:lnTo>
                  <a:pt x="166309" y="248889"/>
                </a:lnTo>
                <a:lnTo>
                  <a:pt x="165879" y="248598"/>
                </a:lnTo>
                <a:lnTo>
                  <a:pt x="165591" y="246992"/>
                </a:lnTo>
                <a:lnTo>
                  <a:pt x="169034" y="241446"/>
                </a:lnTo>
                <a:lnTo>
                  <a:pt x="171928" y="237991"/>
                </a:lnTo>
                <a:lnTo>
                  <a:pt x="189416" y="197610"/>
                </a:lnTo>
                <a:lnTo>
                  <a:pt x="197263" y="191511"/>
                </a:lnTo>
                <a:lnTo>
                  <a:pt x="201329" y="189885"/>
                </a:lnTo>
                <a:lnTo>
                  <a:pt x="206159" y="190212"/>
                </a:lnTo>
                <a:lnTo>
                  <a:pt x="217168" y="194338"/>
                </a:lnTo>
                <a:lnTo>
                  <a:pt x="225354" y="200875"/>
                </a:lnTo>
                <a:lnTo>
                  <a:pt x="232755" y="207779"/>
                </a:lnTo>
                <a:lnTo>
                  <a:pt x="266283" y="225380"/>
                </a:lnTo>
                <a:lnTo>
                  <a:pt x="276111" y="225490"/>
                </a:lnTo>
                <a:lnTo>
                  <a:pt x="285182" y="221306"/>
                </a:lnTo>
                <a:lnTo>
                  <a:pt x="289577" y="218215"/>
                </a:lnTo>
                <a:lnTo>
                  <a:pt x="292507" y="214037"/>
                </a:lnTo>
                <a:lnTo>
                  <a:pt x="300965" y="189431"/>
                </a:lnTo>
                <a:lnTo>
                  <a:pt x="301509" y="185675"/>
                </a:lnTo>
                <a:lnTo>
                  <a:pt x="300233" y="179622"/>
                </a:lnTo>
                <a:lnTo>
                  <a:pt x="292177" y="158763"/>
                </a:lnTo>
                <a:lnTo>
                  <a:pt x="288595" y="156764"/>
                </a:lnTo>
                <a:lnTo>
                  <a:pt x="284796" y="158958"/>
                </a:lnTo>
                <a:lnTo>
                  <a:pt x="278224" y="169394"/>
                </a:lnTo>
                <a:lnTo>
                  <a:pt x="274524" y="189285"/>
                </a:lnTo>
                <a:lnTo>
                  <a:pt x="275155" y="227216"/>
                </a:lnTo>
                <a:lnTo>
                  <a:pt x="276542" y="234855"/>
                </a:lnTo>
                <a:lnTo>
                  <a:pt x="285609" y="248986"/>
                </a:lnTo>
                <a:lnTo>
                  <a:pt x="291977" y="255718"/>
                </a:lnTo>
                <a:lnTo>
                  <a:pt x="312225" y="263198"/>
                </a:lnTo>
                <a:lnTo>
                  <a:pt x="341214" y="265817"/>
                </a:lnTo>
                <a:lnTo>
                  <a:pt x="382319" y="264629"/>
                </a:lnTo>
                <a:lnTo>
                  <a:pt x="425366" y="2628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Shape-4624"/>
          <p:cNvSpPr/>
          <p:nvPr>
            <p:custDataLst>
              <p:tags r:id="rId3"/>
            </p:custDataLst>
          </p:nvPr>
        </p:nvSpPr>
        <p:spPr>
          <a:xfrm>
            <a:off x="6797073" y="3462548"/>
            <a:ext cx="638778" cy="195993"/>
          </a:xfrm>
          <a:custGeom>
            <a:avLst/>
            <a:gdLst/>
            <a:ahLst/>
            <a:cxnLst/>
            <a:rect l="0" t="0" r="0" b="0"/>
            <a:pathLst>
              <a:path w="638778" h="195993">
                <a:moveTo>
                  <a:pt x="60927" y="36302"/>
                </a:moveTo>
                <a:lnTo>
                  <a:pt x="60927" y="36302"/>
                </a:lnTo>
                <a:lnTo>
                  <a:pt x="60221" y="21799"/>
                </a:lnTo>
                <a:lnTo>
                  <a:pt x="57556" y="13158"/>
                </a:lnTo>
                <a:lnTo>
                  <a:pt x="52138" y="6495"/>
                </a:lnTo>
                <a:lnTo>
                  <a:pt x="48718" y="3731"/>
                </a:lnTo>
                <a:lnTo>
                  <a:pt x="39273" y="659"/>
                </a:lnTo>
                <a:lnTo>
                  <a:pt x="28724" y="0"/>
                </a:lnTo>
                <a:lnTo>
                  <a:pt x="19333" y="2058"/>
                </a:lnTo>
                <a:lnTo>
                  <a:pt x="10456" y="9088"/>
                </a:lnTo>
                <a:lnTo>
                  <a:pt x="6113" y="13926"/>
                </a:lnTo>
                <a:lnTo>
                  <a:pt x="1286" y="24946"/>
                </a:lnTo>
                <a:lnTo>
                  <a:pt x="0" y="30848"/>
                </a:lnTo>
                <a:lnTo>
                  <a:pt x="2334" y="43050"/>
                </a:lnTo>
                <a:lnTo>
                  <a:pt x="15330" y="68131"/>
                </a:lnTo>
                <a:lnTo>
                  <a:pt x="54495" y="106719"/>
                </a:lnTo>
                <a:lnTo>
                  <a:pt x="85056" y="140131"/>
                </a:lnTo>
                <a:lnTo>
                  <a:pt x="90937" y="153239"/>
                </a:lnTo>
                <a:lnTo>
                  <a:pt x="91516" y="158710"/>
                </a:lnTo>
                <a:lnTo>
                  <a:pt x="88397" y="168552"/>
                </a:lnTo>
                <a:lnTo>
                  <a:pt x="85591" y="173152"/>
                </a:lnTo>
                <a:lnTo>
                  <a:pt x="81602" y="176219"/>
                </a:lnTo>
                <a:lnTo>
                  <a:pt x="71527" y="179626"/>
                </a:lnTo>
                <a:lnTo>
                  <a:pt x="58112" y="177377"/>
                </a:lnTo>
                <a:lnTo>
                  <a:pt x="44858" y="171674"/>
                </a:lnTo>
                <a:lnTo>
                  <a:pt x="36617" y="164436"/>
                </a:lnTo>
                <a:lnTo>
                  <a:pt x="36253" y="159825"/>
                </a:lnTo>
                <a:lnTo>
                  <a:pt x="41493" y="149056"/>
                </a:lnTo>
                <a:lnTo>
                  <a:pt x="59715" y="134465"/>
                </a:lnTo>
                <a:lnTo>
                  <a:pt x="106366" y="116892"/>
                </a:lnTo>
                <a:lnTo>
                  <a:pt x="147924" y="104787"/>
                </a:lnTo>
                <a:lnTo>
                  <a:pt x="194607" y="94019"/>
                </a:lnTo>
                <a:lnTo>
                  <a:pt x="214130" y="87269"/>
                </a:lnTo>
                <a:lnTo>
                  <a:pt x="218096" y="85097"/>
                </a:lnTo>
                <a:lnTo>
                  <a:pt x="218623" y="82943"/>
                </a:lnTo>
                <a:lnTo>
                  <a:pt x="216858" y="80802"/>
                </a:lnTo>
                <a:lnTo>
                  <a:pt x="213564" y="78668"/>
                </a:lnTo>
                <a:lnTo>
                  <a:pt x="195444" y="75666"/>
                </a:lnTo>
                <a:lnTo>
                  <a:pt x="172202" y="81518"/>
                </a:lnTo>
                <a:lnTo>
                  <a:pt x="150812" y="95560"/>
                </a:lnTo>
                <a:lnTo>
                  <a:pt x="137811" y="113127"/>
                </a:lnTo>
                <a:lnTo>
                  <a:pt x="136877" y="119974"/>
                </a:lnTo>
                <a:lnTo>
                  <a:pt x="139604" y="135108"/>
                </a:lnTo>
                <a:lnTo>
                  <a:pt x="143010" y="140978"/>
                </a:lnTo>
                <a:lnTo>
                  <a:pt x="152442" y="149382"/>
                </a:lnTo>
                <a:lnTo>
                  <a:pt x="163689" y="153588"/>
                </a:lnTo>
                <a:lnTo>
                  <a:pt x="176449" y="154751"/>
                </a:lnTo>
                <a:lnTo>
                  <a:pt x="191528" y="152916"/>
                </a:lnTo>
                <a:lnTo>
                  <a:pt x="203874" y="145986"/>
                </a:lnTo>
                <a:lnTo>
                  <a:pt x="209141" y="141175"/>
                </a:lnTo>
                <a:lnTo>
                  <a:pt x="214994" y="130184"/>
                </a:lnTo>
                <a:lnTo>
                  <a:pt x="216890" y="118950"/>
                </a:lnTo>
                <a:lnTo>
                  <a:pt x="213936" y="99231"/>
                </a:lnTo>
                <a:lnTo>
                  <a:pt x="213027" y="98010"/>
                </a:lnTo>
                <a:lnTo>
                  <a:pt x="211715" y="97902"/>
                </a:lnTo>
                <a:lnTo>
                  <a:pt x="210136" y="98535"/>
                </a:lnTo>
                <a:lnTo>
                  <a:pt x="209788" y="100369"/>
                </a:lnTo>
                <a:lnTo>
                  <a:pt x="211284" y="106168"/>
                </a:lnTo>
                <a:lnTo>
                  <a:pt x="219463" y="117367"/>
                </a:lnTo>
                <a:lnTo>
                  <a:pt x="248595" y="138819"/>
                </a:lnTo>
                <a:lnTo>
                  <a:pt x="265170" y="142642"/>
                </a:lnTo>
                <a:lnTo>
                  <a:pt x="283486" y="140404"/>
                </a:lnTo>
                <a:lnTo>
                  <a:pt x="298947" y="135273"/>
                </a:lnTo>
                <a:lnTo>
                  <a:pt x="325971" y="113383"/>
                </a:lnTo>
                <a:lnTo>
                  <a:pt x="326522" y="114500"/>
                </a:lnTo>
                <a:lnTo>
                  <a:pt x="327136" y="119505"/>
                </a:lnTo>
                <a:lnTo>
                  <a:pt x="321130" y="145119"/>
                </a:lnTo>
                <a:lnTo>
                  <a:pt x="319769" y="146947"/>
                </a:lnTo>
                <a:lnTo>
                  <a:pt x="318154" y="148165"/>
                </a:lnTo>
                <a:lnTo>
                  <a:pt x="317783" y="149683"/>
                </a:lnTo>
                <a:lnTo>
                  <a:pt x="318243" y="151400"/>
                </a:lnTo>
                <a:lnTo>
                  <a:pt x="319254" y="153251"/>
                </a:lnTo>
                <a:lnTo>
                  <a:pt x="319928" y="153779"/>
                </a:lnTo>
                <a:lnTo>
                  <a:pt x="320378" y="153425"/>
                </a:lnTo>
                <a:lnTo>
                  <a:pt x="320677" y="152484"/>
                </a:lnTo>
                <a:lnTo>
                  <a:pt x="349809" y="106896"/>
                </a:lnTo>
                <a:lnTo>
                  <a:pt x="368932" y="81657"/>
                </a:lnTo>
                <a:lnTo>
                  <a:pt x="375619" y="77626"/>
                </a:lnTo>
                <a:lnTo>
                  <a:pt x="383293" y="75835"/>
                </a:lnTo>
                <a:lnTo>
                  <a:pt x="386609" y="76769"/>
                </a:lnTo>
                <a:lnTo>
                  <a:pt x="392177" y="81568"/>
                </a:lnTo>
                <a:lnTo>
                  <a:pt x="395121" y="92169"/>
                </a:lnTo>
                <a:lnTo>
                  <a:pt x="397385" y="138426"/>
                </a:lnTo>
                <a:lnTo>
                  <a:pt x="397458" y="146106"/>
                </a:lnTo>
                <a:lnTo>
                  <a:pt x="397465" y="145488"/>
                </a:lnTo>
                <a:lnTo>
                  <a:pt x="425233" y="111059"/>
                </a:lnTo>
                <a:lnTo>
                  <a:pt x="434743" y="104805"/>
                </a:lnTo>
                <a:lnTo>
                  <a:pt x="439254" y="103137"/>
                </a:lnTo>
                <a:lnTo>
                  <a:pt x="442967" y="102731"/>
                </a:lnTo>
                <a:lnTo>
                  <a:pt x="448974" y="104161"/>
                </a:lnTo>
                <a:lnTo>
                  <a:pt x="450858" y="106941"/>
                </a:lnTo>
                <a:lnTo>
                  <a:pt x="453510" y="121673"/>
                </a:lnTo>
                <a:lnTo>
                  <a:pt x="457851" y="159719"/>
                </a:lnTo>
                <a:lnTo>
                  <a:pt x="466793" y="181290"/>
                </a:lnTo>
                <a:lnTo>
                  <a:pt x="474380" y="190817"/>
                </a:lnTo>
                <a:lnTo>
                  <a:pt x="478378" y="194345"/>
                </a:lnTo>
                <a:lnTo>
                  <a:pt x="483162" y="195992"/>
                </a:lnTo>
                <a:lnTo>
                  <a:pt x="494120" y="195940"/>
                </a:lnTo>
                <a:lnTo>
                  <a:pt x="512189" y="188573"/>
                </a:lnTo>
                <a:lnTo>
                  <a:pt x="530949" y="170711"/>
                </a:lnTo>
                <a:lnTo>
                  <a:pt x="549913" y="144174"/>
                </a:lnTo>
                <a:lnTo>
                  <a:pt x="565144" y="100649"/>
                </a:lnTo>
                <a:lnTo>
                  <a:pt x="573803" y="69391"/>
                </a:lnTo>
                <a:lnTo>
                  <a:pt x="572178" y="66828"/>
                </a:lnTo>
                <a:lnTo>
                  <a:pt x="568977" y="65119"/>
                </a:lnTo>
                <a:lnTo>
                  <a:pt x="564727" y="63981"/>
                </a:lnTo>
                <a:lnTo>
                  <a:pt x="559777" y="66043"/>
                </a:lnTo>
                <a:lnTo>
                  <a:pt x="548632" y="75861"/>
                </a:lnTo>
                <a:lnTo>
                  <a:pt x="533829" y="103997"/>
                </a:lnTo>
                <a:lnTo>
                  <a:pt x="522666" y="149314"/>
                </a:lnTo>
                <a:lnTo>
                  <a:pt x="523202" y="166257"/>
                </a:lnTo>
                <a:lnTo>
                  <a:pt x="529554" y="178962"/>
                </a:lnTo>
                <a:lnTo>
                  <a:pt x="534212" y="184325"/>
                </a:lnTo>
                <a:lnTo>
                  <a:pt x="541550" y="187195"/>
                </a:lnTo>
                <a:lnTo>
                  <a:pt x="574220" y="187864"/>
                </a:lnTo>
                <a:lnTo>
                  <a:pt x="616826" y="184298"/>
                </a:lnTo>
                <a:lnTo>
                  <a:pt x="638777" y="1823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914"/>
          <p:cNvGrpSpPr/>
          <p:nvPr/>
        </p:nvGrpSpPr>
        <p:grpSpPr>
          <a:xfrm>
            <a:off x="7814515" y="3396453"/>
            <a:ext cx="1708366" cy="299248"/>
            <a:chOff x="7814515" y="3396453"/>
            <a:chExt cx="1708366" cy="299248"/>
          </a:xfrm>
        </p:grpSpPr>
        <p:sp>
          <p:nvSpPr>
            <p:cNvPr id="108" name="SMARTInkShape-4625"/>
            <p:cNvSpPr/>
            <p:nvPr>
              <p:custDataLst>
                <p:tags r:id="rId35"/>
              </p:custDataLst>
            </p:nvPr>
          </p:nvSpPr>
          <p:spPr>
            <a:xfrm>
              <a:off x="8432800" y="3511550"/>
              <a:ext cx="82551" cy="136081"/>
            </a:xfrm>
            <a:custGeom>
              <a:avLst/>
              <a:gdLst/>
              <a:ahLst/>
              <a:cxnLst/>
              <a:rect l="0" t="0" r="0" b="0"/>
              <a:pathLst>
                <a:path w="82551" h="13608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8871" y="56173"/>
                  </a:lnTo>
                  <a:lnTo>
                    <a:pt x="56910" y="101015"/>
                  </a:lnTo>
                  <a:lnTo>
                    <a:pt x="65856" y="129863"/>
                  </a:lnTo>
                  <a:lnTo>
                    <a:pt x="65777" y="133142"/>
                  </a:lnTo>
                  <a:lnTo>
                    <a:pt x="65017" y="135328"/>
                  </a:lnTo>
                  <a:lnTo>
                    <a:pt x="63100" y="136080"/>
                  </a:lnTo>
                  <a:lnTo>
                    <a:pt x="57207" y="135033"/>
                  </a:lnTo>
                  <a:lnTo>
                    <a:pt x="54366" y="132355"/>
                  </a:lnTo>
                  <a:lnTo>
                    <a:pt x="49327" y="123736"/>
                  </a:lnTo>
                  <a:lnTo>
                    <a:pt x="45896" y="103612"/>
                  </a:lnTo>
                  <a:lnTo>
                    <a:pt x="54991" y="69662"/>
                  </a:lnTo>
                  <a:lnTo>
                    <a:pt x="825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26"/>
            <p:cNvSpPr/>
            <p:nvPr>
              <p:custDataLst>
                <p:tags r:id="rId36"/>
              </p:custDataLst>
            </p:nvPr>
          </p:nvSpPr>
          <p:spPr>
            <a:xfrm>
              <a:off x="8648700" y="3441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27"/>
            <p:cNvSpPr/>
            <p:nvPr>
              <p:custDataLst>
                <p:tags r:id="rId37"/>
              </p:custDataLst>
            </p:nvPr>
          </p:nvSpPr>
          <p:spPr>
            <a:xfrm>
              <a:off x="9378950" y="3689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28"/>
            <p:cNvSpPr/>
            <p:nvPr>
              <p:custDataLst>
                <p:tags r:id="rId38"/>
              </p:custDataLst>
            </p:nvPr>
          </p:nvSpPr>
          <p:spPr>
            <a:xfrm>
              <a:off x="9378950" y="3396453"/>
              <a:ext cx="143931" cy="210348"/>
            </a:xfrm>
            <a:custGeom>
              <a:avLst/>
              <a:gdLst/>
              <a:ahLst/>
              <a:cxnLst/>
              <a:rect l="0" t="0" r="0" b="0"/>
              <a:pathLst>
                <a:path w="143931" h="210348">
                  <a:moveTo>
                    <a:pt x="19050" y="26197"/>
                  </a:moveTo>
                  <a:lnTo>
                    <a:pt x="19050" y="26197"/>
                  </a:lnTo>
                  <a:lnTo>
                    <a:pt x="22420" y="19455"/>
                  </a:lnTo>
                  <a:lnTo>
                    <a:pt x="29720" y="14263"/>
                  </a:lnTo>
                  <a:lnTo>
                    <a:pt x="59130" y="62"/>
                  </a:lnTo>
                  <a:lnTo>
                    <a:pt x="76845" y="0"/>
                  </a:lnTo>
                  <a:lnTo>
                    <a:pt x="103281" y="7302"/>
                  </a:lnTo>
                  <a:lnTo>
                    <a:pt x="125616" y="25145"/>
                  </a:lnTo>
                  <a:lnTo>
                    <a:pt x="138898" y="48306"/>
                  </a:lnTo>
                  <a:lnTo>
                    <a:pt x="143930" y="73043"/>
                  </a:lnTo>
                  <a:lnTo>
                    <a:pt x="137582" y="91703"/>
                  </a:lnTo>
                  <a:lnTo>
                    <a:pt x="110510" y="129055"/>
                  </a:lnTo>
                  <a:lnTo>
                    <a:pt x="69629" y="163345"/>
                  </a:lnTo>
                  <a:lnTo>
                    <a:pt x="28192" y="191092"/>
                  </a:lnTo>
                  <a:lnTo>
                    <a:pt x="0" y="21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29"/>
            <p:cNvSpPr/>
            <p:nvPr>
              <p:custDataLst>
                <p:tags r:id="rId39"/>
              </p:custDataLst>
            </p:nvPr>
          </p:nvSpPr>
          <p:spPr>
            <a:xfrm>
              <a:off x="9207929" y="3536950"/>
              <a:ext cx="101172" cy="114301"/>
            </a:xfrm>
            <a:custGeom>
              <a:avLst/>
              <a:gdLst/>
              <a:ahLst/>
              <a:cxnLst/>
              <a:rect l="0" t="0" r="0" b="0"/>
              <a:pathLst>
                <a:path w="101172" h="114301">
                  <a:moveTo>
                    <a:pt x="5921" y="0"/>
                  </a:moveTo>
                  <a:lnTo>
                    <a:pt x="5921" y="0"/>
                  </a:lnTo>
                  <a:lnTo>
                    <a:pt x="20226" y="8838"/>
                  </a:lnTo>
                  <a:lnTo>
                    <a:pt x="21102" y="12947"/>
                  </a:lnTo>
                  <a:lnTo>
                    <a:pt x="20194" y="25040"/>
                  </a:lnTo>
                  <a:lnTo>
                    <a:pt x="1741" y="72423"/>
                  </a:lnTo>
                  <a:lnTo>
                    <a:pt x="535" y="77343"/>
                  </a:lnTo>
                  <a:lnTo>
                    <a:pt x="214" y="77668"/>
                  </a:lnTo>
                  <a:lnTo>
                    <a:pt x="0" y="77179"/>
                  </a:lnTo>
                  <a:lnTo>
                    <a:pt x="5430" y="65549"/>
                  </a:lnTo>
                  <a:lnTo>
                    <a:pt x="40329" y="23266"/>
                  </a:lnTo>
                  <a:lnTo>
                    <a:pt x="65320" y="1225"/>
                  </a:lnTo>
                  <a:lnTo>
                    <a:pt x="70920" y="111"/>
                  </a:lnTo>
                  <a:lnTo>
                    <a:pt x="82787" y="2636"/>
                  </a:lnTo>
                  <a:lnTo>
                    <a:pt x="87504" y="7402"/>
                  </a:lnTo>
                  <a:lnTo>
                    <a:pt x="94626" y="22104"/>
                  </a:lnTo>
                  <a:lnTo>
                    <a:pt x="99878" y="63946"/>
                  </a:lnTo>
                  <a:lnTo>
                    <a:pt x="1011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630"/>
            <p:cNvSpPr/>
            <p:nvPr>
              <p:custDataLst>
                <p:tags r:id="rId40"/>
              </p:custDataLst>
            </p:nvPr>
          </p:nvSpPr>
          <p:spPr>
            <a:xfrm>
              <a:off x="9096082" y="3536950"/>
              <a:ext cx="60697" cy="102897"/>
            </a:xfrm>
            <a:custGeom>
              <a:avLst/>
              <a:gdLst/>
              <a:ahLst/>
              <a:cxnLst/>
              <a:rect l="0" t="0" r="0" b="0"/>
              <a:pathLst>
                <a:path w="60697" h="102897">
                  <a:moveTo>
                    <a:pt x="60618" y="0"/>
                  </a:moveTo>
                  <a:lnTo>
                    <a:pt x="60618" y="0"/>
                  </a:lnTo>
                  <a:lnTo>
                    <a:pt x="49774" y="705"/>
                  </a:lnTo>
                  <a:lnTo>
                    <a:pt x="33180" y="6481"/>
                  </a:lnTo>
                  <a:lnTo>
                    <a:pt x="18555" y="15580"/>
                  </a:lnTo>
                  <a:lnTo>
                    <a:pt x="8291" y="30443"/>
                  </a:lnTo>
                  <a:lnTo>
                    <a:pt x="429" y="56763"/>
                  </a:lnTo>
                  <a:lnTo>
                    <a:pt x="0" y="73206"/>
                  </a:lnTo>
                  <a:lnTo>
                    <a:pt x="4514" y="87569"/>
                  </a:lnTo>
                  <a:lnTo>
                    <a:pt x="9104" y="92952"/>
                  </a:lnTo>
                  <a:lnTo>
                    <a:pt x="21730" y="100814"/>
                  </a:lnTo>
                  <a:lnTo>
                    <a:pt x="34868" y="102896"/>
                  </a:lnTo>
                  <a:lnTo>
                    <a:pt x="47056" y="100765"/>
                  </a:lnTo>
                  <a:lnTo>
                    <a:pt x="57178" y="95114"/>
                  </a:lnTo>
                  <a:lnTo>
                    <a:pt x="59736" y="90220"/>
                  </a:lnTo>
                  <a:lnTo>
                    <a:pt x="60696" y="77257"/>
                  </a:lnTo>
                  <a:lnTo>
                    <a:pt x="53720" y="34537"/>
                  </a:lnTo>
                  <a:lnTo>
                    <a:pt x="479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631"/>
            <p:cNvSpPr/>
            <p:nvPr>
              <p:custDataLst>
                <p:tags r:id="rId41"/>
              </p:custDataLst>
            </p:nvPr>
          </p:nvSpPr>
          <p:spPr>
            <a:xfrm>
              <a:off x="9105900" y="3479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632"/>
            <p:cNvSpPr/>
            <p:nvPr>
              <p:custDataLst>
                <p:tags r:id="rId42"/>
              </p:custDataLst>
            </p:nvPr>
          </p:nvSpPr>
          <p:spPr>
            <a:xfrm>
              <a:off x="9048750" y="35877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633"/>
            <p:cNvSpPr/>
            <p:nvPr>
              <p:custDataLst>
                <p:tags r:id="rId43"/>
              </p:custDataLst>
            </p:nvPr>
          </p:nvSpPr>
          <p:spPr>
            <a:xfrm>
              <a:off x="8903582" y="3507891"/>
              <a:ext cx="126119" cy="22710"/>
            </a:xfrm>
            <a:custGeom>
              <a:avLst/>
              <a:gdLst/>
              <a:ahLst/>
              <a:cxnLst/>
              <a:rect l="0" t="0" r="0" b="0"/>
              <a:pathLst>
                <a:path w="126119" h="22710">
                  <a:moveTo>
                    <a:pt x="5468" y="3659"/>
                  </a:moveTo>
                  <a:lnTo>
                    <a:pt x="5468" y="3659"/>
                  </a:lnTo>
                  <a:lnTo>
                    <a:pt x="2097" y="288"/>
                  </a:lnTo>
                  <a:lnTo>
                    <a:pt x="1104" y="0"/>
                  </a:lnTo>
                  <a:lnTo>
                    <a:pt x="442" y="515"/>
                  </a:lnTo>
                  <a:lnTo>
                    <a:pt x="0" y="1563"/>
                  </a:lnTo>
                  <a:lnTo>
                    <a:pt x="1822" y="2261"/>
                  </a:lnTo>
                  <a:lnTo>
                    <a:pt x="41802" y="4242"/>
                  </a:lnTo>
                  <a:lnTo>
                    <a:pt x="85918" y="12423"/>
                  </a:lnTo>
                  <a:lnTo>
                    <a:pt x="126118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34"/>
            <p:cNvSpPr/>
            <p:nvPr>
              <p:custDataLst>
                <p:tags r:id="rId44"/>
              </p:custDataLst>
            </p:nvPr>
          </p:nvSpPr>
          <p:spPr>
            <a:xfrm>
              <a:off x="8779504" y="3432935"/>
              <a:ext cx="263119" cy="212300"/>
            </a:xfrm>
            <a:custGeom>
              <a:avLst/>
              <a:gdLst/>
              <a:ahLst/>
              <a:cxnLst/>
              <a:rect l="0" t="0" r="0" b="0"/>
              <a:pathLst>
                <a:path w="263119" h="212300">
                  <a:moveTo>
                    <a:pt x="27946" y="116715"/>
                  </a:moveTo>
                  <a:lnTo>
                    <a:pt x="27946" y="116715"/>
                  </a:lnTo>
                  <a:lnTo>
                    <a:pt x="27946" y="126828"/>
                  </a:lnTo>
                  <a:lnTo>
                    <a:pt x="8173" y="170333"/>
                  </a:lnTo>
                  <a:lnTo>
                    <a:pt x="0" y="197862"/>
                  </a:lnTo>
                  <a:lnTo>
                    <a:pt x="944" y="208284"/>
                  </a:lnTo>
                  <a:lnTo>
                    <a:pt x="2889" y="210922"/>
                  </a:lnTo>
                  <a:lnTo>
                    <a:pt x="5597" y="211975"/>
                  </a:lnTo>
                  <a:lnTo>
                    <a:pt x="13074" y="211264"/>
                  </a:lnTo>
                  <a:lnTo>
                    <a:pt x="23452" y="208596"/>
                  </a:lnTo>
                  <a:lnTo>
                    <a:pt x="41196" y="196385"/>
                  </a:lnTo>
                  <a:lnTo>
                    <a:pt x="76762" y="156999"/>
                  </a:lnTo>
                  <a:lnTo>
                    <a:pt x="76717" y="157682"/>
                  </a:lnTo>
                  <a:lnTo>
                    <a:pt x="73990" y="165385"/>
                  </a:lnTo>
                  <a:lnTo>
                    <a:pt x="73104" y="172683"/>
                  </a:lnTo>
                  <a:lnTo>
                    <a:pt x="74592" y="178749"/>
                  </a:lnTo>
                  <a:lnTo>
                    <a:pt x="81295" y="188392"/>
                  </a:lnTo>
                  <a:lnTo>
                    <a:pt x="89051" y="190905"/>
                  </a:lnTo>
                  <a:lnTo>
                    <a:pt x="94082" y="191575"/>
                  </a:lnTo>
                  <a:lnTo>
                    <a:pt x="114648" y="185776"/>
                  </a:lnTo>
                  <a:lnTo>
                    <a:pt x="138616" y="171750"/>
                  </a:lnTo>
                  <a:lnTo>
                    <a:pt x="182137" y="125652"/>
                  </a:lnTo>
                  <a:lnTo>
                    <a:pt x="206542" y="90113"/>
                  </a:lnTo>
                  <a:lnTo>
                    <a:pt x="229618" y="54563"/>
                  </a:lnTo>
                  <a:lnTo>
                    <a:pt x="259693" y="9344"/>
                  </a:lnTo>
                  <a:lnTo>
                    <a:pt x="263118" y="1967"/>
                  </a:lnTo>
                  <a:lnTo>
                    <a:pt x="263044" y="0"/>
                  </a:lnTo>
                  <a:lnTo>
                    <a:pt x="260878" y="99"/>
                  </a:lnTo>
                  <a:lnTo>
                    <a:pt x="252827" y="3973"/>
                  </a:lnTo>
                  <a:lnTo>
                    <a:pt x="219567" y="39647"/>
                  </a:lnTo>
                  <a:lnTo>
                    <a:pt x="185853" y="83610"/>
                  </a:lnTo>
                  <a:lnTo>
                    <a:pt x="154617" y="130973"/>
                  </a:lnTo>
                  <a:lnTo>
                    <a:pt x="134152" y="171034"/>
                  </a:lnTo>
                  <a:lnTo>
                    <a:pt x="131123" y="191891"/>
                  </a:lnTo>
                  <a:lnTo>
                    <a:pt x="132713" y="199288"/>
                  </a:lnTo>
                  <a:lnTo>
                    <a:pt x="135891" y="204925"/>
                  </a:lnTo>
                  <a:lnTo>
                    <a:pt x="140126" y="209388"/>
                  </a:lnTo>
                  <a:lnTo>
                    <a:pt x="146477" y="211658"/>
                  </a:lnTo>
                  <a:lnTo>
                    <a:pt x="162941" y="212299"/>
                  </a:lnTo>
                  <a:lnTo>
                    <a:pt x="180136" y="206469"/>
                  </a:lnTo>
                  <a:lnTo>
                    <a:pt x="205746" y="19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35"/>
            <p:cNvSpPr/>
            <p:nvPr>
              <p:custDataLst>
                <p:tags r:id="rId45"/>
              </p:custDataLst>
            </p:nvPr>
          </p:nvSpPr>
          <p:spPr>
            <a:xfrm>
              <a:off x="8642350" y="3422650"/>
              <a:ext cx="118919" cy="230542"/>
            </a:xfrm>
            <a:custGeom>
              <a:avLst/>
              <a:gdLst/>
              <a:ahLst/>
              <a:cxnLst/>
              <a:rect l="0" t="0" r="0" b="0"/>
              <a:pathLst>
                <a:path w="118919" h="230542">
                  <a:moveTo>
                    <a:pt x="69850" y="0"/>
                  </a:moveTo>
                  <a:lnTo>
                    <a:pt x="69850" y="0"/>
                  </a:lnTo>
                  <a:lnTo>
                    <a:pt x="61012" y="47562"/>
                  </a:lnTo>
                  <a:lnTo>
                    <a:pt x="51552" y="90214"/>
                  </a:lnTo>
                  <a:lnTo>
                    <a:pt x="45725" y="122174"/>
                  </a:lnTo>
                  <a:lnTo>
                    <a:pt x="38478" y="166257"/>
                  </a:lnTo>
                  <a:lnTo>
                    <a:pt x="26676" y="211972"/>
                  </a:lnTo>
                  <a:lnTo>
                    <a:pt x="26956" y="211870"/>
                  </a:lnTo>
                  <a:lnTo>
                    <a:pt x="52569" y="170364"/>
                  </a:lnTo>
                  <a:lnTo>
                    <a:pt x="70374" y="147610"/>
                  </a:lnTo>
                  <a:lnTo>
                    <a:pt x="82783" y="139688"/>
                  </a:lnTo>
                  <a:lnTo>
                    <a:pt x="104625" y="134602"/>
                  </a:lnTo>
                  <a:lnTo>
                    <a:pt x="108555" y="136301"/>
                  </a:lnTo>
                  <a:lnTo>
                    <a:pt x="114804" y="143834"/>
                  </a:lnTo>
                  <a:lnTo>
                    <a:pt x="118918" y="166717"/>
                  </a:lnTo>
                  <a:lnTo>
                    <a:pt x="113395" y="195840"/>
                  </a:lnTo>
                  <a:lnTo>
                    <a:pt x="99450" y="220069"/>
                  </a:lnTo>
                  <a:lnTo>
                    <a:pt x="93111" y="225029"/>
                  </a:lnTo>
                  <a:lnTo>
                    <a:pt x="78542" y="230541"/>
                  </a:lnTo>
                  <a:lnTo>
                    <a:pt x="51102" y="230272"/>
                  </a:lnTo>
                  <a:lnTo>
                    <a:pt x="34706" y="223699"/>
                  </a:lnTo>
                  <a:lnTo>
                    <a:pt x="21069" y="21301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36"/>
            <p:cNvSpPr/>
            <p:nvPr>
              <p:custDataLst>
                <p:tags r:id="rId46"/>
              </p:custDataLst>
            </p:nvPr>
          </p:nvSpPr>
          <p:spPr>
            <a:xfrm>
              <a:off x="8312083" y="3416300"/>
              <a:ext cx="76268" cy="230999"/>
            </a:xfrm>
            <a:custGeom>
              <a:avLst/>
              <a:gdLst/>
              <a:ahLst/>
              <a:cxnLst/>
              <a:rect l="0" t="0" r="0" b="0"/>
              <a:pathLst>
                <a:path w="76268" h="230999">
                  <a:moveTo>
                    <a:pt x="69917" y="0"/>
                  </a:moveTo>
                  <a:lnTo>
                    <a:pt x="69917" y="0"/>
                  </a:lnTo>
                  <a:lnTo>
                    <a:pt x="66546" y="0"/>
                  </a:lnTo>
                  <a:lnTo>
                    <a:pt x="57708" y="6742"/>
                  </a:lnTo>
                  <a:lnTo>
                    <a:pt x="26020" y="48334"/>
                  </a:lnTo>
                  <a:lnTo>
                    <a:pt x="8462" y="89345"/>
                  </a:lnTo>
                  <a:lnTo>
                    <a:pt x="975" y="122965"/>
                  </a:lnTo>
                  <a:lnTo>
                    <a:pt x="0" y="156721"/>
                  </a:lnTo>
                  <a:lnTo>
                    <a:pt x="6788" y="197346"/>
                  </a:lnTo>
                  <a:lnTo>
                    <a:pt x="15754" y="214945"/>
                  </a:lnTo>
                  <a:lnTo>
                    <a:pt x="21108" y="221613"/>
                  </a:lnTo>
                  <a:lnTo>
                    <a:pt x="34583" y="229023"/>
                  </a:lnTo>
                  <a:lnTo>
                    <a:pt x="42127" y="230998"/>
                  </a:lnTo>
                  <a:lnTo>
                    <a:pt x="56155" y="229431"/>
                  </a:lnTo>
                  <a:lnTo>
                    <a:pt x="7626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637"/>
            <p:cNvSpPr/>
            <p:nvPr>
              <p:custDataLst>
                <p:tags r:id="rId47"/>
              </p:custDataLst>
            </p:nvPr>
          </p:nvSpPr>
          <p:spPr>
            <a:xfrm>
              <a:off x="8267700" y="35242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83700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638"/>
            <p:cNvSpPr/>
            <p:nvPr>
              <p:custDataLst>
                <p:tags r:id="rId48"/>
              </p:custDataLst>
            </p:nvPr>
          </p:nvSpPr>
          <p:spPr>
            <a:xfrm>
              <a:off x="8578850" y="35623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9616" y="1662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39"/>
            <p:cNvSpPr/>
            <p:nvPr>
              <p:custDataLst>
                <p:tags r:id="rId49"/>
              </p:custDataLst>
            </p:nvPr>
          </p:nvSpPr>
          <p:spPr>
            <a:xfrm>
              <a:off x="8149901" y="3489748"/>
              <a:ext cx="73091" cy="138740"/>
            </a:xfrm>
            <a:custGeom>
              <a:avLst/>
              <a:gdLst/>
              <a:ahLst/>
              <a:cxnLst/>
              <a:rect l="0" t="0" r="0" b="0"/>
              <a:pathLst>
                <a:path w="73091" h="138740">
                  <a:moveTo>
                    <a:pt x="66999" y="9102"/>
                  </a:moveTo>
                  <a:lnTo>
                    <a:pt x="66999" y="9102"/>
                  </a:lnTo>
                  <a:lnTo>
                    <a:pt x="40484" y="264"/>
                  </a:lnTo>
                  <a:lnTo>
                    <a:pt x="28403" y="0"/>
                  </a:lnTo>
                  <a:lnTo>
                    <a:pt x="16684" y="2940"/>
                  </a:lnTo>
                  <a:lnTo>
                    <a:pt x="6772" y="8950"/>
                  </a:lnTo>
                  <a:lnTo>
                    <a:pt x="1425" y="16325"/>
                  </a:lnTo>
                  <a:lnTo>
                    <a:pt x="0" y="20268"/>
                  </a:lnTo>
                  <a:lnTo>
                    <a:pt x="2179" y="30292"/>
                  </a:lnTo>
                  <a:lnTo>
                    <a:pt x="4735" y="35929"/>
                  </a:lnTo>
                  <a:lnTo>
                    <a:pt x="50220" y="81565"/>
                  </a:lnTo>
                  <a:lnTo>
                    <a:pt x="68769" y="106616"/>
                  </a:lnTo>
                  <a:lnTo>
                    <a:pt x="72960" y="121586"/>
                  </a:lnTo>
                  <a:lnTo>
                    <a:pt x="73090" y="128541"/>
                  </a:lnTo>
                  <a:lnTo>
                    <a:pt x="71059" y="133178"/>
                  </a:lnTo>
                  <a:lnTo>
                    <a:pt x="67590" y="136269"/>
                  </a:lnTo>
                  <a:lnTo>
                    <a:pt x="63160" y="138330"/>
                  </a:lnTo>
                  <a:lnTo>
                    <a:pt x="52592" y="138739"/>
                  </a:lnTo>
                  <a:lnTo>
                    <a:pt x="46811" y="137860"/>
                  </a:lnTo>
                  <a:lnTo>
                    <a:pt x="36625" y="131239"/>
                  </a:lnTo>
                  <a:lnTo>
                    <a:pt x="22549" y="11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40"/>
            <p:cNvSpPr/>
            <p:nvPr>
              <p:custDataLst>
                <p:tags r:id="rId50"/>
              </p:custDataLst>
            </p:nvPr>
          </p:nvSpPr>
          <p:spPr>
            <a:xfrm>
              <a:off x="8096250" y="3479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1160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41"/>
            <p:cNvSpPr/>
            <p:nvPr>
              <p:custDataLst>
                <p:tags r:id="rId51"/>
              </p:custDataLst>
            </p:nvPr>
          </p:nvSpPr>
          <p:spPr>
            <a:xfrm>
              <a:off x="8083550" y="35877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42"/>
            <p:cNvSpPr/>
            <p:nvPr>
              <p:custDataLst>
                <p:tags r:id="rId52"/>
              </p:custDataLst>
            </p:nvPr>
          </p:nvSpPr>
          <p:spPr>
            <a:xfrm>
              <a:off x="7814515" y="3397357"/>
              <a:ext cx="154736" cy="259606"/>
            </a:xfrm>
            <a:custGeom>
              <a:avLst/>
              <a:gdLst/>
              <a:ahLst/>
              <a:cxnLst/>
              <a:rect l="0" t="0" r="0" b="0"/>
              <a:pathLst>
                <a:path w="154736" h="259606">
                  <a:moveTo>
                    <a:pt x="103935" y="171343"/>
                  </a:moveTo>
                  <a:lnTo>
                    <a:pt x="103935" y="171343"/>
                  </a:lnTo>
                  <a:lnTo>
                    <a:pt x="95096" y="153666"/>
                  </a:lnTo>
                  <a:lnTo>
                    <a:pt x="82266" y="141489"/>
                  </a:lnTo>
                  <a:lnTo>
                    <a:pt x="69139" y="136908"/>
                  </a:lnTo>
                  <a:lnTo>
                    <a:pt x="61688" y="135686"/>
                  </a:lnTo>
                  <a:lnTo>
                    <a:pt x="45882" y="139973"/>
                  </a:lnTo>
                  <a:lnTo>
                    <a:pt x="37717" y="144080"/>
                  </a:lnTo>
                  <a:lnTo>
                    <a:pt x="12740" y="170085"/>
                  </a:lnTo>
                  <a:lnTo>
                    <a:pt x="3432" y="190775"/>
                  </a:lnTo>
                  <a:lnTo>
                    <a:pt x="0" y="211729"/>
                  </a:lnTo>
                  <a:lnTo>
                    <a:pt x="827" y="232802"/>
                  </a:lnTo>
                  <a:lnTo>
                    <a:pt x="4152" y="241243"/>
                  </a:lnTo>
                  <a:lnTo>
                    <a:pt x="15372" y="254385"/>
                  </a:lnTo>
                  <a:lnTo>
                    <a:pt x="23021" y="257749"/>
                  </a:lnTo>
                  <a:lnTo>
                    <a:pt x="40926" y="259605"/>
                  </a:lnTo>
                  <a:lnTo>
                    <a:pt x="70841" y="249941"/>
                  </a:lnTo>
                  <a:lnTo>
                    <a:pt x="102047" y="230301"/>
                  </a:lnTo>
                  <a:lnTo>
                    <a:pt x="130265" y="189753"/>
                  </a:lnTo>
                  <a:lnTo>
                    <a:pt x="142213" y="148010"/>
                  </a:lnTo>
                  <a:lnTo>
                    <a:pt x="149169" y="101000"/>
                  </a:lnTo>
                  <a:lnTo>
                    <a:pt x="152262" y="56589"/>
                  </a:lnTo>
                  <a:lnTo>
                    <a:pt x="154002" y="15516"/>
                  </a:lnTo>
                  <a:lnTo>
                    <a:pt x="152129" y="8191"/>
                  </a:lnTo>
                  <a:lnTo>
                    <a:pt x="148764" y="3309"/>
                  </a:lnTo>
                  <a:lnTo>
                    <a:pt x="144405" y="53"/>
                  </a:lnTo>
                  <a:lnTo>
                    <a:pt x="141498" y="0"/>
                  </a:lnTo>
                  <a:lnTo>
                    <a:pt x="139560" y="2081"/>
                  </a:lnTo>
                  <a:lnTo>
                    <a:pt x="133079" y="37485"/>
                  </a:lnTo>
                  <a:lnTo>
                    <a:pt x="132881" y="68812"/>
                  </a:lnTo>
                  <a:lnTo>
                    <a:pt x="134438" y="102490"/>
                  </a:lnTo>
                  <a:lnTo>
                    <a:pt x="136727" y="148512"/>
                  </a:lnTo>
                  <a:lnTo>
                    <a:pt x="145008" y="187156"/>
                  </a:lnTo>
                  <a:lnTo>
                    <a:pt x="154735" y="222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915"/>
          <p:cNvGrpSpPr/>
          <p:nvPr/>
        </p:nvGrpSpPr>
        <p:grpSpPr>
          <a:xfrm>
            <a:off x="3184041" y="4363333"/>
            <a:ext cx="476735" cy="396777"/>
            <a:chOff x="3184041" y="4363333"/>
            <a:chExt cx="476735" cy="396777"/>
          </a:xfrm>
        </p:grpSpPr>
        <p:sp>
          <p:nvSpPr>
            <p:cNvPr id="127" name="SMARTInkShape-4643"/>
            <p:cNvSpPr/>
            <p:nvPr>
              <p:custDataLst>
                <p:tags r:id="rId30"/>
              </p:custDataLst>
            </p:nvPr>
          </p:nvSpPr>
          <p:spPr>
            <a:xfrm>
              <a:off x="3651250" y="4635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44"/>
            <p:cNvSpPr/>
            <p:nvPr>
              <p:custDataLst>
                <p:tags r:id="rId31"/>
              </p:custDataLst>
            </p:nvPr>
          </p:nvSpPr>
          <p:spPr>
            <a:xfrm>
              <a:off x="3634891" y="449580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3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45"/>
            <p:cNvSpPr/>
            <p:nvPr>
              <p:custDataLst>
                <p:tags r:id="rId32"/>
              </p:custDataLst>
            </p:nvPr>
          </p:nvSpPr>
          <p:spPr>
            <a:xfrm>
              <a:off x="3421492" y="4641850"/>
              <a:ext cx="39259" cy="118260"/>
            </a:xfrm>
            <a:custGeom>
              <a:avLst/>
              <a:gdLst/>
              <a:ahLst/>
              <a:cxnLst/>
              <a:rect l="0" t="0" r="0" b="0"/>
              <a:pathLst>
                <a:path w="39259" h="118260">
                  <a:moveTo>
                    <a:pt x="39258" y="44450"/>
                  </a:moveTo>
                  <a:lnTo>
                    <a:pt x="39258" y="44450"/>
                  </a:lnTo>
                  <a:lnTo>
                    <a:pt x="35887" y="44450"/>
                  </a:lnTo>
                  <a:lnTo>
                    <a:pt x="34894" y="43744"/>
                  </a:lnTo>
                  <a:lnTo>
                    <a:pt x="34232" y="42568"/>
                  </a:lnTo>
                  <a:lnTo>
                    <a:pt x="33791" y="41079"/>
                  </a:lnTo>
                  <a:lnTo>
                    <a:pt x="29798" y="35611"/>
                  </a:lnTo>
                  <a:lnTo>
                    <a:pt x="24235" y="33466"/>
                  </a:lnTo>
                  <a:lnTo>
                    <a:pt x="20776" y="32894"/>
                  </a:lnTo>
                  <a:lnTo>
                    <a:pt x="15051" y="34140"/>
                  </a:lnTo>
                  <a:lnTo>
                    <a:pt x="12536" y="35460"/>
                  </a:lnTo>
                  <a:lnTo>
                    <a:pt x="2256" y="47430"/>
                  </a:lnTo>
                  <a:lnTo>
                    <a:pt x="0" y="62237"/>
                  </a:lnTo>
                  <a:lnTo>
                    <a:pt x="4300" y="97117"/>
                  </a:lnTo>
                  <a:lnTo>
                    <a:pt x="9845" y="108545"/>
                  </a:lnTo>
                  <a:lnTo>
                    <a:pt x="16307" y="115270"/>
                  </a:lnTo>
                  <a:lnTo>
                    <a:pt x="21532" y="118259"/>
                  </a:lnTo>
                  <a:lnTo>
                    <a:pt x="23913" y="116939"/>
                  </a:lnTo>
                  <a:lnTo>
                    <a:pt x="28439" y="109829"/>
                  </a:lnTo>
                  <a:lnTo>
                    <a:pt x="31584" y="93925"/>
                  </a:lnTo>
                  <a:lnTo>
                    <a:pt x="25774" y="72437"/>
                  </a:lnTo>
                  <a:lnTo>
                    <a:pt x="6391" y="26509"/>
                  </a:lnTo>
                  <a:lnTo>
                    <a:pt x="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46"/>
            <p:cNvSpPr/>
            <p:nvPr>
              <p:custDataLst>
                <p:tags r:id="rId33"/>
              </p:custDataLst>
            </p:nvPr>
          </p:nvSpPr>
          <p:spPr>
            <a:xfrm>
              <a:off x="3184041" y="4383139"/>
              <a:ext cx="175110" cy="303162"/>
            </a:xfrm>
            <a:custGeom>
              <a:avLst/>
              <a:gdLst/>
              <a:ahLst/>
              <a:cxnLst/>
              <a:rect l="0" t="0" r="0" b="0"/>
              <a:pathLst>
                <a:path w="175110" h="303162">
                  <a:moveTo>
                    <a:pt x="3659" y="220611"/>
                  </a:moveTo>
                  <a:lnTo>
                    <a:pt x="3659" y="220611"/>
                  </a:lnTo>
                  <a:lnTo>
                    <a:pt x="288" y="217240"/>
                  </a:lnTo>
                  <a:lnTo>
                    <a:pt x="0" y="216247"/>
                  </a:lnTo>
                  <a:lnTo>
                    <a:pt x="515" y="215585"/>
                  </a:lnTo>
                  <a:lnTo>
                    <a:pt x="1563" y="215144"/>
                  </a:lnTo>
                  <a:lnTo>
                    <a:pt x="46169" y="212901"/>
                  </a:lnTo>
                  <a:lnTo>
                    <a:pt x="75600" y="203431"/>
                  </a:lnTo>
                  <a:lnTo>
                    <a:pt x="123164" y="172200"/>
                  </a:lnTo>
                  <a:lnTo>
                    <a:pt x="138147" y="152528"/>
                  </a:lnTo>
                  <a:lnTo>
                    <a:pt x="154515" y="113890"/>
                  </a:lnTo>
                  <a:lnTo>
                    <a:pt x="164538" y="66694"/>
                  </a:lnTo>
                  <a:lnTo>
                    <a:pt x="167508" y="26369"/>
                  </a:lnTo>
                  <a:lnTo>
                    <a:pt x="168909" y="10809"/>
                  </a:lnTo>
                  <a:lnTo>
                    <a:pt x="174153" y="0"/>
                  </a:lnTo>
                  <a:lnTo>
                    <a:pt x="174983" y="40641"/>
                  </a:lnTo>
                  <a:lnTo>
                    <a:pt x="175053" y="74302"/>
                  </a:lnTo>
                  <a:lnTo>
                    <a:pt x="175084" y="115133"/>
                  </a:lnTo>
                  <a:lnTo>
                    <a:pt x="173216" y="159150"/>
                  </a:lnTo>
                  <a:lnTo>
                    <a:pt x="171446" y="201762"/>
                  </a:lnTo>
                  <a:lnTo>
                    <a:pt x="173010" y="237163"/>
                  </a:lnTo>
                  <a:lnTo>
                    <a:pt x="174487" y="278118"/>
                  </a:lnTo>
                  <a:lnTo>
                    <a:pt x="175109" y="30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647"/>
            <p:cNvSpPr/>
            <p:nvPr>
              <p:custDataLst>
                <p:tags r:id="rId34"/>
              </p:custDataLst>
            </p:nvPr>
          </p:nvSpPr>
          <p:spPr>
            <a:xfrm>
              <a:off x="3201283" y="4363333"/>
              <a:ext cx="18168" cy="367418"/>
            </a:xfrm>
            <a:custGeom>
              <a:avLst/>
              <a:gdLst/>
              <a:ahLst/>
              <a:cxnLst/>
              <a:rect l="0" t="0" r="0" b="0"/>
              <a:pathLst>
                <a:path w="18168" h="367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8033" y="14774"/>
                  </a:lnTo>
                  <a:lnTo>
                    <a:pt x="14067" y="55340"/>
                  </a:lnTo>
                  <a:lnTo>
                    <a:pt x="16345" y="97953"/>
                  </a:lnTo>
                  <a:lnTo>
                    <a:pt x="16952" y="122158"/>
                  </a:lnTo>
                  <a:lnTo>
                    <a:pt x="17357" y="148172"/>
                  </a:lnTo>
                  <a:lnTo>
                    <a:pt x="17627" y="175392"/>
                  </a:lnTo>
                  <a:lnTo>
                    <a:pt x="17807" y="203417"/>
                  </a:lnTo>
                  <a:lnTo>
                    <a:pt x="17927" y="229156"/>
                  </a:lnTo>
                  <a:lnTo>
                    <a:pt x="18060" y="276569"/>
                  </a:lnTo>
                  <a:lnTo>
                    <a:pt x="18120" y="313635"/>
                  </a:lnTo>
                  <a:lnTo>
                    <a:pt x="18160" y="359185"/>
                  </a:lnTo>
                  <a:lnTo>
                    <a:pt x="18167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16"/>
          <p:cNvGrpSpPr/>
          <p:nvPr/>
        </p:nvGrpSpPr>
        <p:grpSpPr>
          <a:xfrm>
            <a:off x="4044950" y="4381687"/>
            <a:ext cx="1041401" cy="380814"/>
            <a:chOff x="4044950" y="4381687"/>
            <a:chExt cx="1041401" cy="380814"/>
          </a:xfrm>
        </p:grpSpPr>
        <p:sp>
          <p:nvSpPr>
            <p:cNvPr id="133" name="SMARTInkShape-4648"/>
            <p:cNvSpPr/>
            <p:nvPr>
              <p:custDataLst>
                <p:tags r:id="rId21"/>
              </p:custDataLst>
            </p:nvPr>
          </p:nvSpPr>
          <p:spPr>
            <a:xfrm>
              <a:off x="5051456" y="4579233"/>
              <a:ext cx="34895" cy="183268"/>
            </a:xfrm>
            <a:custGeom>
              <a:avLst/>
              <a:gdLst/>
              <a:ahLst/>
              <a:cxnLst/>
              <a:rect l="0" t="0" r="0" b="0"/>
              <a:pathLst>
                <a:path w="34895" h="183268">
                  <a:moveTo>
                    <a:pt x="34894" y="5467"/>
                  </a:moveTo>
                  <a:lnTo>
                    <a:pt x="34894" y="5467"/>
                  </a:lnTo>
                  <a:lnTo>
                    <a:pt x="22960" y="441"/>
                  </a:lnTo>
                  <a:lnTo>
                    <a:pt x="20588" y="0"/>
                  </a:lnTo>
                  <a:lnTo>
                    <a:pt x="18301" y="411"/>
                  </a:lnTo>
                  <a:lnTo>
                    <a:pt x="13879" y="2749"/>
                  </a:lnTo>
                  <a:lnTo>
                    <a:pt x="12417" y="4360"/>
                  </a:lnTo>
                  <a:lnTo>
                    <a:pt x="10793" y="8033"/>
                  </a:lnTo>
                  <a:lnTo>
                    <a:pt x="3551" y="52526"/>
                  </a:lnTo>
                  <a:lnTo>
                    <a:pt x="3197" y="93299"/>
                  </a:lnTo>
                  <a:lnTo>
                    <a:pt x="3151" y="140096"/>
                  </a:lnTo>
                  <a:lnTo>
                    <a:pt x="0" y="172486"/>
                  </a:lnTo>
                  <a:lnTo>
                    <a:pt x="3144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49"/>
            <p:cNvSpPr/>
            <p:nvPr>
              <p:custDataLst>
                <p:tags r:id="rId22"/>
              </p:custDataLst>
            </p:nvPr>
          </p:nvSpPr>
          <p:spPr>
            <a:xfrm>
              <a:off x="4965700" y="45656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11537" y="6480"/>
                  </a:lnTo>
                  <a:lnTo>
                    <a:pt x="45187" y="49855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650"/>
            <p:cNvSpPr/>
            <p:nvPr>
              <p:custDataLst>
                <p:tags r:id="rId23"/>
              </p:custDataLst>
            </p:nvPr>
          </p:nvSpPr>
          <p:spPr>
            <a:xfrm>
              <a:off x="4737100" y="4384471"/>
              <a:ext cx="168520" cy="226386"/>
            </a:xfrm>
            <a:custGeom>
              <a:avLst/>
              <a:gdLst/>
              <a:ahLst/>
              <a:cxnLst/>
              <a:rect l="0" t="0" r="0" b="0"/>
              <a:pathLst>
                <a:path w="168520" h="226386">
                  <a:moveTo>
                    <a:pt x="50800" y="35129"/>
                  </a:moveTo>
                  <a:lnTo>
                    <a:pt x="50800" y="35129"/>
                  </a:lnTo>
                  <a:lnTo>
                    <a:pt x="47142" y="35129"/>
                  </a:lnTo>
                  <a:lnTo>
                    <a:pt x="48703" y="35129"/>
                  </a:lnTo>
                  <a:lnTo>
                    <a:pt x="50523" y="73429"/>
                  </a:lnTo>
                  <a:lnTo>
                    <a:pt x="50718" y="113270"/>
                  </a:lnTo>
                  <a:lnTo>
                    <a:pt x="50776" y="152591"/>
                  </a:lnTo>
                  <a:lnTo>
                    <a:pt x="54166" y="194112"/>
                  </a:lnTo>
                  <a:lnTo>
                    <a:pt x="53942" y="206447"/>
                  </a:lnTo>
                  <a:lnTo>
                    <a:pt x="52196" y="212870"/>
                  </a:lnTo>
                  <a:lnTo>
                    <a:pt x="51731" y="213595"/>
                  </a:lnTo>
                  <a:lnTo>
                    <a:pt x="51421" y="213373"/>
                  </a:lnTo>
                  <a:lnTo>
                    <a:pt x="47613" y="206319"/>
                  </a:lnTo>
                  <a:lnTo>
                    <a:pt x="45780" y="173967"/>
                  </a:lnTo>
                  <a:lnTo>
                    <a:pt x="50410" y="129810"/>
                  </a:lnTo>
                  <a:lnTo>
                    <a:pt x="56741" y="92496"/>
                  </a:lnTo>
                  <a:lnTo>
                    <a:pt x="64869" y="48677"/>
                  </a:lnTo>
                  <a:lnTo>
                    <a:pt x="75116" y="23465"/>
                  </a:lnTo>
                  <a:lnTo>
                    <a:pt x="90460" y="7057"/>
                  </a:lnTo>
                  <a:lnTo>
                    <a:pt x="100412" y="1486"/>
                  </a:lnTo>
                  <a:lnTo>
                    <a:pt x="105041" y="0"/>
                  </a:lnTo>
                  <a:lnTo>
                    <a:pt x="117711" y="2112"/>
                  </a:lnTo>
                  <a:lnTo>
                    <a:pt x="125040" y="4651"/>
                  </a:lnTo>
                  <a:lnTo>
                    <a:pt x="145469" y="21708"/>
                  </a:lnTo>
                  <a:lnTo>
                    <a:pt x="161557" y="48007"/>
                  </a:lnTo>
                  <a:lnTo>
                    <a:pt x="168519" y="84884"/>
                  </a:lnTo>
                  <a:lnTo>
                    <a:pt x="160468" y="127090"/>
                  </a:lnTo>
                  <a:lnTo>
                    <a:pt x="137936" y="167505"/>
                  </a:lnTo>
                  <a:lnTo>
                    <a:pt x="105546" y="199548"/>
                  </a:lnTo>
                  <a:lnTo>
                    <a:pt x="69137" y="216804"/>
                  </a:lnTo>
                  <a:lnTo>
                    <a:pt x="34910" y="226385"/>
                  </a:lnTo>
                  <a:lnTo>
                    <a:pt x="18808" y="225730"/>
                  </a:lnTo>
                  <a:lnTo>
                    <a:pt x="0" y="219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651"/>
            <p:cNvSpPr/>
            <p:nvPr>
              <p:custDataLst>
                <p:tags r:id="rId24"/>
              </p:custDataLst>
            </p:nvPr>
          </p:nvSpPr>
          <p:spPr>
            <a:xfrm>
              <a:off x="4479442" y="4546600"/>
              <a:ext cx="105259" cy="5468"/>
            </a:xfrm>
            <a:custGeom>
              <a:avLst/>
              <a:gdLst/>
              <a:ahLst/>
              <a:cxnLst/>
              <a:rect l="0" t="0" r="0" b="0"/>
              <a:pathLst>
                <a:path w="105259" h="546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1" y="5467"/>
                  </a:lnTo>
                  <a:lnTo>
                    <a:pt x="45569" y="2901"/>
                  </a:lnTo>
                  <a:lnTo>
                    <a:pt x="89077" y="573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652"/>
            <p:cNvSpPr/>
            <p:nvPr>
              <p:custDataLst>
                <p:tags r:id="rId25"/>
              </p:custDataLst>
            </p:nvPr>
          </p:nvSpPr>
          <p:spPr>
            <a:xfrm>
              <a:off x="4489450" y="45021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5434" y="635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653"/>
            <p:cNvSpPr/>
            <p:nvPr>
              <p:custDataLst>
                <p:tags r:id="rId26"/>
              </p:custDataLst>
            </p:nvPr>
          </p:nvSpPr>
          <p:spPr>
            <a:xfrm>
              <a:off x="4483100" y="44386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20723" y="10818"/>
                  </a:lnTo>
                  <a:lnTo>
                    <a:pt x="58264" y="72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654"/>
            <p:cNvSpPr/>
            <p:nvPr>
              <p:custDataLst>
                <p:tags r:id="rId27"/>
              </p:custDataLst>
            </p:nvPr>
          </p:nvSpPr>
          <p:spPr>
            <a:xfrm>
              <a:off x="4210050" y="459740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9711" y="11550"/>
                  </a:lnTo>
                  <a:lnTo>
                    <a:pt x="36625" y="50901"/>
                  </a:lnTo>
                  <a:lnTo>
                    <a:pt x="9919" y="949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655"/>
            <p:cNvSpPr/>
            <p:nvPr>
              <p:custDataLst>
                <p:tags r:id="rId28"/>
              </p:custDataLst>
            </p:nvPr>
          </p:nvSpPr>
          <p:spPr>
            <a:xfrm>
              <a:off x="4210050" y="458470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33408" y="44812"/>
                  </a:lnTo>
                  <a:lnTo>
                    <a:pt x="56772" y="84451"/>
                  </a:lnTo>
                  <a:lnTo>
                    <a:pt x="825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656"/>
            <p:cNvSpPr/>
            <p:nvPr>
              <p:custDataLst>
                <p:tags r:id="rId29"/>
              </p:custDataLst>
            </p:nvPr>
          </p:nvSpPr>
          <p:spPr>
            <a:xfrm>
              <a:off x="4044950" y="4381687"/>
              <a:ext cx="139192" cy="267821"/>
            </a:xfrm>
            <a:custGeom>
              <a:avLst/>
              <a:gdLst/>
              <a:ahLst/>
              <a:cxnLst/>
              <a:rect l="0" t="0" r="0" b="0"/>
              <a:pathLst>
                <a:path w="139192" h="267821">
                  <a:moveTo>
                    <a:pt x="25400" y="6163"/>
                  </a:moveTo>
                  <a:lnTo>
                    <a:pt x="25400" y="6163"/>
                  </a:lnTo>
                  <a:lnTo>
                    <a:pt x="27282" y="52302"/>
                  </a:lnTo>
                  <a:lnTo>
                    <a:pt x="32307" y="99326"/>
                  </a:lnTo>
                  <a:lnTo>
                    <a:pt x="36231" y="135058"/>
                  </a:lnTo>
                  <a:lnTo>
                    <a:pt x="40327" y="172105"/>
                  </a:lnTo>
                  <a:lnTo>
                    <a:pt x="42618" y="205974"/>
                  </a:lnTo>
                  <a:lnTo>
                    <a:pt x="43907" y="245283"/>
                  </a:lnTo>
                  <a:lnTo>
                    <a:pt x="44343" y="267415"/>
                  </a:lnTo>
                  <a:lnTo>
                    <a:pt x="43673" y="267820"/>
                  </a:lnTo>
                  <a:lnTo>
                    <a:pt x="41047" y="264507"/>
                  </a:lnTo>
                  <a:lnTo>
                    <a:pt x="38488" y="225579"/>
                  </a:lnTo>
                  <a:lnTo>
                    <a:pt x="38978" y="192581"/>
                  </a:lnTo>
                  <a:lnTo>
                    <a:pt x="41548" y="144989"/>
                  </a:lnTo>
                  <a:lnTo>
                    <a:pt x="43221" y="120586"/>
                  </a:lnTo>
                  <a:lnTo>
                    <a:pt x="45041" y="96556"/>
                  </a:lnTo>
                  <a:lnTo>
                    <a:pt x="49651" y="54098"/>
                  </a:lnTo>
                  <a:lnTo>
                    <a:pt x="56404" y="25821"/>
                  </a:lnTo>
                  <a:lnTo>
                    <a:pt x="61592" y="16446"/>
                  </a:lnTo>
                  <a:lnTo>
                    <a:pt x="74881" y="4148"/>
                  </a:lnTo>
                  <a:lnTo>
                    <a:pt x="84551" y="93"/>
                  </a:lnTo>
                  <a:lnTo>
                    <a:pt x="88117" y="0"/>
                  </a:lnTo>
                  <a:lnTo>
                    <a:pt x="106620" y="9981"/>
                  </a:lnTo>
                  <a:lnTo>
                    <a:pt x="126606" y="39828"/>
                  </a:lnTo>
                  <a:lnTo>
                    <a:pt x="139191" y="86693"/>
                  </a:lnTo>
                  <a:lnTo>
                    <a:pt x="137276" y="134054"/>
                  </a:lnTo>
                  <a:lnTo>
                    <a:pt x="117658" y="175995"/>
                  </a:lnTo>
                  <a:lnTo>
                    <a:pt x="89503" y="208492"/>
                  </a:lnTo>
                  <a:lnTo>
                    <a:pt x="49090" y="234617"/>
                  </a:lnTo>
                  <a:lnTo>
                    <a:pt x="0" y="260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917"/>
          <p:cNvGrpSpPr/>
          <p:nvPr/>
        </p:nvGrpSpPr>
        <p:grpSpPr>
          <a:xfrm>
            <a:off x="6165850" y="4445000"/>
            <a:ext cx="463551" cy="323851"/>
            <a:chOff x="6165850" y="4445000"/>
            <a:chExt cx="463551" cy="323851"/>
          </a:xfrm>
        </p:grpSpPr>
        <p:sp>
          <p:nvSpPr>
            <p:cNvPr id="143" name="SMARTInkShape-4657"/>
            <p:cNvSpPr/>
            <p:nvPr>
              <p:custDataLst>
                <p:tags r:id="rId16"/>
              </p:custDataLst>
            </p:nvPr>
          </p:nvSpPr>
          <p:spPr>
            <a:xfrm>
              <a:off x="6610350" y="4654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58"/>
            <p:cNvSpPr/>
            <p:nvPr>
              <p:custDataLst>
                <p:tags r:id="rId17"/>
              </p:custDataLst>
            </p:nvPr>
          </p:nvSpPr>
          <p:spPr>
            <a:xfrm>
              <a:off x="6626029" y="4502150"/>
              <a:ext cx="3372" cy="25401"/>
            </a:xfrm>
            <a:custGeom>
              <a:avLst/>
              <a:gdLst/>
              <a:ahLst/>
              <a:cxnLst/>
              <a:rect l="0" t="0" r="0" b="0"/>
              <a:pathLst>
                <a:path w="3372" h="254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3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59"/>
            <p:cNvSpPr/>
            <p:nvPr>
              <p:custDataLst>
                <p:tags r:id="rId18"/>
              </p:custDataLst>
            </p:nvPr>
          </p:nvSpPr>
          <p:spPr>
            <a:xfrm>
              <a:off x="6473629" y="4648200"/>
              <a:ext cx="9722" cy="120651"/>
            </a:xfrm>
            <a:custGeom>
              <a:avLst/>
              <a:gdLst/>
              <a:ahLst/>
              <a:cxnLst/>
              <a:rect l="0" t="0" r="0" b="0"/>
              <a:pathLst>
                <a:path w="9722" h="1206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749" y="50280"/>
                  </a:lnTo>
                  <a:lnTo>
                    <a:pt x="8784" y="96743"/>
                  </a:lnTo>
                  <a:lnTo>
                    <a:pt x="972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60"/>
            <p:cNvSpPr/>
            <p:nvPr>
              <p:custDataLst>
                <p:tags r:id="rId19"/>
              </p:custDataLst>
            </p:nvPr>
          </p:nvSpPr>
          <p:spPr>
            <a:xfrm>
              <a:off x="6165850" y="4466879"/>
              <a:ext cx="209551" cy="213072"/>
            </a:xfrm>
            <a:custGeom>
              <a:avLst/>
              <a:gdLst/>
              <a:ahLst/>
              <a:cxnLst/>
              <a:rect l="0" t="0" r="0" b="0"/>
              <a:pathLst>
                <a:path w="209551" h="213072">
                  <a:moveTo>
                    <a:pt x="0" y="149571"/>
                  </a:moveTo>
                  <a:lnTo>
                    <a:pt x="0" y="149571"/>
                  </a:lnTo>
                  <a:lnTo>
                    <a:pt x="40494" y="148865"/>
                  </a:lnTo>
                  <a:lnTo>
                    <a:pt x="75628" y="140782"/>
                  </a:lnTo>
                  <a:lnTo>
                    <a:pt x="103312" y="126035"/>
                  </a:lnTo>
                  <a:lnTo>
                    <a:pt x="144271" y="89026"/>
                  </a:lnTo>
                  <a:lnTo>
                    <a:pt x="179852" y="43067"/>
                  </a:lnTo>
                  <a:lnTo>
                    <a:pt x="198169" y="13292"/>
                  </a:lnTo>
                  <a:lnTo>
                    <a:pt x="200259" y="4336"/>
                  </a:lnTo>
                  <a:lnTo>
                    <a:pt x="199828" y="1947"/>
                  </a:lnTo>
                  <a:lnTo>
                    <a:pt x="198835" y="355"/>
                  </a:lnTo>
                  <a:lnTo>
                    <a:pt x="198173" y="0"/>
                  </a:lnTo>
                  <a:lnTo>
                    <a:pt x="197732" y="468"/>
                  </a:lnTo>
                  <a:lnTo>
                    <a:pt x="197438" y="1485"/>
                  </a:lnTo>
                  <a:lnTo>
                    <a:pt x="196966" y="39311"/>
                  </a:lnTo>
                  <a:lnTo>
                    <a:pt x="197589" y="84289"/>
                  </a:lnTo>
                  <a:lnTo>
                    <a:pt x="200236" y="116794"/>
                  </a:lnTo>
                  <a:lnTo>
                    <a:pt x="205693" y="160085"/>
                  </a:lnTo>
                  <a:lnTo>
                    <a:pt x="209550" y="21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61"/>
            <p:cNvSpPr/>
            <p:nvPr>
              <p:custDataLst>
                <p:tags r:id="rId20"/>
              </p:custDataLst>
            </p:nvPr>
          </p:nvSpPr>
          <p:spPr>
            <a:xfrm>
              <a:off x="6178550" y="4445000"/>
              <a:ext cx="31751" cy="254001"/>
            </a:xfrm>
            <a:custGeom>
              <a:avLst/>
              <a:gdLst/>
              <a:ahLst/>
              <a:cxnLst/>
              <a:rect l="0" t="0" r="0" b="0"/>
              <a:pathLst>
                <a:path w="31751" h="254001">
                  <a:moveTo>
                    <a:pt x="0" y="0"/>
                  </a:moveTo>
                  <a:lnTo>
                    <a:pt x="0" y="0"/>
                  </a:lnTo>
                  <a:lnTo>
                    <a:pt x="6907" y="40181"/>
                  </a:lnTo>
                  <a:lnTo>
                    <a:pt x="10832" y="70775"/>
                  </a:lnTo>
                  <a:lnTo>
                    <a:pt x="14927" y="107891"/>
                  </a:lnTo>
                  <a:lnTo>
                    <a:pt x="20981" y="144142"/>
                  </a:lnTo>
                  <a:lnTo>
                    <a:pt x="26258" y="177657"/>
                  </a:lnTo>
                  <a:lnTo>
                    <a:pt x="26673" y="218210"/>
                  </a:lnTo>
                  <a:lnTo>
                    <a:pt x="317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918"/>
          <p:cNvGrpSpPr/>
          <p:nvPr/>
        </p:nvGrpSpPr>
        <p:grpSpPr>
          <a:xfrm>
            <a:off x="5588000" y="4540250"/>
            <a:ext cx="221799" cy="130345"/>
            <a:chOff x="5588000" y="4540250"/>
            <a:chExt cx="221799" cy="130345"/>
          </a:xfrm>
        </p:grpSpPr>
        <p:sp>
          <p:nvSpPr>
            <p:cNvPr id="149" name="SMARTInkShape-4662"/>
            <p:cNvSpPr/>
            <p:nvPr>
              <p:custDataLst>
                <p:tags r:id="rId14"/>
              </p:custDataLst>
            </p:nvPr>
          </p:nvSpPr>
          <p:spPr>
            <a:xfrm>
              <a:off x="5753100" y="4540250"/>
              <a:ext cx="56699" cy="125612"/>
            </a:xfrm>
            <a:custGeom>
              <a:avLst/>
              <a:gdLst/>
              <a:ahLst/>
              <a:cxnLst/>
              <a:rect l="0" t="0" r="0" b="0"/>
              <a:pathLst>
                <a:path w="56699" h="125612">
                  <a:moveTo>
                    <a:pt x="50800" y="0"/>
                  </a:moveTo>
                  <a:lnTo>
                    <a:pt x="50800" y="0"/>
                  </a:lnTo>
                  <a:lnTo>
                    <a:pt x="41961" y="0"/>
                  </a:lnTo>
                  <a:lnTo>
                    <a:pt x="32502" y="6742"/>
                  </a:lnTo>
                  <a:lnTo>
                    <a:pt x="24133" y="21048"/>
                  </a:lnTo>
                  <a:lnTo>
                    <a:pt x="20556" y="35321"/>
                  </a:lnTo>
                  <a:lnTo>
                    <a:pt x="21465" y="39069"/>
                  </a:lnTo>
                  <a:lnTo>
                    <a:pt x="49426" y="84148"/>
                  </a:lnTo>
                  <a:lnTo>
                    <a:pt x="54862" y="100192"/>
                  </a:lnTo>
                  <a:lnTo>
                    <a:pt x="56698" y="114884"/>
                  </a:lnTo>
                  <a:lnTo>
                    <a:pt x="54732" y="117511"/>
                  </a:lnTo>
                  <a:lnTo>
                    <a:pt x="46903" y="122312"/>
                  </a:lnTo>
                  <a:lnTo>
                    <a:pt x="30595" y="125611"/>
                  </a:lnTo>
                  <a:lnTo>
                    <a:pt x="15728" y="123217"/>
                  </a:lnTo>
                  <a:lnTo>
                    <a:pt x="8637" y="11802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663"/>
            <p:cNvSpPr/>
            <p:nvPr>
              <p:custDataLst>
                <p:tags r:id="rId15"/>
              </p:custDataLst>
            </p:nvPr>
          </p:nvSpPr>
          <p:spPr>
            <a:xfrm>
              <a:off x="5588000" y="4572000"/>
              <a:ext cx="127001" cy="98595"/>
            </a:xfrm>
            <a:custGeom>
              <a:avLst/>
              <a:gdLst/>
              <a:ahLst/>
              <a:cxnLst/>
              <a:rect l="0" t="0" r="0" b="0"/>
              <a:pathLst>
                <a:path w="127001" h="98595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8839" y="12961"/>
                  </a:lnTo>
                  <a:lnTo>
                    <a:pt x="21669" y="22890"/>
                  </a:lnTo>
                  <a:lnTo>
                    <a:pt x="46445" y="69696"/>
                  </a:lnTo>
                  <a:lnTo>
                    <a:pt x="57349" y="89952"/>
                  </a:lnTo>
                  <a:lnTo>
                    <a:pt x="60810" y="93835"/>
                  </a:lnTo>
                  <a:lnTo>
                    <a:pt x="68419" y="98149"/>
                  </a:lnTo>
                  <a:lnTo>
                    <a:pt x="71718" y="98594"/>
                  </a:lnTo>
                  <a:lnTo>
                    <a:pt x="77266" y="97206"/>
                  </a:lnTo>
                  <a:lnTo>
                    <a:pt x="82083" y="90475"/>
                  </a:lnTo>
                  <a:lnTo>
                    <a:pt x="102116" y="498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919"/>
          <p:cNvGrpSpPr/>
          <p:nvPr/>
        </p:nvGrpSpPr>
        <p:grpSpPr>
          <a:xfrm>
            <a:off x="6965950" y="4394200"/>
            <a:ext cx="1009651" cy="425451"/>
            <a:chOff x="6965950" y="4394200"/>
            <a:chExt cx="1009651" cy="425451"/>
          </a:xfrm>
        </p:grpSpPr>
        <p:sp>
          <p:nvSpPr>
            <p:cNvPr id="152" name="SMARTInkShape-4664"/>
            <p:cNvSpPr/>
            <p:nvPr>
              <p:custDataLst>
                <p:tags r:id="rId4"/>
              </p:custDataLst>
            </p:nvPr>
          </p:nvSpPr>
          <p:spPr>
            <a:xfrm>
              <a:off x="7419779" y="4603750"/>
              <a:ext cx="98622" cy="6351"/>
            </a:xfrm>
            <a:custGeom>
              <a:avLst/>
              <a:gdLst/>
              <a:ahLst/>
              <a:cxnLst/>
              <a:rect l="0" t="0" r="0" b="0"/>
              <a:pathLst>
                <a:path w="986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6" y="2979"/>
                  </a:lnTo>
                  <a:lnTo>
                    <a:pt x="45603" y="588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65"/>
            <p:cNvSpPr/>
            <p:nvPr>
              <p:custDataLst>
                <p:tags r:id="rId5"/>
              </p:custDataLst>
            </p:nvPr>
          </p:nvSpPr>
          <p:spPr>
            <a:xfrm>
              <a:off x="7410450" y="4394200"/>
              <a:ext cx="133351" cy="311151"/>
            </a:xfrm>
            <a:custGeom>
              <a:avLst/>
              <a:gdLst/>
              <a:ahLst/>
              <a:cxnLst/>
              <a:rect l="0" t="0" r="0" b="0"/>
              <a:pathLst>
                <a:path w="133351" h="311151">
                  <a:moveTo>
                    <a:pt x="133350" y="0"/>
                  </a:moveTo>
                  <a:lnTo>
                    <a:pt x="133350" y="0"/>
                  </a:lnTo>
                  <a:lnTo>
                    <a:pt x="129979" y="3371"/>
                  </a:lnTo>
                  <a:lnTo>
                    <a:pt x="121813" y="39001"/>
                  </a:lnTo>
                  <a:lnTo>
                    <a:pt x="115052" y="72602"/>
                  </a:lnTo>
                  <a:lnTo>
                    <a:pt x="103580" y="112936"/>
                  </a:lnTo>
                  <a:lnTo>
                    <a:pt x="89074" y="156027"/>
                  </a:lnTo>
                  <a:lnTo>
                    <a:pt x="73220" y="198697"/>
                  </a:lnTo>
                  <a:lnTo>
                    <a:pt x="56766" y="235536"/>
                  </a:lnTo>
                  <a:lnTo>
                    <a:pt x="31636" y="278397"/>
                  </a:lnTo>
                  <a:lnTo>
                    <a:pt x="11960" y="3014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666"/>
            <p:cNvSpPr/>
            <p:nvPr>
              <p:custDataLst>
                <p:tags r:id="rId6"/>
              </p:custDataLst>
            </p:nvPr>
          </p:nvSpPr>
          <p:spPr>
            <a:xfrm>
              <a:off x="7683500" y="4400495"/>
              <a:ext cx="159151" cy="266756"/>
            </a:xfrm>
            <a:custGeom>
              <a:avLst/>
              <a:gdLst/>
              <a:ahLst/>
              <a:cxnLst/>
              <a:rect l="0" t="0" r="0" b="0"/>
              <a:pathLst>
                <a:path w="159151" h="266756">
                  <a:moveTo>
                    <a:pt x="57150" y="50855"/>
                  </a:moveTo>
                  <a:lnTo>
                    <a:pt x="57150" y="50855"/>
                  </a:lnTo>
                  <a:lnTo>
                    <a:pt x="51682" y="98418"/>
                  </a:lnTo>
                  <a:lnTo>
                    <a:pt x="51061" y="144440"/>
                  </a:lnTo>
                  <a:lnTo>
                    <a:pt x="47506" y="188180"/>
                  </a:lnTo>
                  <a:lnTo>
                    <a:pt x="39250" y="235386"/>
                  </a:lnTo>
                  <a:lnTo>
                    <a:pt x="38867" y="235964"/>
                  </a:lnTo>
                  <a:lnTo>
                    <a:pt x="38440" y="232844"/>
                  </a:lnTo>
                  <a:lnTo>
                    <a:pt x="46934" y="194051"/>
                  </a:lnTo>
                  <a:lnTo>
                    <a:pt x="54726" y="163181"/>
                  </a:lnTo>
                  <a:lnTo>
                    <a:pt x="65244" y="123590"/>
                  </a:lnTo>
                  <a:lnTo>
                    <a:pt x="75094" y="83887"/>
                  </a:lnTo>
                  <a:lnTo>
                    <a:pt x="84175" y="48603"/>
                  </a:lnTo>
                  <a:lnTo>
                    <a:pt x="97221" y="14988"/>
                  </a:lnTo>
                  <a:lnTo>
                    <a:pt x="105769" y="3635"/>
                  </a:lnTo>
                  <a:lnTo>
                    <a:pt x="110024" y="1031"/>
                  </a:lnTo>
                  <a:lnTo>
                    <a:pt x="114271" y="0"/>
                  </a:lnTo>
                  <a:lnTo>
                    <a:pt x="118514" y="18"/>
                  </a:lnTo>
                  <a:lnTo>
                    <a:pt x="128872" y="7565"/>
                  </a:lnTo>
                  <a:lnTo>
                    <a:pt x="134598" y="13528"/>
                  </a:lnTo>
                  <a:lnTo>
                    <a:pt x="149399" y="48889"/>
                  </a:lnTo>
                  <a:lnTo>
                    <a:pt x="156475" y="81025"/>
                  </a:lnTo>
                  <a:lnTo>
                    <a:pt x="159150" y="114358"/>
                  </a:lnTo>
                  <a:lnTo>
                    <a:pt x="153283" y="143285"/>
                  </a:lnTo>
                  <a:lnTo>
                    <a:pt x="131338" y="183369"/>
                  </a:lnTo>
                  <a:lnTo>
                    <a:pt x="95751" y="215315"/>
                  </a:lnTo>
                  <a:lnTo>
                    <a:pt x="57299" y="239284"/>
                  </a:lnTo>
                  <a:lnTo>
                    <a:pt x="13129" y="262162"/>
                  </a:lnTo>
                  <a:lnTo>
                    <a:pt x="0" y="266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67"/>
            <p:cNvSpPr/>
            <p:nvPr>
              <p:custDataLst>
                <p:tags r:id="rId7"/>
              </p:custDataLst>
            </p:nvPr>
          </p:nvSpPr>
          <p:spPr>
            <a:xfrm>
              <a:off x="7895741" y="4610100"/>
              <a:ext cx="41760" cy="88901"/>
            </a:xfrm>
            <a:custGeom>
              <a:avLst/>
              <a:gdLst/>
              <a:ahLst/>
              <a:cxnLst/>
              <a:rect l="0" t="0" r="0" b="0"/>
              <a:pathLst>
                <a:path w="41760" h="889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84" y="42063"/>
                  </a:lnTo>
                  <a:lnTo>
                    <a:pt x="417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668"/>
            <p:cNvSpPr/>
            <p:nvPr>
              <p:custDataLst>
                <p:tags r:id="rId8"/>
              </p:custDataLst>
            </p:nvPr>
          </p:nvSpPr>
          <p:spPr>
            <a:xfrm>
              <a:off x="7931150" y="462280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44450" y="0"/>
                  </a:moveTo>
                  <a:lnTo>
                    <a:pt x="44450" y="0"/>
                  </a:lnTo>
                  <a:lnTo>
                    <a:pt x="35611" y="0"/>
                  </a:lnTo>
                  <a:lnTo>
                    <a:pt x="33618" y="1411"/>
                  </a:lnTo>
                  <a:lnTo>
                    <a:pt x="29522" y="6742"/>
                  </a:lnTo>
                  <a:lnTo>
                    <a:pt x="22390" y="24386"/>
                  </a:lnTo>
                  <a:lnTo>
                    <a:pt x="13470" y="70293"/>
                  </a:lnTo>
                  <a:lnTo>
                    <a:pt x="3079" y="115642"/>
                  </a:lnTo>
                  <a:lnTo>
                    <a:pt x="608" y="16199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669"/>
            <p:cNvSpPr/>
            <p:nvPr>
              <p:custDataLst>
                <p:tags r:id="rId9"/>
              </p:custDataLst>
            </p:nvPr>
          </p:nvSpPr>
          <p:spPr>
            <a:xfrm>
              <a:off x="7440232" y="4578350"/>
              <a:ext cx="109919" cy="1"/>
            </a:xfrm>
            <a:custGeom>
              <a:avLst/>
              <a:gdLst/>
              <a:ahLst/>
              <a:cxnLst/>
              <a:rect l="0" t="0" r="0" b="0"/>
              <a:pathLst>
                <a:path w="109919" h="1">
                  <a:moveTo>
                    <a:pt x="21018" y="0"/>
                  </a:moveTo>
                  <a:lnTo>
                    <a:pt x="21018" y="0"/>
                  </a:lnTo>
                  <a:lnTo>
                    <a:pt x="0" y="0"/>
                  </a:lnTo>
                  <a:lnTo>
                    <a:pt x="40095" y="0"/>
                  </a:lnTo>
                  <a:lnTo>
                    <a:pt x="87502" y="0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70"/>
            <p:cNvSpPr/>
            <p:nvPr>
              <p:custDataLst>
                <p:tags r:id="rId10"/>
              </p:custDataLst>
            </p:nvPr>
          </p:nvSpPr>
          <p:spPr>
            <a:xfrm>
              <a:off x="7423150" y="4533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7576" y="4364"/>
                  </a:lnTo>
                  <a:lnTo>
                    <a:pt x="83701" y="5958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71"/>
            <p:cNvSpPr/>
            <p:nvPr>
              <p:custDataLst>
                <p:tags r:id="rId11"/>
              </p:custDataLst>
            </p:nvPr>
          </p:nvSpPr>
          <p:spPr>
            <a:xfrm>
              <a:off x="7169150" y="46355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75085" y="8789"/>
                  </a:lnTo>
                  <a:lnTo>
                    <a:pt x="41913" y="47661"/>
                  </a:lnTo>
                  <a:lnTo>
                    <a:pt x="12627" y="9201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72"/>
            <p:cNvSpPr/>
            <p:nvPr>
              <p:custDataLst>
                <p:tags r:id="rId12"/>
              </p:custDataLst>
            </p:nvPr>
          </p:nvSpPr>
          <p:spPr>
            <a:xfrm>
              <a:off x="7197241" y="4641850"/>
              <a:ext cx="73510" cy="114301"/>
            </a:xfrm>
            <a:custGeom>
              <a:avLst/>
              <a:gdLst/>
              <a:ahLst/>
              <a:cxnLst/>
              <a:rect l="0" t="0" r="0" b="0"/>
              <a:pathLst>
                <a:path w="73510" h="1143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29990" y="42716"/>
                  </a:lnTo>
                  <a:lnTo>
                    <a:pt x="53937" y="83331"/>
                  </a:lnTo>
                  <a:lnTo>
                    <a:pt x="735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673"/>
            <p:cNvSpPr/>
            <p:nvPr>
              <p:custDataLst>
                <p:tags r:id="rId13"/>
              </p:custDataLst>
            </p:nvPr>
          </p:nvSpPr>
          <p:spPr>
            <a:xfrm>
              <a:off x="6965950" y="4422554"/>
              <a:ext cx="192216" cy="283032"/>
            </a:xfrm>
            <a:custGeom>
              <a:avLst/>
              <a:gdLst/>
              <a:ahLst/>
              <a:cxnLst/>
              <a:rect l="0" t="0" r="0" b="0"/>
              <a:pathLst>
                <a:path w="192216" h="283032">
                  <a:moveTo>
                    <a:pt x="0" y="60546"/>
                  </a:moveTo>
                  <a:lnTo>
                    <a:pt x="0" y="60546"/>
                  </a:lnTo>
                  <a:lnTo>
                    <a:pt x="3370" y="57175"/>
                  </a:lnTo>
                  <a:lnTo>
                    <a:pt x="5069" y="56888"/>
                  </a:lnTo>
                  <a:lnTo>
                    <a:pt x="6907" y="57402"/>
                  </a:lnTo>
                  <a:lnTo>
                    <a:pt x="8838" y="58449"/>
                  </a:lnTo>
                  <a:lnTo>
                    <a:pt x="11937" y="91960"/>
                  </a:lnTo>
                  <a:lnTo>
                    <a:pt x="13180" y="136254"/>
                  </a:lnTo>
                  <a:lnTo>
                    <a:pt x="15970" y="171100"/>
                  </a:lnTo>
                  <a:lnTo>
                    <a:pt x="17681" y="205872"/>
                  </a:lnTo>
                  <a:lnTo>
                    <a:pt x="16763" y="249656"/>
                  </a:lnTo>
                  <a:lnTo>
                    <a:pt x="13057" y="283031"/>
                  </a:lnTo>
                  <a:lnTo>
                    <a:pt x="12938" y="282953"/>
                  </a:lnTo>
                  <a:lnTo>
                    <a:pt x="16091" y="242811"/>
                  </a:lnTo>
                  <a:lnTo>
                    <a:pt x="21498" y="210932"/>
                  </a:lnTo>
                  <a:lnTo>
                    <a:pt x="30015" y="171129"/>
                  </a:lnTo>
                  <a:lnTo>
                    <a:pt x="36238" y="147673"/>
                  </a:lnTo>
                  <a:lnTo>
                    <a:pt x="43208" y="122864"/>
                  </a:lnTo>
                  <a:lnTo>
                    <a:pt x="52794" y="98563"/>
                  </a:lnTo>
                  <a:lnTo>
                    <a:pt x="64124" y="74603"/>
                  </a:lnTo>
                  <a:lnTo>
                    <a:pt x="88471" y="33632"/>
                  </a:lnTo>
                  <a:lnTo>
                    <a:pt x="111051" y="10719"/>
                  </a:lnTo>
                  <a:lnTo>
                    <a:pt x="129084" y="1477"/>
                  </a:lnTo>
                  <a:lnTo>
                    <a:pt x="136856" y="0"/>
                  </a:lnTo>
                  <a:lnTo>
                    <a:pt x="153018" y="4003"/>
                  </a:lnTo>
                  <a:lnTo>
                    <a:pt x="161279" y="8034"/>
                  </a:lnTo>
                  <a:lnTo>
                    <a:pt x="174220" y="25683"/>
                  </a:lnTo>
                  <a:lnTo>
                    <a:pt x="187558" y="65268"/>
                  </a:lnTo>
                  <a:lnTo>
                    <a:pt x="192215" y="112745"/>
                  </a:lnTo>
                  <a:lnTo>
                    <a:pt x="187734" y="144423"/>
                  </a:lnTo>
                  <a:lnTo>
                    <a:pt x="173984" y="172614"/>
                  </a:lnTo>
                  <a:lnTo>
                    <a:pt x="136296" y="208913"/>
                  </a:lnTo>
                  <a:lnTo>
                    <a:pt x="92752" y="231899"/>
                  </a:lnTo>
                  <a:lnTo>
                    <a:pt x="51940" y="244275"/>
                  </a:lnTo>
                  <a:lnTo>
                    <a:pt x="21914" y="250414"/>
                  </a:lnTo>
                  <a:lnTo>
                    <a:pt x="18842" y="252035"/>
                  </a:lnTo>
                  <a:lnTo>
                    <a:pt x="12700" y="257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237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920"/>
          <p:cNvGrpSpPr/>
          <p:nvPr/>
        </p:nvGrpSpPr>
        <p:grpSpPr>
          <a:xfrm>
            <a:off x="4425950" y="966083"/>
            <a:ext cx="3835401" cy="2532768"/>
            <a:chOff x="4425950" y="966083"/>
            <a:chExt cx="3835401" cy="2532768"/>
          </a:xfrm>
        </p:grpSpPr>
        <p:sp>
          <p:nvSpPr>
            <p:cNvPr id="2" name="SMARTInkShape-4674"/>
            <p:cNvSpPr/>
            <p:nvPr>
              <p:custDataLst>
                <p:tags r:id="rId15"/>
              </p:custDataLst>
            </p:nvPr>
          </p:nvSpPr>
          <p:spPr>
            <a:xfrm>
              <a:off x="4425950" y="3134768"/>
              <a:ext cx="3835401" cy="125264"/>
            </a:xfrm>
            <a:custGeom>
              <a:avLst/>
              <a:gdLst/>
              <a:ahLst/>
              <a:cxnLst/>
              <a:rect l="0" t="0" r="0" b="0"/>
              <a:pathLst>
                <a:path w="3835401" h="125264">
                  <a:moveTo>
                    <a:pt x="0" y="110082"/>
                  </a:moveTo>
                  <a:lnTo>
                    <a:pt x="0" y="110082"/>
                  </a:lnTo>
                  <a:lnTo>
                    <a:pt x="13484" y="116824"/>
                  </a:lnTo>
                  <a:lnTo>
                    <a:pt x="46444" y="122015"/>
                  </a:lnTo>
                  <a:lnTo>
                    <a:pt x="69063" y="124387"/>
                  </a:lnTo>
                  <a:lnTo>
                    <a:pt x="103192" y="125263"/>
                  </a:lnTo>
                  <a:lnTo>
                    <a:pt x="144995" y="125142"/>
                  </a:lnTo>
                  <a:lnTo>
                    <a:pt x="191913" y="124355"/>
                  </a:lnTo>
                  <a:lnTo>
                    <a:pt x="250003" y="121714"/>
                  </a:lnTo>
                  <a:lnTo>
                    <a:pt x="315541" y="117837"/>
                  </a:lnTo>
                  <a:lnTo>
                    <a:pt x="386044" y="113135"/>
                  </a:lnTo>
                  <a:lnTo>
                    <a:pt x="469735" y="106473"/>
                  </a:lnTo>
                  <a:lnTo>
                    <a:pt x="562218" y="98503"/>
                  </a:lnTo>
                  <a:lnTo>
                    <a:pt x="660562" y="89663"/>
                  </a:lnTo>
                  <a:lnTo>
                    <a:pt x="774102" y="80242"/>
                  </a:lnTo>
                  <a:lnTo>
                    <a:pt x="897774" y="70433"/>
                  </a:lnTo>
                  <a:lnTo>
                    <a:pt x="1028199" y="60366"/>
                  </a:lnTo>
                  <a:lnTo>
                    <a:pt x="1165949" y="50832"/>
                  </a:lnTo>
                  <a:lnTo>
                    <a:pt x="1308583" y="41654"/>
                  </a:lnTo>
                  <a:lnTo>
                    <a:pt x="1454472" y="32713"/>
                  </a:lnTo>
                  <a:lnTo>
                    <a:pt x="1606764" y="24636"/>
                  </a:lnTo>
                  <a:lnTo>
                    <a:pt x="1763326" y="17135"/>
                  </a:lnTo>
                  <a:lnTo>
                    <a:pt x="1922734" y="10017"/>
                  </a:lnTo>
                  <a:lnTo>
                    <a:pt x="2081217" y="5272"/>
                  </a:lnTo>
                  <a:lnTo>
                    <a:pt x="2239083" y="2109"/>
                  </a:lnTo>
                  <a:lnTo>
                    <a:pt x="2396539" y="0"/>
                  </a:lnTo>
                  <a:lnTo>
                    <a:pt x="2550899" y="5"/>
                  </a:lnTo>
                  <a:lnTo>
                    <a:pt x="2703194" y="1420"/>
                  </a:lnTo>
                  <a:lnTo>
                    <a:pt x="2854113" y="3774"/>
                  </a:lnTo>
                  <a:lnTo>
                    <a:pt x="2991414" y="7460"/>
                  </a:lnTo>
                  <a:lnTo>
                    <a:pt x="3119637" y="12034"/>
                  </a:lnTo>
                  <a:lnTo>
                    <a:pt x="3241808" y="17200"/>
                  </a:lnTo>
                  <a:lnTo>
                    <a:pt x="3348655" y="21349"/>
                  </a:lnTo>
                  <a:lnTo>
                    <a:pt x="3445286" y="24822"/>
                  </a:lnTo>
                  <a:lnTo>
                    <a:pt x="3535107" y="27841"/>
                  </a:lnTo>
                  <a:lnTo>
                    <a:pt x="3608394" y="29855"/>
                  </a:lnTo>
                  <a:lnTo>
                    <a:pt x="3670657" y="31198"/>
                  </a:lnTo>
                  <a:lnTo>
                    <a:pt x="3725571" y="32092"/>
                  </a:lnTo>
                  <a:lnTo>
                    <a:pt x="3762180" y="32689"/>
                  </a:lnTo>
                  <a:lnTo>
                    <a:pt x="3835400" y="33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675"/>
            <p:cNvSpPr/>
            <p:nvPr>
              <p:custDataLst>
                <p:tags r:id="rId16"/>
              </p:custDataLst>
            </p:nvPr>
          </p:nvSpPr>
          <p:spPr>
            <a:xfrm>
              <a:off x="4547744" y="966083"/>
              <a:ext cx="219707" cy="2532768"/>
            </a:xfrm>
            <a:custGeom>
              <a:avLst/>
              <a:gdLst/>
              <a:ahLst/>
              <a:cxnLst/>
              <a:rect l="0" t="0" r="0" b="0"/>
              <a:pathLst>
                <a:path w="219707" h="2532768">
                  <a:moveTo>
                    <a:pt x="11556" y="5467"/>
                  </a:moveTo>
                  <a:lnTo>
                    <a:pt x="11556" y="5467"/>
                  </a:lnTo>
                  <a:lnTo>
                    <a:pt x="8185" y="2096"/>
                  </a:lnTo>
                  <a:lnTo>
                    <a:pt x="4648" y="441"/>
                  </a:lnTo>
                  <a:lnTo>
                    <a:pt x="2717" y="0"/>
                  </a:lnTo>
                  <a:lnTo>
                    <a:pt x="1430" y="1822"/>
                  </a:lnTo>
                  <a:lnTo>
                    <a:pt x="0" y="9491"/>
                  </a:lnTo>
                  <a:lnTo>
                    <a:pt x="5562" y="54762"/>
                  </a:lnTo>
                  <a:lnTo>
                    <a:pt x="14537" y="92758"/>
                  </a:lnTo>
                  <a:lnTo>
                    <a:pt x="19893" y="117283"/>
                  </a:lnTo>
                  <a:lnTo>
                    <a:pt x="25581" y="144922"/>
                  </a:lnTo>
                  <a:lnTo>
                    <a:pt x="31489" y="174637"/>
                  </a:lnTo>
                  <a:lnTo>
                    <a:pt x="38250" y="208558"/>
                  </a:lnTo>
                  <a:lnTo>
                    <a:pt x="45580" y="245283"/>
                  </a:lnTo>
                  <a:lnTo>
                    <a:pt x="53289" y="283878"/>
                  </a:lnTo>
                  <a:lnTo>
                    <a:pt x="61250" y="326541"/>
                  </a:lnTo>
                  <a:lnTo>
                    <a:pt x="69380" y="371916"/>
                  </a:lnTo>
                  <a:lnTo>
                    <a:pt x="77622" y="419100"/>
                  </a:lnTo>
                  <a:lnTo>
                    <a:pt x="85233" y="470311"/>
                  </a:lnTo>
                  <a:lnTo>
                    <a:pt x="92424" y="524208"/>
                  </a:lnTo>
                  <a:lnTo>
                    <a:pt x="99334" y="579894"/>
                  </a:lnTo>
                  <a:lnTo>
                    <a:pt x="106058" y="639596"/>
                  </a:lnTo>
                  <a:lnTo>
                    <a:pt x="112657" y="701975"/>
                  </a:lnTo>
                  <a:lnTo>
                    <a:pt x="119173" y="766139"/>
                  </a:lnTo>
                  <a:lnTo>
                    <a:pt x="126340" y="835021"/>
                  </a:lnTo>
                  <a:lnTo>
                    <a:pt x="133940" y="907047"/>
                  </a:lnTo>
                  <a:lnTo>
                    <a:pt x="141828" y="981170"/>
                  </a:lnTo>
                  <a:lnTo>
                    <a:pt x="149204" y="1056691"/>
                  </a:lnTo>
                  <a:lnTo>
                    <a:pt x="156238" y="1133144"/>
                  </a:lnTo>
                  <a:lnTo>
                    <a:pt x="163044" y="1210218"/>
                  </a:lnTo>
                  <a:lnTo>
                    <a:pt x="169698" y="1287707"/>
                  </a:lnTo>
                  <a:lnTo>
                    <a:pt x="176250" y="1365471"/>
                  </a:lnTo>
                  <a:lnTo>
                    <a:pt x="182735" y="1443420"/>
                  </a:lnTo>
                  <a:lnTo>
                    <a:pt x="188470" y="1519375"/>
                  </a:lnTo>
                  <a:lnTo>
                    <a:pt x="193705" y="1594000"/>
                  </a:lnTo>
                  <a:lnTo>
                    <a:pt x="198605" y="1667739"/>
                  </a:lnTo>
                  <a:lnTo>
                    <a:pt x="202578" y="1738770"/>
                  </a:lnTo>
                  <a:lnTo>
                    <a:pt x="205932" y="1807997"/>
                  </a:lnTo>
                  <a:lnTo>
                    <a:pt x="208873" y="1876020"/>
                  </a:lnTo>
                  <a:lnTo>
                    <a:pt x="211540" y="1941125"/>
                  </a:lnTo>
                  <a:lnTo>
                    <a:pt x="214022" y="2004284"/>
                  </a:lnTo>
                  <a:lnTo>
                    <a:pt x="216384" y="2066145"/>
                  </a:lnTo>
                  <a:lnTo>
                    <a:pt x="217957" y="2122908"/>
                  </a:lnTo>
                  <a:lnTo>
                    <a:pt x="219007" y="2176272"/>
                  </a:lnTo>
                  <a:lnTo>
                    <a:pt x="219706" y="2227370"/>
                  </a:lnTo>
                  <a:lnTo>
                    <a:pt x="219467" y="2272725"/>
                  </a:lnTo>
                  <a:lnTo>
                    <a:pt x="218603" y="2314250"/>
                  </a:lnTo>
                  <a:lnTo>
                    <a:pt x="217321" y="2353223"/>
                  </a:lnTo>
                  <a:lnTo>
                    <a:pt x="216466" y="2386965"/>
                  </a:lnTo>
                  <a:lnTo>
                    <a:pt x="215896" y="2417221"/>
                  </a:lnTo>
                  <a:lnTo>
                    <a:pt x="215516" y="2445153"/>
                  </a:lnTo>
                  <a:lnTo>
                    <a:pt x="215094" y="2483715"/>
                  </a:lnTo>
                  <a:lnTo>
                    <a:pt x="214756" y="253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4676"/>
          <p:cNvSpPr/>
          <p:nvPr>
            <p:custDataLst>
              <p:tags r:id="rId1"/>
            </p:custDataLst>
          </p:nvPr>
        </p:nvSpPr>
        <p:spPr>
          <a:xfrm>
            <a:off x="4724400" y="939800"/>
            <a:ext cx="4229101" cy="2260601"/>
          </a:xfrm>
          <a:custGeom>
            <a:avLst/>
            <a:gdLst/>
            <a:ahLst/>
            <a:cxnLst/>
            <a:rect l="0" t="0" r="0" b="0"/>
            <a:pathLst>
              <a:path w="4229101" h="2260601">
                <a:moveTo>
                  <a:pt x="0" y="2260600"/>
                </a:moveTo>
                <a:lnTo>
                  <a:pt x="0" y="2260600"/>
                </a:lnTo>
                <a:lnTo>
                  <a:pt x="39679" y="2260600"/>
                </a:lnTo>
                <a:lnTo>
                  <a:pt x="79882" y="2259188"/>
                </a:lnTo>
                <a:lnTo>
                  <a:pt x="118523" y="2253858"/>
                </a:lnTo>
                <a:lnTo>
                  <a:pt x="141810" y="2249755"/>
                </a:lnTo>
                <a:lnTo>
                  <a:pt x="167212" y="2244903"/>
                </a:lnTo>
                <a:lnTo>
                  <a:pt x="194025" y="2239552"/>
                </a:lnTo>
                <a:lnTo>
                  <a:pt x="224600" y="2233868"/>
                </a:lnTo>
                <a:lnTo>
                  <a:pt x="257683" y="2227962"/>
                </a:lnTo>
                <a:lnTo>
                  <a:pt x="292439" y="2221908"/>
                </a:lnTo>
                <a:lnTo>
                  <a:pt x="329721" y="2215755"/>
                </a:lnTo>
                <a:lnTo>
                  <a:pt x="368686" y="2209537"/>
                </a:lnTo>
                <a:lnTo>
                  <a:pt x="408774" y="2203275"/>
                </a:lnTo>
                <a:lnTo>
                  <a:pt x="448905" y="2198394"/>
                </a:lnTo>
                <a:lnTo>
                  <a:pt x="489065" y="2194436"/>
                </a:lnTo>
                <a:lnTo>
                  <a:pt x="529243" y="2191090"/>
                </a:lnTo>
                <a:lnTo>
                  <a:pt x="568728" y="2188154"/>
                </a:lnTo>
                <a:lnTo>
                  <a:pt x="607752" y="2185492"/>
                </a:lnTo>
                <a:lnTo>
                  <a:pt x="646468" y="2183011"/>
                </a:lnTo>
                <a:lnTo>
                  <a:pt x="683568" y="2180652"/>
                </a:lnTo>
                <a:lnTo>
                  <a:pt x="719590" y="2178373"/>
                </a:lnTo>
                <a:lnTo>
                  <a:pt x="754893" y="2176149"/>
                </a:lnTo>
                <a:lnTo>
                  <a:pt x="788307" y="2173255"/>
                </a:lnTo>
                <a:lnTo>
                  <a:pt x="820460" y="2169914"/>
                </a:lnTo>
                <a:lnTo>
                  <a:pt x="851774" y="2166276"/>
                </a:lnTo>
                <a:lnTo>
                  <a:pt x="881116" y="2162440"/>
                </a:lnTo>
                <a:lnTo>
                  <a:pt x="909144" y="2158471"/>
                </a:lnTo>
                <a:lnTo>
                  <a:pt x="936296" y="2154413"/>
                </a:lnTo>
                <a:lnTo>
                  <a:pt x="979636" y="2146143"/>
                </a:lnTo>
                <a:lnTo>
                  <a:pt x="1015360" y="2138469"/>
                </a:lnTo>
                <a:lnTo>
                  <a:pt x="1059712" y="2130182"/>
                </a:lnTo>
                <a:lnTo>
                  <a:pt x="1103977" y="2114931"/>
                </a:lnTo>
                <a:lnTo>
                  <a:pt x="1102608" y="2114720"/>
                </a:lnTo>
                <a:lnTo>
                  <a:pt x="1099352" y="2114583"/>
                </a:lnTo>
                <a:lnTo>
                  <a:pt x="1102158" y="2114560"/>
                </a:lnTo>
                <a:lnTo>
                  <a:pt x="1103073" y="2113851"/>
                </a:lnTo>
                <a:lnTo>
                  <a:pt x="1104088" y="2111182"/>
                </a:lnTo>
                <a:lnTo>
                  <a:pt x="1106749" y="2066890"/>
                </a:lnTo>
                <a:lnTo>
                  <a:pt x="1108035" y="2035517"/>
                </a:lnTo>
                <a:lnTo>
                  <a:pt x="1103948" y="1990003"/>
                </a:lnTo>
                <a:lnTo>
                  <a:pt x="1100244" y="1949835"/>
                </a:lnTo>
                <a:lnTo>
                  <a:pt x="1096245" y="1908464"/>
                </a:lnTo>
                <a:lnTo>
                  <a:pt x="1092117" y="1868439"/>
                </a:lnTo>
                <a:lnTo>
                  <a:pt x="1087930" y="1830190"/>
                </a:lnTo>
                <a:lnTo>
                  <a:pt x="1083717" y="1794375"/>
                </a:lnTo>
                <a:lnTo>
                  <a:pt x="1079492" y="1761524"/>
                </a:lnTo>
                <a:lnTo>
                  <a:pt x="1071266" y="1717144"/>
                </a:lnTo>
                <a:lnTo>
                  <a:pt x="1061773" y="1679065"/>
                </a:lnTo>
                <a:lnTo>
                  <a:pt x="1052245" y="1637964"/>
                </a:lnTo>
                <a:lnTo>
                  <a:pt x="1042677" y="1591007"/>
                </a:lnTo>
                <a:lnTo>
                  <a:pt x="1032673" y="1544240"/>
                </a:lnTo>
                <a:lnTo>
                  <a:pt x="1026506" y="1527724"/>
                </a:lnTo>
                <a:lnTo>
                  <a:pt x="1018553" y="1520246"/>
                </a:lnTo>
                <a:lnTo>
                  <a:pt x="971605" y="1485548"/>
                </a:lnTo>
                <a:lnTo>
                  <a:pt x="965575" y="1479901"/>
                </a:lnTo>
                <a:lnTo>
                  <a:pt x="1009455" y="1472656"/>
                </a:lnTo>
                <a:lnTo>
                  <a:pt x="1046986" y="1466689"/>
                </a:lnTo>
                <a:lnTo>
                  <a:pt x="1079867" y="1462545"/>
                </a:lnTo>
                <a:lnTo>
                  <a:pt x="1120349" y="1458351"/>
                </a:lnTo>
                <a:lnTo>
                  <a:pt x="1164213" y="1452255"/>
                </a:lnTo>
                <a:lnTo>
                  <a:pt x="1186776" y="1448653"/>
                </a:lnTo>
                <a:lnTo>
                  <a:pt x="1212401" y="1445546"/>
                </a:lnTo>
                <a:lnTo>
                  <a:pt x="1240066" y="1442770"/>
                </a:lnTo>
                <a:lnTo>
                  <a:pt x="1269095" y="1440213"/>
                </a:lnTo>
                <a:lnTo>
                  <a:pt x="1299030" y="1437803"/>
                </a:lnTo>
                <a:lnTo>
                  <a:pt x="1329570" y="1435491"/>
                </a:lnTo>
                <a:lnTo>
                  <a:pt x="1360514" y="1433244"/>
                </a:lnTo>
                <a:lnTo>
                  <a:pt x="1391726" y="1431040"/>
                </a:lnTo>
                <a:lnTo>
                  <a:pt x="1423117" y="1428866"/>
                </a:lnTo>
                <a:lnTo>
                  <a:pt x="1454628" y="1426710"/>
                </a:lnTo>
                <a:lnTo>
                  <a:pt x="1486218" y="1424568"/>
                </a:lnTo>
                <a:lnTo>
                  <a:pt x="1517862" y="1422434"/>
                </a:lnTo>
                <a:lnTo>
                  <a:pt x="1549542" y="1420306"/>
                </a:lnTo>
                <a:lnTo>
                  <a:pt x="1579834" y="1418182"/>
                </a:lnTo>
                <a:lnTo>
                  <a:pt x="1609200" y="1416060"/>
                </a:lnTo>
                <a:lnTo>
                  <a:pt x="1637950" y="1413940"/>
                </a:lnTo>
                <a:lnTo>
                  <a:pt x="1665583" y="1412527"/>
                </a:lnTo>
                <a:lnTo>
                  <a:pt x="1692472" y="1411585"/>
                </a:lnTo>
                <a:lnTo>
                  <a:pt x="1718865" y="1410956"/>
                </a:lnTo>
                <a:lnTo>
                  <a:pt x="1743516" y="1410538"/>
                </a:lnTo>
                <a:lnTo>
                  <a:pt x="1789720" y="1410072"/>
                </a:lnTo>
                <a:lnTo>
                  <a:pt x="1826247" y="1409865"/>
                </a:lnTo>
                <a:lnTo>
                  <a:pt x="1868730" y="1407868"/>
                </a:lnTo>
                <a:lnTo>
                  <a:pt x="1899898" y="1406570"/>
                </a:lnTo>
                <a:lnTo>
                  <a:pt x="1914021" y="1407603"/>
                </a:lnTo>
                <a:lnTo>
                  <a:pt x="1933091" y="1403557"/>
                </a:lnTo>
                <a:lnTo>
                  <a:pt x="1933604" y="1402783"/>
                </a:lnTo>
                <a:lnTo>
                  <a:pt x="1933242" y="1401561"/>
                </a:lnTo>
                <a:lnTo>
                  <a:pt x="1932294" y="1400040"/>
                </a:lnTo>
                <a:lnTo>
                  <a:pt x="1930650" y="1383586"/>
                </a:lnTo>
                <a:lnTo>
                  <a:pt x="1929805" y="1375516"/>
                </a:lnTo>
                <a:lnTo>
                  <a:pt x="1915660" y="1328603"/>
                </a:lnTo>
                <a:lnTo>
                  <a:pt x="1904395" y="1292068"/>
                </a:lnTo>
                <a:lnTo>
                  <a:pt x="1892121" y="1248081"/>
                </a:lnTo>
                <a:lnTo>
                  <a:pt x="1883048" y="1215103"/>
                </a:lnTo>
                <a:lnTo>
                  <a:pt x="1871960" y="1179279"/>
                </a:lnTo>
                <a:lnTo>
                  <a:pt x="1859977" y="1142191"/>
                </a:lnTo>
                <a:lnTo>
                  <a:pt x="1847595" y="1104540"/>
                </a:lnTo>
                <a:lnTo>
                  <a:pt x="1835037" y="1066640"/>
                </a:lnTo>
                <a:lnTo>
                  <a:pt x="1824282" y="1026747"/>
                </a:lnTo>
                <a:lnTo>
                  <a:pt x="1814797" y="986910"/>
                </a:lnTo>
                <a:lnTo>
                  <a:pt x="1805878" y="950389"/>
                </a:lnTo>
                <a:lnTo>
                  <a:pt x="1799092" y="917225"/>
                </a:lnTo>
                <a:lnTo>
                  <a:pt x="1789423" y="872668"/>
                </a:lnTo>
                <a:lnTo>
                  <a:pt x="1773515" y="826429"/>
                </a:lnTo>
                <a:lnTo>
                  <a:pt x="1759279" y="781689"/>
                </a:lnTo>
                <a:lnTo>
                  <a:pt x="1754579" y="768931"/>
                </a:lnTo>
                <a:lnTo>
                  <a:pt x="1752615" y="737952"/>
                </a:lnTo>
                <a:lnTo>
                  <a:pt x="1759346" y="730259"/>
                </a:lnTo>
                <a:lnTo>
                  <a:pt x="1773649" y="722413"/>
                </a:lnTo>
                <a:lnTo>
                  <a:pt x="1819359" y="711283"/>
                </a:lnTo>
                <a:lnTo>
                  <a:pt x="1860810" y="706756"/>
                </a:lnTo>
                <a:lnTo>
                  <a:pt x="1895943" y="704991"/>
                </a:lnTo>
                <a:lnTo>
                  <a:pt x="1935077" y="701855"/>
                </a:lnTo>
                <a:lnTo>
                  <a:pt x="1981633" y="698110"/>
                </a:lnTo>
                <a:lnTo>
                  <a:pt x="2006888" y="696123"/>
                </a:lnTo>
                <a:lnTo>
                  <a:pt x="2034308" y="693388"/>
                </a:lnTo>
                <a:lnTo>
                  <a:pt x="2063172" y="690153"/>
                </a:lnTo>
                <a:lnTo>
                  <a:pt x="2092998" y="686585"/>
                </a:lnTo>
                <a:lnTo>
                  <a:pt x="2123466" y="683501"/>
                </a:lnTo>
                <a:lnTo>
                  <a:pt x="2154359" y="680740"/>
                </a:lnTo>
                <a:lnTo>
                  <a:pt x="2185539" y="678193"/>
                </a:lnTo>
                <a:lnTo>
                  <a:pt x="2216204" y="675084"/>
                </a:lnTo>
                <a:lnTo>
                  <a:pt x="2246525" y="671601"/>
                </a:lnTo>
                <a:lnTo>
                  <a:pt x="2276617" y="667867"/>
                </a:lnTo>
                <a:lnTo>
                  <a:pt x="2305850" y="663967"/>
                </a:lnTo>
                <a:lnTo>
                  <a:pt x="2334511" y="659956"/>
                </a:lnTo>
                <a:lnTo>
                  <a:pt x="2362791" y="655871"/>
                </a:lnTo>
                <a:lnTo>
                  <a:pt x="2388699" y="652441"/>
                </a:lnTo>
                <a:lnTo>
                  <a:pt x="2436301" y="646750"/>
                </a:lnTo>
                <a:lnTo>
                  <a:pt x="2475332" y="643750"/>
                </a:lnTo>
                <a:lnTo>
                  <a:pt x="2509142" y="641711"/>
                </a:lnTo>
                <a:lnTo>
                  <a:pt x="2553826" y="637302"/>
                </a:lnTo>
                <a:lnTo>
                  <a:pt x="2600999" y="635303"/>
                </a:lnTo>
                <a:lnTo>
                  <a:pt x="2634638" y="635027"/>
                </a:lnTo>
                <a:lnTo>
                  <a:pt x="2636958" y="634312"/>
                </a:lnTo>
                <a:lnTo>
                  <a:pt x="2638506" y="633130"/>
                </a:lnTo>
                <a:lnTo>
                  <a:pt x="2639537" y="631637"/>
                </a:lnTo>
                <a:lnTo>
                  <a:pt x="2640988" y="622793"/>
                </a:lnTo>
                <a:lnTo>
                  <a:pt x="2641546" y="577827"/>
                </a:lnTo>
                <a:lnTo>
                  <a:pt x="2638213" y="537470"/>
                </a:lnTo>
                <a:lnTo>
                  <a:pt x="2634685" y="504164"/>
                </a:lnTo>
                <a:lnTo>
                  <a:pt x="2631471" y="468901"/>
                </a:lnTo>
                <a:lnTo>
                  <a:pt x="2630042" y="434413"/>
                </a:lnTo>
                <a:lnTo>
                  <a:pt x="2627526" y="402152"/>
                </a:lnTo>
                <a:lnTo>
                  <a:pt x="2624056" y="370645"/>
                </a:lnTo>
                <a:lnTo>
                  <a:pt x="2620161" y="337828"/>
                </a:lnTo>
                <a:lnTo>
                  <a:pt x="2614003" y="290989"/>
                </a:lnTo>
                <a:lnTo>
                  <a:pt x="2607710" y="249202"/>
                </a:lnTo>
                <a:lnTo>
                  <a:pt x="2599262" y="207296"/>
                </a:lnTo>
                <a:lnTo>
                  <a:pt x="2586565" y="161171"/>
                </a:lnTo>
                <a:lnTo>
                  <a:pt x="2578230" y="143106"/>
                </a:lnTo>
                <a:lnTo>
                  <a:pt x="2576775" y="141971"/>
                </a:lnTo>
                <a:lnTo>
                  <a:pt x="2572743" y="140149"/>
                </a:lnTo>
                <a:lnTo>
                  <a:pt x="2572190" y="138018"/>
                </a:lnTo>
                <a:lnTo>
                  <a:pt x="2571776" y="133623"/>
                </a:lnTo>
                <a:lnTo>
                  <a:pt x="2575129" y="133431"/>
                </a:lnTo>
                <a:lnTo>
                  <a:pt x="2578661" y="131504"/>
                </a:lnTo>
                <a:lnTo>
                  <a:pt x="2580591" y="130003"/>
                </a:lnTo>
                <a:lnTo>
                  <a:pt x="2617215" y="118607"/>
                </a:lnTo>
                <a:lnTo>
                  <a:pt x="2662127" y="109226"/>
                </a:lnTo>
                <a:lnTo>
                  <a:pt x="2703640" y="103578"/>
                </a:lnTo>
                <a:lnTo>
                  <a:pt x="2729526" y="100097"/>
                </a:lnTo>
                <a:lnTo>
                  <a:pt x="2757367" y="96364"/>
                </a:lnTo>
                <a:lnTo>
                  <a:pt x="2790039" y="92465"/>
                </a:lnTo>
                <a:lnTo>
                  <a:pt x="2825932" y="88454"/>
                </a:lnTo>
                <a:lnTo>
                  <a:pt x="2863971" y="84370"/>
                </a:lnTo>
                <a:lnTo>
                  <a:pt x="2906264" y="79530"/>
                </a:lnTo>
                <a:lnTo>
                  <a:pt x="2951393" y="74187"/>
                </a:lnTo>
                <a:lnTo>
                  <a:pt x="2998412" y="68508"/>
                </a:lnTo>
                <a:lnTo>
                  <a:pt x="3050219" y="63311"/>
                </a:lnTo>
                <a:lnTo>
                  <a:pt x="3105218" y="58435"/>
                </a:lnTo>
                <a:lnTo>
                  <a:pt x="3162345" y="53773"/>
                </a:lnTo>
                <a:lnTo>
                  <a:pt x="3220186" y="49960"/>
                </a:lnTo>
                <a:lnTo>
                  <a:pt x="3278501" y="46712"/>
                </a:lnTo>
                <a:lnTo>
                  <a:pt x="3337134" y="43841"/>
                </a:lnTo>
                <a:lnTo>
                  <a:pt x="3395979" y="40516"/>
                </a:lnTo>
                <a:lnTo>
                  <a:pt x="3454964" y="36889"/>
                </a:lnTo>
                <a:lnTo>
                  <a:pt x="3514041" y="33059"/>
                </a:lnTo>
                <a:lnTo>
                  <a:pt x="3571066" y="29801"/>
                </a:lnTo>
                <a:lnTo>
                  <a:pt x="3626722" y="26923"/>
                </a:lnTo>
                <a:lnTo>
                  <a:pt x="3681464" y="24298"/>
                </a:lnTo>
                <a:lnTo>
                  <a:pt x="3734188" y="21843"/>
                </a:lnTo>
                <a:lnTo>
                  <a:pt x="3785564" y="19501"/>
                </a:lnTo>
                <a:lnTo>
                  <a:pt x="3836042" y="17234"/>
                </a:lnTo>
                <a:lnTo>
                  <a:pt x="3883100" y="14312"/>
                </a:lnTo>
                <a:lnTo>
                  <a:pt x="3927878" y="10952"/>
                </a:lnTo>
                <a:lnTo>
                  <a:pt x="3971135" y="7301"/>
                </a:lnTo>
                <a:lnTo>
                  <a:pt x="4011262" y="4868"/>
                </a:lnTo>
                <a:lnTo>
                  <a:pt x="4049303" y="3245"/>
                </a:lnTo>
                <a:lnTo>
                  <a:pt x="4085952" y="2163"/>
                </a:lnTo>
                <a:lnTo>
                  <a:pt x="4118146" y="1442"/>
                </a:lnTo>
                <a:lnTo>
                  <a:pt x="4147369" y="961"/>
                </a:lnTo>
                <a:lnTo>
                  <a:pt x="4192774" y="427"/>
                </a:lnTo>
                <a:lnTo>
                  <a:pt x="42291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4677"/>
          <p:cNvSpPr/>
          <p:nvPr>
            <p:custDataLst>
              <p:tags r:id="rId2"/>
            </p:custDataLst>
          </p:nvPr>
        </p:nvSpPr>
        <p:spPr>
          <a:xfrm>
            <a:off x="4711700" y="546100"/>
            <a:ext cx="4152901" cy="2628901"/>
          </a:xfrm>
          <a:custGeom>
            <a:avLst/>
            <a:gdLst/>
            <a:ahLst/>
            <a:cxnLst/>
            <a:rect l="0" t="0" r="0" b="0"/>
            <a:pathLst>
              <a:path w="4152901" h="2628901">
                <a:moveTo>
                  <a:pt x="0" y="2628900"/>
                </a:moveTo>
                <a:lnTo>
                  <a:pt x="0" y="2628900"/>
                </a:lnTo>
                <a:lnTo>
                  <a:pt x="3371" y="2628900"/>
                </a:lnTo>
                <a:lnTo>
                  <a:pt x="6907" y="2627019"/>
                </a:lnTo>
                <a:lnTo>
                  <a:pt x="8838" y="2625529"/>
                </a:lnTo>
                <a:lnTo>
                  <a:pt x="48988" y="2619440"/>
                </a:lnTo>
                <a:lnTo>
                  <a:pt x="79394" y="2615759"/>
                </a:lnTo>
                <a:lnTo>
                  <a:pt x="116425" y="2611771"/>
                </a:lnTo>
                <a:lnTo>
                  <a:pt x="156402" y="2607646"/>
                </a:lnTo>
                <a:lnTo>
                  <a:pt x="201450" y="2603461"/>
                </a:lnTo>
                <a:lnTo>
                  <a:pt x="225317" y="2601358"/>
                </a:lnTo>
                <a:lnTo>
                  <a:pt x="250401" y="2599955"/>
                </a:lnTo>
                <a:lnTo>
                  <a:pt x="276295" y="2599020"/>
                </a:lnTo>
                <a:lnTo>
                  <a:pt x="302730" y="2598397"/>
                </a:lnTo>
                <a:lnTo>
                  <a:pt x="329525" y="2597275"/>
                </a:lnTo>
                <a:lnTo>
                  <a:pt x="356562" y="2595823"/>
                </a:lnTo>
                <a:lnTo>
                  <a:pt x="383758" y="2594149"/>
                </a:lnTo>
                <a:lnTo>
                  <a:pt x="409649" y="2593032"/>
                </a:lnTo>
                <a:lnTo>
                  <a:pt x="434672" y="2592288"/>
                </a:lnTo>
                <a:lnTo>
                  <a:pt x="459115" y="2591792"/>
                </a:lnTo>
                <a:lnTo>
                  <a:pt x="505087" y="2589359"/>
                </a:lnTo>
                <a:lnTo>
                  <a:pt x="547628" y="2585926"/>
                </a:lnTo>
                <a:lnTo>
                  <a:pt x="585349" y="2582049"/>
                </a:lnTo>
                <a:lnTo>
                  <a:pt x="619048" y="2577974"/>
                </a:lnTo>
                <a:lnTo>
                  <a:pt x="662024" y="2571712"/>
                </a:lnTo>
                <a:lnTo>
                  <a:pt x="693337" y="2563508"/>
                </a:lnTo>
                <a:lnTo>
                  <a:pt x="716138" y="2551464"/>
                </a:lnTo>
                <a:lnTo>
                  <a:pt x="718726" y="2548348"/>
                </a:lnTo>
                <a:lnTo>
                  <a:pt x="721600" y="2541123"/>
                </a:lnTo>
                <a:lnTo>
                  <a:pt x="723698" y="2507791"/>
                </a:lnTo>
                <a:lnTo>
                  <a:pt x="718847" y="2462624"/>
                </a:lnTo>
                <a:lnTo>
                  <a:pt x="714435" y="2417864"/>
                </a:lnTo>
                <a:lnTo>
                  <a:pt x="708788" y="2374068"/>
                </a:lnTo>
                <a:lnTo>
                  <a:pt x="706600" y="2341839"/>
                </a:lnTo>
                <a:lnTo>
                  <a:pt x="705628" y="2307995"/>
                </a:lnTo>
                <a:lnTo>
                  <a:pt x="705196" y="2271787"/>
                </a:lnTo>
                <a:lnTo>
                  <a:pt x="705003" y="2238291"/>
                </a:lnTo>
                <a:lnTo>
                  <a:pt x="706777" y="2195429"/>
                </a:lnTo>
                <a:lnTo>
                  <a:pt x="713697" y="2149341"/>
                </a:lnTo>
                <a:lnTo>
                  <a:pt x="718924" y="2106292"/>
                </a:lnTo>
                <a:lnTo>
                  <a:pt x="722917" y="2089165"/>
                </a:lnTo>
                <a:lnTo>
                  <a:pt x="721582" y="2083748"/>
                </a:lnTo>
                <a:lnTo>
                  <a:pt x="718346" y="2077892"/>
                </a:lnTo>
                <a:lnTo>
                  <a:pt x="718786" y="2077411"/>
                </a:lnTo>
                <a:lnTo>
                  <a:pt x="723087" y="2076577"/>
                </a:lnTo>
                <a:lnTo>
                  <a:pt x="768744" y="2075747"/>
                </a:lnTo>
                <a:lnTo>
                  <a:pt x="813008" y="2071425"/>
                </a:lnTo>
                <a:lnTo>
                  <a:pt x="859194" y="2070493"/>
                </a:lnTo>
                <a:lnTo>
                  <a:pt x="894097" y="2069569"/>
                </a:lnTo>
                <a:lnTo>
                  <a:pt x="935480" y="2066807"/>
                </a:lnTo>
                <a:lnTo>
                  <a:pt x="979743" y="2063227"/>
                </a:lnTo>
                <a:lnTo>
                  <a:pt x="1025991" y="2059284"/>
                </a:lnTo>
                <a:lnTo>
                  <a:pt x="1050178" y="2057245"/>
                </a:lnTo>
                <a:lnTo>
                  <a:pt x="1074768" y="2055180"/>
                </a:lnTo>
                <a:lnTo>
                  <a:pt x="1099629" y="2053098"/>
                </a:lnTo>
                <a:lnTo>
                  <a:pt x="1124669" y="2051004"/>
                </a:lnTo>
                <a:lnTo>
                  <a:pt x="1149829" y="2048903"/>
                </a:lnTo>
                <a:lnTo>
                  <a:pt x="1174364" y="2046796"/>
                </a:lnTo>
                <a:lnTo>
                  <a:pt x="1198481" y="2044687"/>
                </a:lnTo>
                <a:lnTo>
                  <a:pt x="1244564" y="2040461"/>
                </a:lnTo>
                <a:lnTo>
                  <a:pt x="1286212" y="2036231"/>
                </a:lnTo>
                <a:lnTo>
                  <a:pt x="1322125" y="2031999"/>
                </a:lnTo>
                <a:lnTo>
                  <a:pt x="1368229" y="2025650"/>
                </a:lnTo>
                <a:lnTo>
                  <a:pt x="1411621" y="2017183"/>
                </a:lnTo>
                <a:lnTo>
                  <a:pt x="1450391" y="1999016"/>
                </a:lnTo>
                <a:lnTo>
                  <a:pt x="1457889" y="1992411"/>
                </a:lnTo>
                <a:lnTo>
                  <a:pt x="1468451" y="1976672"/>
                </a:lnTo>
                <a:lnTo>
                  <a:pt x="1483753" y="1935779"/>
                </a:lnTo>
                <a:lnTo>
                  <a:pt x="1490992" y="1892756"/>
                </a:lnTo>
                <a:lnTo>
                  <a:pt x="1495660" y="1845980"/>
                </a:lnTo>
                <a:lnTo>
                  <a:pt x="1493574" y="1803630"/>
                </a:lnTo>
                <a:lnTo>
                  <a:pt x="1492838" y="1771987"/>
                </a:lnTo>
                <a:lnTo>
                  <a:pt x="1490630" y="1739109"/>
                </a:lnTo>
                <a:lnTo>
                  <a:pt x="1487297" y="1706388"/>
                </a:lnTo>
                <a:lnTo>
                  <a:pt x="1482159" y="1659493"/>
                </a:lnTo>
                <a:lnTo>
                  <a:pt x="1480710" y="1626788"/>
                </a:lnTo>
                <a:lnTo>
                  <a:pt x="1476522" y="1580012"/>
                </a:lnTo>
                <a:lnTo>
                  <a:pt x="1467443" y="1538244"/>
                </a:lnTo>
                <a:lnTo>
                  <a:pt x="1457507" y="1496344"/>
                </a:lnTo>
                <a:lnTo>
                  <a:pt x="1450080" y="1449515"/>
                </a:lnTo>
                <a:lnTo>
                  <a:pt x="1447802" y="1422446"/>
                </a:lnTo>
                <a:lnTo>
                  <a:pt x="1451172" y="1422414"/>
                </a:lnTo>
                <a:lnTo>
                  <a:pt x="1471566" y="1416934"/>
                </a:lnTo>
                <a:lnTo>
                  <a:pt x="1514201" y="1412756"/>
                </a:lnTo>
                <a:lnTo>
                  <a:pt x="1559694" y="1408893"/>
                </a:lnTo>
                <a:lnTo>
                  <a:pt x="1592075" y="1403226"/>
                </a:lnTo>
                <a:lnTo>
                  <a:pt x="1631397" y="1397886"/>
                </a:lnTo>
                <a:lnTo>
                  <a:pt x="1675449" y="1392455"/>
                </a:lnTo>
                <a:lnTo>
                  <a:pt x="1699049" y="1389031"/>
                </a:lnTo>
                <a:lnTo>
                  <a:pt x="1723249" y="1385337"/>
                </a:lnTo>
                <a:lnTo>
                  <a:pt x="1749260" y="1381464"/>
                </a:lnTo>
                <a:lnTo>
                  <a:pt x="1776479" y="1377470"/>
                </a:lnTo>
                <a:lnTo>
                  <a:pt x="1804502" y="1373397"/>
                </a:lnTo>
                <a:lnTo>
                  <a:pt x="1831652" y="1369270"/>
                </a:lnTo>
                <a:lnTo>
                  <a:pt x="1858218" y="1365108"/>
                </a:lnTo>
                <a:lnTo>
                  <a:pt x="1884395" y="1360922"/>
                </a:lnTo>
                <a:lnTo>
                  <a:pt x="1910314" y="1356720"/>
                </a:lnTo>
                <a:lnTo>
                  <a:pt x="1936059" y="1352508"/>
                </a:lnTo>
                <a:lnTo>
                  <a:pt x="1961690" y="1348288"/>
                </a:lnTo>
                <a:lnTo>
                  <a:pt x="2008982" y="1341719"/>
                </a:lnTo>
                <a:lnTo>
                  <a:pt x="2052814" y="1336447"/>
                </a:lnTo>
                <a:lnTo>
                  <a:pt x="2093461" y="1331752"/>
                </a:lnTo>
                <a:lnTo>
                  <a:pt x="2127049" y="1325433"/>
                </a:lnTo>
                <a:lnTo>
                  <a:pt x="2165996" y="1315823"/>
                </a:lnTo>
                <a:lnTo>
                  <a:pt x="2211329" y="1306896"/>
                </a:lnTo>
                <a:lnTo>
                  <a:pt x="2221071" y="1303275"/>
                </a:lnTo>
                <a:lnTo>
                  <a:pt x="2223664" y="1302767"/>
                </a:lnTo>
                <a:lnTo>
                  <a:pt x="2225393" y="1301722"/>
                </a:lnTo>
                <a:lnTo>
                  <a:pt x="2226545" y="1300320"/>
                </a:lnTo>
                <a:lnTo>
                  <a:pt x="2228810" y="1295485"/>
                </a:lnTo>
                <a:lnTo>
                  <a:pt x="2222760" y="1289314"/>
                </a:lnTo>
                <a:lnTo>
                  <a:pt x="2219135" y="1267388"/>
                </a:lnTo>
                <a:lnTo>
                  <a:pt x="2202728" y="1229117"/>
                </a:lnTo>
                <a:lnTo>
                  <a:pt x="2190536" y="1193681"/>
                </a:lnTo>
                <a:lnTo>
                  <a:pt x="2176105" y="1147433"/>
                </a:lnTo>
                <a:lnTo>
                  <a:pt x="2165191" y="1113926"/>
                </a:lnTo>
                <a:lnTo>
                  <a:pt x="2155637" y="1077867"/>
                </a:lnTo>
                <a:lnTo>
                  <a:pt x="2148568" y="1042556"/>
                </a:lnTo>
                <a:lnTo>
                  <a:pt x="2142369" y="1008753"/>
                </a:lnTo>
                <a:lnTo>
                  <a:pt x="2131651" y="962661"/>
                </a:lnTo>
                <a:lnTo>
                  <a:pt x="2122987" y="922584"/>
                </a:lnTo>
                <a:lnTo>
                  <a:pt x="2109658" y="878962"/>
                </a:lnTo>
                <a:lnTo>
                  <a:pt x="2102172" y="835728"/>
                </a:lnTo>
                <a:lnTo>
                  <a:pt x="2095501" y="806456"/>
                </a:lnTo>
                <a:lnTo>
                  <a:pt x="2095501" y="806454"/>
                </a:lnTo>
                <a:lnTo>
                  <a:pt x="2095500" y="806453"/>
                </a:lnTo>
                <a:lnTo>
                  <a:pt x="2095500" y="806451"/>
                </a:lnTo>
                <a:lnTo>
                  <a:pt x="2101588" y="800361"/>
                </a:lnTo>
                <a:lnTo>
                  <a:pt x="2101772" y="796806"/>
                </a:lnTo>
                <a:lnTo>
                  <a:pt x="2102503" y="795788"/>
                </a:lnTo>
                <a:lnTo>
                  <a:pt x="2103697" y="795108"/>
                </a:lnTo>
                <a:lnTo>
                  <a:pt x="2105198" y="794656"/>
                </a:lnTo>
                <a:lnTo>
                  <a:pt x="2110681" y="790647"/>
                </a:lnTo>
                <a:lnTo>
                  <a:pt x="2154876" y="782501"/>
                </a:lnTo>
                <a:lnTo>
                  <a:pt x="2201757" y="780536"/>
                </a:lnTo>
                <a:lnTo>
                  <a:pt x="2242145" y="776037"/>
                </a:lnTo>
                <a:lnTo>
                  <a:pt x="2273329" y="772237"/>
                </a:lnTo>
                <a:lnTo>
                  <a:pt x="2309767" y="768196"/>
                </a:lnTo>
                <a:lnTo>
                  <a:pt x="2349480" y="764754"/>
                </a:lnTo>
                <a:lnTo>
                  <a:pt x="2390648" y="763224"/>
                </a:lnTo>
                <a:lnTo>
                  <a:pt x="2434345" y="760662"/>
                </a:lnTo>
                <a:lnTo>
                  <a:pt x="2478931" y="757878"/>
                </a:lnTo>
                <a:lnTo>
                  <a:pt x="2522265" y="756640"/>
                </a:lnTo>
                <a:lnTo>
                  <a:pt x="2565044" y="756090"/>
                </a:lnTo>
                <a:lnTo>
                  <a:pt x="2606870" y="755846"/>
                </a:lnTo>
                <a:lnTo>
                  <a:pt x="2646625" y="755737"/>
                </a:lnTo>
                <a:lnTo>
                  <a:pt x="2685461" y="753807"/>
                </a:lnTo>
                <a:lnTo>
                  <a:pt x="2721771" y="751303"/>
                </a:lnTo>
                <a:lnTo>
                  <a:pt x="2765308" y="749188"/>
                </a:lnTo>
                <a:lnTo>
                  <a:pt x="2810100" y="742510"/>
                </a:lnTo>
                <a:lnTo>
                  <a:pt x="2848514" y="732309"/>
                </a:lnTo>
                <a:lnTo>
                  <a:pt x="2856564" y="728107"/>
                </a:lnTo>
                <a:lnTo>
                  <a:pt x="2865062" y="718405"/>
                </a:lnTo>
                <a:lnTo>
                  <a:pt x="2866068" y="713886"/>
                </a:lnTo>
                <a:lnTo>
                  <a:pt x="2864138" y="668989"/>
                </a:lnTo>
                <a:lnTo>
                  <a:pt x="2862025" y="622612"/>
                </a:lnTo>
                <a:lnTo>
                  <a:pt x="2856959" y="577942"/>
                </a:lnTo>
                <a:lnTo>
                  <a:pt x="2850990" y="533427"/>
                </a:lnTo>
                <a:lnTo>
                  <a:pt x="2844753" y="487077"/>
                </a:lnTo>
                <a:lnTo>
                  <a:pt x="2838436" y="439476"/>
                </a:lnTo>
                <a:lnTo>
                  <a:pt x="2832095" y="395974"/>
                </a:lnTo>
                <a:lnTo>
                  <a:pt x="2825749" y="358155"/>
                </a:lnTo>
                <a:lnTo>
                  <a:pt x="2817283" y="317142"/>
                </a:lnTo>
                <a:lnTo>
                  <a:pt x="2807953" y="273576"/>
                </a:lnTo>
                <a:lnTo>
                  <a:pt x="2804983" y="248277"/>
                </a:lnTo>
                <a:lnTo>
                  <a:pt x="2800373" y="228746"/>
                </a:lnTo>
                <a:lnTo>
                  <a:pt x="2800357" y="225272"/>
                </a:lnTo>
                <a:lnTo>
                  <a:pt x="2801765" y="224265"/>
                </a:lnTo>
                <a:lnTo>
                  <a:pt x="2849302" y="208553"/>
                </a:lnTo>
                <a:lnTo>
                  <a:pt x="2885606" y="199229"/>
                </a:lnTo>
                <a:lnTo>
                  <a:pt x="2910105" y="192792"/>
                </a:lnTo>
                <a:lnTo>
                  <a:pt x="2937019" y="185678"/>
                </a:lnTo>
                <a:lnTo>
                  <a:pt x="2969780" y="178113"/>
                </a:lnTo>
                <a:lnTo>
                  <a:pt x="3006436" y="170247"/>
                </a:lnTo>
                <a:lnTo>
                  <a:pt x="3045691" y="162182"/>
                </a:lnTo>
                <a:lnTo>
                  <a:pt x="3090204" y="153277"/>
                </a:lnTo>
                <a:lnTo>
                  <a:pt x="3138226" y="143812"/>
                </a:lnTo>
                <a:lnTo>
                  <a:pt x="3188583" y="133975"/>
                </a:lnTo>
                <a:lnTo>
                  <a:pt x="3244733" y="123183"/>
                </a:lnTo>
                <a:lnTo>
                  <a:pt x="3304744" y="111755"/>
                </a:lnTo>
                <a:lnTo>
                  <a:pt x="3367330" y="99904"/>
                </a:lnTo>
                <a:lnTo>
                  <a:pt x="3431631" y="89180"/>
                </a:lnTo>
                <a:lnTo>
                  <a:pt x="3497076" y="79209"/>
                </a:lnTo>
                <a:lnTo>
                  <a:pt x="3563284" y="69739"/>
                </a:lnTo>
                <a:lnTo>
                  <a:pt x="3627884" y="60604"/>
                </a:lnTo>
                <a:lnTo>
                  <a:pt x="3691411" y="51692"/>
                </a:lnTo>
                <a:lnTo>
                  <a:pt x="3754224" y="42928"/>
                </a:lnTo>
                <a:lnTo>
                  <a:pt x="3813738" y="35674"/>
                </a:lnTo>
                <a:lnTo>
                  <a:pt x="3871053" y="29427"/>
                </a:lnTo>
                <a:lnTo>
                  <a:pt x="3926901" y="23851"/>
                </a:lnTo>
                <a:lnTo>
                  <a:pt x="3976835" y="18723"/>
                </a:lnTo>
                <a:lnTo>
                  <a:pt x="4022823" y="13893"/>
                </a:lnTo>
                <a:lnTo>
                  <a:pt x="4066182" y="9262"/>
                </a:lnTo>
                <a:lnTo>
                  <a:pt x="4095088" y="6175"/>
                </a:lnTo>
                <a:lnTo>
                  <a:pt x="41529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4678"/>
          <p:cNvSpPr/>
          <p:nvPr>
            <p:custDataLst>
              <p:tags r:id="rId3"/>
            </p:custDataLst>
          </p:nvPr>
        </p:nvSpPr>
        <p:spPr>
          <a:xfrm>
            <a:off x="1854200" y="3867150"/>
            <a:ext cx="3143251" cy="1298545"/>
          </a:xfrm>
          <a:custGeom>
            <a:avLst/>
            <a:gdLst/>
            <a:ahLst/>
            <a:cxnLst/>
            <a:rect l="0" t="0" r="0" b="0"/>
            <a:pathLst>
              <a:path w="3143251" h="1298545">
                <a:moveTo>
                  <a:pt x="0" y="1295400"/>
                </a:moveTo>
                <a:lnTo>
                  <a:pt x="0" y="1295400"/>
                </a:lnTo>
                <a:lnTo>
                  <a:pt x="40164" y="1297281"/>
                </a:lnTo>
                <a:lnTo>
                  <a:pt x="82456" y="1298544"/>
                </a:lnTo>
                <a:lnTo>
                  <a:pt x="119197" y="1296092"/>
                </a:lnTo>
                <a:lnTo>
                  <a:pt x="163749" y="1292650"/>
                </a:lnTo>
                <a:lnTo>
                  <a:pt x="188188" y="1290744"/>
                </a:lnTo>
                <a:lnTo>
                  <a:pt x="213653" y="1288768"/>
                </a:lnTo>
                <a:lnTo>
                  <a:pt x="239802" y="1286745"/>
                </a:lnTo>
                <a:lnTo>
                  <a:pt x="267112" y="1283986"/>
                </a:lnTo>
                <a:lnTo>
                  <a:pt x="295197" y="1280735"/>
                </a:lnTo>
                <a:lnTo>
                  <a:pt x="323798" y="1277157"/>
                </a:lnTo>
                <a:lnTo>
                  <a:pt x="350626" y="1273360"/>
                </a:lnTo>
                <a:lnTo>
                  <a:pt x="376273" y="1269418"/>
                </a:lnTo>
                <a:lnTo>
                  <a:pt x="401132" y="1265379"/>
                </a:lnTo>
                <a:lnTo>
                  <a:pt x="447568" y="1257127"/>
                </a:lnTo>
                <a:lnTo>
                  <a:pt x="490313" y="1248756"/>
                </a:lnTo>
                <a:lnTo>
                  <a:pt x="528126" y="1240332"/>
                </a:lnTo>
                <a:lnTo>
                  <a:pt x="571035" y="1231027"/>
                </a:lnTo>
                <a:lnTo>
                  <a:pt x="608404" y="1219604"/>
                </a:lnTo>
                <a:lnTo>
                  <a:pt x="608097" y="1218763"/>
                </a:lnTo>
                <a:lnTo>
                  <a:pt x="588392" y="1194633"/>
                </a:lnTo>
                <a:lnTo>
                  <a:pt x="585028" y="1167179"/>
                </a:lnTo>
                <a:lnTo>
                  <a:pt x="584445" y="1130879"/>
                </a:lnTo>
                <a:lnTo>
                  <a:pt x="584309" y="1093398"/>
                </a:lnTo>
                <a:lnTo>
                  <a:pt x="584248" y="1050869"/>
                </a:lnTo>
                <a:lnTo>
                  <a:pt x="584927" y="1004686"/>
                </a:lnTo>
                <a:lnTo>
                  <a:pt x="586096" y="979530"/>
                </a:lnTo>
                <a:lnTo>
                  <a:pt x="587581" y="953586"/>
                </a:lnTo>
                <a:lnTo>
                  <a:pt x="588570" y="929235"/>
                </a:lnTo>
                <a:lnTo>
                  <a:pt x="589670" y="883364"/>
                </a:lnTo>
                <a:lnTo>
                  <a:pt x="590159" y="839458"/>
                </a:lnTo>
                <a:lnTo>
                  <a:pt x="590376" y="797131"/>
                </a:lnTo>
                <a:lnTo>
                  <a:pt x="590473" y="757153"/>
                </a:lnTo>
                <a:lnTo>
                  <a:pt x="590516" y="721980"/>
                </a:lnTo>
                <a:lnTo>
                  <a:pt x="590540" y="674412"/>
                </a:lnTo>
                <a:lnTo>
                  <a:pt x="588665" y="630920"/>
                </a:lnTo>
                <a:lnTo>
                  <a:pt x="583642" y="593104"/>
                </a:lnTo>
                <a:lnTo>
                  <a:pt x="573332" y="547997"/>
                </a:lnTo>
                <a:lnTo>
                  <a:pt x="571500" y="520703"/>
                </a:lnTo>
                <a:lnTo>
                  <a:pt x="588520" y="519994"/>
                </a:lnTo>
                <a:lnTo>
                  <a:pt x="626632" y="511861"/>
                </a:lnTo>
                <a:lnTo>
                  <a:pt x="671797" y="505773"/>
                </a:lnTo>
                <a:lnTo>
                  <a:pt x="712738" y="499719"/>
                </a:lnTo>
                <a:lnTo>
                  <a:pt x="735508" y="496129"/>
                </a:lnTo>
                <a:lnTo>
                  <a:pt x="761272" y="493031"/>
                </a:lnTo>
                <a:lnTo>
                  <a:pt x="789032" y="490260"/>
                </a:lnTo>
                <a:lnTo>
                  <a:pt x="818121" y="487706"/>
                </a:lnTo>
                <a:lnTo>
                  <a:pt x="847392" y="484593"/>
                </a:lnTo>
                <a:lnTo>
                  <a:pt x="876783" y="481107"/>
                </a:lnTo>
                <a:lnTo>
                  <a:pt x="906256" y="477371"/>
                </a:lnTo>
                <a:lnTo>
                  <a:pt x="935782" y="474175"/>
                </a:lnTo>
                <a:lnTo>
                  <a:pt x="965343" y="471339"/>
                </a:lnTo>
                <a:lnTo>
                  <a:pt x="994929" y="468743"/>
                </a:lnTo>
                <a:lnTo>
                  <a:pt x="1024530" y="467011"/>
                </a:lnTo>
                <a:lnTo>
                  <a:pt x="1054142" y="465858"/>
                </a:lnTo>
                <a:lnTo>
                  <a:pt x="1083762" y="465088"/>
                </a:lnTo>
                <a:lnTo>
                  <a:pt x="1110563" y="463870"/>
                </a:lnTo>
                <a:lnTo>
                  <a:pt x="1135486" y="462352"/>
                </a:lnTo>
                <a:lnTo>
                  <a:pt x="1181288" y="459490"/>
                </a:lnTo>
                <a:lnTo>
                  <a:pt x="1222811" y="458217"/>
                </a:lnTo>
                <a:lnTo>
                  <a:pt x="1258670" y="455771"/>
                </a:lnTo>
                <a:lnTo>
                  <a:pt x="1302861" y="452308"/>
                </a:lnTo>
                <a:lnTo>
                  <a:pt x="1346027" y="447767"/>
                </a:lnTo>
                <a:lnTo>
                  <a:pt x="1377868" y="439319"/>
                </a:lnTo>
                <a:lnTo>
                  <a:pt x="1380012" y="438224"/>
                </a:lnTo>
                <a:lnTo>
                  <a:pt x="1381441" y="436788"/>
                </a:lnTo>
                <a:lnTo>
                  <a:pt x="1384629" y="431751"/>
                </a:lnTo>
                <a:lnTo>
                  <a:pt x="1395098" y="419615"/>
                </a:lnTo>
                <a:lnTo>
                  <a:pt x="1405495" y="389560"/>
                </a:lnTo>
                <a:lnTo>
                  <a:pt x="1411825" y="355471"/>
                </a:lnTo>
                <a:lnTo>
                  <a:pt x="1418169" y="310720"/>
                </a:lnTo>
                <a:lnTo>
                  <a:pt x="1422401" y="274505"/>
                </a:lnTo>
                <a:lnTo>
                  <a:pt x="1427339" y="237008"/>
                </a:lnTo>
                <a:lnTo>
                  <a:pt x="1436642" y="189542"/>
                </a:lnTo>
                <a:lnTo>
                  <a:pt x="1442382" y="144946"/>
                </a:lnTo>
                <a:lnTo>
                  <a:pt x="1450854" y="98928"/>
                </a:lnTo>
                <a:lnTo>
                  <a:pt x="1454142" y="82595"/>
                </a:lnTo>
                <a:lnTo>
                  <a:pt x="1496866" y="82551"/>
                </a:lnTo>
                <a:lnTo>
                  <a:pt x="1530990" y="82550"/>
                </a:lnTo>
                <a:lnTo>
                  <a:pt x="1578613" y="81844"/>
                </a:lnTo>
                <a:lnTo>
                  <a:pt x="1609092" y="80668"/>
                </a:lnTo>
                <a:lnTo>
                  <a:pt x="1642111" y="79179"/>
                </a:lnTo>
                <a:lnTo>
                  <a:pt x="1681057" y="76775"/>
                </a:lnTo>
                <a:lnTo>
                  <a:pt x="1723955" y="73761"/>
                </a:lnTo>
                <a:lnTo>
                  <a:pt x="1769486" y="70340"/>
                </a:lnTo>
                <a:lnTo>
                  <a:pt x="1822419" y="65944"/>
                </a:lnTo>
                <a:lnTo>
                  <a:pt x="1880285" y="60896"/>
                </a:lnTo>
                <a:lnTo>
                  <a:pt x="1941440" y="55414"/>
                </a:lnTo>
                <a:lnTo>
                  <a:pt x="2004787" y="51053"/>
                </a:lnTo>
                <a:lnTo>
                  <a:pt x="2069597" y="47441"/>
                </a:lnTo>
                <a:lnTo>
                  <a:pt x="2135381" y="44327"/>
                </a:lnTo>
                <a:lnTo>
                  <a:pt x="2201110" y="41546"/>
                </a:lnTo>
                <a:lnTo>
                  <a:pt x="2266801" y="38986"/>
                </a:lnTo>
                <a:lnTo>
                  <a:pt x="2332467" y="36574"/>
                </a:lnTo>
                <a:lnTo>
                  <a:pt x="2397411" y="34261"/>
                </a:lnTo>
                <a:lnTo>
                  <a:pt x="2461875" y="32013"/>
                </a:lnTo>
                <a:lnTo>
                  <a:pt x="2526016" y="29808"/>
                </a:lnTo>
                <a:lnTo>
                  <a:pt x="2586416" y="28339"/>
                </a:lnTo>
                <a:lnTo>
                  <a:pt x="2644322" y="27359"/>
                </a:lnTo>
                <a:lnTo>
                  <a:pt x="2700565" y="26707"/>
                </a:lnTo>
                <a:lnTo>
                  <a:pt x="2752171" y="26270"/>
                </a:lnTo>
                <a:lnTo>
                  <a:pt x="2800686" y="25981"/>
                </a:lnTo>
                <a:lnTo>
                  <a:pt x="2847141" y="25787"/>
                </a:lnTo>
                <a:lnTo>
                  <a:pt x="2888694" y="24952"/>
                </a:lnTo>
                <a:lnTo>
                  <a:pt x="2926979" y="23690"/>
                </a:lnTo>
                <a:lnTo>
                  <a:pt x="2963086" y="22144"/>
                </a:lnTo>
                <a:lnTo>
                  <a:pt x="2994213" y="20407"/>
                </a:lnTo>
                <a:lnTo>
                  <a:pt x="3022020" y="18543"/>
                </a:lnTo>
                <a:lnTo>
                  <a:pt x="3068203" y="14591"/>
                </a:lnTo>
                <a:lnTo>
                  <a:pt x="3111920" y="9105"/>
                </a:lnTo>
                <a:lnTo>
                  <a:pt x="3133340" y="6461"/>
                </a:lnTo>
                <a:lnTo>
                  <a:pt x="3136643" y="5012"/>
                </a:lnTo>
                <a:lnTo>
                  <a:pt x="3143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4679"/>
          <p:cNvSpPr/>
          <p:nvPr>
            <p:custDataLst>
              <p:tags r:id="rId4"/>
            </p:custDataLst>
          </p:nvPr>
        </p:nvSpPr>
        <p:spPr>
          <a:xfrm>
            <a:off x="1803400" y="4210871"/>
            <a:ext cx="3860801" cy="1700472"/>
          </a:xfrm>
          <a:custGeom>
            <a:avLst/>
            <a:gdLst/>
            <a:ahLst/>
            <a:cxnLst/>
            <a:rect l="0" t="0" r="0" b="0"/>
            <a:pathLst>
              <a:path w="3860801" h="1700472">
                <a:moveTo>
                  <a:pt x="0" y="1688279"/>
                </a:moveTo>
                <a:lnTo>
                  <a:pt x="0" y="1688279"/>
                </a:lnTo>
                <a:lnTo>
                  <a:pt x="39232" y="1688278"/>
                </a:lnTo>
                <a:lnTo>
                  <a:pt x="85943" y="1690161"/>
                </a:lnTo>
                <a:lnTo>
                  <a:pt x="105979" y="1691650"/>
                </a:lnTo>
                <a:lnTo>
                  <a:pt x="134152" y="1693348"/>
                </a:lnTo>
                <a:lnTo>
                  <a:pt x="167752" y="1695186"/>
                </a:lnTo>
                <a:lnTo>
                  <a:pt x="204968" y="1697118"/>
                </a:lnTo>
                <a:lnTo>
                  <a:pt x="236834" y="1698405"/>
                </a:lnTo>
                <a:lnTo>
                  <a:pt x="265134" y="1699263"/>
                </a:lnTo>
                <a:lnTo>
                  <a:pt x="291056" y="1699835"/>
                </a:lnTo>
                <a:lnTo>
                  <a:pt x="333028" y="1700471"/>
                </a:lnTo>
                <a:lnTo>
                  <a:pt x="367441" y="1700047"/>
                </a:lnTo>
                <a:lnTo>
                  <a:pt x="407792" y="1695843"/>
                </a:lnTo>
                <a:lnTo>
                  <a:pt x="423717" y="1692111"/>
                </a:lnTo>
                <a:lnTo>
                  <a:pt x="435498" y="1682455"/>
                </a:lnTo>
                <a:lnTo>
                  <a:pt x="444027" y="1668758"/>
                </a:lnTo>
                <a:lnTo>
                  <a:pt x="447817" y="1653262"/>
                </a:lnTo>
                <a:lnTo>
                  <a:pt x="446580" y="1618558"/>
                </a:lnTo>
                <a:lnTo>
                  <a:pt x="441662" y="1587443"/>
                </a:lnTo>
                <a:lnTo>
                  <a:pt x="436183" y="1551035"/>
                </a:lnTo>
                <a:lnTo>
                  <a:pt x="433748" y="1508983"/>
                </a:lnTo>
                <a:lnTo>
                  <a:pt x="432393" y="1485493"/>
                </a:lnTo>
                <a:lnTo>
                  <a:pt x="430784" y="1460661"/>
                </a:lnTo>
                <a:lnTo>
                  <a:pt x="429006" y="1434934"/>
                </a:lnTo>
                <a:lnTo>
                  <a:pt x="427821" y="1410021"/>
                </a:lnTo>
                <a:lnTo>
                  <a:pt x="427031" y="1385651"/>
                </a:lnTo>
                <a:lnTo>
                  <a:pt x="426152" y="1340700"/>
                </a:lnTo>
                <a:lnTo>
                  <a:pt x="425762" y="1304259"/>
                </a:lnTo>
                <a:lnTo>
                  <a:pt x="428914" y="1259347"/>
                </a:lnTo>
                <a:lnTo>
                  <a:pt x="431230" y="1213432"/>
                </a:lnTo>
                <a:lnTo>
                  <a:pt x="431778" y="1178919"/>
                </a:lnTo>
                <a:lnTo>
                  <a:pt x="432491" y="1177255"/>
                </a:lnTo>
                <a:lnTo>
                  <a:pt x="433672" y="1176147"/>
                </a:lnTo>
                <a:lnTo>
                  <a:pt x="437265" y="1174367"/>
                </a:lnTo>
                <a:lnTo>
                  <a:pt x="437757" y="1172242"/>
                </a:lnTo>
                <a:lnTo>
                  <a:pt x="437888" y="1170688"/>
                </a:lnTo>
                <a:lnTo>
                  <a:pt x="439386" y="1170357"/>
                </a:lnTo>
                <a:lnTo>
                  <a:pt x="479566" y="1180565"/>
                </a:lnTo>
                <a:lnTo>
                  <a:pt x="516508" y="1186714"/>
                </a:lnTo>
                <a:lnTo>
                  <a:pt x="551293" y="1190900"/>
                </a:lnTo>
                <a:lnTo>
                  <a:pt x="592623" y="1195112"/>
                </a:lnTo>
                <a:lnTo>
                  <a:pt x="615921" y="1197223"/>
                </a:lnTo>
                <a:lnTo>
                  <a:pt x="640625" y="1199336"/>
                </a:lnTo>
                <a:lnTo>
                  <a:pt x="666266" y="1201450"/>
                </a:lnTo>
                <a:lnTo>
                  <a:pt x="692533" y="1202860"/>
                </a:lnTo>
                <a:lnTo>
                  <a:pt x="719217" y="1203800"/>
                </a:lnTo>
                <a:lnTo>
                  <a:pt x="746178" y="1204426"/>
                </a:lnTo>
                <a:lnTo>
                  <a:pt x="771913" y="1204138"/>
                </a:lnTo>
                <a:lnTo>
                  <a:pt x="796831" y="1203241"/>
                </a:lnTo>
                <a:lnTo>
                  <a:pt x="843803" y="1201068"/>
                </a:lnTo>
                <a:lnTo>
                  <a:pt x="885846" y="1200101"/>
                </a:lnTo>
                <a:lnTo>
                  <a:pt x="923816" y="1199672"/>
                </a:lnTo>
                <a:lnTo>
                  <a:pt x="971283" y="1197549"/>
                </a:lnTo>
                <a:lnTo>
                  <a:pt x="1012184" y="1193882"/>
                </a:lnTo>
                <a:lnTo>
                  <a:pt x="1040447" y="1193003"/>
                </a:lnTo>
                <a:lnTo>
                  <a:pt x="1040765" y="1192289"/>
                </a:lnTo>
                <a:lnTo>
                  <a:pt x="1041118" y="1189615"/>
                </a:lnTo>
                <a:lnTo>
                  <a:pt x="1039393" y="1186074"/>
                </a:lnTo>
                <a:lnTo>
                  <a:pt x="1037945" y="1184143"/>
                </a:lnTo>
                <a:lnTo>
                  <a:pt x="1035908" y="1171311"/>
                </a:lnTo>
                <a:lnTo>
                  <a:pt x="1035219" y="1135756"/>
                </a:lnTo>
                <a:lnTo>
                  <a:pt x="1035100" y="1092455"/>
                </a:lnTo>
                <a:lnTo>
                  <a:pt x="1035072" y="1060343"/>
                </a:lnTo>
                <a:lnTo>
                  <a:pt x="1035060" y="1023492"/>
                </a:lnTo>
                <a:lnTo>
                  <a:pt x="1035054" y="984302"/>
                </a:lnTo>
                <a:lnTo>
                  <a:pt x="1035052" y="945717"/>
                </a:lnTo>
                <a:lnTo>
                  <a:pt x="1035051" y="907401"/>
                </a:lnTo>
                <a:lnTo>
                  <a:pt x="1035756" y="870617"/>
                </a:lnTo>
                <a:lnTo>
                  <a:pt x="1039414" y="823552"/>
                </a:lnTo>
                <a:lnTo>
                  <a:pt x="1041008" y="779092"/>
                </a:lnTo>
                <a:lnTo>
                  <a:pt x="1041400" y="735826"/>
                </a:lnTo>
                <a:lnTo>
                  <a:pt x="1052244" y="736494"/>
                </a:lnTo>
                <a:lnTo>
                  <a:pt x="1093431" y="741541"/>
                </a:lnTo>
                <a:lnTo>
                  <a:pt x="1131763" y="741955"/>
                </a:lnTo>
                <a:lnTo>
                  <a:pt x="1162465" y="742051"/>
                </a:lnTo>
                <a:lnTo>
                  <a:pt x="1198688" y="742095"/>
                </a:lnTo>
                <a:lnTo>
                  <a:pt x="1239717" y="742114"/>
                </a:lnTo>
                <a:lnTo>
                  <a:pt x="1286174" y="742122"/>
                </a:lnTo>
                <a:lnTo>
                  <a:pt x="1310416" y="741419"/>
                </a:lnTo>
                <a:lnTo>
                  <a:pt x="1335044" y="740244"/>
                </a:lnTo>
                <a:lnTo>
                  <a:pt x="1359929" y="738756"/>
                </a:lnTo>
                <a:lnTo>
                  <a:pt x="1385691" y="737058"/>
                </a:lnTo>
                <a:lnTo>
                  <a:pt x="1412039" y="735220"/>
                </a:lnTo>
                <a:lnTo>
                  <a:pt x="1438776" y="733290"/>
                </a:lnTo>
                <a:lnTo>
                  <a:pt x="1465067" y="732003"/>
                </a:lnTo>
                <a:lnTo>
                  <a:pt x="1491061" y="731145"/>
                </a:lnTo>
                <a:lnTo>
                  <a:pt x="1516857" y="730573"/>
                </a:lnTo>
                <a:lnTo>
                  <a:pt x="1542521" y="730191"/>
                </a:lnTo>
                <a:lnTo>
                  <a:pt x="1568098" y="729937"/>
                </a:lnTo>
                <a:lnTo>
                  <a:pt x="1593615" y="729768"/>
                </a:lnTo>
                <a:lnTo>
                  <a:pt x="1638901" y="727698"/>
                </a:lnTo>
                <a:lnTo>
                  <a:pt x="1678078" y="725132"/>
                </a:lnTo>
                <a:lnTo>
                  <a:pt x="1723229" y="723687"/>
                </a:lnTo>
                <a:lnTo>
                  <a:pt x="1768566" y="721317"/>
                </a:lnTo>
                <a:lnTo>
                  <a:pt x="1813390" y="710224"/>
                </a:lnTo>
                <a:lnTo>
                  <a:pt x="1827997" y="705864"/>
                </a:lnTo>
                <a:lnTo>
                  <a:pt x="1841262" y="702692"/>
                </a:lnTo>
                <a:lnTo>
                  <a:pt x="1859972" y="696238"/>
                </a:lnTo>
                <a:lnTo>
                  <a:pt x="1864526" y="693511"/>
                </a:lnTo>
                <a:lnTo>
                  <a:pt x="1873199" y="691760"/>
                </a:lnTo>
                <a:lnTo>
                  <a:pt x="1881706" y="691414"/>
                </a:lnTo>
                <a:lnTo>
                  <a:pt x="1913115" y="697564"/>
                </a:lnTo>
                <a:lnTo>
                  <a:pt x="1950660" y="697678"/>
                </a:lnTo>
                <a:lnTo>
                  <a:pt x="1952373" y="696973"/>
                </a:lnTo>
                <a:lnTo>
                  <a:pt x="1953516" y="695797"/>
                </a:lnTo>
                <a:lnTo>
                  <a:pt x="1955666" y="691590"/>
                </a:lnTo>
                <a:lnTo>
                  <a:pt x="1955760" y="688035"/>
                </a:lnTo>
                <a:lnTo>
                  <a:pt x="1957663" y="684456"/>
                </a:lnTo>
                <a:lnTo>
                  <a:pt x="1959159" y="682513"/>
                </a:lnTo>
                <a:lnTo>
                  <a:pt x="1961264" y="669667"/>
                </a:lnTo>
                <a:lnTo>
                  <a:pt x="1962033" y="631396"/>
                </a:lnTo>
                <a:lnTo>
                  <a:pt x="1958756" y="584554"/>
                </a:lnTo>
                <a:lnTo>
                  <a:pt x="1956676" y="542256"/>
                </a:lnTo>
                <a:lnTo>
                  <a:pt x="1956059" y="505186"/>
                </a:lnTo>
                <a:lnTo>
                  <a:pt x="1950781" y="461760"/>
                </a:lnTo>
                <a:lnTo>
                  <a:pt x="1944251" y="416592"/>
                </a:lnTo>
                <a:lnTo>
                  <a:pt x="1936344" y="382675"/>
                </a:lnTo>
                <a:lnTo>
                  <a:pt x="1932161" y="368218"/>
                </a:lnTo>
                <a:lnTo>
                  <a:pt x="1930402" y="348472"/>
                </a:lnTo>
                <a:lnTo>
                  <a:pt x="1936881" y="347732"/>
                </a:lnTo>
                <a:lnTo>
                  <a:pt x="1966374" y="342963"/>
                </a:lnTo>
                <a:lnTo>
                  <a:pt x="2005736" y="341548"/>
                </a:lnTo>
                <a:lnTo>
                  <a:pt x="2051107" y="337766"/>
                </a:lnTo>
                <a:lnTo>
                  <a:pt x="2088705" y="336635"/>
                </a:lnTo>
                <a:lnTo>
                  <a:pt x="2130815" y="336132"/>
                </a:lnTo>
                <a:lnTo>
                  <a:pt x="2176107" y="335203"/>
                </a:lnTo>
                <a:lnTo>
                  <a:pt x="2200038" y="333967"/>
                </a:lnTo>
                <a:lnTo>
                  <a:pt x="2224459" y="332437"/>
                </a:lnTo>
                <a:lnTo>
                  <a:pt x="2249912" y="331418"/>
                </a:lnTo>
                <a:lnTo>
                  <a:pt x="2276052" y="330739"/>
                </a:lnTo>
                <a:lnTo>
                  <a:pt x="2302651" y="330286"/>
                </a:lnTo>
                <a:lnTo>
                  <a:pt x="2328145" y="329278"/>
                </a:lnTo>
                <a:lnTo>
                  <a:pt x="2352903" y="327900"/>
                </a:lnTo>
                <a:lnTo>
                  <a:pt x="2399695" y="325194"/>
                </a:lnTo>
                <a:lnTo>
                  <a:pt x="2441659" y="323991"/>
                </a:lnTo>
                <a:lnTo>
                  <a:pt x="2481476" y="323456"/>
                </a:lnTo>
                <a:lnTo>
                  <a:pt x="2517517" y="323219"/>
                </a:lnTo>
                <a:lnTo>
                  <a:pt x="2563755" y="323066"/>
                </a:lnTo>
                <a:lnTo>
                  <a:pt x="2582081" y="321158"/>
                </a:lnTo>
                <a:lnTo>
                  <a:pt x="2601735" y="316941"/>
                </a:lnTo>
                <a:lnTo>
                  <a:pt x="2601618" y="316148"/>
                </a:lnTo>
                <a:lnTo>
                  <a:pt x="2599606" y="313385"/>
                </a:lnTo>
                <a:lnTo>
                  <a:pt x="2600123" y="306043"/>
                </a:lnTo>
                <a:lnTo>
                  <a:pt x="2601293" y="295724"/>
                </a:lnTo>
                <a:lnTo>
                  <a:pt x="2597607" y="248517"/>
                </a:lnTo>
                <a:lnTo>
                  <a:pt x="2596579" y="212992"/>
                </a:lnTo>
                <a:lnTo>
                  <a:pt x="2593531" y="172205"/>
                </a:lnTo>
                <a:lnTo>
                  <a:pt x="2595764" y="132996"/>
                </a:lnTo>
                <a:lnTo>
                  <a:pt x="2596739" y="95273"/>
                </a:lnTo>
                <a:lnTo>
                  <a:pt x="2598950" y="52445"/>
                </a:lnTo>
                <a:lnTo>
                  <a:pt x="2603322" y="5415"/>
                </a:lnTo>
                <a:lnTo>
                  <a:pt x="2603476" y="0"/>
                </a:lnTo>
                <a:lnTo>
                  <a:pt x="2603493" y="2794"/>
                </a:lnTo>
                <a:lnTo>
                  <a:pt x="2604907" y="3705"/>
                </a:lnTo>
                <a:lnTo>
                  <a:pt x="2648689" y="17356"/>
                </a:lnTo>
                <a:lnTo>
                  <a:pt x="2678618" y="21368"/>
                </a:lnTo>
                <a:lnTo>
                  <a:pt x="2722493" y="23152"/>
                </a:lnTo>
                <a:lnTo>
                  <a:pt x="2750562" y="23628"/>
                </a:lnTo>
                <a:lnTo>
                  <a:pt x="2781975" y="23945"/>
                </a:lnTo>
                <a:lnTo>
                  <a:pt x="2815617" y="24156"/>
                </a:lnTo>
                <a:lnTo>
                  <a:pt x="2853567" y="24297"/>
                </a:lnTo>
                <a:lnTo>
                  <a:pt x="2894389" y="24391"/>
                </a:lnTo>
                <a:lnTo>
                  <a:pt x="2937126" y="24453"/>
                </a:lnTo>
                <a:lnTo>
                  <a:pt x="2985373" y="23790"/>
                </a:lnTo>
                <a:lnTo>
                  <a:pt x="3037293" y="22642"/>
                </a:lnTo>
                <a:lnTo>
                  <a:pt x="3091662" y="21171"/>
                </a:lnTo>
                <a:lnTo>
                  <a:pt x="3149074" y="19485"/>
                </a:lnTo>
                <a:lnTo>
                  <a:pt x="3208516" y="17655"/>
                </a:lnTo>
                <a:lnTo>
                  <a:pt x="3269311" y="15730"/>
                </a:lnTo>
                <a:lnTo>
                  <a:pt x="3328185" y="14446"/>
                </a:lnTo>
                <a:lnTo>
                  <a:pt x="3385779" y="13591"/>
                </a:lnTo>
                <a:lnTo>
                  <a:pt x="3442519" y="13020"/>
                </a:lnTo>
                <a:lnTo>
                  <a:pt x="3497279" y="11934"/>
                </a:lnTo>
                <a:lnTo>
                  <a:pt x="3550719" y="10505"/>
                </a:lnTo>
                <a:lnTo>
                  <a:pt x="3603279" y="8846"/>
                </a:lnTo>
                <a:lnTo>
                  <a:pt x="3649608" y="9151"/>
                </a:lnTo>
                <a:lnTo>
                  <a:pt x="3691783" y="10766"/>
                </a:lnTo>
                <a:lnTo>
                  <a:pt x="3731189" y="13254"/>
                </a:lnTo>
                <a:lnTo>
                  <a:pt x="3763103" y="16323"/>
                </a:lnTo>
                <a:lnTo>
                  <a:pt x="3790024" y="19780"/>
                </a:lnTo>
                <a:lnTo>
                  <a:pt x="3829344" y="25974"/>
                </a:lnTo>
                <a:lnTo>
                  <a:pt x="3860800" y="309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4680"/>
          <p:cNvSpPr/>
          <p:nvPr>
            <p:custDataLst>
              <p:tags r:id="rId5"/>
            </p:custDataLst>
          </p:nvPr>
        </p:nvSpPr>
        <p:spPr>
          <a:xfrm>
            <a:off x="7319159" y="4192332"/>
            <a:ext cx="2910692" cy="1433769"/>
          </a:xfrm>
          <a:custGeom>
            <a:avLst/>
            <a:gdLst/>
            <a:ahLst/>
            <a:cxnLst/>
            <a:rect l="0" t="0" r="0" b="0"/>
            <a:pathLst>
              <a:path w="2910692" h="1433769">
                <a:moveTo>
                  <a:pt x="46841" y="1433768"/>
                </a:moveTo>
                <a:lnTo>
                  <a:pt x="46841" y="1433768"/>
                </a:lnTo>
                <a:lnTo>
                  <a:pt x="20358" y="1418841"/>
                </a:lnTo>
                <a:lnTo>
                  <a:pt x="17432" y="1407143"/>
                </a:lnTo>
                <a:lnTo>
                  <a:pt x="8811" y="1364147"/>
                </a:lnTo>
                <a:lnTo>
                  <a:pt x="3363" y="1329212"/>
                </a:lnTo>
                <a:lnTo>
                  <a:pt x="0" y="1285699"/>
                </a:lnTo>
                <a:lnTo>
                  <a:pt x="92" y="1260267"/>
                </a:lnTo>
                <a:lnTo>
                  <a:pt x="859" y="1233434"/>
                </a:lnTo>
                <a:lnTo>
                  <a:pt x="2075" y="1204962"/>
                </a:lnTo>
                <a:lnTo>
                  <a:pt x="3592" y="1175398"/>
                </a:lnTo>
                <a:lnTo>
                  <a:pt x="5308" y="1145104"/>
                </a:lnTo>
                <a:lnTo>
                  <a:pt x="7864" y="1113620"/>
                </a:lnTo>
                <a:lnTo>
                  <a:pt x="10977" y="1081342"/>
                </a:lnTo>
                <a:lnTo>
                  <a:pt x="14465" y="1048534"/>
                </a:lnTo>
                <a:lnTo>
                  <a:pt x="18907" y="1016784"/>
                </a:lnTo>
                <a:lnTo>
                  <a:pt x="23985" y="985740"/>
                </a:lnTo>
                <a:lnTo>
                  <a:pt x="29487" y="955166"/>
                </a:lnTo>
                <a:lnTo>
                  <a:pt x="35271" y="927022"/>
                </a:lnTo>
                <a:lnTo>
                  <a:pt x="41245" y="900498"/>
                </a:lnTo>
                <a:lnTo>
                  <a:pt x="47344" y="875054"/>
                </a:lnTo>
                <a:lnTo>
                  <a:pt x="54120" y="827969"/>
                </a:lnTo>
                <a:lnTo>
                  <a:pt x="57837" y="785641"/>
                </a:lnTo>
                <a:lnTo>
                  <a:pt x="61841" y="750365"/>
                </a:lnTo>
                <a:lnTo>
                  <a:pt x="65796" y="703390"/>
                </a:lnTo>
                <a:lnTo>
                  <a:pt x="69312" y="680667"/>
                </a:lnTo>
                <a:lnTo>
                  <a:pt x="66065" y="651155"/>
                </a:lnTo>
                <a:lnTo>
                  <a:pt x="66713" y="649560"/>
                </a:lnTo>
                <a:lnTo>
                  <a:pt x="67850" y="648495"/>
                </a:lnTo>
                <a:lnTo>
                  <a:pt x="70995" y="646608"/>
                </a:lnTo>
                <a:lnTo>
                  <a:pt x="74745" y="643417"/>
                </a:lnTo>
                <a:lnTo>
                  <a:pt x="116385" y="640465"/>
                </a:lnTo>
                <a:lnTo>
                  <a:pt x="145483" y="640922"/>
                </a:lnTo>
                <a:lnTo>
                  <a:pt x="184285" y="643477"/>
                </a:lnTo>
                <a:lnTo>
                  <a:pt x="208320" y="645146"/>
                </a:lnTo>
                <a:lnTo>
                  <a:pt x="234926" y="646964"/>
                </a:lnTo>
                <a:lnTo>
                  <a:pt x="263248" y="648882"/>
                </a:lnTo>
                <a:lnTo>
                  <a:pt x="294123" y="650866"/>
                </a:lnTo>
                <a:lnTo>
                  <a:pt x="326701" y="652894"/>
                </a:lnTo>
                <a:lnTo>
                  <a:pt x="360414" y="654952"/>
                </a:lnTo>
                <a:lnTo>
                  <a:pt x="395590" y="656324"/>
                </a:lnTo>
                <a:lnTo>
                  <a:pt x="431740" y="657238"/>
                </a:lnTo>
                <a:lnTo>
                  <a:pt x="468540" y="657848"/>
                </a:lnTo>
                <a:lnTo>
                  <a:pt x="507890" y="658960"/>
                </a:lnTo>
                <a:lnTo>
                  <a:pt x="548940" y="660407"/>
                </a:lnTo>
                <a:lnTo>
                  <a:pt x="591123" y="662078"/>
                </a:lnTo>
                <a:lnTo>
                  <a:pt x="632652" y="663896"/>
                </a:lnTo>
                <a:lnTo>
                  <a:pt x="673742" y="665814"/>
                </a:lnTo>
                <a:lnTo>
                  <a:pt x="714541" y="667799"/>
                </a:lnTo>
                <a:lnTo>
                  <a:pt x="753736" y="669827"/>
                </a:lnTo>
                <a:lnTo>
                  <a:pt x="791860" y="671886"/>
                </a:lnTo>
                <a:lnTo>
                  <a:pt x="829270" y="673963"/>
                </a:lnTo>
                <a:lnTo>
                  <a:pt x="865500" y="676053"/>
                </a:lnTo>
                <a:lnTo>
                  <a:pt x="900942" y="678153"/>
                </a:lnTo>
                <a:lnTo>
                  <a:pt x="935857" y="680258"/>
                </a:lnTo>
                <a:lnTo>
                  <a:pt x="969013" y="682367"/>
                </a:lnTo>
                <a:lnTo>
                  <a:pt x="1000994" y="684478"/>
                </a:lnTo>
                <a:lnTo>
                  <a:pt x="1032193" y="686592"/>
                </a:lnTo>
                <a:lnTo>
                  <a:pt x="1060048" y="688000"/>
                </a:lnTo>
                <a:lnTo>
                  <a:pt x="1085674" y="688940"/>
                </a:lnTo>
                <a:lnTo>
                  <a:pt x="1131550" y="689983"/>
                </a:lnTo>
                <a:lnTo>
                  <a:pt x="1170753" y="690447"/>
                </a:lnTo>
                <a:lnTo>
                  <a:pt x="1217816" y="690708"/>
                </a:lnTo>
                <a:lnTo>
                  <a:pt x="1258409" y="690815"/>
                </a:lnTo>
                <a:lnTo>
                  <a:pt x="1258836" y="690111"/>
                </a:lnTo>
                <a:lnTo>
                  <a:pt x="1259578" y="678608"/>
                </a:lnTo>
                <a:lnTo>
                  <a:pt x="1259676" y="641276"/>
                </a:lnTo>
                <a:lnTo>
                  <a:pt x="1261568" y="602996"/>
                </a:lnTo>
                <a:lnTo>
                  <a:pt x="1264758" y="569942"/>
                </a:lnTo>
                <a:lnTo>
                  <a:pt x="1268528" y="529380"/>
                </a:lnTo>
                <a:lnTo>
                  <a:pt x="1274437" y="485482"/>
                </a:lnTo>
                <a:lnTo>
                  <a:pt x="1280356" y="440102"/>
                </a:lnTo>
                <a:lnTo>
                  <a:pt x="1282986" y="394063"/>
                </a:lnTo>
                <a:lnTo>
                  <a:pt x="1286037" y="347730"/>
                </a:lnTo>
                <a:lnTo>
                  <a:pt x="1289039" y="302679"/>
                </a:lnTo>
                <a:lnTo>
                  <a:pt x="1290374" y="261489"/>
                </a:lnTo>
                <a:lnTo>
                  <a:pt x="1290967" y="223898"/>
                </a:lnTo>
                <a:lnTo>
                  <a:pt x="1289419" y="176646"/>
                </a:lnTo>
                <a:lnTo>
                  <a:pt x="1282574" y="132445"/>
                </a:lnTo>
                <a:lnTo>
                  <a:pt x="1274601" y="86684"/>
                </a:lnTo>
                <a:lnTo>
                  <a:pt x="1272391" y="62169"/>
                </a:lnTo>
                <a:lnTo>
                  <a:pt x="1311737" y="58797"/>
                </a:lnTo>
                <a:lnTo>
                  <a:pt x="1354605" y="56701"/>
                </a:lnTo>
                <a:lnTo>
                  <a:pt x="1398771" y="52447"/>
                </a:lnTo>
                <a:lnTo>
                  <a:pt x="1424377" y="49338"/>
                </a:lnTo>
                <a:lnTo>
                  <a:pt x="1454854" y="46559"/>
                </a:lnTo>
                <a:lnTo>
                  <a:pt x="1488577" y="44001"/>
                </a:lnTo>
                <a:lnTo>
                  <a:pt x="1524465" y="41590"/>
                </a:lnTo>
                <a:lnTo>
                  <a:pt x="1566734" y="39277"/>
                </a:lnTo>
                <a:lnTo>
                  <a:pt x="1613259" y="37030"/>
                </a:lnTo>
                <a:lnTo>
                  <a:pt x="1662619" y="34825"/>
                </a:lnTo>
                <a:lnTo>
                  <a:pt x="1715987" y="32651"/>
                </a:lnTo>
                <a:lnTo>
                  <a:pt x="1772028" y="30495"/>
                </a:lnTo>
                <a:lnTo>
                  <a:pt x="1829848" y="28353"/>
                </a:lnTo>
                <a:lnTo>
                  <a:pt x="1890974" y="25513"/>
                </a:lnTo>
                <a:lnTo>
                  <a:pt x="1954301" y="22210"/>
                </a:lnTo>
                <a:lnTo>
                  <a:pt x="2019098" y="18596"/>
                </a:lnTo>
                <a:lnTo>
                  <a:pt x="2085579" y="15481"/>
                </a:lnTo>
                <a:lnTo>
                  <a:pt x="2153182" y="12699"/>
                </a:lnTo>
                <a:lnTo>
                  <a:pt x="2221535" y="10139"/>
                </a:lnTo>
                <a:lnTo>
                  <a:pt x="2288271" y="7726"/>
                </a:lnTo>
                <a:lnTo>
                  <a:pt x="2353927" y="5413"/>
                </a:lnTo>
                <a:lnTo>
                  <a:pt x="2418865" y="3164"/>
                </a:lnTo>
                <a:lnTo>
                  <a:pt x="2479796" y="1665"/>
                </a:lnTo>
                <a:lnTo>
                  <a:pt x="2538056" y="667"/>
                </a:lnTo>
                <a:lnTo>
                  <a:pt x="2594534" y="0"/>
                </a:lnTo>
                <a:lnTo>
                  <a:pt x="2645591" y="262"/>
                </a:lnTo>
                <a:lnTo>
                  <a:pt x="2693035" y="1141"/>
                </a:lnTo>
                <a:lnTo>
                  <a:pt x="2738071" y="2434"/>
                </a:lnTo>
                <a:lnTo>
                  <a:pt x="2777267" y="5412"/>
                </a:lnTo>
                <a:lnTo>
                  <a:pt x="2812569" y="9514"/>
                </a:lnTo>
                <a:lnTo>
                  <a:pt x="2845276" y="14365"/>
                </a:lnTo>
                <a:lnTo>
                  <a:pt x="2910691" y="240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4681"/>
          <p:cNvSpPr/>
          <p:nvPr>
            <p:custDataLst>
              <p:tags r:id="rId6"/>
            </p:custDataLst>
          </p:nvPr>
        </p:nvSpPr>
        <p:spPr>
          <a:xfrm>
            <a:off x="7988377" y="3333750"/>
            <a:ext cx="1352093" cy="2235201"/>
          </a:xfrm>
          <a:custGeom>
            <a:avLst/>
            <a:gdLst/>
            <a:ahLst/>
            <a:cxnLst/>
            <a:rect l="0" t="0" r="0" b="0"/>
            <a:pathLst>
              <a:path w="1352093" h="2235201">
                <a:moveTo>
                  <a:pt x="6273" y="2235200"/>
                </a:moveTo>
                <a:lnTo>
                  <a:pt x="6273" y="2235200"/>
                </a:lnTo>
                <a:lnTo>
                  <a:pt x="6272" y="2226362"/>
                </a:lnTo>
                <a:lnTo>
                  <a:pt x="4391" y="2222335"/>
                </a:lnTo>
                <a:lnTo>
                  <a:pt x="1909" y="2218193"/>
                </a:lnTo>
                <a:lnTo>
                  <a:pt x="314" y="2209785"/>
                </a:lnTo>
                <a:lnTo>
                  <a:pt x="0" y="2201331"/>
                </a:lnTo>
                <a:lnTo>
                  <a:pt x="3596" y="2188502"/>
                </a:lnTo>
                <a:lnTo>
                  <a:pt x="2031" y="2179344"/>
                </a:lnTo>
                <a:lnTo>
                  <a:pt x="10877" y="2139375"/>
                </a:lnTo>
                <a:lnTo>
                  <a:pt x="17672" y="2104737"/>
                </a:lnTo>
                <a:lnTo>
                  <a:pt x="28308" y="2058648"/>
                </a:lnTo>
                <a:lnTo>
                  <a:pt x="36291" y="2023382"/>
                </a:lnTo>
                <a:lnTo>
                  <a:pt x="44544" y="1982779"/>
                </a:lnTo>
                <a:lnTo>
                  <a:pt x="52916" y="1938157"/>
                </a:lnTo>
                <a:lnTo>
                  <a:pt x="57123" y="1914405"/>
                </a:lnTo>
                <a:lnTo>
                  <a:pt x="61340" y="1890103"/>
                </a:lnTo>
                <a:lnTo>
                  <a:pt x="65562" y="1864730"/>
                </a:lnTo>
                <a:lnTo>
                  <a:pt x="69787" y="1838642"/>
                </a:lnTo>
                <a:lnTo>
                  <a:pt x="74015" y="1812078"/>
                </a:lnTo>
                <a:lnTo>
                  <a:pt x="78246" y="1784491"/>
                </a:lnTo>
                <a:lnTo>
                  <a:pt x="82477" y="1756222"/>
                </a:lnTo>
                <a:lnTo>
                  <a:pt x="86709" y="1727498"/>
                </a:lnTo>
                <a:lnTo>
                  <a:pt x="90235" y="1699176"/>
                </a:lnTo>
                <a:lnTo>
                  <a:pt x="93292" y="1671123"/>
                </a:lnTo>
                <a:lnTo>
                  <a:pt x="96036" y="1643249"/>
                </a:lnTo>
                <a:lnTo>
                  <a:pt x="98570" y="1616905"/>
                </a:lnTo>
                <a:lnTo>
                  <a:pt x="100965" y="1591581"/>
                </a:lnTo>
                <a:lnTo>
                  <a:pt x="103267" y="1566937"/>
                </a:lnTo>
                <a:lnTo>
                  <a:pt x="103945" y="1520740"/>
                </a:lnTo>
                <a:lnTo>
                  <a:pt x="102599" y="1477395"/>
                </a:lnTo>
                <a:lnTo>
                  <a:pt x="102001" y="1436965"/>
                </a:lnTo>
                <a:lnTo>
                  <a:pt x="101735" y="1403473"/>
                </a:lnTo>
                <a:lnTo>
                  <a:pt x="99704" y="1360818"/>
                </a:lnTo>
                <a:lnTo>
                  <a:pt x="96068" y="1315221"/>
                </a:lnTo>
                <a:lnTo>
                  <a:pt x="89464" y="1269136"/>
                </a:lnTo>
                <a:lnTo>
                  <a:pt x="88307" y="1256966"/>
                </a:lnTo>
                <a:lnTo>
                  <a:pt x="87067" y="1254961"/>
                </a:lnTo>
                <a:lnTo>
                  <a:pt x="82742" y="1251184"/>
                </a:lnTo>
                <a:lnTo>
                  <a:pt x="125111" y="1250953"/>
                </a:lnTo>
                <a:lnTo>
                  <a:pt x="161193" y="1249069"/>
                </a:lnTo>
                <a:lnTo>
                  <a:pt x="196482" y="1246586"/>
                </a:lnTo>
                <a:lnTo>
                  <a:pt x="240388" y="1245483"/>
                </a:lnTo>
                <a:lnTo>
                  <a:pt x="265360" y="1244483"/>
                </a:lnTo>
                <a:lnTo>
                  <a:pt x="291887" y="1243111"/>
                </a:lnTo>
                <a:lnTo>
                  <a:pt x="319448" y="1241490"/>
                </a:lnTo>
                <a:lnTo>
                  <a:pt x="350523" y="1240410"/>
                </a:lnTo>
                <a:lnTo>
                  <a:pt x="383940" y="1239690"/>
                </a:lnTo>
                <a:lnTo>
                  <a:pt x="418917" y="1239210"/>
                </a:lnTo>
                <a:lnTo>
                  <a:pt x="455642" y="1238185"/>
                </a:lnTo>
                <a:lnTo>
                  <a:pt x="493530" y="1236795"/>
                </a:lnTo>
                <a:lnTo>
                  <a:pt x="532194" y="1235163"/>
                </a:lnTo>
                <a:lnTo>
                  <a:pt x="572082" y="1234075"/>
                </a:lnTo>
                <a:lnTo>
                  <a:pt x="612784" y="1233350"/>
                </a:lnTo>
                <a:lnTo>
                  <a:pt x="654030" y="1232867"/>
                </a:lnTo>
                <a:lnTo>
                  <a:pt x="696344" y="1231839"/>
                </a:lnTo>
                <a:lnTo>
                  <a:pt x="739372" y="1230448"/>
                </a:lnTo>
                <a:lnTo>
                  <a:pt x="782871" y="1228816"/>
                </a:lnTo>
                <a:lnTo>
                  <a:pt x="826689" y="1227022"/>
                </a:lnTo>
                <a:lnTo>
                  <a:pt x="870717" y="1225120"/>
                </a:lnTo>
                <a:lnTo>
                  <a:pt x="914886" y="1223146"/>
                </a:lnTo>
                <a:lnTo>
                  <a:pt x="955620" y="1221125"/>
                </a:lnTo>
                <a:lnTo>
                  <a:pt x="994065" y="1219072"/>
                </a:lnTo>
                <a:lnTo>
                  <a:pt x="1030984" y="1216998"/>
                </a:lnTo>
                <a:lnTo>
                  <a:pt x="1065475" y="1215615"/>
                </a:lnTo>
                <a:lnTo>
                  <a:pt x="1098347" y="1214693"/>
                </a:lnTo>
                <a:lnTo>
                  <a:pt x="1130139" y="1214079"/>
                </a:lnTo>
                <a:lnTo>
                  <a:pt x="1158389" y="1213669"/>
                </a:lnTo>
                <a:lnTo>
                  <a:pt x="1184279" y="1213396"/>
                </a:lnTo>
                <a:lnTo>
                  <a:pt x="1229742" y="1212387"/>
                </a:lnTo>
                <a:lnTo>
                  <a:pt x="1266411" y="1209587"/>
                </a:lnTo>
                <a:lnTo>
                  <a:pt x="1304709" y="1207415"/>
                </a:lnTo>
                <a:lnTo>
                  <a:pt x="1348128" y="1200435"/>
                </a:lnTo>
                <a:lnTo>
                  <a:pt x="1349576" y="1199635"/>
                </a:lnTo>
                <a:lnTo>
                  <a:pt x="1350542" y="1198395"/>
                </a:lnTo>
                <a:lnTo>
                  <a:pt x="1351615" y="1195136"/>
                </a:lnTo>
                <a:lnTo>
                  <a:pt x="1352092" y="1191337"/>
                </a:lnTo>
                <a:lnTo>
                  <a:pt x="1346500" y="1151201"/>
                </a:lnTo>
                <a:lnTo>
                  <a:pt x="1342826" y="1105736"/>
                </a:lnTo>
                <a:lnTo>
                  <a:pt x="1341130" y="1072346"/>
                </a:lnTo>
                <a:lnTo>
                  <a:pt x="1340375" y="1033281"/>
                </a:lnTo>
                <a:lnTo>
                  <a:pt x="1340040" y="990049"/>
                </a:lnTo>
                <a:lnTo>
                  <a:pt x="1339951" y="965538"/>
                </a:lnTo>
                <a:lnTo>
                  <a:pt x="1339892" y="939320"/>
                </a:lnTo>
                <a:lnTo>
                  <a:pt x="1339852" y="911963"/>
                </a:lnTo>
                <a:lnTo>
                  <a:pt x="1339826" y="882437"/>
                </a:lnTo>
                <a:lnTo>
                  <a:pt x="1339808" y="851463"/>
                </a:lnTo>
                <a:lnTo>
                  <a:pt x="1339796" y="819526"/>
                </a:lnTo>
                <a:lnTo>
                  <a:pt x="1339083" y="786945"/>
                </a:lnTo>
                <a:lnTo>
                  <a:pt x="1337903" y="753935"/>
                </a:lnTo>
                <a:lnTo>
                  <a:pt x="1336409" y="720640"/>
                </a:lnTo>
                <a:lnTo>
                  <a:pt x="1335414" y="685038"/>
                </a:lnTo>
                <a:lnTo>
                  <a:pt x="1334749" y="647897"/>
                </a:lnTo>
                <a:lnTo>
                  <a:pt x="1334307" y="609731"/>
                </a:lnTo>
                <a:lnTo>
                  <a:pt x="1333308" y="572293"/>
                </a:lnTo>
                <a:lnTo>
                  <a:pt x="1331935" y="535340"/>
                </a:lnTo>
                <a:lnTo>
                  <a:pt x="1330314" y="498710"/>
                </a:lnTo>
                <a:lnTo>
                  <a:pt x="1328528" y="463001"/>
                </a:lnTo>
                <a:lnTo>
                  <a:pt x="1326631" y="427906"/>
                </a:lnTo>
                <a:lnTo>
                  <a:pt x="1324662" y="393221"/>
                </a:lnTo>
                <a:lnTo>
                  <a:pt x="1322643" y="360219"/>
                </a:lnTo>
                <a:lnTo>
                  <a:pt x="1320592" y="328340"/>
                </a:lnTo>
                <a:lnTo>
                  <a:pt x="1318518" y="297210"/>
                </a:lnTo>
                <a:lnTo>
                  <a:pt x="1316430" y="267990"/>
                </a:lnTo>
                <a:lnTo>
                  <a:pt x="1314333" y="240043"/>
                </a:lnTo>
                <a:lnTo>
                  <a:pt x="1312230" y="212945"/>
                </a:lnTo>
                <a:lnTo>
                  <a:pt x="1308011" y="165903"/>
                </a:lnTo>
                <a:lnTo>
                  <a:pt x="1303784" y="124535"/>
                </a:lnTo>
                <a:lnTo>
                  <a:pt x="1299554" y="87334"/>
                </a:lnTo>
                <a:lnTo>
                  <a:pt x="1296576" y="41399"/>
                </a:lnTo>
                <a:lnTo>
                  <a:pt x="129532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4682"/>
          <p:cNvSpPr/>
          <p:nvPr>
            <p:custDataLst>
              <p:tags r:id="rId7"/>
            </p:custDataLst>
          </p:nvPr>
        </p:nvSpPr>
        <p:spPr>
          <a:xfrm>
            <a:off x="2369433" y="4974010"/>
            <a:ext cx="98714" cy="116604"/>
          </a:xfrm>
          <a:custGeom>
            <a:avLst/>
            <a:gdLst/>
            <a:ahLst/>
            <a:cxnLst/>
            <a:rect l="0" t="0" r="0" b="0"/>
            <a:pathLst>
              <a:path w="98714" h="116604">
                <a:moveTo>
                  <a:pt x="5467" y="29790"/>
                </a:moveTo>
                <a:lnTo>
                  <a:pt x="5467" y="29790"/>
                </a:lnTo>
                <a:lnTo>
                  <a:pt x="1103" y="39929"/>
                </a:lnTo>
                <a:lnTo>
                  <a:pt x="0" y="47466"/>
                </a:lnTo>
                <a:lnTo>
                  <a:pt x="3272" y="57401"/>
                </a:lnTo>
                <a:lnTo>
                  <a:pt x="19856" y="86576"/>
                </a:lnTo>
                <a:lnTo>
                  <a:pt x="23526" y="90931"/>
                </a:lnTo>
                <a:lnTo>
                  <a:pt x="31368" y="95769"/>
                </a:lnTo>
                <a:lnTo>
                  <a:pt x="44528" y="98876"/>
                </a:lnTo>
                <a:lnTo>
                  <a:pt x="47030" y="97719"/>
                </a:lnTo>
                <a:lnTo>
                  <a:pt x="51691" y="92671"/>
                </a:lnTo>
                <a:lnTo>
                  <a:pt x="54233" y="85724"/>
                </a:lnTo>
                <a:lnTo>
                  <a:pt x="54911" y="81896"/>
                </a:lnTo>
                <a:lnTo>
                  <a:pt x="52494" y="66396"/>
                </a:lnTo>
                <a:lnTo>
                  <a:pt x="40568" y="48397"/>
                </a:lnTo>
                <a:lnTo>
                  <a:pt x="17413" y="28378"/>
                </a:lnTo>
                <a:lnTo>
                  <a:pt x="10541" y="25635"/>
                </a:lnTo>
                <a:lnTo>
                  <a:pt x="6733" y="24903"/>
                </a:lnTo>
                <a:lnTo>
                  <a:pt x="4195" y="25121"/>
                </a:lnTo>
                <a:lnTo>
                  <a:pt x="2502" y="25972"/>
                </a:lnTo>
                <a:lnTo>
                  <a:pt x="1374" y="27244"/>
                </a:lnTo>
                <a:lnTo>
                  <a:pt x="2001" y="34303"/>
                </a:lnTo>
                <a:lnTo>
                  <a:pt x="10786" y="62134"/>
                </a:lnTo>
                <a:lnTo>
                  <a:pt x="25801" y="86626"/>
                </a:lnTo>
                <a:lnTo>
                  <a:pt x="32378" y="90329"/>
                </a:lnTo>
                <a:lnTo>
                  <a:pt x="36108" y="91316"/>
                </a:lnTo>
                <a:lnTo>
                  <a:pt x="39300" y="91268"/>
                </a:lnTo>
                <a:lnTo>
                  <a:pt x="44728" y="89334"/>
                </a:lnTo>
                <a:lnTo>
                  <a:pt x="46458" y="87124"/>
                </a:lnTo>
                <a:lnTo>
                  <a:pt x="48379" y="80907"/>
                </a:lnTo>
                <a:lnTo>
                  <a:pt x="49461" y="66102"/>
                </a:lnTo>
                <a:lnTo>
                  <a:pt x="43040" y="44939"/>
                </a:lnTo>
                <a:lnTo>
                  <a:pt x="32200" y="27537"/>
                </a:lnTo>
                <a:lnTo>
                  <a:pt x="20051" y="16814"/>
                </a:lnTo>
                <a:lnTo>
                  <a:pt x="16601" y="15495"/>
                </a:lnTo>
                <a:lnTo>
                  <a:pt x="13595" y="15321"/>
                </a:lnTo>
                <a:lnTo>
                  <a:pt x="10886" y="15911"/>
                </a:lnTo>
                <a:lnTo>
                  <a:pt x="7875" y="27854"/>
                </a:lnTo>
                <a:lnTo>
                  <a:pt x="8062" y="50853"/>
                </a:lnTo>
                <a:lnTo>
                  <a:pt x="12586" y="64724"/>
                </a:lnTo>
                <a:lnTo>
                  <a:pt x="14446" y="67895"/>
                </a:lnTo>
                <a:lnTo>
                  <a:pt x="17097" y="69305"/>
                </a:lnTo>
                <a:lnTo>
                  <a:pt x="20276" y="69539"/>
                </a:lnTo>
                <a:lnTo>
                  <a:pt x="26866" y="67918"/>
                </a:lnTo>
                <a:lnTo>
                  <a:pt x="32146" y="64844"/>
                </a:lnTo>
                <a:lnTo>
                  <a:pt x="39085" y="52406"/>
                </a:lnTo>
                <a:lnTo>
                  <a:pt x="42239" y="35315"/>
                </a:lnTo>
                <a:lnTo>
                  <a:pt x="39803" y="16846"/>
                </a:lnTo>
                <a:lnTo>
                  <a:pt x="37529" y="12694"/>
                </a:lnTo>
                <a:lnTo>
                  <a:pt x="34603" y="9926"/>
                </a:lnTo>
                <a:lnTo>
                  <a:pt x="31241" y="8080"/>
                </a:lnTo>
                <a:lnTo>
                  <a:pt x="27589" y="7556"/>
                </a:lnTo>
                <a:lnTo>
                  <a:pt x="19767" y="8854"/>
                </a:lnTo>
                <a:lnTo>
                  <a:pt x="16412" y="11600"/>
                </a:lnTo>
                <a:lnTo>
                  <a:pt x="10802" y="20294"/>
                </a:lnTo>
                <a:lnTo>
                  <a:pt x="7048" y="40460"/>
                </a:lnTo>
                <a:lnTo>
                  <a:pt x="9306" y="57567"/>
                </a:lnTo>
                <a:lnTo>
                  <a:pt x="12260" y="61713"/>
                </a:lnTo>
                <a:lnTo>
                  <a:pt x="21186" y="68202"/>
                </a:lnTo>
                <a:lnTo>
                  <a:pt x="32209" y="69675"/>
                </a:lnTo>
                <a:lnTo>
                  <a:pt x="44163" y="67272"/>
                </a:lnTo>
                <a:lnTo>
                  <a:pt x="62088" y="57986"/>
                </a:lnTo>
                <a:lnTo>
                  <a:pt x="72025" y="50318"/>
                </a:lnTo>
                <a:lnTo>
                  <a:pt x="82181" y="34696"/>
                </a:lnTo>
                <a:lnTo>
                  <a:pt x="82715" y="28828"/>
                </a:lnTo>
                <a:lnTo>
                  <a:pt x="79546" y="16663"/>
                </a:lnTo>
                <a:lnTo>
                  <a:pt x="73434" y="7963"/>
                </a:lnTo>
                <a:lnTo>
                  <a:pt x="69828" y="4655"/>
                </a:lnTo>
                <a:lnTo>
                  <a:pt x="60177" y="980"/>
                </a:lnTo>
                <a:lnTo>
                  <a:pt x="54641" y="0"/>
                </a:lnTo>
                <a:lnTo>
                  <a:pt x="48833" y="2169"/>
                </a:lnTo>
                <a:lnTo>
                  <a:pt x="36735" y="12105"/>
                </a:lnTo>
                <a:lnTo>
                  <a:pt x="21395" y="33565"/>
                </a:lnTo>
                <a:lnTo>
                  <a:pt x="14655" y="57798"/>
                </a:lnTo>
                <a:lnTo>
                  <a:pt x="16841" y="72577"/>
                </a:lnTo>
                <a:lnTo>
                  <a:pt x="23222" y="85495"/>
                </a:lnTo>
                <a:lnTo>
                  <a:pt x="33114" y="95940"/>
                </a:lnTo>
                <a:lnTo>
                  <a:pt x="42684" y="101524"/>
                </a:lnTo>
                <a:lnTo>
                  <a:pt x="47212" y="103013"/>
                </a:lnTo>
                <a:lnTo>
                  <a:pt x="51641" y="102593"/>
                </a:lnTo>
                <a:lnTo>
                  <a:pt x="60326" y="98366"/>
                </a:lnTo>
                <a:lnTo>
                  <a:pt x="69778" y="88052"/>
                </a:lnTo>
                <a:lnTo>
                  <a:pt x="70919" y="83448"/>
                </a:lnTo>
                <a:lnTo>
                  <a:pt x="70305" y="72688"/>
                </a:lnTo>
                <a:lnTo>
                  <a:pt x="65798" y="62731"/>
                </a:lnTo>
                <a:lnTo>
                  <a:pt x="59092" y="54309"/>
                </a:lnTo>
                <a:lnTo>
                  <a:pt x="51408" y="48213"/>
                </a:lnTo>
                <a:lnTo>
                  <a:pt x="46677" y="47011"/>
                </a:lnTo>
                <a:lnTo>
                  <a:pt x="35777" y="47557"/>
                </a:lnTo>
                <a:lnTo>
                  <a:pt x="31318" y="49395"/>
                </a:lnTo>
                <a:lnTo>
                  <a:pt x="24482" y="55202"/>
                </a:lnTo>
                <a:lnTo>
                  <a:pt x="20974" y="64367"/>
                </a:lnTo>
                <a:lnTo>
                  <a:pt x="20038" y="69774"/>
                </a:lnTo>
                <a:lnTo>
                  <a:pt x="22762" y="81428"/>
                </a:lnTo>
                <a:lnTo>
                  <a:pt x="25463" y="87498"/>
                </a:lnTo>
                <a:lnTo>
                  <a:pt x="35991" y="98006"/>
                </a:lnTo>
                <a:lnTo>
                  <a:pt x="49372" y="105970"/>
                </a:lnTo>
                <a:lnTo>
                  <a:pt x="62375" y="109509"/>
                </a:lnTo>
                <a:lnTo>
                  <a:pt x="81595" y="108130"/>
                </a:lnTo>
                <a:lnTo>
                  <a:pt x="90572" y="103178"/>
                </a:lnTo>
                <a:lnTo>
                  <a:pt x="93954" y="99882"/>
                </a:lnTo>
                <a:lnTo>
                  <a:pt x="97711" y="92457"/>
                </a:lnTo>
                <a:lnTo>
                  <a:pt x="98713" y="88501"/>
                </a:lnTo>
                <a:lnTo>
                  <a:pt x="97970" y="84453"/>
                </a:lnTo>
                <a:lnTo>
                  <a:pt x="93381" y="76192"/>
                </a:lnTo>
                <a:lnTo>
                  <a:pt x="88771" y="74130"/>
                </a:lnTo>
                <a:lnTo>
                  <a:pt x="76122" y="73721"/>
                </a:lnTo>
                <a:lnTo>
                  <a:pt x="56506" y="80828"/>
                </a:lnTo>
                <a:lnTo>
                  <a:pt x="45554" y="91749"/>
                </a:lnTo>
                <a:lnTo>
                  <a:pt x="30397" y="111644"/>
                </a:lnTo>
                <a:lnTo>
                  <a:pt x="29848" y="113993"/>
                </a:lnTo>
                <a:lnTo>
                  <a:pt x="30893" y="115558"/>
                </a:lnTo>
                <a:lnTo>
                  <a:pt x="33001" y="116603"/>
                </a:lnTo>
                <a:lnTo>
                  <a:pt x="40988" y="115881"/>
                </a:lnTo>
                <a:lnTo>
                  <a:pt x="46081" y="114700"/>
                </a:lnTo>
                <a:lnTo>
                  <a:pt x="55503" y="107745"/>
                </a:lnTo>
                <a:lnTo>
                  <a:pt x="65099" y="99009"/>
                </a:lnTo>
                <a:lnTo>
                  <a:pt x="80991" y="89419"/>
                </a:lnTo>
                <a:lnTo>
                  <a:pt x="87952" y="81927"/>
                </a:lnTo>
                <a:lnTo>
                  <a:pt x="91516" y="73894"/>
                </a:lnTo>
                <a:lnTo>
                  <a:pt x="92466" y="69776"/>
                </a:lnTo>
                <a:lnTo>
                  <a:pt x="91641" y="61437"/>
                </a:lnTo>
                <a:lnTo>
                  <a:pt x="90433" y="57238"/>
                </a:lnTo>
                <a:lnTo>
                  <a:pt x="87511" y="53733"/>
                </a:lnTo>
                <a:lnTo>
                  <a:pt x="78620" y="47957"/>
                </a:lnTo>
                <a:lnTo>
                  <a:pt x="65085" y="44110"/>
                </a:lnTo>
                <a:lnTo>
                  <a:pt x="54542" y="46973"/>
                </a:lnTo>
                <a:lnTo>
                  <a:pt x="24517" y="615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4683"/>
          <p:cNvSpPr/>
          <p:nvPr>
            <p:custDataLst>
              <p:tags r:id="rId8"/>
            </p:custDataLst>
          </p:nvPr>
        </p:nvSpPr>
        <p:spPr>
          <a:xfrm>
            <a:off x="3168650" y="4222827"/>
            <a:ext cx="82551" cy="108698"/>
          </a:xfrm>
          <a:custGeom>
            <a:avLst/>
            <a:gdLst/>
            <a:ahLst/>
            <a:cxnLst/>
            <a:rect l="0" t="0" r="0" b="0"/>
            <a:pathLst>
              <a:path w="82551" h="108698">
                <a:moveTo>
                  <a:pt x="82550" y="6273"/>
                </a:moveTo>
                <a:lnTo>
                  <a:pt x="82550" y="6273"/>
                </a:lnTo>
                <a:lnTo>
                  <a:pt x="79179" y="2902"/>
                </a:lnTo>
                <a:lnTo>
                  <a:pt x="75643" y="1247"/>
                </a:lnTo>
                <a:lnTo>
                  <a:pt x="57980" y="0"/>
                </a:lnTo>
                <a:lnTo>
                  <a:pt x="46185" y="3317"/>
                </a:lnTo>
                <a:lnTo>
                  <a:pt x="39812" y="8722"/>
                </a:lnTo>
                <a:lnTo>
                  <a:pt x="34627" y="17239"/>
                </a:lnTo>
                <a:lnTo>
                  <a:pt x="29972" y="30432"/>
                </a:lnTo>
                <a:lnTo>
                  <a:pt x="30125" y="53726"/>
                </a:lnTo>
                <a:lnTo>
                  <a:pt x="34639" y="75132"/>
                </a:lnTo>
                <a:lnTo>
                  <a:pt x="43817" y="91508"/>
                </a:lnTo>
                <a:lnTo>
                  <a:pt x="51459" y="97072"/>
                </a:lnTo>
                <a:lnTo>
                  <a:pt x="55473" y="98555"/>
                </a:lnTo>
                <a:lnTo>
                  <a:pt x="59560" y="98133"/>
                </a:lnTo>
                <a:lnTo>
                  <a:pt x="67863" y="93901"/>
                </a:lnTo>
                <a:lnTo>
                  <a:pt x="74376" y="85436"/>
                </a:lnTo>
                <a:lnTo>
                  <a:pt x="78917" y="74618"/>
                </a:lnTo>
                <a:lnTo>
                  <a:pt x="80936" y="62754"/>
                </a:lnTo>
                <a:lnTo>
                  <a:pt x="75330" y="40803"/>
                </a:lnTo>
                <a:lnTo>
                  <a:pt x="66641" y="30322"/>
                </a:lnTo>
                <a:lnTo>
                  <a:pt x="61361" y="26539"/>
                </a:lnTo>
                <a:lnTo>
                  <a:pt x="55018" y="25428"/>
                </a:lnTo>
                <a:lnTo>
                  <a:pt x="40445" y="27957"/>
                </a:lnTo>
                <a:lnTo>
                  <a:pt x="26442" y="37547"/>
                </a:lnTo>
                <a:lnTo>
                  <a:pt x="19745" y="44056"/>
                </a:lnTo>
                <a:lnTo>
                  <a:pt x="12303" y="60695"/>
                </a:lnTo>
                <a:lnTo>
                  <a:pt x="9701" y="78438"/>
                </a:lnTo>
                <a:lnTo>
                  <a:pt x="10897" y="93379"/>
                </a:lnTo>
                <a:lnTo>
                  <a:pt x="15661" y="103312"/>
                </a:lnTo>
                <a:lnTo>
                  <a:pt x="18908" y="106949"/>
                </a:lnTo>
                <a:lnTo>
                  <a:pt x="24599" y="108668"/>
                </a:lnTo>
                <a:lnTo>
                  <a:pt x="40331" y="108697"/>
                </a:lnTo>
                <a:lnTo>
                  <a:pt x="62280" y="101375"/>
                </a:lnTo>
                <a:lnTo>
                  <a:pt x="71895" y="90404"/>
                </a:lnTo>
                <a:lnTo>
                  <a:pt x="77814" y="76826"/>
                </a:lnTo>
                <a:lnTo>
                  <a:pt x="80445" y="63735"/>
                </a:lnTo>
                <a:lnTo>
                  <a:pt x="75970" y="48980"/>
                </a:lnTo>
                <a:lnTo>
                  <a:pt x="55850" y="19883"/>
                </a:lnTo>
                <a:lnTo>
                  <a:pt x="49934" y="16052"/>
                </a:lnTo>
                <a:lnTo>
                  <a:pt x="37715" y="13676"/>
                </a:lnTo>
                <a:lnTo>
                  <a:pt x="32904" y="14736"/>
                </a:lnTo>
                <a:lnTo>
                  <a:pt x="25678" y="19677"/>
                </a:lnTo>
                <a:lnTo>
                  <a:pt x="24174" y="24381"/>
                </a:lnTo>
                <a:lnTo>
                  <a:pt x="24385" y="37134"/>
                </a:lnTo>
                <a:lnTo>
                  <a:pt x="31841" y="56809"/>
                </a:lnTo>
                <a:lnTo>
                  <a:pt x="42844" y="65893"/>
                </a:lnTo>
                <a:lnTo>
                  <a:pt x="61143" y="73092"/>
                </a:lnTo>
                <a:lnTo>
                  <a:pt x="66161" y="74102"/>
                </a:lnTo>
                <a:lnTo>
                  <a:pt x="70214" y="73364"/>
                </a:lnTo>
                <a:lnTo>
                  <a:pt x="76597" y="68782"/>
                </a:lnTo>
                <a:lnTo>
                  <a:pt x="79904" y="62042"/>
                </a:lnTo>
                <a:lnTo>
                  <a:pt x="80786" y="58269"/>
                </a:lnTo>
                <a:lnTo>
                  <a:pt x="78003" y="48432"/>
                </a:lnTo>
                <a:lnTo>
                  <a:pt x="75285" y="42846"/>
                </a:lnTo>
                <a:lnTo>
                  <a:pt x="64740" y="32876"/>
                </a:lnTo>
                <a:lnTo>
                  <a:pt x="57976" y="28241"/>
                </a:lnTo>
                <a:lnTo>
                  <a:pt x="44817" y="24974"/>
                </a:lnTo>
                <a:lnTo>
                  <a:pt x="38345" y="25090"/>
                </a:lnTo>
                <a:lnTo>
                  <a:pt x="32619" y="27285"/>
                </a:lnTo>
                <a:lnTo>
                  <a:pt x="22494" y="35367"/>
                </a:lnTo>
                <a:lnTo>
                  <a:pt x="17052" y="46015"/>
                </a:lnTo>
                <a:lnTo>
                  <a:pt x="15340" y="57097"/>
                </a:lnTo>
                <a:lnTo>
                  <a:pt x="16931" y="66726"/>
                </a:lnTo>
                <a:lnTo>
                  <a:pt x="21871" y="73828"/>
                </a:lnTo>
                <a:lnTo>
                  <a:pt x="25164" y="76709"/>
                </a:lnTo>
                <a:lnTo>
                  <a:pt x="32586" y="79912"/>
                </a:lnTo>
                <a:lnTo>
                  <a:pt x="48849" y="81967"/>
                </a:lnTo>
                <a:lnTo>
                  <a:pt x="51616" y="81430"/>
                </a:lnTo>
                <a:lnTo>
                  <a:pt x="53461" y="80367"/>
                </a:lnTo>
                <a:lnTo>
                  <a:pt x="54690" y="78952"/>
                </a:lnTo>
                <a:lnTo>
                  <a:pt x="56056" y="75499"/>
                </a:lnTo>
                <a:lnTo>
                  <a:pt x="56421" y="73590"/>
                </a:lnTo>
                <a:lnTo>
                  <a:pt x="55958" y="71612"/>
                </a:lnTo>
                <a:lnTo>
                  <a:pt x="48248" y="57899"/>
                </a:lnTo>
                <a:lnTo>
                  <a:pt x="48020" y="48267"/>
                </a:lnTo>
                <a:lnTo>
                  <a:pt x="53622" y="28209"/>
                </a:lnTo>
                <a:lnTo>
                  <a:pt x="62308" y="14317"/>
                </a:lnTo>
                <a:lnTo>
                  <a:pt x="62000" y="13752"/>
                </a:lnTo>
                <a:lnTo>
                  <a:pt x="36332" y="3829"/>
                </a:lnTo>
                <a:lnTo>
                  <a:pt x="28378" y="3540"/>
                </a:lnTo>
                <a:lnTo>
                  <a:pt x="14150" y="9104"/>
                </a:lnTo>
                <a:lnTo>
                  <a:pt x="7935" y="18585"/>
                </a:lnTo>
                <a:lnTo>
                  <a:pt x="2351" y="37908"/>
                </a:lnTo>
                <a:lnTo>
                  <a:pt x="0" y="570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929"/>
          <p:cNvGrpSpPr/>
          <p:nvPr/>
        </p:nvGrpSpPr>
        <p:grpSpPr>
          <a:xfrm>
            <a:off x="2311400" y="4387850"/>
            <a:ext cx="181285" cy="1009651"/>
            <a:chOff x="2311400" y="4387850"/>
            <a:chExt cx="181285" cy="1009651"/>
          </a:xfrm>
        </p:grpSpPr>
        <p:sp>
          <p:nvSpPr>
            <p:cNvPr id="13" name="SMARTInkShape-4684"/>
            <p:cNvSpPr/>
            <p:nvPr>
              <p:custDataLst>
                <p:tags r:id="rId13"/>
              </p:custDataLst>
            </p:nvPr>
          </p:nvSpPr>
          <p:spPr>
            <a:xfrm>
              <a:off x="2311400" y="5073650"/>
              <a:ext cx="38101" cy="323851"/>
            </a:xfrm>
            <a:custGeom>
              <a:avLst/>
              <a:gdLst/>
              <a:ahLst/>
              <a:cxnLst/>
              <a:rect l="0" t="0" r="0" b="0"/>
              <a:pathLst>
                <a:path w="38101" h="323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69"/>
                  </a:lnTo>
                  <a:lnTo>
                    <a:pt x="3144" y="6907"/>
                  </a:lnTo>
                  <a:lnTo>
                    <a:pt x="2096" y="8839"/>
                  </a:lnTo>
                  <a:lnTo>
                    <a:pt x="2813" y="14747"/>
                  </a:lnTo>
                  <a:lnTo>
                    <a:pt x="5884" y="29066"/>
                  </a:lnTo>
                  <a:lnTo>
                    <a:pt x="8229" y="71894"/>
                  </a:lnTo>
                  <a:lnTo>
                    <a:pt x="12111" y="101869"/>
                  </a:lnTo>
                  <a:lnTo>
                    <a:pt x="17012" y="144088"/>
                  </a:lnTo>
                  <a:lnTo>
                    <a:pt x="18871" y="188342"/>
                  </a:lnTo>
                  <a:lnTo>
                    <a:pt x="19040" y="234824"/>
                  </a:lnTo>
                  <a:lnTo>
                    <a:pt x="20928" y="253962"/>
                  </a:lnTo>
                  <a:lnTo>
                    <a:pt x="31465" y="301044"/>
                  </a:lnTo>
                  <a:lnTo>
                    <a:pt x="32399" y="313491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85"/>
            <p:cNvSpPr/>
            <p:nvPr>
              <p:custDataLst>
                <p:tags r:id="rId14"/>
              </p:custDataLst>
            </p:nvPr>
          </p:nvSpPr>
          <p:spPr>
            <a:xfrm>
              <a:off x="2470185" y="4387850"/>
              <a:ext cx="22500" cy="977901"/>
            </a:xfrm>
            <a:custGeom>
              <a:avLst/>
              <a:gdLst/>
              <a:ahLst/>
              <a:cxnLst/>
              <a:rect l="0" t="0" r="0" b="0"/>
              <a:pathLst>
                <a:path w="22500" h="977901">
                  <a:moveTo>
                    <a:pt x="12665" y="0"/>
                  </a:moveTo>
                  <a:lnTo>
                    <a:pt x="12665" y="0"/>
                  </a:lnTo>
                  <a:lnTo>
                    <a:pt x="17029" y="10139"/>
                  </a:lnTo>
                  <a:lnTo>
                    <a:pt x="22499" y="34719"/>
                  </a:lnTo>
                  <a:lnTo>
                    <a:pt x="19281" y="76374"/>
                  </a:lnTo>
                  <a:lnTo>
                    <a:pt x="19038" y="121222"/>
                  </a:lnTo>
                  <a:lnTo>
                    <a:pt x="17136" y="166474"/>
                  </a:lnTo>
                  <a:lnTo>
                    <a:pt x="8889" y="206909"/>
                  </a:lnTo>
                  <a:lnTo>
                    <a:pt x="5835" y="252488"/>
                  </a:lnTo>
                  <a:lnTo>
                    <a:pt x="573" y="297667"/>
                  </a:lnTo>
                  <a:lnTo>
                    <a:pt x="0" y="344736"/>
                  </a:lnTo>
                  <a:lnTo>
                    <a:pt x="1850" y="388835"/>
                  </a:lnTo>
                  <a:lnTo>
                    <a:pt x="5727" y="429879"/>
                  </a:lnTo>
                  <a:lnTo>
                    <a:pt x="6263" y="475431"/>
                  </a:lnTo>
                  <a:lnTo>
                    <a:pt x="7016" y="523006"/>
                  </a:lnTo>
                  <a:lnTo>
                    <a:pt x="12076" y="569865"/>
                  </a:lnTo>
                  <a:lnTo>
                    <a:pt x="12587" y="611780"/>
                  </a:lnTo>
                  <a:lnTo>
                    <a:pt x="12658" y="657055"/>
                  </a:lnTo>
                  <a:lnTo>
                    <a:pt x="9294" y="701578"/>
                  </a:lnTo>
                  <a:lnTo>
                    <a:pt x="5784" y="748403"/>
                  </a:lnTo>
                  <a:lnTo>
                    <a:pt x="143" y="795905"/>
                  </a:lnTo>
                  <a:lnTo>
                    <a:pt x="1857" y="833300"/>
                  </a:lnTo>
                  <a:lnTo>
                    <a:pt x="6054" y="873014"/>
                  </a:lnTo>
                  <a:lnTo>
                    <a:pt x="6312" y="918855"/>
                  </a:lnTo>
                  <a:lnTo>
                    <a:pt x="6315" y="964312"/>
                  </a:lnTo>
                  <a:lnTo>
                    <a:pt x="6315" y="977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930"/>
          <p:cNvGrpSpPr/>
          <p:nvPr/>
        </p:nvGrpSpPr>
        <p:grpSpPr>
          <a:xfrm>
            <a:off x="3118438" y="3930650"/>
            <a:ext cx="208845" cy="1016001"/>
            <a:chOff x="3118438" y="3930650"/>
            <a:chExt cx="208845" cy="1016001"/>
          </a:xfrm>
        </p:grpSpPr>
        <p:sp>
          <p:nvSpPr>
            <p:cNvPr id="16" name="SMARTInkShape-4686"/>
            <p:cNvSpPr/>
            <p:nvPr>
              <p:custDataLst>
                <p:tags r:id="rId11"/>
              </p:custDataLst>
            </p:nvPr>
          </p:nvSpPr>
          <p:spPr>
            <a:xfrm>
              <a:off x="3118438" y="4324350"/>
              <a:ext cx="34820" cy="603251"/>
            </a:xfrm>
            <a:custGeom>
              <a:avLst/>
              <a:gdLst/>
              <a:ahLst/>
              <a:cxnLst/>
              <a:rect l="0" t="0" r="0" b="0"/>
              <a:pathLst>
                <a:path w="34820" h="603251">
                  <a:moveTo>
                    <a:pt x="5762" y="0"/>
                  </a:moveTo>
                  <a:lnTo>
                    <a:pt x="5762" y="0"/>
                  </a:lnTo>
                  <a:lnTo>
                    <a:pt x="5762" y="8838"/>
                  </a:lnTo>
                  <a:lnTo>
                    <a:pt x="0" y="35547"/>
                  </a:lnTo>
                  <a:lnTo>
                    <a:pt x="169" y="80952"/>
                  </a:lnTo>
                  <a:lnTo>
                    <a:pt x="4886" y="126206"/>
                  </a:lnTo>
                  <a:lnTo>
                    <a:pt x="9953" y="168184"/>
                  </a:lnTo>
                  <a:lnTo>
                    <a:pt x="13567" y="214628"/>
                  </a:lnTo>
                  <a:lnTo>
                    <a:pt x="20866" y="261353"/>
                  </a:lnTo>
                  <a:lnTo>
                    <a:pt x="23642" y="298747"/>
                  </a:lnTo>
                  <a:lnTo>
                    <a:pt x="25286" y="343534"/>
                  </a:lnTo>
                  <a:lnTo>
                    <a:pt x="27911" y="380289"/>
                  </a:lnTo>
                  <a:lnTo>
                    <a:pt x="25220" y="422534"/>
                  </a:lnTo>
                  <a:lnTo>
                    <a:pt x="24836" y="467847"/>
                  </a:lnTo>
                  <a:lnTo>
                    <a:pt x="26701" y="483873"/>
                  </a:lnTo>
                  <a:lnTo>
                    <a:pt x="30901" y="523753"/>
                  </a:lnTo>
                  <a:lnTo>
                    <a:pt x="31863" y="562882"/>
                  </a:lnTo>
                  <a:lnTo>
                    <a:pt x="34531" y="570257"/>
                  </a:lnTo>
                  <a:lnTo>
                    <a:pt x="34819" y="573493"/>
                  </a:lnTo>
                  <a:lnTo>
                    <a:pt x="31162" y="603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87"/>
            <p:cNvSpPr/>
            <p:nvPr>
              <p:custDataLst>
                <p:tags r:id="rId12"/>
              </p:custDataLst>
            </p:nvPr>
          </p:nvSpPr>
          <p:spPr>
            <a:xfrm>
              <a:off x="3257550" y="3930650"/>
              <a:ext cx="69733" cy="1016001"/>
            </a:xfrm>
            <a:custGeom>
              <a:avLst/>
              <a:gdLst/>
              <a:ahLst/>
              <a:cxnLst/>
              <a:rect l="0" t="0" r="0" b="0"/>
              <a:pathLst>
                <a:path w="69733" h="1016001">
                  <a:moveTo>
                    <a:pt x="63500" y="0"/>
                  </a:moveTo>
                  <a:lnTo>
                    <a:pt x="63500" y="0"/>
                  </a:lnTo>
                  <a:lnTo>
                    <a:pt x="59841" y="0"/>
                  </a:lnTo>
                  <a:lnTo>
                    <a:pt x="61404" y="0"/>
                  </a:lnTo>
                  <a:lnTo>
                    <a:pt x="62102" y="1411"/>
                  </a:lnTo>
                  <a:lnTo>
                    <a:pt x="66816" y="45434"/>
                  </a:lnTo>
                  <a:lnTo>
                    <a:pt x="69450" y="92514"/>
                  </a:lnTo>
                  <a:lnTo>
                    <a:pt x="69732" y="128070"/>
                  </a:lnTo>
                  <a:lnTo>
                    <a:pt x="67933" y="167299"/>
                  </a:lnTo>
                  <a:lnTo>
                    <a:pt x="62932" y="210202"/>
                  </a:lnTo>
                  <a:lnTo>
                    <a:pt x="56981" y="254193"/>
                  </a:lnTo>
                  <a:lnTo>
                    <a:pt x="52632" y="300388"/>
                  </a:lnTo>
                  <a:lnTo>
                    <a:pt x="49461" y="347943"/>
                  </a:lnTo>
                  <a:lnTo>
                    <a:pt x="44053" y="391432"/>
                  </a:lnTo>
                  <a:lnTo>
                    <a:pt x="39864" y="431128"/>
                  </a:lnTo>
                  <a:lnTo>
                    <a:pt x="38622" y="467820"/>
                  </a:lnTo>
                  <a:lnTo>
                    <a:pt x="38203" y="511822"/>
                  </a:lnTo>
                  <a:lnTo>
                    <a:pt x="38120" y="555191"/>
                  </a:lnTo>
                  <a:lnTo>
                    <a:pt x="38103" y="600028"/>
                  </a:lnTo>
                  <a:lnTo>
                    <a:pt x="38100" y="639851"/>
                  </a:lnTo>
                  <a:lnTo>
                    <a:pt x="36218" y="680298"/>
                  </a:lnTo>
                  <a:lnTo>
                    <a:pt x="27975" y="726259"/>
                  </a:lnTo>
                  <a:lnTo>
                    <a:pt x="25739" y="770220"/>
                  </a:lnTo>
                  <a:lnTo>
                    <a:pt x="19962" y="812407"/>
                  </a:lnTo>
                  <a:lnTo>
                    <a:pt x="19103" y="857227"/>
                  </a:lnTo>
                  <a:lnTo>
                    <a:pt x="19053" y="901699"/>
                  </a:lnTo>
                  <a:lnTo>
                    <a:pt x="17169" y="942944"/>
                  </a:lnTo>
                  <a:lnTo>
                    <a:pt x="13288" y="966894"/>
                  </a:lnTo>
                  <a:lnTo>
                    <a:pt x="12169" y="979891"/>
                  </a:lnTo>
                  <a:lnTo>
                    <a:pt x="7682" y="991974"/>
                  </a:lnTo>
                  <a:lnTo>
                    <a:pt x="2589" y="1001042"/>
                  </a:lnTo>
                  <a:lnTo>
                    <a:pt x="0" y="1016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4688"/>
          <p:cNvSpPr/>
          <p:nvPr>
            <p:custDataLst>
              <p:tags r:id="rId9"/>
            </p:custDataLst>
          </p:nvPr>
        </p:nvSpPr>
        <p:spPr>
          <a:xfrm>
            <a:off x="8052830" y="4519135"/>
            <a:ext cx="132878" cy="88151"/>
          </a:xfrm>
          <a:custGeom>
            <a:avLst/>
            <a:gdLst/>
            <a:ahLst/>
            <a:cxnLst/>
            <a:rect l="0" t="0" r="0" b="0"/>
            <a:pathLst>
              <a:path w="132878" h="88151">
                <a:moveTo>
                  <a:pt x="37070" y="27465"/>
                </a:moveTo>
                <a:lnTo>
                  <a:pt x="37070" y="27465"/>
                </a:lnTo>
                <a:lnTo>
                  <a:pt x="37069" y="6266"/>
                </a:lnTo>
                <a:lnTo>
                  <a:pt x="35658" y="4865"/>
                </a:lnTo>
                <a:lnTo>
                  <a:pt x="30328" y="3309"/>
                </a:lnTo>
                <a:lnTo>
                  <a:pt x="22765" y="2433"/>
                </a:lnTo>
                <a:lnTo>
                  <a:pt x="16366" y="5992"/>
                </a:lnTo>
                <a:lnTo>
                  <a:pt x="9524" y="12277"/>
                </a:lnTo>
                <a:lnTo>
                  <a:pt x="4130" y="19774"/>
                </a:lnTo>
                <a:lnTo>
                  <a:pt x="499" y="38670"/>
                </a:lnTo>
                <a:lnTo>
                  <a:pt x="2794" y="62143"/>
                </a:lnTo>
                <a:lnTo>
                  <a:pt x="7959" y="74862"/>
                </a:lnTo>
                <a:lnTo>
                  <a:pt x="11313" y="80230"/>
                </a:lnTo>
                <a:lnTo>
                  <a:pt x="15665" y="83808"/>
                </a:lnTo>
                <a:lnTo>
                  <a:pt x="26145" y="87784"/>
                </a:lnTo>
                <a:lnTo>
                  <a:pt x="37859" y="87670"/>
                </a:lnTo>
                <a:lnTo>
                  <a:pt x="43946" y="86651"/>
                </a:lnTo>
                <a:lnTo>
                  <a:pt x="54473" y="79876"/>
                </a:lnTo>
                <a:lnTo>
                  <a:pt x="63854" y="68397"/>
                </a:lnTo>
                <a:lnTo>
                  <a:pt x="72728" y="51537"/>
                </a:lnTo>
                <a:lnTo>
                  <a:pt x="75731" y="34165"/>
                </a:lnTo>
                <a:lnTo>
                  <a:pt x="74714" y="19154"/>
                </a:lnTo>
                <a:lnTo>
                  <a:pt x="71909" y="10130"/>
                </a:lnTo>
                <a:lnTo>
                  <a:pt x="66430" y="3768"/>
                </a:lnTo>
                <a:lnTo>
                  <a:pt x="62993" y="1084"/>
                </a:lnTo>
                <a:lnTo>
                  <a:pt x="59291" y="0"/>
                </a:lnTo>
                <a:lnTo>
                  <a:pt x="51415" y="676"/>
                </a:lnTo>
                <a:lnTo>
                  <a:pt x="48045" y="2551"/>
                </a:lnTo>
                <a:lnTo>
                  <a:pt x="42418" y="8396"/>
                </a:lnTo>
                <a:lnTo>
                  <a:pt x="39447" y="17579"/>
                </a:lnTo>
                <a:lnTo>
                  <a:pt x="38832" y="28715"/>
                </a:lnTo>
                <a:lnTo>
                  <a:pt x="44186" y="51230"/>
                </a:lnTo>
                <a:lnTo>
                  <a:pt x="46048" y="56009"/>
                </a:lnTo>
                <a:lnTo>
                  <a:pt x="48700" y="59194"/>
                </a:lnTo>
                <a:lnTo>
                  <a:pt x="55408" y="62733"/>
                </a:lnTo>
                <a:lnTo>
                  <a:pt x="67119" y="64726"/>
                </a:lnTo>
                <a:lnTo>
                  <a:pt x="69803" y="63594"/>
                </a:lnTo>
                <a:lnTo>
                  <a:pt x="71592" y="61428"/>
                </a:lnTo>
                <a:lnTo>
                  <a:pt x="73579" y="54554"/>
                </a:lnTo>
                <a:lnTo>
                  <a:pt x="74462" y="44443"/>
                </a:lnTo>
                <a:lnTo>
                  <a:pt x="71093" y="32895"/>
                </a:lnTo>
                <a:lnTo>
                  <a:pt x="60803" y="14975"/>
                </a:lnTo>
                <a:lnTo>
                  <a:pt x="58535" y="13494"/>
                </a:lnTo>
                <a:lnTo>
                  <a:pt x="56319" y="13212"/>
                </a:lnTo>
                <a:lnTo>
                  <a:pt x="54136" y="13730"/>
                </a:lnTo>
                <a:lnTo>
                  <a:pt x="49829" y="19950"/>
                </a:lnTo>
                <a:lnTo>
                  <a:pt x="47692" y="24571"/>
                </a:lnTo>
                <a:lnTo>
                  <a:pt x="47200" y="35351"/>
                </a:lnTo>
                <a:lnTo>
                  <a:pt x="50039" y="47198"/>
                </a:lnTo>
                <a:lnTo>
                  <a:pt x="59570" y="64356"/>
                </a:lnTo>
                <a:lnTo>
                  <a:pt x="70625" y="73830"/>
                </a:lnTo>
                <a:lnTo>
                  <a:pt x="76207" y="76294"/>
                </a:lnTo>
                <a:lnTo>
                  <a:pt x="77978" y="75540"/>
                </a:lnTo>
                <a:lnTo>
                  <a:pt x="79159" y="73626"/>
                </a:lnTo>
                <a:lnTo>
                  <a:pt x="79946" y="70939"/>
                </a:lnTo>
                <a:lnTo>
                  <a:pt x="77683" y="57045"/>
                </a:lnTo>
                <a:lnTo>
                  <a:pt x="69172" y="42893"/>
                </a:lnTo>
                <a:lnTo>
                  <a:pt x="59804" y="35968"/>
                </a:lnTo>
                <a:lnTo>
                  <a:pt x="54343" y="33134"/>
                </a:lnTo>
                <a:lnTo>
                  <a:pt x="49996" y="32655"/>
                </a:lnTo>
                <a:lnTo>
                  <a:pt x="46393" y="33748"/>
                </a:lnTo>
                <a:lnTo>
                  <a:pt x="43285" y="35887"/>
                </a:lnTo>
                <a:lnTo>
                  <a:pt x="35540" y="49010"/>
                </a:lnTo>
                <a:lnTo>
                  <a:pt x="32149" y="66304"/>
                </a:lnTo>
                <a:lnTo>
                  <a:pt x="35117" y="76712"/>
                </a:lnTo>
                <a:lnTo>
                  <a:pt x="37885" y="81463"/>
                </a:lnTo>
                <a:lnTo>
                  <a:pt x="41847" y="84631"/>
                </a:lnTo>
                <a:lnTo>
                  <a:pt x="51893" y="88150"/>
                </a:lnTo>
                <a:lnTo>
                  <a:pt x="61532" y="87832"/>
                </a:lnTo>
                <a:lnTo>
                  <a:pt x="70519" y="84634"/>
                </a:lnTo>
                <a:lnTo>
                  <a:pt x="79218" y="78508"/>
                </a:lnTo>
                <a:lnTo>
                  <a:pt x="84024" y="71082"/>
                </a:lnTo>
                <a:lnTo>
                  <a:pt x="85307" y="67127"/>
                </a:lnTo>
                <a:lnTo>
                  <a:pt x="85455" y="63783"/>
                </a:lnTo>
                <a:lnTo>
                  <a:pt x="83740" y="58188"/>
                </a:lnTo>
                <a:lnTo>
                  <a:pt x="83000" y="57119"/>
                </a:lnTo>
                <a:lnTo>
                  <a:pt x="82506" y="57112"/>
                </a:lnTo>
                <a:lnTo>
                  <a:pt x="82177" y="57813"/>
                </a:lnTo>
                <a:lnTo>
                  <a:pt x="78343" y="62171"/>
                </a:lnTo>
                <a:lnTo>
                  <a:pt x="77991" y="64008"/>
                </a:lnTo>
                <a:lnTo>
                  <a:pt x="78462" y="65938"/>
                </a:lnTo>
                <a:lnTo>
                  <a:pt x="80160" y="69964"/>
                </a:lnTo>
                <a:lnTo>
                  <a:pt x="80915" y="74105"/>
                </a:lnTo>
                <a:lnTo>
                  <a:pt x="81822" y="74786"/>
                </a:lnTo>
                <a:lnTo>
                  <a:pt x="83133" y="74535"/>
                </a:lnTo>
                <a:lnTo>
                  <a:pt x="108182" y="57033"/>
                </a:lnTo>
                <a:lnTo>
                  <a:pt x="130499" y="32183"/>
                </a:lnTo>
                <a:lnTo>
                  <a:pt x="132517" y="27083"/>
                </a:lnTo>
                <a:lnTo>
                  <a:pt x="132877" y="17652"/>
                </a:lnTo>
                <a:lnTo>
                  <a:pt x="131281" y="13868"/>
                </a:lnTo>
                <a:lnTo>
                  <a:pt x="125743" y="7781"/>
                </a:lnTo>
                <a:lnTo>
                  <a:pt x="112934" y="6487"/>
                </a:lnTo>
                <a:lnTo>
                  <a:pt x="66529" y="13231"/>
                </a:lnTo>
                <a:lnTo>
                  <a:pt x="19138" y="26679"/>
                </a:lnTo>
                <a:lnTo>
                  <a:pt x="6052" y="34407"/>
                </a:lnTo>
                <a:lnTo>
                  <a:pt x="1574" y="38443"/>
                </a:lnTo>
                <a:lnTo>
                  <a:pt x="0" y="43250"/>
                </a:lnTo>
                <a:lnTo>
                  <a:pt x="2016" y="54236"/>
                </a:lnTo>
                <a:lnTo>
                  <a:pt x="8055" y="58012"/>
                </a:lnTo>
                <a:lnTo>
                  <a:pt x="49770" y="6556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4689"/>
          <p:cNvSpPr/>
          <p:nvPr>
            <p:custDataLst>
              <p:tags r:id="rId10"/>
            </p:custDataLst>
          </p:nvPr>
        </p:nvSpPr>
        <p:spPr>
          <a:xfrm>
            <a:off x="9292798" y="4479038"/>
            <a:ext cx="60753" cy="77638"/>
          </a:xfrm>
          <a:custGeom>
            <a:avLst/>
            <a:gdLst/>
            <a:ahLst/>
            <a:cxnLst/>
            <a:rect l="0" t="0" r="0" b="0"/>
            <a:pathLst>
              <a:path w="60753" h="77638">
                <a:moveTo>
                  <a:pt x="60752" y="23112"/>
                </a:moveTo>
                <a:lnTo>
                  <a:pt x="60752" y="23112"/>
                </a:lnTo>
                <a:lnTo>
                  <a:pt x="39089" y="2861"/>
                </a:lnTo>
                <a:lnTo>
                  <a:pt x="30898" y="0"/>
                </a:lnTo>
                <a:lnTo>
                  <a:pt x="14983" y="1761"/>
                </a:lnTo>
                <a:lnTo>
                  <a:pt x="10483" y="5350"/>
                </a:lnTo>
                <a:lnTo>
                  <a:pt x="3602" y="16864"/>
                </a:lnTo>
                <a:lnTo>
                  <a:pt x="1956" y="29507"/>
                </a:lnTo>
                <a:lnTo>
                  <a:pt x="4281" y="42182"/>
                </a:lnTo>
                <a:lnTo>
                  <a:pt x="13524" y="60512"/>
                </a:lnTo>
                <a:lnTo>
                  <a:pt x="21182" y="70544"/>
                </a:lnTo>
                <a:lnTo>
                  <a:pt x="29290" y="75943"/>
                </a:lnTo>
                <a:lnTo>
                  <a:pt x="33427" y="77383"/>
                </a:lnTo>
                <a:lnTo>
                  <a:pt x="36891" y="77637"/>
                </a:lnTo>
                <a:lnTo>
                  <a:pt x="42621" y="76038"/>
                </a:lnTo>
                <a:lnTo>
                  <a:pt x="44432" y="73213"/>
                </a:lnTo>
                <a:lnTo>
                  <a:pt x="46978" y="59123"/>
                </a:lnTo>
                <a:lnTo>
                  <a:pt x="47253" y="25045"/>
                </a:lnTo>
                <a:lnTo>
                  <a:pt x="46108" y="22284"/>
                </a:lnTo>
                <a:lnTo>
                  <a:pt x="44639" y="20443"/>
                </a:lnTo>
                <a:lnTo>
                  <a:pt x="42249" y="20627"/>
                </a:lnTo>
                <a:lnTo>
                  <a:pt x="32144" y="27628"/>
                </a:lnTo>
                <a:lnTo>
                  <a:pt x="24284" y="34762"/>
                </a:lnTo>
                <a:lnTo>
                  <a:pt x="22329" y="39345"/>
                </a:lnTo>
                <a:lnTo>
                  <a:pt x="22038" y="50082"/>
                </a:lnTo>
                <a:lnTo>
                  <a:pt x="26142" y="60028"/>
                </a:lnTo>
                <a:lnTo>
                  <a:pt x="36903" y="74541"/>
                </a:lnTo>
                <a:lnTo>
                  <a:pt x="39208" y="75742"/>
                </a:lnTo>
                <a:lnTo>
                  <a:pt x="41451" y="75837"/>
                </a:lnTo>
                <a:lnTo>
                  <a:pt x="43651" y="75196"/>
                </a:lnTo>
                <a:lnTo>
                  <a:pt x="47978" y="70719"/>
                </a:lnTo>
                <a:lnTo>
                  <a:pt x="50119" y="67550"/>
                </a:lnTo>
                <a:lnTo>
                  <a:pt x="53132" y="52977"/>
                </a:lnTo>
                <a:lnTo>
                  <a:pt x="47283" y="28511"/>
                </a:lnTo>
                <a:lnTo>
                  <a:pt x="40419" y="16574"/>
                </a:lnTo>
                <a:lnTo>
                  <a:pt x="36613" y="12403"/>
                </a:lnTo>
                <a:lnTo>
                  <a:pt x="31960" y="10328"/>
                </a:lnTo>
                <a:lnTo>
                  <a:pt x="21144" y="9904"/>
                </a:lnTo>
                <a:lnTo>
                  <a:pt x="16002" y="12190"/>
                </a:lnTo>
                <a:lnTo>
                  <a:pt x="6526" y="20375"/>
                </a:lnTo>
                <a:lnTo>
                  <a:pt x="1373" y="27305"/>
                </a:lnTo>
                <a:lnTo>
                  <a:pt x="0" y="30140"/>
                </a:lnTo>
                <a:lnTo>
                  <a:pt x="495" y="33442"/>
                </a:lnTo>
                <a:lnTo>
                  <a:pt x="4808" y="40873"/>
                </a:lnTo>
                <a:lnTo>
                  <a:pt x="8640" y="43420"/>
                </a:lnTo>
                <a:lnTo>
                  <a:pt x="18541" y="46249"/>
                </a:lnTo>
                <a:lnTo>
                  <a:pt x="28116" y="45625"/>
                </a:lnTo>
                <a:lnTo>
                  <a:pt x="37075" y="42290"/>
                </a:lnTo>
                <a:lnTo>
                  <a:pt x="45760" y="36104"/>
                </a:lnTo>
                <a:lnTo>
                  <a:pt x="47935" y="33184"/>
                </a:lnTo>
                <a:lnTo>
                  <a:pt x="48679" y="30532"/>
                </a:lnTo>
                <a:lnTo>
                  <a:pt x="48470" y="28059"/>
                </a:lnTo>
                <a:lnTo>
                  <a:pt x="47625" y="26410"/>
                </a:lnTo>
                <a:lnTo>
                  <a:pt x="46357" y="25311"/>
                </a:lnTo>
                <a:lnTo>
                  <a:pt x="44805" y="24578"/>
                </a:lnTo>
                <a:lnTo>
                  <a:pt x="35879" y="23546"/>
                </a:lnTo>
                <a:lnTo>
                  <a:pt x="30177" y="25186"/>
                </a:lnTo>
                <a:lnTo>
                  <a:pt x="22652" y="2946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690"/>
          <p:cNvSpPr/>
          <p:nvPr>
            <p:custDataLst>
              <p:tags r:id="rId1"/>
            </p:custDataLst>
          </p:nvPr>
        </p:nvSpPr>
        <p:spPr>
          <a:xfrm>
            <a:off x="2235200" y="1225550"/>
            <a:ext cx="5975351" cy="1941735"/>
          </a:xfrm>
          <a:custGeom>
            <a:avLst/>
            <a:gdLst/>
            <a:ahLst/>
            <a:cxnLst/>
            <a:rect l="0" t="0" r="0" b="0"/>
            <a:pathLst>
              <a:path w="5975351" h="1941735">
                <a:moveTo>
                  <a:pt x="0" y="1917700"/>
                </a:moveTo>
                <a:lnTo>
                  <a:pt x="0" y="1917700"/>
                </a:lnTo>
                <a:lnTo>
                  <a:pt x="0" y="1926538"/>
                </a:lnTo>
                <a:lnTo>
                  <a:pt x="1881" y="1930565"/>
                </a:lnTo>
                <a:lnTo>
                  <a:pt x="3371" y="1932627"/>
                </a:lnTo>
                <a:lnTo>
                  <a:pt x="6908" y="1934918"/>
                </a:lnTo>
                <a:lnTo>
                  <a:pt x="29968" y="1940873"/>
                </a:lnTo>
                <a:lnTo>
                  <a:pt x="68773" y="1941734"/>
                </a:lnTo>
                <a:lnTo>
                  <a:pt x="109588" y="1939436"/>
                </a:lnTo>
                <a:lnTo>
                  <a:pt x="137264" y="1937129"/>
                </a:lnTo>
                <a:lnTo>
                  <a:pt x="169121" y="1934181"/>
                </a:lnTo>
                <a:lnTo>
                  <a:pt x="203764" y="1930804"/>
                </a:lnTo>
                <a:lnTo>
                  <a:pt x="243087" y="1926436"/>
                </a:lnTo>
                <a:lnTo>
                  <a:pt x="285530" y="1921407"/>
                </a:lnTo>
                <a:lnTo>
                  <a:pt x="330053" y="1915938"/>
                </a:lnTo>
                <a:lnTo>
                  <a:pt x="379491" y="1909470"/>
                </a:lnTo>
                <a:lnTo>
                  <a:pt x="432205" y="1902336"/>
                </a:lnTo>
                <a:lnTo>
                  <a:pt x="487103" y="1894757"/>
                </a:lnTo>
                <a:lnTo>
                  <a:pt x="545574" y="1886177"/>
                </a:lnTo>
                <a:lnTo>
                  <a:pt x="606427" y="1876929"/>
                </a:lnTo>
                <a:lnTo>
                  <a:pt x="668868" y="1867236"/>
                </a:lnTo>
                <a:lnTo>
                  <a:pt x="732368" y="1857952"/>
                </a:lnTo>
                <a:lnTo>
                  <a:pt x="796573" y="1848940"/>
                </a:lnTo>
                <a:lnTo>
                  <a:pt x="861248" y="1840110"/>
                </a:lnTo>
                <a:lnTo>
                  <a:pt x="926943" y="1830695"/>
                </a:lnTo>
                <a:lnTo>
                  <a:pt x="993318" y="1820891"/>
                </a:lnTo>
                <a:lnTo>
                  <a:pt x="1060145" y="1810828"/>
                </a:lnTo>
                <a:lnTo>
                  <a:pt x="1125158" y="1802707"/>
                </a:lnTo>
                <a:lnTo>
                  <a:pt x="1188961" y="1795883"/>
                </a:lnTo>
                <a:lnTo>
                  <a:pt x="1251957" y="1789922"/>
                </a:lnTo>
                <a:lnTo>
                  <a:pt x="1310888" y="1784537"/>
                </a:lnTo>
                <a:lnTo>
                  <a:pt x="1367109" y="1779536"/>
                </a:lnTo>
                <a:lnTo>
                  <a:pt x="1421522" y="1774790"/>
                </a:lnTo>
                <a:lnTo>
                  <a:pt x="1471909" y="1770216"/>
                </a:lnTo>
                <a:lnTo>
                  <a:pt x="1519612" y="1765755"/>
                </a:lnTo>
                <a:lnTo>
                  <a:pt x="1565524" y="1761369"/>
                </a:lnTo>
                <a:lnTo>
                  <a:pt x="1606010" y="1757741"/>
                </a:lnTo>
                <a:lnTo>
                  <a:pt x="1642879" y="1754616"/>
                </a:lnTo>
                <a:lnTo>
                  <a:pt x="1677336" y="1751828"/>
                </a:lnTo>
                <a:lnTo>
                  <a:pt x="1706657" y="1749263"/>
                </a:lnTo>
                <a:lnTo>
                  <a:pt x="1732555" y="1746847"/>
                </a:lnTo>
                <a:lnTo>
                  <a:pt x="1775441" y="1742282"/>
                </a:lnTo>
                <a:lnTo>
                  <a:pt x="1816596" y="1736451"/>
                </a:lnTo>
                <a:lnTo>
                  <a:pt x="1840487" y="1733663"/>
                </a:lnTo>
                <a:lnTo>
                  <a:pt x="1834458" y="1730212"/>
                </a:lnTo>
                <a:lnTo>
                  <a:pt x="1822638" y="1725715"/>
                </a:lnTo>
                <a:lnTo>
                  <a:pt x="1820459" y="1724094"/>
                </a:lnTo>
                <a:lnTo>
                  <a:pt x="1818037" y="1720410"/>
                </a:lnTo>
                <a:lnTo>
                  <a:pt x="1816674" y="1714369"/>
                </a:lnTo>
                <a:lnTo>
                  <a:pt x="1816213" y="1706008"/>
                </a:lnTo>
                <a:lnTo>
                  <a:pt x="1818032" y="1701789"/>
                </a:lnTo>
                <a:lnTo>
                  <a:pt x="1819504" y="1699676"/>
                </a:lnTo>
                <a:lnTo>
                  <a:pt x="1823022" y="1697328"/>
                </a:lnTo>
                <a:lnTo>
                  <a:pt x="1824948" y="1696702"/>
                </a:lnTo>
                <a:lnTo>
                  <a:pt x="1826232" y="1695579"/>
                </a:lnTo>
                <a:lnTo>
                  <a:pt x="1831833" y="1683351"/>
                </a:lnTo>
                <a:lnTo>
                  <a:pt x="1840531" y="1643356"/>
                </a:lnTo>
                <a:lnTo>
                  <a:pt x="1841415" y="1597598"/>
                </a:lnTo>
                <a:lnTo>
                  <a:pt x="1842189" y="1558346"/>
                </a:lnTo>
                <a:lnTo>
                  <a:pt x="1845859" y="1521476"/>
                </a:lnTo>
                <a:lnTo>
                  <a:pt x="1847260" y="1475431"/>
                </a:lnTo>
                <a:lnTo>
                  <a:pt x="1847588" y="1442677"/>
                </a:lnTo>
                <a:lnTo>
                  <a:pt x="1847733" y="1409304"/>
                </a:lnTo>
                <a:lnTo>
                  <a:pt x="1847798" y="1374247"/>
                </a:lnTo>
                <a:lnTo>
                  <a:pt x="1847827" y="1335147"/>
                </a:lnTo>
                <a:lnTo>
                  <a:pt x="1845958" y="1296132"/>
                </a:lnTo>
                <a:lnTo>
                  <a:pt x="1842776" y="1257625"/>
                </a:lnTo>
                <a:lnTo>
                  <a:pt x="1839009" y="1219345"/>
                </a:lnTo>
                <a:lnTo>
                  <a:pt x="1834984" y="1179283"/>
                </a:lnTo>
                <a:lnTo>
                  <a:pt x="1830138" y="1137959"/>
                </a:lnTo>
                <a:lnTo>
                  <a:pt x="1823279" y="1096074"/>
                </a:lnTo>
                <a:lnTo>
                  <a:pt x="1817410" y="1057703"/>
                </a:lnTo>
                <a:lnTo>
                  <a:pt x="1812448" y="1021129"/>
                </a:lnTo>
                <a:lnTo>
                  <a:pt x="1807892" y="983707"/>
                </a:lnTo>
                <a:lnTo>
                  <a:pt x="1803515" y="947790"/>
                </a:lnTo>
                <a:lnTo>
                  <a:pt x="1799218" y="914423"/>
                </a:lnTo>
                <a:lnTo>
                  <a:pt x="1792126" y="870427"/>
                </a:lnTo>
                <a:lnTo>
                  <a:pt x="1782812" y="823681"/>
                </a:lnTo>
                <a:lnTo>
                  <a:pt x="1778720" y="783098"/>
                </a:lnTo>
                <a:lnTo>
                  <a:pt x="1771374" y="739304"/>
                </a:lnTo>
                <a:lnTo>
                  <a:pt x="1758926" y="692945"/>
                </a:lnTo>
                <a:lnTo>
                  <a:pt x="1744925" y="654793"/>
                </a:lnTo>
                <a:lnTo>
                  <a:pt x="1740194" y="648115"/>
                </a:lnTo>
                <a:lnTo>
                  <a:pt x="1745393" y="647736"/>
                </a:lnTo>
                <a:lnTo>
                  <a:pt x="1776061" y="653170"/>
                </a:lnTo>
                <a:lnTo>
                  <a:pt x="1809959" y="653789"/>
                </a:lnTo>
                <a:lnTo>
                  <a:pt x="1840887" y="652053"/>
                </a:lnTo>
                <a:lnTo>
                  <a:pt x="1877917" y="648929"/>
                </a:lnTo>
                <a:lnTo>
                  <a:pt x="1922596" y="645189"/>
                </a:lnTo>
                <a:lnTo>
                  <a:pt x="1948481" y="643204"/>
                </a:lnTo>
                <a:lnTo>
                  <a:pt x="1976320" y="641175"/>
                </a:lnTo>
                <a:lnTo>
                  <a:pt x="2005464" y="639116"/>
                </a:lnTo>
                <a:lnTo>
                  <a:pt x="2036887" y="636333"/>
                </a:lnTo>
                <a:lnTo>
                  <a:pt x="2069830" y="633067"/>
                </a:lnTo>
                <a:lnTo>
                  <a:pt x="2103787" y="629478"/>
                </a:lnTo>
                <a:lnTo>
                  <a:pt x="2139830" y="626380"/>
                </a:lnTo>
                <a:lnTo>
                  <a:pt x="2177264" y="623609"/>
                </a:lnTo>
                <a:lnTo>
                  <a:pt x="2215626" y="621056"/>
                </a:lnTo>
                <a:lnTo>
                  <a:pt x="2256723" y="617943"/>
                </a:lnTo>
                <a:lnTo>
                  <a:pt x="2299643" y="614456"/>
                </a:lnTo>
                <a:lnTo>
                  <a:pt x="2343779" y="610720"/>
                </a:lnTo>
                <a:lnTo>
                  <a:pt x="2388724" y="606819"/>
                </a:lnTo>
                <a:lnTo>
                  <a:pt x="2434210" y="602807"/>
                </a:lnTo>
                <a:lnTo>
                  <a:pt x="2480057" y="598722"/>
                </a:lnTo>
                <a:lnTo>
                  <a:pt x="2526143" y="594587"/>
                </a:lnTo>
                <a:lnTo>
                  <a:pt x="2572390" y="590419"/>
                </a:lnTo>
                <a:lnTo>
                  <a:pt x="2618743" y="586229"/>
                </a:lnTo>
                <a:lnTo>
                  <a:pt x="2665873" y="582731"/>
                </a:lnTo>
                <a:lnTo>
                  <a:pt x="2713521" y="579693"/>
                </a:lnTo>
                <a:lnTo>
                  <a:pt x="2761514" y="576962"/>
                </a:lnTo>
                <a:lnTo>
                  <a:pt x="2809737" y="573730"/>
                </a:lnTo>
                <a:lnTo>
                  <a:pt x="2858114" y="570164"/>
                </a:lnTo>
                <a:lnTo>
                  <a:pt x="2906592" y="566376"/>
                </a:lnTo>
                <a:lnTo>
                  <a:pt x="2953023" y="563851"/>
                </a:lnTo>
                <a:lnTo>
                  <a:pt x="2998088" y="562167"/>
                </a:lnTo>
                <a:lnTo>
                  <a:pt x="3042241" y="561045"/>
                </a:lnTo>
                <a:lnTo>
                  <a:pt x="3085083" y="559591"/>
                </a:lnTo>
                <a:lnTo>
                  <a:pt x="3127050" y="557916"/>
                </a:lnTo>
                <a:lnTo>
                  <a:pt x="3168433" y="556094"/>
                </a:lnTo>
                <a:lnTo>
                  <a:pt x="3206605" y="554880"/>
                </a:lnTo>
                <a:lnTo>
                  <a:pt x="3242637" y="554070"/>
                </a:lnTo>
                <a:lnTo>
                  <a:pt x="3277241" y="553530"/>
                </a:lnTo>
                <a:lnTo>
                  <a:pt x="3309483" y="553170"/>
                </a:lnTo>
                <a:lnTo>
                  <a:pt x="3340150" y="552930"/>
                </a:lnTo>
                <a:lnTo>
                  <a:pt x="3369766" y="552770"/>
                </a:lnTo>
                <a:lnTo>
                  <a:pt x="3397977" y="552663"/>
                </a:lnTo>
                <a:lnTo>
                  <a:pt x="3425252" y="552592"/>
                </a:lnTo>
                <a:lnTo>
                  <a:pt x="3451901" y="552545"/>
                </a:lnTo>
                <a:lnTo>
                  <a:pt x="3498445" y="550611"/>
                </a:lnTo>
                <a:lnTo>
                  <a:pt x="3538181" y="548105"/>
                </a:lnTo>
                <a:lnTo>
                  <a:pt x="3583646" y="546694"/>
                </a:lnTo>
                <a:lnTo>
                  <a:pt x="3627209" y="546217"/>
                </a:lnTo>
                <a:lnTo>
                  <a:pt x="3663672" y="546101"/>
                </a:lnTo>
                <a:lnTo>
                  <a:pt x="3663942" y="531173"/>
                </a:lnTo>
                <a:lnTo>
                  <a:pt x="3662066" y="527001"/>
                </a:lnTo>
                <a:lnTo>
                  <a:pt x="3660577" y="524901"/>
                </a:lnTo>
                <a:lnTo>
                  <a:pt x="3652705" y="482677"/>
                </a:lnTo>
                <a:lnTo>
                  <a:pt x="3642888" y="438035"/>
                </a:lnTo>
                <a:lnTo>
                  <a:pt x="3633486" y="391784"/>
                </a:lnTo>
                <a:lnTo>
                  <a:pt x="3628538" y="358982"/>
                </a:lnTo>
                <a:lnTo>
                  <a:pt x="3623987" y="325588"/>
                </a:lnTo>
                <a:lnTo>
                  <a:pt x="3617458" y="281796"/>
                </a:lnTo>
                <a:lnTo>
                  <a:pt x="3608225" y="234848"/>
                </a:lnTo>
                <a:lnTo>
                  <a:pt x="3592868" y="192298"/>
                </a:lnTo>
                <a:lnTo>
                  <a:pt x="3575618" y="151703"/>
                </a:lnTo>
                <a:lnTo>
                  <a:pt x="3575162" y="147167"/>
                </a:lnTo>
                <a:lnTo>
                  <a:pt x="3575830" y="146794"/>
                </a:lnTo>
                <a:lnTo>
                  <a:pt x="3615851" y="146069"/>
                </a:lnTo>
                <a:lnTo>
                  <a:pt x="3660831" y="145350"/>
                </a:lnTo>
                <a:lnTo>
                  <a:pt x="3705837" y="142682"/>
                </a:lnTo>
                <a:lnTo>
                  <a:pt x="3734914" y="140982"/>
                </a:lnTo>
                <a:lnTo>
                  <a:pt x="3767703" y="139144"/>
                </a:lnTo>
                <a:lnTo>
                  <a:pt x="3802969" y="137212"/>
                </a:lnTo>
                <a:lnTo>
                  <a:pt x="3844824" y="133808"/>
                </a:lnTo>
                <a:lnTo>
                  <a:pt x="3891071" y="129422"/>
                </a:lnTo>
                <a:lnTo>
                  <a:pt x="3940248" y="124381"/>
                </a:lnTo>
                <a:lnTo>
                  <a:pt x="3994904" y="119610"/>
                </a:lnTo>
                <a:lnTo>
                  <a:pt x="4053214" y="115018"/>
                </a:lnTo>
                <a:lnTo>
                  <a:pt x="4113959" y="110545"/>
                </a:lnTo>
                <a:lnTo>
                  <a:pt x="4181973" y="105447"/>
                </a:lnTo>
                <a:lnTo>
                  <a:pt x="4254832" y="99931"/>
                </a:lnTo>
                <a:lnTo>
                  <a:pt x="4330921" y="94137"/>
                </a:lnTo>
                <a:lnTo>
                  <a:pt x="4411280" y="88158"/>
                </a:lnTo>
                <a:lnTo>
                  <a:pt x="4494487" y="82056"/>
                </a:lnTo>
                <a:lnTo>
                  <a:pt x="4579591" y="75870"/>
                </a:lnTo>
                <a:lnTo>
                  <a:pt x="4667372" y="69630"/>
                </a:lnTo>
                <a:lnTo>
                  <a:pt x="4756937" y="63353"/>
                </a:lnTo>
                <a:lnTo>
                  <a:pt x="4847691" y="57052"/>
                </a:lnTo>
                <a:lnTo>
                  <a:pt x="4939944" y="50029"/>
                </a:lnTo>
                <a:lnTo>
                  <a:pt x="5033196" y="42525"/>
                </a:lnTo>
                <a:lnTo>
                  <a:pt x="5127113" y="34700"/>
                </a:lnTo>
                <a:lnTo>
                  <a:pt x="5218654" y="28072"/>
                </a:lnTo>
                <a:lnTo>
                  <a:pt x="5308607" y="22243"/>
                </a:lnTo>
                <a:lnTo>
                  <a:pt x="5397505" y="16945"/>
                </a:lnTo>
                <a:lnTo>
                  <a:pt x="5481465" y="12708"/>
                </a:lnTo>
                <a:lnTo>
                  <a:pt x="5562132" y="9178"/>
                </a:lnTo>
                <a:lnTo>
                  <a:pt x="5640605" y="6118"/>
                </a:lnTo>
                <a:lnTo>
                  <a:pt x="5712675" y="4079"/>
                </a:lnTo>
                <a:lnTo>
                  <a:pt x="5780478" y="2719"/>
                </a:lnTo>
                <a:lnTo>
                  <a:pt x="5845435" y="1813"/>
                </a:lnTo>
                <a:lnTo>
                  <a:pt x="5888740" y="1209"/>
                </a:lnTo>
                <a:lnTo>
                  <a:pt x="5975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4691"/>
          <p:cNvSpPr/>
          <p:nvPr>
            <p:custDataLst>
              <p:tags r:id="rId2"/>
            </p:custDataLst>
          </p:nvPr>
        </p:nvSpPr>
        <p:spPr>
          <a:xfrm>
            <a:off x="2622550" y="1054100"/>
            <a:ext cx="4171951" cy="2641339"/>
          </a:xfrm>
          <a:custGeom>
            <a:avLst/>
            <a:gdLst/>
            <a:ahLst/>
            <a:cxnLst/>
            <a:rect l="0" t="0" r="0" b="0"/>
            <a:pathLst>
              <a:path w="4171951" h="2641339">
                <a:moveTo>
                  <a:pt x="0" y="2635250"/>
                </a:moveTo>
                <a:lnTo>
                  <a:pt x="0" y="2635250"/>
                </a:lnTo>
                <a:lnTo>
                  <a:pt x="39345" y="2638621"/>
                </a:lnTo>
                <a:lnTo>
                  <a:pt x="86872" y="2641012"/>
                </a:lnTo>
                <a:lnTo>
                  <a:pt x="122101" y="2641338"/>
                </a:lnTo>
                <a:lnTo>
                  <a:pt x="165039" y="2637720"/>
                </a:lnTo>
                <a:lnTo>
                  <a:pt x="188343" y="2634780"/>
                </a:lnTo>
                <a:lnTo>
                  <a:pt x="214462" y="2632115"/>
                </a:lnTo>
                <a:lnTo>
                  <a:pt x="242458" y="2629632"/>
                </a:lnTo>
                <a:lnTo>
                  <a:pt x="271705" y="2627271"/>
                </a:lnTo>
                <a:lnTo>
                  <a:pt x="303198" y="2624286"/>
                </a:lnTo>
                <a:lnTo>
                  <a:pt x="336188" y="2620885"/>
                </a:lnTo>
                <a:lnTo>
                  <a:pt x="370175" y="2617207"/>
                </a:lnTo>
                <a:lnTo>
                  <a:pt x="403416" y="2613343"/>
                </a:lnTo>
                <a:lnTo>
                  <a:pt x="436161" y="2609357"/>
                </a:lnTo>
                <a:lnTo>
                  <a:pt x="468574" y="2605288"/>
                </a:lnTo>
                <a:lnTo>
                  <a:pt x="499355" y="2601164"/>
                </a:lnTo>
                <a:lnTo>
                  <a:pt x="529048" y="2597004"/>
                </a:lnTo>
                <a:lnTo>
                  <a:pt x="558015" y="2592819"/>
                </a:lnTo>
                <a:lnTo>
                  <a:pt x="583677" y="2588618"/>
                </a:lnTo>
                <a:lnTo>
                  <a:pt x="629123" y="2580187"/>
                </a:lnTo>
                <a:lnTo>
                  <a:pt x="666725" y="2573618"/>
                </a:lnTo>
                <a:lnTo>
                  <a:pt x="710016" y="2565953"/>
                </a:lnTo>
                <a:lnTo>
                  <a:pt x="746490" y="2559454"/>
                </a:lnTo>
                <a:lnTo>
                  <a:pt x="746721" y="2559319"/>
                </a:lnTo>
                <a:lnTo>
                  <a:pt x="745096" y="2559170"/>
                </a:lnTo>
                <a:lnTo>
                  <a:pt x="737599" y="2554710"/>
                </a:lnTo>
                <a:lnTo>
                  <a:pt x="727880" y="2552590"/>
                </a:lnTo>
                <a:lnTo>
                  <a:pt x="717918" y="2547792"/>
                </a:lnTo>
                <a:lnTo>
                  <a:pt x="711593" y="2546434"/>
                </a:lnTo>
                <a:lnTo>
                  <a:pt x="711200" y="2523935"/>
                </a:lnTo>
                <a:lnTo>
                  <a:pt x="716667" y="2500164"/>
                </a:lnTo>
                <a:lnTo>
                  <a:pt x="717376" y="2460242"/>
                </a:lnTo>
                <a:lnTo>
                  <a:pt x="718204" y="2420491"/>
                </a:lnTo>
                <a:lnTo>
                  <a:pt x="721899" y="2380177"/>
                </a:lnTo>
                <a:lnTo>
                  <a:pt x="723307" y="2333111"/>
                </a:lnTo>
                <a:lnTo>
                  <a:pt x="723636" y="2300118"/>
                </a:lnTo>
                <a:lnTo>
                  <a:pt x="721901" y="2264758"/>
                </a:lnTo>
                <a:lnTo>
                  <a:pt x="718778" y="2228581"/>
                </a:lnTo>
                <a:lnTo>
                  <a:pt x="715038" y="2193688"/>
                </a:lnTo>
                <a:lnTo>
                  <a:pt x="711024" y="2157483"/>
                </a:lnTo>
                <a:lnTo>
                  <a:pt x="706183" y="2120226"/>
                </a:lnTo>
                <a:lnTo>
                  <a:pt x="699327" y="2082500"/>
                </a:lnTo>
                <a:lnTo>
                  <a:pt x="690906" y="2035674"/>
                </a:lnTo>
                <a:lnTo>
                  <a:pt x="683942" y="1994989"/>
                </a:lnTo>
                <a:lnTo>
                  <a:pt x="675015" y="1949384"/>
                </a:lnTo>
                <a:lnTo>
                  <a:pt x="667745" y="1904485"/>
                </a:lnTo>
                <a:lnTo>
                  <a:pt x="665311" y="1895834"/>
                </a:lnTo>
                <a:lnTo>
                  <a:pt x="662582" y="1888932"/>
                </a:lnTo>
                <a:lnTo>
                  <a:pt x="660400" y="1866907"/>
                </a:lnTo>
                <a:lnTo>
                  <a:pt x="705903" y="1854035"/>
                </a:lnTo>
                <a:lnTo>
                  <a:pt x="749037" y="1849072"/>
                </a:lnTo>
                <a:lnTo>
                  <a:pt x="790693" y="1841470"/>
                </a:lnTo>
                <a:lnTo>
                  <a:pt x="834315" y="1837022"/>
                </a:lnTo>
                <a:lnTo>
                  <a:pt x="881891" y="1835705"/>
                </a:lnTo>
                <a:lnTo>
                  <a:pt x="924994" y="1835314"/>
                </a:lnTo>
                <a:lnTo>
                  <a:pt x="964576" y="1835199"/>
                </a:lnTo>
                <a:lnTo>
                  <a:pt x="1003115" y="1838535"/>
                </a:lnTo>
                <a:lnTo>
                  <a:pt x="1038339" y="1841493"/>
                </a:lnTo>
                <a:lnTo>
                  <a:pt x="1039359" y="1840790"/>
                </a:lnTo>
                <a:lnTo>
                  <a:pt x="1040039" y="1839615"/>
                </a:lnTo>
                <a:lnTo>
                  <a:pt x="1040997" y="1834591"/>
                </a:lnTo>
                <a:lnTo>
                  <a:pt x="1041393" y="1790209"/>
                </a:lnTo>
                <a:lnTo>
                  <a:pt x="1039518" y="1750096"/>
                </a:lnTo>
                <a:lnTo>
                  <a:pt x="1035933" y="1709772"/>
                </a:lnTo>
                <a:lnTo>
                  <a:pt x="1030155" y="1667836"/>
                </a:lnTo>
                <a:lnTo>
                  <a:pt x="1022219" y="1627462"/>
                </a:lnTo>
                <a:lnTo>
                  <a:pt x="1011520" y="1583752"/>
                </a:lnTo>
                <a:lnTo>
                  <a:pt x="1008323" y="1569221"/>
                </a:lnTo>
                <a:lnTo>
                  <a:pt x="1003325" y="1549547"/>
                </a:lnTo>
                <a:lnTo>
                  <a:pt x="1048113" y="1543936"/>
                </a:lnTo>
                <a:lnTo>
                  <a:pt x="1095643" y="1538155"/>
                </a:lnTo>
                <a:lnTo>
                  <a:pt x="1128302" y="1534289"/>
                </a:lnTo>
                <a:lnTo>
                  <a:pt x="1163984" y="1532101"/>
                </a:lnTo>
                <a:lnTo>
                  <a:pt x="1201715" y="1530422"/>
                </a:lnTo>
                <a:lnTo>
                  <a:pt x="1242003" y="1527325"/>
                </a:lnTo>
                <a:lnTo>
                  <a:pt x="1279664" y="1525478"/>
                </a:lnTo>
                <a:lnTo>
                  <a:pt x="1315217" y="1523951"/>
                </a:lnTo>
                <a:lnTo>
                  <a:pt x="1349834" y="1520921"/>
                </a:lnTo>
                <a:lnTo>
                  <a:pt x="1390943" y="1515248"/>
                </a:lnTo>
                <a:lnTo>
                  <a:pt x="1438492" y="1506794"/>
                </a:lnTo>
                <a:lnTo>
                  <a:pt x="1466659" y="1504959"/>
                </a:lnTo>
                <a:lnTo>
                  <a:pt x="1466845" y="1495491"/>
                </a:lnTo>
                <a:lnTo>
                  <a:pt x="1468729" y="1491809"/>
                </a:lnTo>
                <a:lnTo>
                  <a:pt x="1471213" y="1487820"/>
                </a:lnTo>
                <a:lnTo>
                  <a:pt x="1473316" y="1481609"/>
                </a:lnTo>
                <a:lnTo>
                  <a:pt x="1477389" y="1475299"/>
                </a:lnTo>
                <a:lnTo>
                  <a:pt x="1478589" y="1471076"/>
                </a:lnTo>
                <a:lnTo>
                  <a:pt x="1478654" y="1452476"/>
                </a:lnTo>
                <a:lnTo>
                  <a:pt x="1473581" y="1407721"/>
                </a:lnTo>
                <a:lnTo>
                  <a:pt x="1473222" y="1362527"/>
                </a:lnTo>
                <a:lnTo>
                  <a:pt x="1472495" y="1331472"/>
                </a:lnTo>
                <a:lnTo>
                  <a:pt x="1466852" y="1308113"/>
                </a:lnTo>
                <a:lnTo>
                  <a:pt x="1475688" y="1299263"/>
                </a:lnTo>
                <a:lnTo>
                  <a:pt x="1494701" y="1291093"/>
                </a:lnTo>
                <a:lnTo>
                  <a:pt x="1536439" y="1280574"/>
                </a:lnTo>
                <a:lnTo>
                  <a:pt x="1583058" y="1272115"/>
                </a:lnTo>
                <a:lnTo>
                  <a:pt x="1624676" y="1265766"/>
                </a:lnTo>
                <a:lnTo>
                  <a:pt x="1667581" y="1260122"/>
                </a:lnTo>
                <a:lnTo>
                  <a:pt x="1706713" y="1257431"/>
                </a:lnTo>
                <a:lnTo>
                  <a:pt x="1748135" y="1252439"/>
                </a:lnTo>
                <a:lnTo>
                  <a:pt x="1768446" y="1249510"/>
                </a:lnTo>
                <a:lnTo>
                  <a:pt x="1789861" y="1243149"/>
                </a:lnTo>
                <a:lnTo>
                  <a:pt x="1794560" y="1240427"/>
                </a:lnTo>
                <a:lnTo>
                  <a:pt x="1799001" y="1239218"/>
                </a:lnTo>
                <a:lnTo>
                  <a:pt x="1800467" y="1238190"/>
                </a:lnTo>
                <a:lnTo>
                  <a:pt x="1801445" y="1236799"/>
                </a:lnTo>
                <a:lnTo>
                  <a:pt x="1803014" y="1232868"/>
                </a:lnTo>
                <a:lnTo>
                  <a:pt x="1807687" y="1227022"/>
                </a:lnTo>
                <a:lnTo>
                  <a:pt x="1808833" y="1223147"/>
                </a:lnTo>
                <a:lnTo>
                  <a:pt x="1808991" y="1186938"/>
                </a:lnTo>
                <a:lnTo>
                  <a:pt x="1803789" y="1141088"/>
                </a:lnTo>
                <a:lnTo>
                  <a:pt x="1803434" y="1093914"/>
                </a:lnTo>
                <a:lnTo>
                  <a:pt x="1803401" y="1047028"/>
                </a:lnTo>
                <a:lnTo>
                  <a:pt x="1804106" y="1045857"/>
                </a:lnTo>
                <a:lnTo>
                  <a:pt x="1805281" y="1045783"/>
                </a:lnTo>
                <a:lnTo>
                  <a:pt x="1808469" y="1047581"/>
                </a:lnTo>
                <a:lnTo>
                  <a:pt x="1812238" y="1050732"/>
                </a:lnTo>
                <a:lnTo>
                  <a:pt x="1814384" y="1054485"/>
                </a:lnTo>
                <a:lnTo>
                  <a:pt x="1815761" y="1059272"/>
                </a:lnTo>
                <a:lnTo>
                  <a:pt x="1816579" y="1058959"/>
                </a:lnTo>
                <a:lnTo>
                  <a:pt x="1828279" y="1051508"/>
                </a:lnTo>
                <a:lnTo>
                  <a:pt x="1871283" y="1040989"/>
                </a:lnTo>
                <a:lnTo>
                  <a:pt x="1913470" y="1036223"/>
                </a:lnTo>
                <a:lnTo>
                  <a:pt x="1956820" y="1035397"/>
                </a:lnTo>
                <a:lnTo>
                  <a:pt x="1988944" y="1033323"/>
                </a:lnTo>
                <a:lnTo>
                  <a:pt x="2022036" y="1030755"/>
                </a:lnTo>
                <a:lnTo>
                  <a:pt x="2055559" y="1029613"/>
                </a:lnTo>
                <a:lnTo>
                  <a:pt x="2089272" y="1027224"/>
                </a:lnTo>
                <a:lnTo>
                  <a:pt x="2136223" y="1021913"/>
                </a:lnTo>
                <a:lnTo>
                  <a:pt x="2179901" y="1017168"/>
                </a:lnTo>
                <a:lnTo>
                  <a:pt x="2217667" y="1009942"/>
                </a:lnTo>
                <a:lnTo>
                  <a:pt x="2219278" y="1009139"/>
                </a:lnTo>
                <a:lnTo>
                  <a:pt x="2220352" y="1007898"/>
                </a:lnTo>
                <a:lnTo>
                  <a:pt x="2222374" y="1003569"/>
                </a:lnTo>
                <a:lnTo>
                  <a:pt x="2222489" y="994485"/>
                </a:lnTo>
                <a:lnTo>
                  <a:pt x="2224376" y="990445"/>
                </a:lnTo>
                <a:lnTo>
                  <a:pt x="2225868" y="988380"/>
                </a:lnTo>
                <a:lnTo>
                  <a:pt x="2227966" y="978732"/>
                </a:lnTo>
                <a:lnTo>
                  <a:pt x="2228798" y="934407"/>
                </a:lnTo>
                <a:lnTo>
                  <a:pt x="2224482" y="889734"/>
                </a:lnTo>
                <a:lnTo>
                  <a:pt x="2222523" y="842924"/>
                </a:lnTo>
                <a:lnTo>
                  <a:pt x="2222507" y="839600"/>
                </a:lnTo>
                <a:lnTo>
                  <a:pt x="2223210" y="839133"/>
                </a:lnTo>
                <a:lnTo>
                  <a:pt x="2225873" y="838615"/>
                </a:lnTo>
                <a:lnTo>
                  <a:pt x="2226866" y="839182"/>
                </a:lnTo>
                <a:lnTo>
                  <a:pt x="2227527" y="840266"/>
                </a:lnTo>
                <a:lnTo>
                  <a:pt x="2227968" y="841694"/>
                </a:lnTo>
                <a:lnTo>
                  <a:pt x="2228967" y="842646"/>
                </a:lnTo>
                <a:lnTo>
                  <a:pt x="2231960" y="843704"/>
                </a:lnTo>
                <a:lnTo>
                  <a:pt x="2272573" y="844500"/>
                </a:lnTo>
                <a:lnTo>
                  <a:pt x="2317071" y="844543"/>
                </a:lnTo>
                <a:lnTo>
                  <a:pt x="2362614" y="844549"/>
                </a:lnTo>
                <a:lnTo>
                  <a:pt x="2406313" y="846431"/>
                </a:lnTo>
                <a:lnTo>
                  <a:pt x="2448916" y="850017"/>
                </a:lnTo>
                <a:lnTo>
                  <a:pt x="2488620" y="844621"/>
                </a:lnTo>
                <a:lnTo>
                  <a:pt x="2489028" y="841200"/>
                </a:lnTo>
                <a:lnTo>
                  <a:pt x="2489185" y="829625"/>
                </a:lnTo>
                <a:lnTo>
                  <a:pt x="2483242" y="791141"/>
                </a:lnTo>
                <a:lnTo>
                  <a:pt x="2482901" y="750367"/>
                </a:lnTo>
                <a:lnTo>
                  <a:pt x="2479485" y="703571"/>
                </a:lnTo>
                <a:lnTo>
                  <a:pt x="2475011" y="662392"/>
                </a:lnTo>
                <a:lnTo>
                  <a:pt x="2470151" y="615974"/>
                </a:lnTo>
                <a:lnTo>
                  <a:pt x="2470151" y="615966"/>
                </a:lnTo>
                <a:lnTo>
                  <a:pt x="2482392" y="615245"/>
                </a:lnTo>
                <a:lnTo>
                  <a:pt x="2520892" y="605119"/>
                </a:lnTo>
                <a:lnTo>
                  <a:pt x="2561756" y="596851"/>
                </a:lnTo>
                <a:lnTo>
                  <a:pt x="2597952" y="590535"/>
                </a:lnTo>
                <a:lnTo>
                  <a:pt x="2635488" y="584196"/>
                </a:lnTo>
                <a:lnTo>
                  <a:pt x="2673420" y="579730"/>
                </a:lnTo>
                <a:lnTo>
                  <a:pt x="2717422" y="574850"/>
                </a:lnTo>
                <a:lnTo>
                  <a:pt x="2761660" y="562956"/>
                </a:lnTo>
                <a:lnTo>
                  <a:pt x="2769043" y="558766"/>
                </a:lnTo>
                <a:lnTo>
                  <a:pt x="2777154" y="550326"/>
                </a:lnTo>
                <a:lnTo>
                  <a:pt x="2779457" y="544216"/>
                </a:lnTo>
                <a:lnTo>
                  <a:pt x="2780072" y="540610"/>
                </a:lnTo>
                <a:lnTo>
                  <a:pt x="2778873" y="534723"/>
                </a:lnTo>
                <a:lnTo>
                  <a:pt x="2776694" y="529049"/>
                </a:lnTo>
                <a:lnTo>
                  <a:pt x="2765511" y="484691"/>
                </a:lnTo>
                <a:lnTo>
                  <a:pt x="2758530" y="472142"/>
                </a:lnTo>
                <a:lnTo>
                  <a:pt x="2756002" y="443560"/>
                </a:lnTo>
                <a:lnTo>
                  <a:pt x="2755901" y="428548"/>
                </a:lnTo>
                <a:lnTo>
                  <a:pt x="2756606" y="427515"/>
                </a:lnTo>
                <a:lnTo>
                  <a:pt x="2757781" y="426827"/>
                </a:lnTo>
                <a:lnTo>
                  <a:pt x="2762367" y="425631"/>
                </a:lnTo>
                <a:lnTo>
                  <a:pt x="2767640" y="425474"/>
                </a:lnTo>
                <a:lnTo>
                  <a:pt x="2767960" y="426171"/>
                </a:lnTo>
                <a:lnTo>
                  <a:pt x="2768316" y="428828"/>
                </a:lnTo>
                <a:lnTo>
                  <a:pt x="2769115" y="429819"/>
                </a:lnTo>
                <a:lnTo>
                  <a:pt x="2771887" y="430919"/>
                </a:lnTo>
                <a:lnTo>
                  <a:pt x="2814837" y="431777"/>
                </a:lnTo>
                <a:lnTo>
                  <a:pt x="2859106" y="431796"/>
                </a:lnTo>
                <a:lnTo>
                  <a:pt x="2896076" y="431799"/>
                </a:lnTo>
                <a:lnTo>
                  <a:pt x="2934547" y="431800"/>
                </a:lnTo>
                <a:lnTo>
                  <a:pt x="2975501" y="431800"/>
                </a:lnTo>
                <a:lnTo>
                  <a:pt x="3017896" y="431800"/>
                </a:lnTo>
                <a:lnTo>
                  <a:pt x="3047955" y="431094"/>
                </a:lnTo>
                <a:lnTo>
                  <a:pt x="3058882" y="426333"/>
                </a:lnTo>
                <a:lnTo>
                  <a:pt x="3058783" y="425333"/>
                </a:lnTo>
                <a:lnTo>
                  <a:pt x="3055073" y="420060"/>
                </a:lnTo>
                <a:lnTo>
                  <a:pt x="3050129" y="414220"/>
                </a:lnTo>
                <a:lnTo>
                  <a:pt x="3047925" y="408325"/>
                </a:lnTo>
                <a:lnTo>
                  <a:pt x="3043823" y="401404"/>
                </a:lnTo>
                <a:lnTo>
                  <a:pt x="3034781" y="354992"/>
                </a:lnTo>
                <a:lnTo>
                  <a:pt x="3022710" y="309846"/>
                </a:lnTo>
                <a:lnTo>
                  <a:pt x="3016690" y="286355"/>
                </a:lnTo>
                <a:lnTo>
                  <a:pt x="3016276" y="279807"/>
                </a:lnTo>
                <a:lnTo>
                  <a:pt x="3016258" y="282892"/>
                </a:lnTo>
                <a:lnTo>
                  <a:pt x="3016961" y="283844"/>
                </a:lnTo>
                <a:lnTo>
                  <a:pt x="3019623" y="284903"/>
                </a:lnTo>
                <a:lnTo>
                  <a:pt x="3020615" y="285891"/>
                </a:lnTo>
                <a:lnTo>
                  <a:pt x="3021718" y="288870"/>
                </a:lnTo>
                <a:lnTo>
                  <a:pt x="3023423" y="289947"/>
                </a:lnTo>
                <a:lnTo>
                  <a:pt x="3033270" y="291462"/>
                </a:lnTo>
                <a:lnTo>
                  <a:pt x="3077568" y="292749"/>
                </a:lnTo>
                <a:lnTo>
                  <a:pt x="3120137" y="297115"/>
                </a:lnTo>
                <a:lnTo>
                  <a:pt x="3158509" y="298054"/>
                </a:lnTo>
                <a:lnTo>
                  <a:pt x="3201158" y="300214"/>
                </a:lnTo>
                <a:lnTo>
                  <a:pt x="3245075" y="303441"/>
                </a:lnTo>
                <a:lnTo>
                  <a:pt x="3287485" y="304397"/>
                </a:lnTo>
                <a:lnTo>
                  <a:pt x="3324981" y="304681"/>
                </a:lnTo>
                <a:lnTo>
                  <a:pt x="3369859" y="309148"/>
                </a:lnTo>
                <a:lnTo>
                  <a:pt x="3415543" y="311115"/>
                </a:lnTo>
                <a:lnTo>
                  <a:pt x="3417912" y="311127"/>
                </a:lnTo>
                <a:lnTo>
                  <a:pt x="3419492" y="310429"/>
                </a:lnTo>
                <a:lnTo>
                  <a:pt x="3420544" y="309258"/>
                </a:lnTo>
                <a:lnTo>
                  <a:pt x="3421246" y="307772"/>
                </a:lnTo>
                <a:lnTo>
                  <a:pt x="3421714" y="307487"/>
                </a:lnTo>
                <a:lnTo>
                  <a:pt x="3422026" y="308002"/>
                </a:lnTo>
                <a:lnTo>
                  <a:pt x="3422234" y="309051"/>
                </a:lnTo>
                <a:lnTo>
                  <a:pt x="3422372" y="309046"/>
                </a:lnTo>
                <a:lnTo>
                  <a:pt x="3422527" y="307157"/>
                </a:lnTo>
                <a:lnTo>
                  <a:pt x="3423273" y="306371"/>
                </a:lnTo>
                <a:lnTo>
                  <a:pt x="3428106" y="305007"/>
                </a:lnTo>
                <a:lnTo>
                  <a:pt x="3428603" y="303010"/>
                </a:lnTo>
                <a:lnTo>
                  <a:pt x="3428921" y="292609"/>
                </a:lnTo>
                <a:lnTo>
                  <a:pt x="3416784" y="253095"/>
                </a:lnTo>
                <a:lnTo>
                  <a:pt x="3406230" y="208822"/>
                </a:lnTo>
                <a:lnTo>
                  <a:pt x="3397351" y="165374"/>
                </a:lnTo>
                <a:lnTo>
                  <a:pt x="3391750" y="122359"/>
                </a:lnTo>
                <a:lnTo>
                  <a:pt x="3390903" y="89081"/>
                </a:lnTo>
                <a:lnTo>
                  <a:pt x="3394272" y="88954"/>
                </a:lnTo>
                <a:lnTo>
                  <a:pt x="3397808" y="90805"/>
                </a:lnTo>
                <a:lnTo>
                  <a:pt x="3399739" y="92287"/>
                </a:lnTo>
                <a:lnTo>
                  <a:pt x="3433124" y="89595"/>
                </a:lnTo>
                <a:lnTo>
                  <a:pt x="3471049" y="86152"/>
                </a:lnTo>
                <a:lnTo>
                  <a:pt x="3499366" y="82834"/>
                </a:lnTo>
                <a:lnTo>
                  <a:pt x="3533060" y="78506"/>
                </a:lnTo>
                <a:lnTo>
                  <a:pt x="3570341" y="73504"/>
                </a:lnTo>
                <a:lnTo>
                  <a:pt x="3614950" y="67347"/>
                </a:lnTo>
                <a:lnTo>
                  <a:pt x="3664443" y="60420"/>
                </a:lnTo>
                <a:lnTo>
                  <a:pt x="3717196" y="52980"/>
                </a:lnTo>
                <a:lnTo>
                  <a:pt x="3772826" y="45198"/>
                </a:lnTo>
                <a:lnTo>
                  <a:pt x="3830372" y="37187"/>
                </a:lnTo>
                <a:lnTo>
                  <a:pt x="3889198" y="29025"/>
                </a:lnTo>
                <a:lnTo>
                  <a:pt x="3946760" y="22172"/>
                </a:lnTo>
                <a:lnTo>
                  <a:pt x="4003479" y="16193"/>
                </a:lnTo>
                <a:lnTo>
                  <a:pt x="4059635" y="10795"/>
                </a:lnTo>
                <a:lnTo>
                  <a:pt x="4097073" y="7197"/>
                </a:lnTo>
                <a:lnTo>
                  <a:pt x="41719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4692"/>
          <p:cNvSpPr/>
          <p:nvPr>
            <p:custDataLst>
              <p:tags r:id="rId3"/>
            </p:custDataLst>
          </p:nvPr>
        </p:nvSpPr>
        <p:spPr>
          <a:xfrm>
            <a:off x="3909199" y="1797434"/>
            <a:ext cx="141114" cy="126286"/>
          </a:xfrm>
          <a:custGeom>
            <a:avLst/>
            <a:gdLst/>
            <a:ahLst/>
            <a:cxnLst/>
            <a:rect l="0" t="0" r="0" b="0"/>
            <a:pathLst>
              <a:path w="141114" h="126286">
                <a:moveTo>
                  <a:pt x="59551" y="44066"/>
                </a:moveTo>
                <a:lnTo>
                  <a:pt x="59551" y="44066"/>
                </a:lnTo>
                <a:lnTo>
                  <a:pt x="64577" y="32132"/>
                </a:lnTo>
                <a:lnTo>
                  <a:pt x="65639" y="23051"/>
                </a:lnTo>
                <a:lnTo>
                  <a:pt x="65021" y="21589"/>
                </a:lnTo>
                <a:lnTo>
                  <a:pt x="63903" y="20615"/>
                </a:lnTo>
                <a:lnTo>
                  <a:pt x="62452" y="19965"/>
                </a:lnTo>
                <a:lnTo>
                  <a:pt x="50297" y="29164"/>
                </a:lnTo>
                <a:lnTo>
                  <a:pt x="9378" y="75689"/>
                </a:lnTo>
                <a:lnTo>
                  <a:pt x="1974" y="93869"/>
                </a:lnTo>
                <a:lnTo>
                  <a:pt x="0" y="102668"/>
                </a:lnTo>
                <a:lnTo>
                  <a:pt x="800" y="109945"/>
                </a:lnTo>
                <a:lnTo>
                  <a:pt x="7334" y="121794"/>
                </a:lnTo>
                <a:lnTo>
                  <a:pt x="12745" y="124812"/>
                </a:lnTo>
                <a:lnTo>
                  <a:pt x="26284" y="126285"/>
                </a:lnTo>
                <a:lnTo>
                  <a:pt x="43590" y="118943"/>
                </a:lnTo>
                <a:lnTo>
                  <a:pt x="62335" y="104861"/>
                </a:lnTo>
                <a:lnTo>
                  <a:pt x="95483" y="63209"/>
                </a:lnTo>
                <a:lnTo>
                  <a:pt x="106565" y="42696"/>
                </a:lnTo>
                <a:lnTo>
                  <a:pt x="109138" y="24172"/>
                </a:lnTo>
                <a:lnTo>
                  <a:pt x="107426" y="16692"/>
                </a:lnTo>
                <a:lnTo>
                  <a:pt x="99878" y="4618"/>
                </a:lnTo>
                <a:lnTo>
                  <a:pt x="94197" y="1540"/>
                </a:lnTo>
                <a:lnTo>
                  <a:pt x="80359" y="0"/>
                </a:lnTo>
                <a:lnTo>
                  <a:pt x="64801" y="5431"/>
                </a:lnTo>
                <a:lnTo>
                  <a:pt x="49184" y="16312"/>
                </a:lnTo>
                <a:lnTo>
                  <a:pt x="29903" y="42271"/>
                </a:lnTo>
                <a:lnTo>
                  <a:pt x="22150" y="62083"/>
                </a:lnTo>
                <a:lnTo>
                  <a:pt x="21997" y="78885"/>
                </a:lnTo>
                <a:lnTo>
                  <a:pt x="23931" y="86328"/>
                </a:lnTo>
                <a:lnTo>
                  <a:pt x="28043" y="91996"/>
                </a:lnTo>
                <a:lnTo>
                  <a:pt x="40139" y="100176"/>
                </a:lnTo>
                <a:lnTo>
                  <a:pt x="56803" y="100518"/>
                </a:lnTo>
                <a:lnTo>
                  <a:pt x="75263" y="95262"/>
                </a:lnTo>
                <a:lnTo>
                  <a:pt x="92875" y="85869"/>
                </a:lnTo>
                <a:lnTo>
                  <a:pt x="111915" y="65311"/>
                </a:lnTo>
                <a:lnTo>
                  <a:pt x="116220" y="49510"/>
                </a:lnTo>
                <a:lnTo>
                  <a:pt x="116380" y="41345"/>
                </a:lnTo>
                <a:lnTo>
                  <a:pt x="113665" y="33786"/>
                </a:lnTo>
                <a:lnTo>
                  <a:pt x="103122" y="19741"/>
                </a:lnTo>
                <a:lnTo>
                  <a:pt x="83384" y="12088"/>
                </a:lnTo>
                <a:lnTo>
                  <a:pt x="59560" y="10098"/>
                </a:lnTo>
                <a:lnTo>
                  <a:pt x="37212" y="13917"/>
                </a:lnTo>
                <a:lnTo>
                  <a:pt x="19283" y="24081"/>
                </a:lnTo>
                <a:lnTo>
                  <a:pt x="11540" y="30743"/>
                </a:lnTo>
                <a:lnTo>
                  <a:pt x="2935" y="47552"/>
                </a:lnTo>
                <a:lnTo>
                  <a:pt x="640" y="56973"/>
                </a:lnTo>
                <a:lnTo>
                  <a:pt x="3735" y="74967"/>
                </a:lnTo>
                <a:lnTo>
                  <a:pt x="12166" y="90961"/>
                </a:lnTo>
                <a:lnTo>
                  <a:pt x="22969" y="102773"/>
                </a:lnTo>
                <a:lnTo>
                  <a:pt x="38589" y="108964"/>
                </a:lnTo>
                <a:lnTo>
                  <a:pt x="55879" y="110304"/>
                </a:lnTo>
                <a:lnTo>
                  <a:pt x="70619" y="106196"/>
                </a:lnTo>
                <a:lnTo>
                  <a:pt x="82345" y="95903"/>
                </a:lnTo>
                <a:lnTo>
                  <a:pt x="87447" y="89207"/>
                </a:lnTo>
                <a:lnTo>
                  <a:pt x="91234" y="74242"/>
                </a:lnTo>
                <a:lnTo>
                  <a:pt x="89860" y="58889"/>
                </a:lnTo>
                <a:lnTo>
                  <a:pt x="84546" y="45009"/>
                </a:lnTo>
                <a:lnTo>
                  <a:pt x="79036" y="40461"/>
                </a:lnTo>
                <a:lnTo>
                  <a:pt x="63507" y="35408"/>
                </a:lnTo>
                <a:lnTo>
                  <a:pt x="44846" y="36926"/>
                </a:lnTo>
                <a:lnTo>
                  <a:pt x="34931" y="39306"/>
                </a:lnTo>
                <a:lnTo>
                  <a:pt x="27615" y="43715"/>
                </a:lnTo>
                <a:lnTo>
                  <a:pt x="17605" y="56139"/>
                </a:lnTo>
                <a:lnTo>
                  <a:pt x="14568" y="71069"/>
                </a:lnTo>
                <a:lnTo>
                  <a:pt x="14745" y="79001"/>
                </a:lnTo>
                <a:lnTo>
                  <a:pt x="17686" y="85700"/>
                </a:lnTo>
                <a:lnTo>
                  <a:pt x="28479" y="96907"/>
                </a:lnTo>
                <a:lnTo>
                  <a:pt x="60536" y="107779"/>
                </a:lnTo>
                <a:lnTo>
                  <a:pt x="97943" y="108727"/>
                </a:lnTo>
                <a:lnTo>
                  <a:pt x="117536" y="102437"/>
                </a:lnTo>
                <a:lnTo>
                  <a:pt x="131889" y="92587"/>
                </a:lnTo>
                <a:lnTo>
                  <a:pt x="140619" y="81153"/>
                </a:lnTo>
                <a:lnTo>
                  <a:pt x="141113" y="75141"/>
                </a:lnTo>
                <a:lnTo>
                  <a:pt x="136018" y="62816"/>
                </a:lnTo>
                <a:lnTo>
                  <a:pt x="130284" y="58683"/>
                </a:lnTo>
                <a:lnTo>
                  <a:pt x="114507" y="54090"/>
                </a:lnTo>
                <a:lnTo>
                  <a:pt x="79048" y="58246"/>
                </a:lnTo>
                <a:lnTo>
                  <a:pt x="35075" y="75952"/>
                </a:lnTo>
                <a:lnTo>
                  <a:pt x="12497" y="86722"/>
                </a:lnTo>
                <a:lnTo>
                  <a:pt x="19974" y="84613"/>
                </a:lnTo>
                <a:lnTo>
                  <a:pt x="62467" y="64704"/>
                </a:lnTo>
                <a:lnTo>
                  <a:pt x="97651" y="440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693"/>
          <p:cNvSpPr/>
          <p:nvPr>
            <p:custDataLst>
              <p:tags r:id="rId4"/>
            </p:custDataLst>
          </p:nvPr>
        </p:nvSpPr>
        <p:spPr>
          <a:xfrm>
            <a:off x="5797347" y="1740783"/>
            <a:ext cx="99131" cy="83962"/>
          </a:xfrm>
          <a:custGeom>
            <a:avLst/>
            <a:gdLst/>
            <a:ahLst/>
            <a:cxnLst/>
            <a:rect l="0" t="0" r="0" b="0"/>
            <a:pathLst>
              <a:path w="99131" h="83962">
                <a:moveTo>
                  <a:pt x="76403" y="5467"/>
                </a:moveTo>
                <a:lnTo>
                  <a:pt x="76403" y="5467"/>
                </a:lnTo>
                <a:lnTo>
                  <a:pt x="53259" y="0"/>
                </a:lnTo>
                <a:lnTo>
                  <a:pt x="37090" y="2750"/>
                </a:lnTo>
                <a:lnTo>
                  <a:pt x="18893" y="11404"/>
                </a:lnTo>
                <a:lnTo>
                  <a:pt x="10156" y="22687"/>
                </a:lnTo>
                <a:lnTo>
                  <a:pt x="4626" y="37109"/>
                </a:lnTo>
                <a:lnTo>
                  <a:pt x="2170" y="52927"/>
                </a:lnTo>
                <a:lnTo>
                  <a:pt x="6721" y="67482"/>
                </a:lnTo>
                <a:lnTo>
                  <a:pt x="10898" y="74327"/>
                </a:lnTo>
                <a:lnTo>
                  <a:pt x="16505" y="78890"/>
                </a:lnTo>
                <a:lnTo>
                  <a:pt x="30262" y="83961"/>
                </a:lnTo>
                <a:lnTo>
                  <a:pt x="53873" y="83444"/>
                </a:lnTo>
                <a:lnTo>
                  <a:pt x="68507" y="74931"/>
                </a:lnTo>
                <a:lnTo>
                  <a:pt x="80655" y="62445"/>
                </a:lnTo>
                <a:lnTo>
                  <a:pt x="88406" y="49841"/>
                </a:lnTo>
                <a:lnTo>
                  <a:pt x="89343" y="42811"/>
                </a:lnTo>
                <a:lnTo>
                  <a:pt x="86622" y="27474"/>
                </a:lnTo>
                <a:lnTo>
                  <a:pt x="82510" y="21549"/>
                </a:lnTo>
                <a:lnTo>
                  <a:pt x="70415" y="13085"/>
                </a:lnTo>
                <a:lnTo>
                  <a:pt x="57514" y="10734"/>
                </a:lnTo>
                <a:lnTo>
                  <a:pt x="44725" y="12747"/>
                </a:lnTo>
                <a:lnTo>
                  <a:pt x="31985" y="18345"/>
                </a:lnTo>
                <a:lnTo>
                  <a:pt x="23030" y="27418"/>
                </a:lnTo>
                <a:lnTo>
                  <a:pt x="19654" y="32801"/>
                </a:lnTo>
                <a:lnTo>
                  <a:pt x="18815" y="38506"/>
                </a:lnTo>
                <a:lnTo>
                  <a:pt x="21645" y="50490"/>
                </a:lnTo>
                <a:lnTo>
                  <a:pt x="25786" y="55238"/>
                </a:lnTo>
                <a:lnTo>
                  <a:pt x="37914" y="62395"/>
                </a:lnTo>
                <a:lnTo>
                  <a:pt x="52713" y="64164"/>
                </a:lnTo>
                <a:lnTo>
                  <a:pt x="67990" y="61894"/>
                </a:lnTo>
                <a:lnTo>
                  <a:pt x="81837" y="56181"/>
                </a:lnTo>
                <a:lnTo>
                  <a:pt x="85669" y="51976"/>
                </a:lnTo>
                <a:lnTo>
                  <a:pt x="87520" y="47056"/>
                </a:lnTo>
                <a:lnTo>
                  <a:pt x="88047" y="41660"/>
                </a:lnTo>
                <a:lnTo>
                  <a:pt x="84871" y="30019"/>
                </a:lnTo>
                <a:lnTo>
                  <a:pt x="82048" y="23952"/>
                </a:lnTo>
                <a:lnTo>
                  <a:pt x="69505" y="13447"/>
                </a:lnTo>
                <a:lnTo>
                  <a:pt x="61221" y="8670"/>
                </a:lnTo>
                <a:lnTo>
                  <a:pt x="44490" y="5245"/>
                </a:lnTo>
                <a:lnTo>
                  <a:pt x="28352" y="6779"/>
                </a:lnTo>
                <a:lnTo>
                  <a:pt x="14125" y="12165"/>
                </a:lnTo>
                <a:lnTo>
                  <a:pt x="4509" y="21144"/>
                </a:lnTo>
                <a:lnTo>
                  <a:pt x="957" y="26502"/>
                </a:lnTo>
                <a:lnTo>
                  <a:pt x="0" y="32896"/>
                </a:lnTo>
                <a:lnTo>
                  <a:pt x="2700" y="47526"/>
                </a:lnTo>
                <a:lnTo>
                  <a:pt x="7512" y="53967"/>
                </a:lnTo>
                <a:lnTo>
                  <a:pt x="22267" y="64888"/>
                </a:lnTo>
                <a:lnTo>
                  <a:pt x="47036" y="72227"/>
                </a:lnTo>
                <a:lnTo>
                  <a:pt x="75620" y="71030"/>
                </a:lnTo>
                <a:lnTo>
                  <a:pt x="90402" y="64239"/>
                </a:lnTo>
                <a:lnTo>
                  <a:pt x="96318" y="59465"/>
                </a:lnTo>
                <a:lnTo>
                  <a:pt x="98853" y="55577"/>
                </a:lnTo>
                <a:lnTo>
                  <a:pt x="99130" y="52279"/>
                </a:lnTo>
                <a:lnTo>
                  <a:pt x="97904" y="49375"/>
                </a:lnTo>
                <a:lnTo>
                  <a:pt x="85254" y="46148"/>
                </a:lnTo>
                <a:lnTo>
                  <a:pt x="66225" y="46125"/>
                </a:lnTo>
                <a:lnTo>
                  <a:pt x="27146" y="57609"/>
                </a:lnTo>
                <a:lnTo>
                  <a:pt x="2154" y="70094"/>
                </a:lnTo>
                <a:lnTo>
                  <a:pt x="798" y="71835"/>
                </a:lnTo>
                <a:lnTo>
                  <a:pt x="1305" y="72996"/>
                </a:lnTo>
                <a:lnTo>
                  <a:pt x="3054" y="73769"/>
                </a:lnTo>
                <a:lnTo>
                  <a:pt x="19000" y="71487"/>
                </a:lnTo>
                <a:lnTo>
                  <a:pt x="59427" y="49415"/>
                </a:lnTo>
                <a:lnTo>
                  <a:pt x="62969" y="46055"/>
                </a:lnTo>
                <a:lnTo>
                  <a:pt x="66904" y="38558"/>
                </a:lnTo>
                <a:lnTo>
                  <a:pt x="66542" y="35289"/>
                </a:lnTo>
                <a:lnTo>
                  <a:pt x="64891" y="32404"/>
                </a:lnTo>
                <a:lnTo>
                  <a:pt x="57353" y="245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937"/>
          <p:cNvGrpSpPr/>
          <p:nvPr/>
        </p:nvGrpSpPr>
        <p:grpSpPr>
          <a:xfrm>
            <a:off x="3892811" y="1879600"/>
            <a:ext cx="247390" cy="673101"/>
            <a:chOff x="3892811" y="1879600"/>
            <a:chExt cx="247390" cy="673101"/>
          </a:xfrm>
        </p:grpSpPr>
        <p:sp>
          <p:nvSpPr>
            <p:cNvPr id="6" name="SMARTInkShape-4694"/>
            <p:cNvSpPr/>
            <p:nvPr>
              <p:custDataLst>
                <p:tags r:id="rId57"/>
              </p:custDataLst>
            </p:nvPr>
          </p:nvSpPr>
          <p:spPr>
            <a:xfrm>
              <a:off x="4051300" y="1879600"/>
              <a:ext cx="88901" cy="457201"/>
            </a:xfrm>
            <a:custGeom>
              <a:avLst/>
              <a:gdLst/>
              <a:ahLst/>
              <a:cxnLst/>
              <a:rect l="0" t="0" r="0" b="0"/>
              <a:pathLst>
                <a:path w="88901" h="4572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882" y="17891"/>
                  </a:lnTo>
                  <a:lnTo>
                    <a:pt x="3371" y="20394"/>
                  </a:lnTo>
                  <a:lnTo>
                    <a:pt x="17883" y="67760"/>
                  </a:lnTo>
                  <a:lnTo>
                    <a:pt x="25108" y="115293"/>
                  </a:lnTo>
                  <a:lnTo>
                    <a:pt x="33228" y="160113"/>
                  </a:lnTo>
                  <a:lnTo>
                    <a:pt x="43483" y="207347"/>
                  </a:lnTo>
                  <a:lnTo>
                    <a:pt x="49438" y="252280"/>
                  </a:lnTo>
                  <a:lnTo>
                    <a:pt x="52562" y="279249"/>
                  </a:lnTo>
                  <a:lnTo>
                    <a:pt x="56244" y="292933"/>
                  </a:lnTo>
                  <a:lnTo>
                    <a:pt x="57676" y="306793"/>
                  </a:lnTo>
                  <a:lnTo>
                    <a:pt x="62141" y="318939"/>
                  </a:lnTo>
                  <a:lnTo>
                    <a:pt x="64979" y="330626"/>
                  </a:lnTo>
                  <a:lnTo>
                    <a:pt x="67685" y="339562"/>
                  </a:lnTo>
                  <a:lnTo>
                    <a:pt x="76260" y="382947"/>
                  </a:lnTo>
                  <a:lnTo>
                    <a:pt x="81582" y="404261"/>
                  </a:lnTo>
                  <a:lnTo>
                    <a:pt x="83250" y="443015"/>
                  </a:lnTo>
                  <a:lnTo>
                    <a:pt x="88900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95"/>
            <p:cNvSpPr/>
            <p:nvPr>
              <p:custDataLst>
                <p:tags r:id="rId58"/>
              </p:custDataLst>
            </p:nvPr>
          </p:nvSpPr>
          <p:spPr>
            <a:xfrm>
              <a:off x="3892811" y="1924050"/>
              <a:ext cx="94990" cy="628651"/>
            </a:xfrm>
            <a:custGeom>
              <a:avLst/>
              <a:gdLst/>
              <a:ahLst/>
              <a:cxnLst/>
              <a:rect l="0" t="0" r="0" b="0"/>
              <a:pathLst>
                <a:path w="94990" h="6286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1556"/>
                  </a:lnTo>
                  <a:lnTo>
                    <a:pt x="4799" y="19457"/>
                  </a:lnTo>
                  <a:lnTo>
                    <a:pt x="5229" y="21438"/>
                  </a:lnTo>
                  <a:lnTo>
                    <a:pt x="10283" y="30392"/>
                  </a:lnTo>
                  <a:lnTo>
                    <a:pt x="14309" y="76331"/>
                  </a:lnTo>
                  <a:lnTo>
                    <a:pt x="17462" y="90820"/>
                  </a:lnTo>
                  <a:lnTo>
                    <a:pt x="20277" y="106637"/>
                  </a:lnTo>
                  <a:lnTo>
                    <a:pt x="39981" y="150261"/>
                  </a:lnTo>
                  <a:lnTo>
                    <a:pt x="47722" y="167212"/>
                  </a:lnTo>
                  <a:lnTo>
                    <a:pt x="56448" y="214576"/>
                  </a:lnTo>
                  <a:lnTo>
                    <a:pt x="57398" y="223778"/>
                  </a:lnTo>
                  <a:lnTo>
                    <a:pt x="67424" y="268918"/>
                  </a:lnTo>
                  <a:lnTo>
                    <a:pt x="74971" y="314216"/>
                  </a:lnTo>
                  <a:lnTo>
                    <a:pt x="75901" y="360188"/>
                  </a:lnTo>
                  <a:lnTo>
                    <a:pt x="76628" y="369633"/>
                  </a:lnTo>
                  <a:lnTo>
                    <a:pt x="81404" y="394851"/>
                  </a:lnTo>
                  <a:lnTo>
                    <a:pt x="76177" y="441421"/>
                  </a:lnTo>
                  <a:lnTo>
                    <a:pt x="75948" y="484051"/>
                  </a:lnTo>
                  <a:lnTo>
                    <a:pt x="75939" y="530390"/>
                  </a:lnTo>
                  <a:lnTo>
                    <a:pt x="75939" y="535120"/>
                  </a:lnTo>
                  <a:lnTo>
                    <a:pt x="82211" y="570557"/>
                  </a:lnTo>
                  <a:lnTo>
                    <a:pt x="82288" y="598993"/>
                  </a:lnTo>
                  <a:lnTo>
                    <a:pt x="84170" y="603240"/>
                  </a:lnTo>
                  <a:lnTo>
                    <a:pt x="87756" y="608344"/>
                  </a:lnTo>
                  <a:lnTo>
                    <a:pt x="88561" y="614957"/>
                  </a:lnTo>
                  <a:lnTo>
                    <a:pt x="88632" y="624701"/>
                  </a:lnTo>
                  <a:lnTo>
                    <a:pt x="89340" y="626018"/>
                  </a:lnTo>
                  <a:lnTo>
                    <a:pt x="90517" y="626895"/>
                  </a:lnTo>
                  <a:lnTo>
                    <a:pt x="94989" y="628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4696"/>
          <p:cNvSpPr/>
          <p:nvPr>
            <p:custDataLst>
              <p:tags r:id="rId5"/>
            </p:custDataLst>
          </p:nvPr>
        </p:nvSpPr>
        <p:spPr>
          <a:xfrm>
            <a:off x="5753100" y="1334383"/>
            <a:ext cx="50801" cy="467655"/>
          </a:xfrm>
          <a:custGeom>
            <a:avLst/>
            <a:gdLst/>
            <a:ahLst/>
            <a:cxnLst/>
            <a:rect l="0" t="0" r="0" b="0"/>
            <a:pathLst>
              <a:path w="50801" h="467655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0" y="19534"/>
                </a:lnTo>
                <a:lnTo>
                  <a:pt x="6088" y="63079"/>
                </a:lnTo>
                <a:lnTo>
                  <a:pt x="11341" y="107624"/>
                </a:lnTo>
                <a:lnTo>
                  <a:pt x="14462" y="143334"/>
                </a:lnTo>
                <a:lnTo>
                  <a:pt x="23673" y="181077"/>
                </a:lnTo>
                <a:lnTo>
                  <a:pt x="25248" y="225086"/>
                </a:lnTo>
                <a:lnTo>
                  <a:pt x="26086" y="248537"/>
                </a:lnTo>
                <a:lnTo>
                  <a:pt x="31160" y="279323"/>
                </a:lnTo>
                <a:lnTo>
                  <a:pt x="33515" y="302195"/>
                </a:lnTo>
                <a:lnTo>
                  <a:pt x="35044" y="307002"/>
                </a:lnTo>
                <a:lnTo>
                  <a:pt x="34860" y="316107"/>
                </a:lnTo>
                <a:lnTo>
                  <a:pt x="33823" y="320510"/>
                </a:lnTo>
                <a:lnTo>
                  <a:pt x="34552" y="329166"/>
                </a:lnTo>
                <a:lnTo>
                  <a:pt x="37399" y="346220"/>
                </a:lnTo>
                <a:lnTo>
                  <a:pt x="34303" y="363178"/>
                </a:lnTo>
                <a:lnTo>
                  <a:pt x="38015" y="409593"/>
                </a:lnTo>
                <a:lnTo>
                  <a:pt x="37357" y="415795"/>
                </a:lnTo>
                <a:lnTo>
                  <a:pt x="34713" y="423255"/>
                </a:lnTo>
                <a:lnTo>
                  <a:pt x="34948" y="431275"/>
                </a:lnTo>
                <a:lnTo>
                  <a:pt x="39899" y="462119"/>
                </a:lnTo>
                <a:lnTo>
                  <a:pt x="43551" y="467654"/>
                </a:lnTo>
                <a:lnTo>
                  <a:pt x="40813" y="465242"/>
                </a:lnTo>
                <a:lnTo>
                  <a:pt x="40613" y="462973"/>
                </a:lnTo>
                <a:lnTo>
                  <a:pt x="50800" y="4245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4697"/>
          <p:cNvSpPr/>
          <p:nvPr>
            <p:custDataLst>
              <p:tags r:id="rId6"/>
            </p:custDataLst>
          </p:nvPr>
        </p:nvSpPr>
        <p:spPr>
          <a:xfrm>
            <a:off x="5829300" y="1339850"/>
            <a:ext cx="19051" cy="43996"/>
          </a:xfrm>
          <a:custGeom>
            <a:avLst/>
            <a:gdLst/>
            <a:ahLst/>
            <a:cxnLst/>
            <a:rect l="0" t="0" r="0" b="0"/>
            <a:pathLst>
              <a:path w="19051" h="43996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5026" y="8789"/>
                </a:lnTo>
                <a:lnTo>
                  <a:pt x="6467" y="15195"/>
                </a:lnTo>
                <a:lnTo>
                  <a:pt x="17299" y="36674"/>
                </a:lnTo>
                <a:lnTo>
                  <a:pt x="18948" y="43995"/>
                </a:lnTo>
                <a:lnTo>
                  <a:pt x="19041" y="32201"/>
                </a:lnTo>
                <a:lnTo>
                  <a:pt x="15390" y="17310"/>
                </a:lnTo>
                <a:lnTo>
                  <a:pt x="18428" y="7933"/>
                </a:lnTo>
                <a:lnTo>
                  <a:pt x="17930" y="8111"/>
                </a:lnTo>
                <a:lnTo>
                  <a:pt x="15495" y="10190"/>
                </a:lnTo>
                <a:lnTo>
                  <a:pt x="13942" y="13466"/>
                </a:lnTo>
                <a:lnTo>
                  <a:pt x="13528" y="15327"/>
                </a:lnTo>
                <a:lnTo>
                  <a:pt x="19028" y="31695"/>
                </a:lnTo>
                <a:lnTo>
                  <a:pt x="19049" y="25660"/>
                </a:lnTo>
                <a:lnTo>
                  <a:pt x="19050" y="317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940"/>
          <p:cNvGrpSpPr/>
          <p:nvPr/>
        </p:nvGrpSpPr>
        <p:grpSpPr>
          <a:xfrm>
            <a:off x="5429250" y="2885592"/>
            <a:ext cx="4668942" cy="611580"/>
            <a:chOff x="5429250" y="2885592"/>
            <a:chExt cx="4668942" cy="611580"/>
          </a:xfrm>
        </p:grpSpPr>
        <p:sp>
          <p:nvSpPr>
            <p:cNvPr id="11" name="SMARTInkShape-4698"/>
            <p:cNvSpPr/>
            <p:nvPr>
              <p:custDataLst>
                <p:tags r:id="rId32"/>
              </p:custDataLst>
            </p:nvPr>
          </p:nvSpPr>
          <p:spPr>
            <a:xfrm>
              <a:off x="6181550" y="2988942"/>
              <a:ext cx="181151" cy="472572"/>
            </a:xfrm>
            <a:custGeom>
              <a:avLst/>
              <a:gdLst/>
              <a:ahLst/>
              <a:cxnLst/>
              <a:rect l="0" t="0" r="0" b="0"/>
              <a:pathLst>
                <a:path w="181151" h="472572">
                  <a:moveTo>
                    <a:pt x="130350" y="52708"/>
                  </a:moveTo>
                  <a:lnTo>
                    <a:pt x="130350" y="52708"/>
                  </a:lnTo>
                  <a:lnTo>
                    <a:pt x="118813" y="20920"/>
                  </a:lnTo>
                  <a:lnTo>
                    <a:pt x="112052" y="11299"/>
                  </a:lnTo>
                  <a:lnTo>
                    <a:pt x="102462" y="4200"/>
                  </a:lnTo>
                  <a:lnTo>
                    <a:pt x="96942" y="1320"/>
                  </a:lnTo>
                  <a:lnTo>
                    <a:pt x="81399" y="0"/>
                  </a:lnTo>
                  <a:lnTo>
                    <a:pt x="72317" y="636"/>
                  </a:lnTo>
                  <a:lnTo>
                    <a:pt x="54698" y="8868"/>
                  </a:lnTo>
                  <a:lnTo>
                    <a:pt x="38165" y="22641"/>
                  </a:lnTo>
                  <a:lnTo>
                    <a:pt x="7125" y="67049"/>
                  </a:lnTo>
                  <a:lnTo>
                    <a:pt x="0" y="96155"/>
                  </a:lnTo>
                  <a:lnTo>
                    <a:pt x="2096" y="114821"/>
                  </a:lnTo>
                  <a:lnTo>
                    <a:pt x="4631" y="123750"/>
                  </a:lnTo>
                  <a:lnTo>
                    <a:pt x="14973" y="139316"/>
                  </a:lnTo>
                  <a:lnTo>
                    <a:pt x="52174" y="181388"/>
                  </a:lnTo>
                  <a:lnTo>
                    <a:pt x="60327" y="197388"/>
                  </a:lnTo>
                  <a:lnTo>
                    <a:pt x="63951" y="213907"/>
                  </a:lnTo>
                  <a:lnTo>
                    <a:pt x="61798" y="230656"/>
                  </a:lnTo>
                  <a:lnTo>
                    <a:pt x="48919" y="261033"/>
                  </a:lnTo>
                  <a:lnTo>
                    <a:pt x="37244" y="272532"/>
                  </a:lnTo>
                  <a:lnTo>
                    <a:pt x="15183" y="289324"/>
                  </a:lnTo>
                  <a:lnTo>
                    <a:pt x="14766" y="289475"/>
                  </a:lnTo>
                  <a:lnTo>
                    <a:pt x="15194" y="288869"/>
                  </a:lnTo>
                  <a:lnTo>
                    <a:pt x="25910" y="284646"/>
                  </a:lnTo>
                  <a:lnTo>
                    <a:pt x="45861" y="285668"/>
                  </a:lnTo>
                  <a:lnTo>
                    <a:pt x="76475" y="293040"/>
                  </a:lnTo>
                  <a:lnTo>
                    <a:pt x="87827" y="299692"/>
                  </a:lnTo>
                  <a:lnTo>
                    <a:pt x="95693" y="309235"/>
                  </a:lnTo>
                  <a:lnTo>
                    <a:pt x="98778" y="314742"/>
                  </a:lnTo>
                  <a:lnTo>
                    <a:pt x="98719" y="321942"/>
                  </a:lnTo>
                  <a:lnTo>
                    <a:pt x="83415" y="358844"/>
                  </a:lnTo>
                  <a:lnTo>
                    <a:pt x="56639" y="400105"/>
                  </a:lnTo>
                  <a:lnTo>
                    <a:pt x="25583" y="440816"/>
                  </a:lnTo>
                  <a:lnTo>
                    <a:pt x="11270" y="462390"/>
                  </a:lnTo>
                  <a:lnTo>
                    <a:pt x="10041" y="466940"/>
                  </a:lnTo>
                  <a:lnTo>
                    <a:pt x="9928" y="470679"/>
                  </a:lnTo>
                  <a:lnTo>
                    <a:pt x="12674" y="472466"/>
                  </a:lnTo>
                  <a:lnTo>
                    <a:pt x="23251" y="472571"/>
                  </a:lnTo>
                  <a:lnTo>
                    <a:pt x="65299" y="461921"/>
                  </a:lnTo>
                  <a:lnTo>
                    <a:pt x="108259" y="449305"/>
                  </a:lnTo>
                  <a:lnTo>
                    <a:pt x="148754" y="437112"/>
                  </a:lnTo>
                  <a:lnTo>
                    <a:pt x="181150" y="427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99"/>
            <p:cNvSpPr/>
            <p:nvPr>
              <p:custDataLst>
                <p:tags r:id="rId33"/>
              </p:custDataLst>
            </p:nvPr>
          </p:nvSpPr>
          <p:spPr>
            <a:xfrm>
              <a:off x="6492192" y="3144210"/>
              <a:ext cx="121010" cy="201065"/>
            </a:xfrm>
            <a:custGeom>
              <a:avLst/>
              <a:gdLst/>
              <a:ahLst/>
              <a:cxnLst/>
              <a:rect l="0" t="0" r="0" b="0"/>
              <a:pathLst>
                <a:path w="121010" h="201065">
                  <a:moveTo>
                    <a:pt x="73708" y="11740"/>
                  </a:moveTo>
                  <a:lnTo>
                    <a:pt x="73708" y="11740"/>
                  </a:lnTo>
                  <a:lnTo>
                    <a:pt x="70337" y="8369"/>
                  </a:lnTo>
                  <a:lnTo>
                    <a:pt x="64919" y="6714"/>
                  </a:lnTo>
                  <a:lnTo>
                    <a:pt x="61499" y="6273"/>
                  </a:lnTo>
                  <a:lnTo>
                    <a:pt x="59218" y="5273"/>
                  </a:lnTo>
                  <a:lnTo>
                    <a:pt x="57698" y="3901"/>
                  </a:lnTo>
                  <a:lnTo>
                    <a:pt x="56685" y="2280"/>
                  </a:lnTo>
                  <a:lnTo>
                    <a:pt x="54598" y="1200"/>
                  </a:lnTo>
                  <a:lnTo>
                    <a:pt x="48517" y="0"/>
                  </a:lnTo>
                  <a:lnTo>
                    <a:pt x="37159" y="2696"/>
                  </a:lnTo>
                  <a:lnTo>
                    <a:pt x="29007" y="11719"/>
                  </a:lnTo>
                  <a:lnTo>
                    <a:pt x="20679" y="27958"/>
                  </a:lnTo>
                  <a:lnTo>
                    <a:pt x="8764" y="68835"/>
                  </a:lnTo>
                  <a:lnTo>
                    <a:pt x="1156" y="115989"/>
                  </a:lnTo>
                  <a:lnTo>
                    <a:pt x="0" y="159437"/>
                  </a:lnTo>
                  <a:lnTo>
                    <a:pt x="4730" y="181335"/>
                  </a:lnTo>
                  <a:lnTo>
                    <a:pt x="13418" y="194830"/>
                  </a:lnTo>
                  <a:lnTo>
                    <a:pt x="18698" y="199417"/>
                  </a:lnTo>
                  <a:lnTo>
                    <a:pt x="25040" y="201064"/>
                  </a:lnTo>
                  <a:lnTo>
                    <a:pt x="39612" y="199130"/>
                  </a:lnTo>
                  <a:lnTo>
                    <a:pt x="70425" y="179995"/>
                  </a:lnTo>
                  <a:lnTo>
                    <a:pt x="96254" y="145241"/>
                  </a:lnTo>
                  <a:lnTo>
                    <a:pt x="108659" y="114112"/>
                  </a:lnTo>
                  <a:lnTo>
                    <a:pt x="119811" y="66532"/>
                  </a:lnTo>
                  <a:lnTo>
                    <a:pt x="121009" y="41736"/>
                  </a:lnTo>
                  <a:lnTo>
                    <a:pt x="116837" y="26012"/>
                  </a:lnTo>
                  <a:lnTo>
                    <a:pt x="112339" y="21255"/>
                  </a:lnTo>
                  <a:lnTo>
                    <a:pt x="99814" y="15969"/>
                  </a:lnTo>
                  <a:lnTo>
                    <a:pt x="76895" y="16364"/>
                  </a:lnTo>
                  <a:lnTo>
                    <a:pt x="64306" y="21086"/>
                  </a:lnTo>
                  <a:lnTo>
                    <a:pt x="48308" y="30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00"/>
            <p:cNvSpPr/>
            <p:nvPr>
              <p:custDataLst>
                <p:tags r:id="rId34"/>
              </p:custDataLst>
            </p:nvPr>
          </p:nvSpPr>
          <p:spPr>
            <a:xfrm>
              <a:off x="6686550" y="32829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01"/>
            <p:cNvSpPr/>
            <p:nvPr>
              <p:custDataLst>
                <p:tags r:id="rId35"/>
              </p:custDataLst>
            </p:nvPr>
          </p:nvSpPr>
          <p:spPr>
            <a:xfrm>
              <a:off x="6804711" y="3100613"/>
              <a:ext cx="116790" cy="203125"/>
            </a:xfrm>
            <a:custGeom>
              <a:avLst/>
              <a:gdLst/>
              <a:ahLst/>
              <a:cxnLst/>
              <a:rect l="0" t="0" r="0" b="0"/>
              <a:pathLst>
                <a:path w="116790" h="203125">
                  <a:moveTo>
                    <a:pt x="8839" y="48987"/>
                  </a:moveTo>
                  <a:lnTo>
                    <a:pt x="8839" y="48987"/>
                  </a:lnTo>
                  <a:lnTo>
                    <a:pt x="1932" y="32028"/>
                  </a:lnTo>
                  <a:lnTo>
                    <a:pt x="0" y="29214"/>
                  </a:lnTo>
                  <a:lnTo>
                    <a:pt x="829" y="25222"/>
                  </a:lnTo>
                  <a:lnTo>
                    <a:pt x="7396" y="15141"/>
                  </a:lnTo>
                  <a:lnTo>
                    <a:pt x="21133" y="7368"/>
                  </a:lnTo>
                  <a:lnTo>
                    <a:pt x="46819" y="908"/>
                  </a:lnTo>
                  <a:lnTo>
                    <a:pt x="55325" y="0"/>
                  </a:lnTo>
                  <a:lnTo>
                    <a:pt x="72303" y="4638"/>
                  </a:lnTo>
                  <a:lnTo>
                    <a:pt x="80782" y="8837"/>
                  </a:lnTo>
                  <a:lnTo>
                    <a:pt x="92084" y="21030"/>
                  </a:lnTo>
                  <a:lnTo>
                    <a:pt x="96085" y="28232"/>
                  </a:lnTo>
                  <a:lnTo>
                    <a:pt x="96769" y="49405"/>
                  </a:lnTo>
                  <a:lnTo>
                    <a:pt x="90252" y="75279"/>
                  </a:lnTo>
                  <a:lnTo>
                    <a:pt x="66749" y="116201"/>
                  </a:lnTo>
                  <a:lnTo>
                    <a:pt x="29084" y="160466"/>
                  </a:lnTo>
                  <a:lnTo>
                    <a:pt x="4371" y="186483"/>
                  </a:lnTo>
                  <a:lnTo>
                    <a:pt x="2332" y="190040"/>
                  </a:lnTo>
                  <a:lnTo>
                    <a:pt x="1679" y="193117"/>
                  </a:lnTo>
                  <a:lnTo>
                    <a:pt x="1948" y="195873"/>
                  </a:lnTo>
                  <a:lnTo>
                    <a:pt x="4951" y="198417"/>
                  </a:lnTo>
                  <a:lnTo>
                    <a:pt x="15813" y="203124"/>
                  </a:lnTo>
                  <a:lnTo>
                    <a:pt x="44537" y="202999"/>
                  </a:lnTo>
                  <a:lnTo>
                    <a:pt x="86600" y="195123"/>
                  </a:lnTo>
                  <a:lnTo>
                    <a:pt x="116789" y="188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02"/>
            <p:cNvSpPr/>
            <p:nvPr>
              <p:custDataLst>
                <p:tags r:id="rId36"/>
              </p:custDataLst>
            </p:nvPr>
          </p:nvSpPr>
          <p:spPr>
            <a:xfrm>
              <a:off x="7073900" y="33083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03"/>
            <p:cNvSpPr/>
            <p:nvPr>
              <p:custDataLst>
                <p:tags r:id="rId37"/>
              </p:custDataLst>
            </p:nvPr>
          </p:nvSpPr>
          <p:spPr>
            <a:xfrm>
              <a:off x="5755792" y="3359150"/>
              <a:ext cx="213209" cy="44451"/>
            </a:xfrm>
            <a:custGeom>
              <a:avLst/>
              <a:gdLst/>
              <a:ahLst/>
              <a:cxnLst/>
              <a:rect l="0" t="0" r="0" b="0"/>
              <a:pathLst>
                <a:path w="21320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42259" y="33605"/>
                  </a:lnTo>
                  <a:lnTo>
                    <a:pt x="82197" y="23402"/>
                  </a:lnTo>
                  <a:lnTo>
                    <a:pt x="106112" y="18424"/>
                  </a:lnTo>
                  <a:lnTo>
                    <a:pt x="131934" y="13694"/>
                  </a:lnTo>
                  <a:lnTo>
                    <a:pt x="177085" y="6086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04"/>
            <p:cNvSpPr/>
            <p:nvPr>
              <p:custDataLst>
                <p:tags r:id="rId38"/>
              </p:custDataLst>
            </p:nvPr>
          </p:nvSpPr>
          <p:spPr>
            <a:xfrm>
              <a:off x="5753100" y="3292198"/>
              <a:ext cx="184151" cy="22503"/>
            </a:xfrm>
            <a:custGeom>
              <a:avLst/>
              <a:gdLst/>
              <a:ahLst/>
              <a:cxnLst/>
              <a:rect l="0" t="0" r="0" b="0"/>
              <a:pathLst>
                <a:path w="184151" h="22503">
                  <a:moveTo>
                    <a:pt x="0" y="22502"/>
                  </a:moveTo>
                  <a:lnTo>
                    <a:pt x="0" y="22502"/>
                  </a:lnTo>
                  <a:lnTo>
                    <a:pt x="36898" y="12363"/>
                  </a:lnTo>
                  <a:lnTo>
                    <a:pt x="68611" y="4825"/>
                  </a:lnTo>
                  <a:lnTo>
                    <a:pt x="101989" y="535"/>
                  </a:lnTo>
                  <a:lnTo>
                    <a:pt x="146870" y="0"/>
                  </a:lnTo>
                  <a:lnTo>
                    <a:pt x="184150" y="3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05"/>
            <p:cNvSpPr/>
            <p:nvPr>
              <p:custDataLst>
                <p:tags r:id="rId39"/>
              </p:custDataLst>
            </p:nvPr>
          </p:nvSpPr>
          <p:spPr>
            <a:xfrm>
              <a:off x="5429250" y="3061930"/>
              <a:ext cx="229721" cy="435242"/>
            </a:xfrm>
            <a:custGeom>
              <a:avLst/>
              <a:gdLst/>
              <a:ahLst/>
              <a:cxnLst/>
              <a:rect l="0" t="0" r="0" b="0"/>
              <a:pathLst>
                <a:path w="229721" h="435242">
                  <a:moveTo>
                    <a:pt x="50800" y="125770"/>
                  </a:moveTo>
                  <a:lnTo>
                    <a:pt x="50800" y="125770"/>
                  </a:lnTo>
                  <a:lnTo>
                    <a:pt x="62540" y="89308"/>
                  </a:lnTo>
                  <a:lnTo>
                    <a:pt x="62859" y="90173"/>
                  </a:lnTo>
                  <a:lnTo>
                    <a:pt x="64150" y="132529"/>
                  </a:lnTo>
                  <a:lnTo>
                    <a:pt x="66846" y="166404"/>
                  </a:lnTo>
                  <a:lnTo>
                    <a:pt x="70396" y="212503"/>
                  </a:lnTo>
                  <a:lnTo>
                    <a:pt x="72331" y="238626"/>
                  </a:lnTo>
                  <a:lnTo>
                    <a:pt x="73620" y="265213"/>
                  </a:lnTo>
                  <a:lnTo>
                    <a:pt x="74480" y="292109"/>
                  </a:lnTo>
                  <a:lnTo>
                    <a:pt x="75054" y="319213"/>
                  </a:lnTo>
                  <a:lnTo>
                    <a:pt x="77572" y="362499"/>
                  </a:lnTo>
                  <a:lnTo>
                    <a:pt x="81075" y="407108"/>
                  </a:lnTo>
                  <a:lnTo>
                    <a:pt x="82258" y="434402"/>
                  </a:lnTo>
                  <a:lnTo>
                    <a:pt x="81650" y="435241"/>
                  </a:lnTo>
                  <a:lnTo>
                    <a:pt x="79092" y="430529"/>
                  </a:lnTo>
                  <a:lnTo>
                    <a:pt x="76066" y="386451"/>
                  </a:lnTo>
                  <a:lnTo>
                    <a:pt x="73083" y="346050"/>
                  </a:lnTo>
                  <a:lnTo>
                    <a:pt x="67524" y="299873"/>
                  </a:lnTo>
                  <a:lnTo>
                    <a:pt x="61056" y="253243"/>
                  </a:lnTo>
                  <a:lnTo>
                    <a:pt x="55828" y="211352"/>
                  </a:lnTo>
                  <a:lnTo>
                    <a:pt x="51153" y="171568"/>
                  </a:lnTo>
                  <a:lnTo>
                    <a:pt x="46018" y="132719"/>
                  </a:lnTo>
                  <a:lnTo>
                    <a:pt x="39033" y="94286"/>
                  </a:lnTo>
                  <a:lnTo>
                    <a:pt x="27166" y="47062"/>
                  </a:lnTo>
                  <a:lnTo>
                    <a:pt x="21455" y="16371"/>
                  </a:lnTo>
                  <a:lnTo>
                    <a:pt x="23475" y="9799"/>
                  </a:lnTo>
                  <a:lnTo>
                    <a:pt x="27645" y="4711"/>
                  </a:lnTo>
                  <a:lnTo>
                    <a:pt x="33247" y="614"/>
                  </a:lnTo>
                  <a:lnTo>
                    <a:pt x="41214" y="0"/>
                  </a:lnTo>
                  <a:lnTo>
                    <a:pt x="61357" y="4961"/>
                  </a:lnTo>
                  <a:lnTo>
                    <a:pt x="99867" y="29767"/>
                  </a:lnTo>
                  <a:lnTo>
                    <a:pt x="142558" y="70670"/>
                  </a:lnTo>
                  <a:lnTo>
                    <a:pt x="171779" y="107866"/>
                  </a:lnTo>
                  <a:lnTo>
                    <a:pt x="198408" y="149563"/>
                  </a:lnTo>
                  <a:lnTo>
                    <a:pt x="217298" y="191613"/>
                  </a:lnTo>
                  <a:lnTo>
                    <a:pt x="227105" y="231939"/>
                  </a:lnTo>
                  <a:lnTo>
                    <a:pt x="229720" y="251583"/>
                  </a:lnTo>
                  <a:lnTo>
                    <a:pt x="221336" y="292224"/>
                  </a:lnTo>
                  <a:lnTo>
                    <a:pt x="202088" y="332394"/>
                  </a:lnTo>
                  <a:lnTo>
                    <a:pt x="174719" y="369062"/>
                  </a:lnTo>
                  <a:lnTo>
                    <a:pt x="141859" y="396648"/>
                  </a:lnTo>
                  <a:lnTo>
                    <a:pt x="106792" y="416904"/>
                  </a:lnTo>
                  <a:lnTo>
                    <a:pt x="72392" y="430611"/>
                  </a:lnTo>
                  <a:lnTo>
                    <a:pt x="42052" y="433881"/>
                  </a:lnTo>
                  <a:lnTo>
                    <a:pt x="18690" y="429925"/>
                  </a:lnTo>
                  <a:lnTo>
                    <a:pt x="12460" y="425907"/>
                  </a:lnTo>
                  <a:lnTo>
                    <a:pt x="0" y="411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06"/>
            <p:cNvSpPr/>
            <p:nvPr>
              <p:custDataLst>
                <p:tags r:id="rId40"/>
              </p:custDataLst>
            </p:nvPr>
          </p:nvSpPr>
          <p:spPr>
            <a:xfrm>
              <a:off x="7255932" y="3096835"/>
              <a:ext cx="135787" cy="203317"/>
            </a:xfrm>
            <a:custGeom>
              <a:avLst/>
              <a:gdLst/>
              <a:ahLst/>
              <a:cxnLst/>
              <a:rect l="0" t="0" r="0" b="0"/>
              <a:pathLst>
                <a:path w="135787" h="203317">
                  <a:moveTo>
                    <a:pt x="84668" y="21015"/>
                  </a:moveTo>
                  <a:lnTo>
                    <a:pt x="84668" y="21015"/>
                  </a:lnTo>
                  <a:lnTo>
                    <a:pt x="98973" y="6710"/>
                  </a:lnTo>
                  <a:lnTo>
                    <a:pt x="99849" y="4422"/>
                  </a:lnTo>
                  <a:lnTo>
                    <a:pt x="99728" y="2192"/>
                  </a:lnTo>
                  <a:lnTo>
                    <a:pt x="98942" y="0"/>
                  </a:lnTo>
                  <a:lnTo>
                    <a:pt x="96301" y="655"/>
                  </a:lnTo>
                  <a:lnTo>
                    <a:pt x="60878" y="32628"/>
                  </a:lnTo>
                  <a:lnTo>
                    <a:pt x="32855" y="77137"/>
                  </a:lnTo>
                  <a:lnTo>
                    <a:pt x="17189" y="110399"/>
                  </a:lnTo>
                  <a:lnTo>
                    <a:pt x="2116" y="155214"/>
                  </a:lnTo>
                  <a:lnTo>
                    <a:pt x="0" y="167630"/>
                  </a:lnTo>
                  <a:lnTo>
                    <a:pt x="3292" y="187072"/>
                  </a:lnTo>
                  <a:lnTo>
                    <a:pt x="7134" y="195219"/>
                  </a:lnTo>
                  <a:lnTo>
                    <a:pt x="13224" y="199946"/>
                  </a:lnTo>
                  <a:lnTo>
                    <a:pt x="29395" y="203316"/>
                  </a:lnTo>
                  <a:lnTo>
                    <a:pt x="50224" y="196817"/>
                  </a:lnTo>
                  <a:lnTo>
                    <a:pt x="85752" y="173529"/>
                  </a:lnTo>
                  <a:lnTo>
                    <a:pt x="108432" y="150182"/>
                  </a:lnTo>
                  <a:lnTo>
                    <a:pt x="125569" y="120991"/>
                  </a:lnTo>
                  <a:lnTo>
                    <a:pt x="134596" y="87321"/>
                  </a:lnTo>
                  <a:lnTo>
                    <a:pt x="135786" y="54012"/>
                  </a:lnTo>
                  <a:lnTo>
                    <a:pt x="126907" y="27449"/>
                  </a:lnTo>
                  <a:lnTo>
                    <a:pt x="119178" y="18954"/>
                  </a:lnTo>
                  <a:lnTo>
                    <a:pt x="99300" y="9516"/>
                  </a:lnTo>
                  <a:lnTo>
                    <a:pt x="76354" y="9084"/>
                  </a:lnTo>
                  <a:lnTo>
                    <a:pt x="53456" y="14301"/>
                  </a:lnTo>
                  <a:lnTo>
                    <a:pt x="14818" y="33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07"/>
            <p:cNvSpPr/>
            <p:nvPr>
              <p:custDataLst>
                <p:tags r:id="rId41"/>
              </p:custDataLst>
            </p:nvPr>
          </p:nvSpPr>
          <p:spPr>
            <a:xfrm>
              <a:off x="7493000" y="3225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08"/>
            <p:cNvSpPr/>
            <p:nvPr>
              <p:custDataLst>
                <p:tags r:id="rId42"/>
              </p:custDataLst>
            </p:nvPr>
          </p:nvSpPr>
          <p:spPr>
            <a:xfrm>
              <a:off x="7575550" y="3039103"/>
              <a:ext cx="119615" cy="243848"/>
            </a:xfrm>
            <a:custGeom>
              <a:avLst/>
              <a:gdLst/>
              <a:ahLst/>
              <a:cxnLst/>
              <a:rect l="0" t="0" r="0" b="0"/>
              <a:pathLst>
                <a:path w="119615" h="243848">
                  <a:moveTo>
                    <a:pt x="44450" y="27947"/>
                  </a:moveTo>
                  <a:lnTo>
                    <a:pt x="44450" y="27947"/>
                  </a:lnTo>
                  <a:lnTo>
                    <a:pt x="47820" y="17834"/>
                  </a:lnTo>
                  <a:lnTo>
                    <a:pt x="53238" y="10988"/>
                  </a:lnTo>
                  <a:lnTo>
                    <a:pt x="61056" y="5593"/>
                  </a:lnTo>
                  <a:lnTo>
                    <a:pt x="71586" y="843"/>
                  </a:lnTo>
                  <a:lnTo>
                    <a:pt x="75946" y="0"/>
                  </a:lnTo>
                  <a:lnTo>
                    <a:pt x="82672" y="945"/>
                  </a:lnTo>
                  <a:lnTo>
                    <a:pt x="84748" y="2890"/>
                  </a:lnTo>
                  <a:lnTo>
                    <a:pt x="87054" y="8814"/>
                  </a:lnTo>
                  <a:lnTo>
                    <a:pt x="84317" y="18032"/>
                  </a:lnTo>
                  <a:lnTo>
                    <a:pt x="67690" y="44568"/>
                  </a:lnTo>
                  <a:lnTo>
                    <a:pt x="32460" y="83427"/>
                  </a:lnTo>
                  <a:lnTo>
                    <a:pt x="31518" y="86101"/>
                  </a:lnTo>
                  <a:lnTo>
                    <a:pt x="31595" y="87882"/>
                  </a:lnTo>
                  <a:lnTo>
                    <a:pt x="33562" y="91744"/>
                  </a:lnTo>
                  <a:lnTo>
                    <a:pt x="35075" y="93762"/>
                  </a:lnTo>
                  <a:lnTo>
                    <a:pt x="44281" y="96004"/>
                  </a:lnTo>
                  <a:lnTo>
                    <a:pt x="76558" y="100813"/>
                  </a:lnTo>
                  <a:lnTo>
                    <a:pt x="103195" y="113272"/>
                  </a:lnTo>
                  <a:lnTo>
                    <a:pt x="114774" y="126312"/>
                  </a:lnTo>
                  <a:lnTo>
                    <a:pt x="118849" y="133740"/>
                  </a:lnTo>
                  <a:lnTo>
                    <a:pt x="119614" y="151401"/>
                  </a:lnTo>
                  <a:lnTo>
                    <a:pt x="117843" y="161050"/>
                  </a:lnTo>
                  <a:lnTo>
                    <a:pt x="104586" y="181178"/>
                  </a:lnTo>
                  <a:lnTo>
                    <a:pt x="71440" y="210462"/>
                  </a:lnTo>
                  <a:lnTo>
                    <a:pt x="34102" y="231368"/>
                  </a:lnTo>
                  <a:lnTo>
                    <a:pt x="0" y="243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09"/>
            <p:cNvSpPr/>
            <p:nvPr>
              <p:custDataLst>
                <p:tags r:id="rId43"/>
              </p:custDataLst>
            </p:nvPr>
          </p:nvSpPr>
          <p:spPr>
            <a:xfrm>
              <a:off x="7778750" y="33083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10"/>
            <p:cNvSpPr/>
            <p:nvPr>
              <p:custDataLst>
                <p:tags r:id="rId44"/>
              </p:custDataLst>
            </p:nvPr>
          </p:nvSpPr>
          <p:spPr>
            <a:xfrm>
              <a:off x="7941801" y="3067134"/>
              <a:ext cx="119365" cy="219459"/>
            </a:xfrm>
            <a:custGeom>
              <a:avLst/>
              <a:gdLst/>
              <a:ahLst/>
              <a:cxnLst/>
              <a:rect l="0" t="0" r="0" b="0"/>
              <a:pathLst>
                <a:path w="119365" h="219459">
                  <a:moveTo>
                    <a:pt x="46499" y="6266"/>
                  </a:moveTo>
                  <a:lnTo>
                    <a:pt x="46499" y="6266"/>
                  </a:lnTo>
                  <a:lnTo>
                    <a:pt x="43128" y="2895"/>
                  </a:lnTo>
                  <a:lnTo>
                    <a:pt x="40723" y="2607"/>
                  </a:lnTo>
                  <a:lnTo>
                    <a:pt x="34289" y="4170"/>
                  </a:lnTo>
                  <a:lnTo>
                    <a:pt x="26726" y="16623"/>
                  </a:lnTo>
                  <a:lnTo>
                    <a:pt x="14534" y="53079"/>
                  </a:lnTo>
                  <a:lnTo>
                    <a:pt x="6892" y="86339"/>
                  </a:lnTo>
                  <a:lnTo>
                    <a:pt x="1144" y="122287"/>
                  </a:lnTo>
                  <a:lnTo>
                    <a:pt x="0" y="157549"/>
                  </a:lnTo>
                  <a:lnTo>
                    <a:pt x="3255" y="188509"/>
                  </a:lnTo>
                  <a:lnTo>
                    <a:pt x="11757" y="209324"/>
                  </a:lnTo>
                  <a:lnTo>
                    <a:pt x="18399" y="215016"/>
                  </a:lnTo>
                  <a:lnTo>
                    <a:pt x="35186" y="219458"/>
                  </a:lnTo>
                  <a:lnTo>
                    <a:pt x="54406" y="213437"/>
                  </a:lnTo>
                  <a:lnTo>
                    <a:pt x="74002" y="199942"/>
                  </a:lnTo>
                  <a:lnTo>
                    <a:pt x="92119" y="179833"/>
                  </a:lnTo>
                  <a:lnTo>
                    <a:pt x="105815" y="143614"/>
                  </a:lnTo>
                  <a:lnTo>
                    <a:pt x="115195" y="99060"/>
                  </a:lnTo>
                  <a:lnTo>
                    <a:pt x="119364" y="55739"/>
                  </a:lnTo>
                  <a:lnTo>
                    <a:pt x="115572" y="26137"/>
                  </a:lnTo>
                  <a:lnTo>
                    <a:pt x="111597" y="15280"/>
                  </a:lnTo>
                  <a:lnTo>
                    <a:pt x="104715" y="8042"/>
                  </a:lnTo>
                  <a:lnTo>
                    <a:pt x="85779" y="0"/>
                  </a:lnTo>
                  <a:lnTo>
                    <a:pt x="65132" y="188"/>
                  </a:lnTo>
                  <a:lnTo>
                    <a:pt x="33799" y="6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11"/>
            <p:cNvSpPr/>
            <p:nvPr>
              <p:custDataLst>
                <p:tags r:id="rId45"/>
              </p:custDataLst>
            </p:nvPr>
          </p:nvSpPr>
          <p:spPr>
            <a:xfrm>
              <a:off x="8216900" y="3206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12"/>
            <p:cNvSpPr/>
            <p:nvPr>
              <p:custDataLst>
                <p:tags r:id="rId46"/>
              </p:custDataLst>
            </p:nvPr>
          </p:nvSpPr>
          <p:spPr>
            <a:xfrm>
              <a:off x="8331200" y="3007353"/>
              <a:ext cx="123904" cy="210977"/>
            </a:xfrm>
            <a:custGeom>
              <a:avLst/>
              <a:gdLst/>
              <a:ahLst/>
              <a:cxnLst/>
              <a:rect l="0" t="0" r="0" b="0"/>
              <a:pathLst>
                <a:path w="123904" h="210977">
                  <a:moveTo>
                    <a:pt x="0" y="27947"/>
                  </a:moveTo>
                  <a:lnTo>
                    <a:pt x="0" y="27947"/>
                  </a:lnTo>
                  <a:lnTo>
                    <a:pt x="705" y="14149"/>
                  </a:lnTo>
                  <a:lnTo>
                    <a:pt x="3370" y="8174"/>
                  </a:lnTo>
                  <a:lnTo>
                    <a:pt x="12551" y="3167"/>
                  </a:lnTo>
                  <a:lnTo>
                    <a:pt x="25334" y="0"/>
                  </a:lnTo>
                  <a:lnTo>
                    <a:pt x="43725" y="2185"/>
                  </a:lnTo>
                  <a:lnTo>
                    <a:pt x="53770" y="5443"/>
                  </a:lnTo>
                  <a:lnTo>
                    <a:pt x="61058" y="13006"/>
                  </a:lnTo>
                  <a:lnTo>
                    <a:pt x="63988" y="17987"/>
                  </a:lnTo>
                  <a:lnTo>
                    <a:pt x="63825" y="22718"/>
                  </a:lnTo>
                  <a:lnTo>
                    <a:pt x="61600" y="27283"/>
                  </a:lnTo>
                  <a:lnTo>
                    <a:pt x="24503" y="72606"/>
                  </a:lnTo>
                  <a:lnTo>
                    <a:pt x="14393" y="83312"/>
                  </a:lnTo>
                  <a:lnTo>
                    <a:pt x="15946" y="83907"/>
                  </a:lnTo>
                  <a:lnTo>
                    <a:pt x="42734" y="88311"/>
                  </a:lnTo>
                  <a:lnTo>
                    <a:pt x="89789" y="111757"/>
                  </a:lnTo>
                  <a:lnTo>
                    <a:pt x="108345" y="124462"/>
                  </a:lnTo>
                  <a:lnTo>
                    <a:pt x="121296" y="139517"/>
                  </a:lnTo>
                  <a:lnTo>
                    <a:pt x="123903" y="146777"/>
                  </a:lnTo>
                  <a:lnTo>
                    <a:pt x="123037" y="160488"/>
                  </a:lnTo>
                  <a:lnTo>
                    <a:pt x="112303" y="173638"/>
                  </a:lnTo>
                  <a:lnTo>
                    <a:pt x="76667" y="199326"/>
                  </a:lnTo>
                  <a:lnTo>
                    <a:pt x="49449" y="208313"/>
                  </a:lnTo>
                  <a:lnTo>
                    <a:pt x="26881" y="210976"/>
                  </a:lnTo>
                  <a:lnTo>
                    <a:pt x="19003" y="209717"/>
                  </a:lnTo>
                  <a:lnTo>
                    <a:pt x="12700" y="205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13"/>
            <p:cNvSpPr/>
            <p:nvPr>
              <p:custDataLst>
                <p:tags r:id="rId47"/>
              </p:custDataLst>
            </p:nvPr>
          </p:nvSpPr>
          <p:spPr>
            <a:xfrm>
              <a:off x="8477250" y="32575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85529" y="10113"/>
                  </a:lnTo>
                  <a:lnTo>
                    <a:pt x="63206" y="29886"/>
                  </a:lnTo>
                  <a:lnTo>
                    <a:pt x="17606" y="5902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14"/>
            <p:cNvSpPr/>
            <p:nvPr>
              <p:custDataLst>
                <p:tags r:id="rId48"/>
              </p:custDataLst>
            </p:nvPr>
          </p:nvSpPr>
          <p:spPr>
            <a:xfrm>
              <a:off x="8686800" y="3016250"/>
              <a:ext cx="97725" cy="195031"/>
            </a:xfrm>
            <a:custGeom>
              <a:avLst/>
              <a:gdLst/>
              <a:ahLst/>
              <a:cxnLst/>
              <a:rect l="0" t="0" r="0" b="0"/>
              <a:pathLst>
                <a:path w="97725" h="19503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2385" y="5644"/>
                  </a:lnTo>
                  <a:lnTo>
                    <a:pt x="33458" y="44749"/>
                  </a:lnTo>
                  <a:lnTo>
                    <a:pt x="18772" y="87891"/>
                  </a:lnTo>
                  <a:lnTo>
                    <a:pt x="11755" y="134305"/>
                  </a:lnTo>
                  <a:lnTo>
                    <a:pt x="17672" y="169930"/>
                  </a:lnTo>
                  <a:lnTo>
                    <a:pt x="24552" y="187002"/>
                  </a:lnTo>
                  <a:lnTo>
                    <a:pt x="30480" y="191696"/>
                  </a:lnTo>
                  <a:lnTo>
                    <a:pt x="46472" y="195030"/>
                  </a:lnTo>
                  <a:lnTo>
                    <a:pt x="61576" y="190396"/>
                  </a:lnTo>
                  <a:lnTo>
                    <a:pt x="75345" y="179870"/>
                  </a:lnTo>
                  <a:lnTo>
                    <a:pt x="88520" y="163433"/>
                  </a:lnTo>
                  <a:lnTo>
                    <a:pt x="97724" y="120862"/>
                  </a:lnTo>
                  <a:lnTo>
                    <a:pt x="96115" y="88053"/>
                  </a:lnTo>
                  <a:lnTo>
                    <a:pt x="89284" y="58185"/>
                  </a:lnTo>
                  <a:lnTo>
                    <a:pt x="76840" y="37854"/>
                  </a:lnTo>
                  <a:lnTo>
                    <a:pt x="68160" y="31586"/>
                  </a:lnTo>
                  <a:lnTo>
                    <a:pt x="37129" y="2276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15"/>
            <p:cNvSpPr/>
            <p:nvPr>
              <p:custDataLst>
                <p:tags r:id="rId49"/>
              </p:custDataLst>
            </p:nvPr>
          </p:nvSpPr>
          <p:spPr>
            <a:xfrm>
              <a:off x="8896350" y="3149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716"/>
            <p:cNvSpPr/>
            <p:nvPr>
              <p:custDataLst>
                <p:tags r:id="rId50"/>
              </p:custDataLst>
            </p:nvPr>
          </p:nvSpPr>
          <p:spPr>
            <a:xfrm>
              <a:off x="8991600" y="2957316"/>
              <a:ext cx="106253" cy="249435"/>
            </a:xfrm>
            <a:custGeom>
              <a:avLst/>
              <a:gdLst/>
              <a:ahLst/>
              <a:cxnLst/>
              <a:rect l="0" t="0" r="0" b="0"/>
              <a:pathLst>
                <a:path w="106253" h="249435">
                  <a:moveTo>
                    <a:pt x="19050" y="39884"/>
                  </a:moveTo>
                  <a:lnTo>
                    <a:pt x="19050" y="39884"/>
                  </a:lnTo>
                  <a:lnTo>
                    <a:pt x="24824" y="21017"/>
                  </a:lnTo>
                  <a:lnTo>
                    <a:pt x="31259" y="11273"/>
                  </a:lnTo>
                  <a:lnTo>
                    <a:pt x="42586" y="4120"/>
                  </a:lnTo>
                  <a:lnTo>
                    <a:pt x="56321" y="0"/>
                  </a:lnTo>
                  <a:lnTo>
                    <a:pt x="75248" y="1647"/>
                  </a:lnTo>
                  <a:lnTo>
                    <a:pt x="85420" y="4781"/>
                  </a:lnTo>
                  <a:lnTo>
                    <a:pt x="87285" y="8721"/>
                  </a:lnTo>
                  <a:lnTo>
                    <a:pt x="85595" y="20625"/>
                  </a:lnTo>
                  <a:lnTo>
                    <a:pt x="67942" y="50557"/>
                  </a:lnTo>
                  <a:lnTo>
                    <a:pt x="40023" y="87725"/>
                  </a:lnTo>
                  <a:lnTo>
                    <a:pt x="40088" y="89417"/>
                  </a:lnTo>
                  <a:lnTo>
                    <a:pt x="42041" y="93178"/>
                  </a:lnTo>
                  <a:lnTo>
                    <a:pt x="89167" y="133529"/>
                  </a:lnTo>
                  <a:lnTo>
                    <a:pt x="104659" y="157079"/>
                  </a:lnTo>
                  <a:lnTo>
                    <a:pt x="106252" y="175461"/>
                  </a:lnTo>
                  <a:lnTo>
                    <a:pt x="104701" y="185302"/>
                  </a:lnTo>
                  <a:lnTo>
                    <a:pt x="93570" y="201881"/>
                  </a:lnTo>
                  <a:lnTo>
                    <a:pt x="54310" y="229771"/>
                  </a:lnTo>
                  <a:lnTo>
                    <a:pt x="0" y="249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17"/>
            <p:cNvSpPr/>
            <p:nvPr>
              <p:custDataLst>
                <p:tags r:id="rId51"/>
              </p:custDataLst>
            </p:nvPr>
          </p:nvSpPr>
          <p:spPr>
            <a:xfrm>
              <a:off x="9156700" y="3238500"/>
              <a:ext cx="69851" cy="50801"/>
            </a:xfrm>
            <a:custGeom>
              <a:avLst/>
              <a:gdLst/>
              <a:ahLst/>
              <a:cxnLst/>
              <a:rect l="0" t="0" r="0" b="0"/>
              <a:pathLst>
                <a:path w="69851" h="50801">
                  <a:moveTo>
                    <a:pt x="69850" y="0"/>
                  </a:moveTo>
                  <a:lnTo>
                    <a:pt x="69850" y="0"/>
                  </a:lnTo>
                  <a:lnTo>
                    <a:pt x="22288" y="353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18"/>
            <p:cNvSpPr/>
            <p:nvPr>
              <p:custDataLst>
                <p:tags r:id="rId52"/>
              </p:custDataLst>
            </p:nvPr>
          </p:nvSpPr>
          <p:spPr>
            <a:xfrm>
              <a:off x="9382355" y="3027983"/>
              <a:ext cx="138761" cy="184177"/>
            </a:xfrm>
            <a:custGeom>
              <a:avLst/>
              <a:gdLst/>
              <a:ahLst/>
              <a:cxnLst/>
              <a:rect l="0" t="0" r="0" b="0"/>
              <a:pathLst>
                <a:path w="138761" h="184177">
                  <a:moveTo>
                    <a:pt x="123595" y="7317"/>
                  </a:moveTo>
                  <a:lnTo>
                    <a:pt x="123595" y="7317"/>
                  </a:lnTo>
                  <a:lnTo>
                    <a:pt x="80791" y="0"/>
                  </a:lnTo>
                  <a:lnTo>
                    <a:pt x="57534" y="3124"/>
                  </a:lnTo>
                  <a:lnTo>
                    <a:pt x="37320" y="16742"/>
                  </a:lnTo>
                  <a:lnTo>
                    <a:pt x="20339" y="38317"/>
                  </a:lnTo>
                  <a:lnTo>
                    <a:pt x="4257" y="82197"/>
                  </a:lnTo>
                  <a:lnTo>
                    <a:pt x="0" y="114445"/>
                  </a:lnTo>
                  <a:lnTo>
                    <a:pt x="5634" y="141948"/>
                  </a:lnTo>
                  <a:lnTo>
                    <a:pt x="11088" y="154221"/>
                  </a:lnTo>
                  <a:lnTo>
                    <a:pt x="28436" y="171621"/>
                  </a:lnTo>
                  <a:lnTo>
                    <a:pt x="49551" y="181941"/>
                  </a:lnTo>
                  <a:lnTo>
                    <a:pt x="70696" y="184176"/>
                  </a:lnTo>
                  <a:lnTo>
                    <a:pt x="93734" y="177173"/>
                  </a:lnTo>
                  <a:lnTo>
                    <a:pt x="105805" y="171354"/>
                  </a:lnTo>
                  <a:lnTo>
                    <a:pt x="122979" y="147956"/>
                  </a:lnTo>
                  <a:lnTo>
                    <a:pt x="133904" y="114979"/>
                  </a:lnTo>
                  <a:lnTo>
                    <a:pt x="138760" y="74452"/>
                  </a:lnTo>
                  <a:lnTo>
                    <a:pt x="133392" y="43740"/>
                  </a:lnTo>
                  <a:lnTo>
                    <a:pt x="128010" y="31599"/>
                  </a:lnTo>
                  <a:lnTo>
                    <a:pt x="119483" y="24210"/>
                  </a:lnTo>
                  <a:lnTo>
                    <a:pt x="96838" y="17882"/>
                  </a:lnTo>
                  <a:lnTo>
                    <a:pt x="51360" y="18864"/>
                  </a:lnTo>
                  <a:lnTo>
                    <a:pt x="34695" y="20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19"/>
            <p:cNvSpPr/>
            <p:nvPr>
              <p:custDataLst>
                <p:tags r:id="rId53"/>
              </p:custDataLst>
            </p:nvPr>
          </p:nvSpPr>
          <p:spPr>
            <a:xfrm>
              <a:off x="9658350" y="3168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20"/>
            <p:cNvSpPr/>
            <p:nvPr>
              <p:custDataLst>
                <p:tags r:id="rId54"/>
              </p:custDataLst>
            </p:nvPr>
          </p:nvSpPr>
          <p:spPr>
            <a:xfrm>
              <a:off x="9753600" y="2979711"/>
              <a:ext cx="111657" cy="239740"/>
            </a:xfrm>
            <a:custGeom>
              <a:avLst/>
              <a:gdLst/>
              <a:ahLst/>
              <a:cxnLst/>
              <a:rect l="0" t="0" r="0" b="0"/>
              <a:pathLst>
                <a:path w="111657" h="239740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12209" y="12512"/>
                  </a:lnTo>
                  <a:lnTo>
                    <a:pt x="30507" y="3707"/>
                  </a:lnTo>
                  <a:lnTo>
                    <a:pt x="53802" y="0"/>
                  </a:lnTo>
                  <a:lnTo>
                    <a:pt x="75208" y="2272"/>
                  </a:lnTo>
                  <a:lnTo>
                    <a:pt x="86577" y="11197"/>
                  </a:lnTo>
                  <a:lnTo>
                    <a:pt x="105375" y="43292"/>
                  </a:lnTo>
                  <a:lnTo>
                    <a:pt x="111656" y="80011"/>
                  </a:lnTo>
                  <a:lnTo>
                    <a:pt x="109362" y="111599"/>
                  </a:lnTo>
                  <a:lnTo>
                    <a:pt x="103639" y="146099"/>
                  </a:lnTo>
                  <a:lnTo>
                    <a:pt x="96390" y="180247"/>
                  </a:lnTo>
                  <a:lnTo>
                    <a:pt x="81652" y="225060"/>
                  </a:lnTo>
                  <a:lnTo>
                    <a:pt x="76200" y="239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21"/>
            <p:cNvSpPr/>
            <p:nvPr>
              <p:custDataLst>
                <p:tags r:id="rId55"/>
              </p:custDataLst>
            </p:nvPr>
          </p:nvSpPr>
          <p:spPr>
            <a:xfrm>
              <a:off x="9759949" y="3067050"/>
              <a:ext cx="171452" cy="44451"/>
            </a:xfrm>
            <a:custGeom>
              <a:avLst/>
              <a:gdLst/>
              <a:ahLst/>
              <a:cxnLst/>
              <a:rect l="0" t="0" r="0" b="0"/>
              <a:pathLst>
                <a:path w="171452" h="44451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38302" y="36611"/>
                  </a:lnTo>
                  <a:lnTo>
                    <a:pt x="81905" y="29427"/>
                  </a:lnTo>
                  <a:lnTo>
                    <a:pt x="129396" y="16480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22"/>
            <p:cNvSpPr/>
            <p:nvPr>
              <p:custDataLst>
                <p:tags r:id="rId56"/>
              </p:custDataLst>
            </p:nvPr>
          </p:nvSpPr>
          <p:spPr>
            <a:xfrm>
              <a:off x="9975850" y="2885592"/>
              <a:ext cx="122342" cy="399102"/>
            </a:xfrm>
            <a:custGeom>
              <a:avLst/>
              <a:gdLst/>
              <a:ahLst/>
              <a:cxnLst/>
              <a:rect l="0" t="0" r="0" b="0"/>
              <a:pathLst>
                <a:path w="122342" h="399102">
                  <a:moveTo>
                    <a:pt x="76200" y="3658"/>
                  </a:moveTo>
                  <a:lnTo>
                    <a:pt x="76200" y="3658"/>
                  </a:lnTo>
                  <a:lnTo>
                    <a:pt x="79571" y="287"/>
                  </a:lnTo>
                  <a:lnTo>
                    <a:pt x="81269" y="0"/>
                  </a:lnTo>
                  <a:lnTo>
                    <a:pt x="83107" y="514"/>
                  </a:lnTo>
                  <a:lnTo>
                    <a:pt x="104088" y="14053"/>
                  </a:lnTo>
                  <a:lnTo>
                    <a:pt x="113995" y="24505"/>
                  </a:lnTo>
                  <a:lnTo>
                    <a:pt x="120750" y="36207"/>
                  </a:lnTo>
                  <a:lnTo>
                    <a:pt x="122341" y="50344"/>
                  </a:lnTo>
                  <a:lnTo>
                    <a:pt x="121776" y="58066"/>
                  </a:lnTo>
                  <a:lnTo>
                    <a:pt x="113625" y="74171"/>
                  </a:lnTo>
                  <a:lnTo>
                    <a:pt x="78023" y="120603"/>
                  </a:lnTo>
                  <a:lnTo>
                    <a:pt x="69954" y="131128"/>
                  </a:lnTo>
                  <a:lnTo>
                    <a:pt x="66370" y="140510"/>
                  </a:lnTo>
                  <a:lnTo>
                    <a:pt x="66656" y="151264"/>
                  </a:lnTo>
                  <a:lnTo>
                    <a:pt x="70547" y="163805"/>
                  </a:lnTo>
                  <a:lnTo>
                    <a:pt x="92808" y="203088"/>
                  </a:lnTo>
                  <a:lnTo>
                    <a:pt x="104228" y="242358"/>
                  </a:lnTo>
                  <a:lnTo>
                    <a:pt x="106142" y="278525"/>
                  </a:lnTo>
                  <a:lnTo>
                    <a:pt x="101847" y="318796"/>
                  </a:lnTo>
                  <a:lnTo>
                    <a:pt x="95596" y="342451"/>
                  </a:lnTo>
                  <a:lnTo>
                    <a:pt x="84350" y="360960"/>
                  </a:lnTo>
                  <a:lnTo>
                    <a:pt x="62151" y="381399"/>
                  </a:lnTo>
                  <a:lnTo>
                    <a:pt x="32738" y="397576"/>
                  </a:lnTo>
                  <a:lnTo>
                    <a:pt x="19489" y="399101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941"/>
          <p:cNvGrpSpPr/>
          <p:nvPr/>
        </p:nvGrpSpPr>
        <p:grpSpPr>
          <a:xfrm>
            <a:off x="5568950" y="3578029"/>
            <a:ext cx="209551" cy="238322"/>
            <a:chOff x="5568950" y="3578029"/>
            <a:chExt cx="209551" cy="238322"/>
          </a:xfrm>
        </p:grpSpPr>
        <p:sp>
          <p:nvSpPr>
            <p:cNvPr id="37" name="SMARTInkShape-4723"/>
            <p:cNvSpPr/>
            <p:nvPr>
              <p:custDataLst>
                <p:tags r:id="rId30"/>
              </p:custDataLst>
            </p:nvPr>
          </p:nvSpPr>
          <p:spPr>
            <a:xfrm>
              <a:off x="5613400" y="3579579"/>
              <a:ext cx="152401" cy="160572"/>
            </a:xfrm>
            <a:custGeom>
              <a:avLst/>
              <a:gdLst/>
              <a:ahLst/>
              <a:cxnLst/>
              <a:rect l="0" t="0" r="0" b="0"/>
              <a:pathLst>
                <a:path w="152401" h="1605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8"/>
                  </a:lnTo>
                  <a:lnTo>
                    <a:pt x="1882" y="0"/>
                  </a:lnTo>
                  <a:lnTo>
                    <a:pt x="15580" y="8203"/>
                  </a:lnTo>
                  <a:lnTo>
                    <a:pt x="53618" y="50108"/>
                  </a:lnTo>
                  <a:lnTo>
                    <a:pt x="81504" y="85508"/>
                  </a:lnTo>
                  <a:lnTo>
                    <a:pt x="116210" y="128654"/>
                  </a:lnTo>
                  <a:lnTo>
                    <a:pt x="143027" y="155392"/>
                  </a:lnTo>
                  <a:lnTo>
                    <a:pt x="152400" y="160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24"/>
            <p:cNvSpPr/>
            <p:nvPr>
              <p:custDataLst>
                <p:tags r:id="rId31"/>
              </p:custDataLst>
            </p:nvPr>
          </p:nvSpPr>
          <p:spPr>
            <a:xfrm>
              <a:off x="5568950" y="3578029"/>
              <a:ext cx="209551" cy="238322"/>
            </a:xfrm>
            <a:custGeom>
              <a:avLst/>
              <a:gdLst/>
              <a:ahLst/>
              <a:cxnLst/>
              <a:rect l="0" t="0" r="0" b="0"/>
              <a:pathLst>
                <a:path w="209551" h="238322">
                  <a:moveTo>
                    <a:pt x="209550" y="3371"/>
                  </a:moveTo>
                  <a:lnTo>
                    <a:pt x="209550" y="3371"/>
                  </a:lnTo>
                  <a:lnTo>
                    <a:pt x="199437" y="0"/>
                  </a:lnTo>
                  <a:lnTo>
                    <a:pt x="186946" y="2108"/>
                  </a:lnTo>
                  <a:lnTo>
                    <a:pt x="164047" y="13110"/>
                  </a:lnTo>
                  <a:lnTo>
                    <a:pt x="135625" y="37301"/>
                  </a:lnTo>
                  <a:lnTo>
                    <a:pt x="98511" y="81393"/>
                  </a:lnTo>
                  <a:lnTo>
                    <a:pt x="72005" y="118481"/>
                  </a:lnTo>
                  <a:lnTo>
                    <a:pt x="48465" y="156130"/>
                  </a:lnTo>
                  <a:lnTo>
                    <a:pt x="28125" y="190268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42"/>
          <p:cNvGrpSpPr/>
          <p:nvPr/>
        </p:nvGrpSpPr>
        <p:grpSpPr>
          <a:xfrm>
            <a:off x="5378450" y="4519245"/>
            <a:ext cx="996951" cy="560756"/>
            <a:chOff x="5378450" y="4519245"/>
            <a:chExt cx="996951" cy="560756"/>
          </a:xfrm>
        </p:grpSpPr>
        <p:sp>
          <p:nvSpPr>
            <p:cNvPr id="40" name="SMARTInkShape-4725"/>
            <p:cNvSpPr/>
            <p:nvPr>
              <p:custDataLst>
                <p:tags r:id="rId25"/>
              </p:custDataLst>
            </p:nvPr>
          </p:nvSpPr>
          <p:spPr>
            <a:xfrm>
              <a:off x="5378450" y="4519245"/>
              <a:ext cx="302479" cy="465331"/>
            </a:xfrm>
            <a:custGeom>
              <a:avLst/>
              <a:gdLst/>
              <a:ahLst/>
              <a:cxnLst/>
              <a:rect l="0" t="0" r="0" b="0"/>
              <a:pathLst>
                <a:path w="302479" h="465331">
                  <a:moveTo>
                    <a:pt x="120650" y="141655"/>
                  </a:moveTo>
                  <a:lnTo>
                    <a:pt x="120650" y="141655"/>
                  </a:lnTo>
                  <a:lnTo>
                    <a:pt x="117279" y="141655"/>
                  </a:lnTo>
                  <a:lnTo>
                    <a:pt x="116992" y="142360"/>
                  </a:lnTo>
                  <a:lnTo>
                    <a:pt x="119958" y="150958"/>
                  </a:lnTo>
                  <a:lnTo>
                    <a:pt x="124600" y="187842"/>
                  </a:lnTo>
                  <a:lnTo>
                    <a:pt x="125933" y="233209"/>
                  </a:lnTo>
                  <a:lnTo>
                    <a:pt x="124878" y="259135"/>
                  </a:lnTo>
                  <a:lnTo>
                    <a:pt x="122763" y="286297"/>
                  </a:lnTo>
                  <a:lnTo>
                    <a:pt x="119942" y="314283"/>
                  </a:lnTo>
                  <a:lnTo>
                    <a:pt x="116650" y="339996"/>
                  </a:lnTo>
                  <a:lnTo>
                    <a:pt x="109229" y="387380"/>
                  </a:lnTo>
                  <a:lnTo>
                    <a:pt x="103109" y="422551"/>
                  </a:lnTo>
                  <a:lnTo>
                    <a:pt x="96802" y="457020"/>
                  </a:lnTo>
                  <a:lnTo>
                    <a:pt x="96285" y="456321"/>
                  </a:lnTo>
                  <a:lnTo>
                    <a:pt x="95386" y="410455"/>
                  </a:lnTo>
                  <a:lnTo>
                    <a:pt x="93429" y="366955"/>
                  </a:lnTo>
                  <a:lnTo>
                    <a:pt x="91919" y="340538"/>
                  </a:lnTo>
                  <a:lnTo>
                    <a:pt x="90913" y="307405"/>
                  </a:lnTo>
                  <a:lnTo>
                    <a:pt x="90242" y="269794"/>
                  </a:lnTo>
                  <a:lnTo>
                    <a:pt x="89795" y="229198"/>
                  </a:lnTo>
                  <a:lnTo>
                    <a:pt x="92318" y="190139"/>
                  </a:lnTo>
                  <a:lnTo>
                    <a:pt x="96823" y="152106"/>
                  </a:lnTo>
                  <a:lnTo>
                    <a:pt x="102649" y="114755"/>
                  </a:lnTo>
                  <a:lnTo>
                    <a:pt x="109355" y="85622"/>
                  </a:lnTo>
                  <a:lnTo>
                    <a:pt x="124332" y="41963"/>
                  </a:lnTo>
                  <a:lnTo>
                    <a:pt x="140396" y="17854"/>
                  </a:lnTo>
                  <a:lnTo>
                    <a:pt x="148630" y="10438"/>
                  </a:lnTo>
                  <a:lnTo>
                    <a:pt x="167187" y="2197"/>
                  </a:lnTo>
                  <a:lnTo>
                    <a:pt x="177075" y="0"/>
                  </a:lnTo>
                  <a:lnTo>
                    <a:pt x="201232" y="6966"/>
                  </a:lnTo>
                  <a:lnTo>
                    <a:pt x="227725" y="24643"/>
                  </a:lnTo>
                  <a:lnTo>
                    <a:pt x="253611" y="53666"/>
                  </a:lnTo>
                  <a:lnTo>
                    <a:pt x="275464" y="97140"/>
                  </a:lnTo>
                  <a:lnTo>
                    <a:pt x="285243" y="122561"/>
                  </a:lnTo>
                  <a:lnTo>
                    <a:pt x="292467" y="150092"/>
                  </a:lnTo>
                  <a:lnTo>
                    <a:pt x="297990" y="179030"/>
                  </a:lnTo>
                  <a:lnTo>
                    <a:pt x="302377" y="208905"/>
                  </a:lnTo>
                  <a:lnTo>
                    <a:pt x="302478" y="236582"/>
                  </a:lnTo>
                  <a:lnTo>
                    <a:pt x="299724" y="262795"/>
                  </a:lnTo>
                  <a:lnTo>
                    <a:pt x="295066" y="288032"/>
                  </a:lnTo>
                  <a:lnTo>
                    <a:pt x="276720" y="334887"/>
                  </a:lnTo>
                  <a:lnTo>
                    <a:pt x="250692" y="377113"/>
                  </a:lnTo>
                  <a:lnTo>
                    <a:pt x="217958" y="412344"/>
                  </a:lnTo>
                  <a:lnTo>
                    <a:pt x="174716" y="438821"/>
                  </a:lnTo>
                  <a:lnTo>
                    <a:pt x="150344" y="449832"/>
                  </a:lnTo>
                  <a:lnTo>
                    <a:pt x="126335" y="457173"/>
                  </a:lnTo>
                  <a:lnTo>
                    <a:pt x="78961" y="465330"/>
                  </a:lnTo>
                  <a:lnTo>
                    <a:pt x="43325" y="465192"/>
                  </a:lnTo>
                  <a:lnTo>
                    <a:pt x="0" y="459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26"/>
            <p:cNvSpPr/>
            <p:nvPr>
              <p:custDataLst>
                <p:tags r:id="rId26"/>
              </p:custDataLst>
            </p:nvPr>
          </p:nvSpPr>
          <p:spPr>
            <a:xfrm>
              <a:off x="5715000" y="4851400"/>
              <a:ext cx="146051" cy="101601"/>
            </a:xfrm>
            <a:custGeom>
              <a:avLst/>
              <a:gdLst/>
              <a:ahLst/>
              <a:cxnLst/>
              <a:rect l="0" t="0" r="0" b="0"/>
              <a:pathLst>
                <a:path w="146051" h="101601">
                  <a:moveTo>
                    <a:pt x="0" y="0"/>
                  </a:moveTo>
                  <a:lnTo>
                    <a:pt x="0" y="0"/>
                  </a:lnTo>
                  <a:lnTo>
                    <a:pt x="20984" y="12255"/>
                  </a:lnTo>
                  <a:lnTo>
                    <a:pt x="68545" y="56368"/>
                  </a:lnTo>
                  <a:lnTo>
                    <a:pt x="111968" y="92430"/>
                  </a:lnTo>
                  <a:lnTo>
                    <a:pt x="125258" y="100347"/>
                  </a:lnTo>
                  <a:lnTo>
                    <a:pt x="1460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727"/>
            <p:cNvSpPr/>
            <p:nvPr>
              <p:custDataLst>
                <p:tags r:id="rId27"/>
              </p:custDataLst>
            </p:nvPr>
          </p:nvSpPr>
          <p:spPr>
            <a:xfrm>
              <a:off x="5810250" y="4848029"/>
              <a:ext cx="114301" cy="231972"/>
            </a:xfrm>
            <a:custGeom>
              <a:avLst/>
              <a:gdLst/>
              <a:ahLst/>
              <a:cxnLst/>
              <a:rect l="0" t="0" r="0" b="0"/>
              <a:pathLst>
                <a:path w="114301" h="231972">
                  <a:moveTo>
                    <a:pt x="114300" y="3371"/>
                  </a:moveTo>
                  <a:lnTo>
                    <a:pt x="114300" y="3371"/>
                  </a:lnTo>
                  <a:lnTo>
                    <a:pt x="104187" y="0"/>
                  </a:lnTo>
                  <a:lnTo>
                    <a:pt x="95459" y="226"/>
                  </a:lnTo>
                  <a:lnTo>
                    <a:pt x="86170" y="3385"/>
                  </a:lnTo>
                  <a:lnTo>
                    <a:pt x="69042" y="14507"/>
                  </a:lnTo>
                  <a:lnTo>
                    <a:pt x="51266" y="35755"/>
                  </a:lnTo>
                  <a:lnTo>
                    <a:pt x="30378" y="77946"/>
                  </a:lnTo>
                  <a:lnTo>
                    <a:pt x="16056" y="119071"/>
                  </a:lnTo>
                  <a:lnTo>
                    <a:pt x="7345" y="162535"/>
                  </a:lnTo>
                  <a:lnTo>
                    <a:pt x="1451" y="207986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728"/>
            <p:cNvSpPr/>
            <p:nvPr>
              <p:custDataLst>
                <p:tags r:id="rId28"/>
              </p:custDataLst>
            </p:nvPr>
          </p:nvSpPr>
          <p:spPr>
            <a:xfrm>
              <a:off x="6145833" y="4724400"/>
              <a:ext cx="229568" cy="6351"/>
            </a:xfrm>
            <a:custGeom>
              <a:avLst/>
              <a:gdLst/>
              <a:ahLst/>
              <a:cxnLst/>
              <a:rect l="0" t="0" r="0" b="0"/>
              <a:pathLst>
                <a:path w="229568" h="6351">
                  <a:moveTo>
                    <a:pt x="7317" y="6350"/>
                  </a:moveTo>
                  <a:lnTo>
                    <a:pt x="7317" y="6350"/>
                  </a:lnTo>
                  <a:lnTo>
                    <a:pt x="575" y="2979"/>
                  </a:lnTo>
                  <a:lnTo>
                    <a:pt x="0" y="1986"/>
                  </a:lnTo>
                  <a:lnTo>
                    <a:pt x="1028" y="1324"/>
                  </a:lnTo>
                  <a:lnTo>
                    <a:pt x="48456" y="174"/>
                  </a:lnTo>
                  <a:lnTo>
                    <a:pt x="84398" y="78"/>
                  </a:lnTo>
                  <a:lnTo>
                    <a:pt x="123889" y="34"/>
                  </a:lnTo>
                  <a:lnTo>
                    <a:pt x="162844" y="15"/>
                  </a:lnTo>
                  <a:lnTo>
                    <a:pt x="207602" y="5"/>
                  </a:lnTo>
                  <a:lnTo>
                    <a:pt x="2295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729"/>
            <p:cNvSpPr/>
            <p:nvPr>
              <p:custDataLst>
                <p:tags r:id="rId29"/>
              </p:custDataLst>
            </p:nvPr>
          </p:nvSpPr>
          <p:spPr>
            <a:xfrm>
              <a:off x="6176614" y="4806950"/>
              <a:ext cx="173387" cy="37218"/>
            </a:xfrm>
            <a:custGeom>
              <a:avLst/>
              <a:gdLst/>
              <a:ahLst/>
              <a:cxnLst/>
              <a:rect l="0" t="0" r="0" b="0"/>
              <a:pathLst>
                <a:path w="173387" h="37218">
                  <a:moveTo>
                    <a:pt x="27336" y="31750"/>
                  </a:moveTo>
                  <a:lnTo>
                    <a:pt x="27336" y="31750"/>
                  </a:lnTo>
                  <a:lnTo>
                    <a:pt x="0" y="37217"/>
                  </a:lnTo>
                  <a:lnTo>
                    <a:pt x="41994" y="29194"/>
                  </a:lnTo>
                  <a:lnTo>
                    <a:pt x="81123" y="21442"/>
                  </a:lnTo>
                  <a:lnTo>
                    <a:pt x="126735" y="10941"/>
                  </a:lnTo>
                  <a:lnTo>
                    <a:pt x="1733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43"/>
          <p:cNvGrpSpPr/>
          <p:nvPr/>
        </p:nvGrpSpPr>
        <p:grpSpPr>
          <a:xfrm>
            <a:off x="6651520" y="4422273"/>
            <a:ext cx="3189465" cy="507442"/>
            <a:chOff x="6651520" y="4422273"/>
            <a:chExt cx="3189465" cy="507442"/>
          </a:xfrm>
        </p:grpSpPr>
        <p:sp>
          <p:nvSpPr>
            <p:cNvPr id="46" name="SMARTInkShape-4730"/>
            <p:cNvSpPr/>
            <p:nvPr>
              <p:custDataLst>
                <p:tags r:id="rId7"/>
              </p:custDataLst>
            </p:nvPr>
          </p:nvSpPr>
          <p:spPr>
            <a:xfrm>
              <a:off x="7200900" y="46418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44450"/>
                  </a:moveTo>
                  <a:lnTo>
                    <a:pt x="38100" y="44450"/>
                  </a:lnTo>
                  <a:lnTo>
                    <a:pt x="34729" y="44450"/>
                  </a:lnTo>
                  <a:lnTo>
                    <a:pt x="31192" y="42568"/>
                  </a:lnTo>
                  <a:lnTo>
                    <a:pt x="2594" y="24056"/>
                  </a:lnTo>
                  <a:lnTo>
                    <a:pt x="319" y="202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731"/>
            <p:cNvSpPr/>
            <p:nvPr>
              <p:custDataLst>
                <p:tags r:id="rId8"/>
              </p:custDataLst>
            </p:nvPr>
          </p:nvSpPr>
          <p:spPr>
            <a:xfrm>
              <a:off x="6651520" y="4434200"/>
              <a:ext cx="162031" cy="495515"/>
            </a:xfrm>
            <a:custGeom>
              <a:avLst/>
              <a:gdLst/>
              <a:ahLst/>
              <a:cxnLst/>
              <a:rect l="0" t="0" r="0" b="0"/>
              <a:pathLst>
                <a:path w="162031" h="495515">
                  <a:moveTo>
                    <a:pt x="117580" y="42550"/>
                  </a:moveTo>
                  <a:lnTo>
                    <a:pt x="117580" y="42550"/>
                  </a:lnTo>
                  <a:lnTo>
                    <a:pt x="85087" y="11468"/>
                  </a:lnTo>
                  <a:lnTo>
                    <a:pt x="64045" y="950"/>
                  </a:lnTo>
                  <a:lnTo>
                    <a:pt x="60724" y="0"/>
                  </a:lnTo>
                  <a:lnTo>
                    <a:pt x="57098" y="778"/>
                  </a:lnTo>
                  <a:lnTo>
                    <a:pt x="33616" y="15943"/>
                  </a:lnTo>
                  <a:lnTo>
                    <a:pt x="25465" y="27668"/>
                  </a:lnTo>
                  <a:lnTo>
                    <a:pt x="14482" y="61560"/>
                  </a:lnTo>
                  <a:lnTo>
                    <a:pt x="11293" y="96452"/>
                  </a:lnTo>
                  <a:lnTo>
                    <a:pt x="13427" y="110956"/>
                  </a:lnTo>
                  <a:lnTo>
                    <a:pt x="20489" y="124459"/>
                  </a:lnTo>
                  <a:lnTo>
                    <a:pt x="54475" y="166906"/>
                  </a:lnTo>
                  <a:lnTo>
                    <a:pt x="82929" y="206265"/>
                  </a:lnTo>
                  <a:lnTo>
                    <a:pt x="100649" y="234129"/>
                  </a:lnTo>
                  <a:lnTo>
                    <a:pt x="108095" y="263630"/>
                  </a:lnTo>
                  <a:lnTo>
                    <a:pt x="104192" y="280508"/>
                  </a:lnTo>
                  <a:lnTo>
                    <a:pt x="100187" y="287971"/>
                  </a:lnTo>
                  <a:lnTo>
                    <a:pt x="77698" y="308590"/>
                  </a:lnTo>
                  <a:lnTo>
                    <a:pt x="31930" y="327099"/>
                  </a:lnTo>
                  <a:lnTo>
                    <a:pt x="7292" y="333159"/>
                  </a:lnTo>
                  <a:lnTo>
                    <a:pt x="3838" y="332950"/>
                  </a:lnTo>
                  <a:lnTo>
                    <a:pt x="1536" y="332106"/>
                  </a:lnTo>
                  <a:lnTo>
                    <a:pt x="0" y="330837"/>
                  </a:lnTo>
                  <a:lnTo>
                    <a:pt x="1093" y="329991"/>
                  </a:lnTo>
                  <a:lnTo>
                    <a:pt x="23714" y="328523"/>
                  </a:lnTo>
                  <a:lnTo>
                    <a:pt x="45161" y="331737"/>
                  </a:lnTo>
                  <a:lnTo>
                    <a:pt x="57407" y="337118"/>
                  </a:lnTo>
                  <a:lnTo>
                    <a:pt x="62648" y="340528"/>
                  </a:lnTo>
                  <a:lnTo>
                    <a:pt x="65436" y="344213"/>
                  </a:lnTo>
                  <a:lnTo>
                    <a:pt x="66590" y="348081"/>
                  </a:lnTo>
                  <a:lnTo>
                    <a:pt x="66653" y="352071"/>
                  </a:lnTo>
                  <a:lnTo>
                    <a:pt x="55910" y="383821"/>
                  </a:lnTo>
                  <a:lnTo>
                    <a:pt x="34137" y="424065"/>
                  </a:lnTo>
                  <a:lnTo>
                    <a:pt x="16195" y="462614"/>
                  </a:lnTo>
                  <a:lnTo>
                    <a:pt x="14429" y="478306"/>
                  </a:lnTo>
                  <a:lnTo>
                    <a:pt x="14946" y="485454"/>
                  </a:lnTo>
                  <a:lnTo>
                    <a:pt x="18112" y="490220"/>
                  </a:lnTo>
                  <a:lnTo>
                    <a:pt x="23047" y="493396"/>
                  </a:lnTo>
                  <a:lnTo>
                    <a:pt x="29158" y="495514"/>
                  </a:lnTo>
                  <a:lnTo>
                    <a:pt x="64726" y="491753"/>
                  </a:lnTo>
                  <a:lnTo>
                    <a:pt x="100675" y="485377"/>
                  </a:lnTo>
                  <a:lnTo>
                    <a:pt x="162030" y="47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32"/>
            <p:cNvSpPr/>
            <p:nvPr>
              <p:custDataLst>
                <p:tags r:id="rId9"/>
              </p:custDataLst>
            </p:nvPr>
          </p:nvSpPr>
          <p:spPr>
            <a:xfrm>
              <a:off x="7423150" y="47625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17377" y="39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33"/>
            <p:cNvSpPr/>
            <p:nvPr>
              <p:custDataLst>
                <p:tags r:id="rId10"/>
              </p:custDataLst>
            </p:nvPr>
          </p:nvSpPr>
          <p:spPr>
            <a:xfrm>
              <a:off x="7277100" y="4498779"/>
              <a:ext cx="22421" cy="276422"/>
            </a:xfrm>
            <a:custGeom>
              <a:avLst/>
              <a:gdLst/>
              <a:ahLst/>
              <a:cxnLst/>
              <a:rect l="0" t="0" r="0" b="0"/>
              <a:pathLst>
                <a:path w="22421" h="2764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2420" y="8017"/>
                  </a:lnTo>
                  <a:lnTo>
                    <a:pt x="21145" y="40652"/>
                  </a:lnTo>
                  <a:lnTo>
                    <a:pt x="16218" y="75914"/>
                  </a:lnTo>
                  <a:lnTo>
                    <a:pt x="10736" y="116046"/>
                  </a:lnTo>
                  <a:lnTo>
                    <a:pt x="8299" y="155049"/>
                  </a:lnTo>
                  <a:lnTo>
                    <a:pt x="5335" y="189787"/>
                  </a:lnTo>
                  <a:lnTo>
                    <a:pt x="1581" y="235229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34"/>
            <p:cNvSpPr/>
            <p:nvPr>
              <p:custDataLst>
                <p:tags r:id="rId11"/>
              </p:custDataLst>
            </p:nvPr>
          </p:nvSpPr>
          <p:spPr>
            <a:xfrm>
              <a:off x="6972612" y="4538073"/>
              <a:ext cx="125672" cy="222240"/>
            </a:xfrm>
            <a:custGeom>
              <a:avLst/>
              <a:gdLst/>
              <a:ahLst/>
              <a:cxnLst/>
              <a:rect l="0" t="0" r="0" b="0"/>
              <a:pathLst>
                <a:path w="125672" h="222240">
                  <a:moveTo>
                    <a:pt x="113988" y="14877"/>
                  </a:moveTo>
                  <a:lnTo>
                    <a:pt x="113988" y="14877"/>
                  </a:lnTo>
                  <a:lnTo>
                    <a:pt x="92940" y="6038"/>
                  </a:lnTo>
                  <a:lnTo>
                    <a:pt x="87256" y="6868"/>
                  </a:lnTo>
                  <a:lnTo>
                    <a:pt x="75295" y="13434"/>
                  </a:lnTo>
                  <a:lnTo>
                    <a:pt x="49920" y="39144"/>
                  </a:lnTo>
                  <a:lnTo>
                    <a:pt x="23430" y="83686"/>
                  </a:lnTo>
                  <a:lnTo>
                    <a:pt x="10004" y="118837"/>
                  </a:lnTo>
                  <a:lnTo>
                    <a:pt x="1451" y="153509"/>
                  </a:lnTo>
                  <a:lnTo>
                    <a:pt x="0" y="183030"/>
                  </a:lnTo>
                  <a:lnTo>
                    <a:pt x="7353" y="204617"/>
                  </a:lnTo>
                  <a:lnTo>
                    <a:pt x="13264" y="213337"/>
                  </a:lnTo>
                  <a:lnTo>
                    <a:pt x="20028" y="218445"/>
                  </a:lnTo>
                  <a:lnTo>
                    <a:pt x="35069" y="222239"/>
                  </a:lnTo>
                  <a:lnTo>
                    <a:pt x="54924" y="215928"/>
                  </a:lnTo>
                  <a:lnTo>
                    <a:pt x="77154" y="202305"/>
                  </a:lnTo>
                  <a:lnTo>
                    <a:pt x="98794" y="182139"/>
                  </a:lnTo>
                  <a:lnTo>
                    <a:pt x="120696" y="143615"/>
                  </a:lnTo>
                  <a:lnTo>
                    <a:pt x="125671" y="109724"/>
                  </a:lnTo>
                  <a:lnTo>
                    <a:pt x="124119" y="73964"/>
                  </a:lnTo>
                  <a:lnTo>
                    <a:pt x="116374" y="43960"/>
                  </a:lnTo>
                  <a:lnTo>
                    <a:pt x="102114" y="22159"/>
                  </a:lnTo>
                  <a:lnTo>
                    <a:pt x="93371" y="13381"/>
                  </a:lnTo>
                  <a:lnTo>
                    <a:pt x="72370" y="3629"/>
                  </a:lnTo>
                  <a:lnTo>
                    <a:pt x="51746" y="0"/>
                  </a:lnTo>
                  <a:lnTo>
                    <a:pt x="25088" y="2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735"/>
            <p:cNvSpPr/>
            <p:nvPr>
              <p:custDataLst>
                <p:tags r:id="rId12"/>
              </p:custDataLst>
            </p:nvPr>
          </p:nvSpPr>
          <p:spPr>
            <a:xfrm>
              <a:off x="7687359" y="4502055"/>
              <a:ext cx="151110" cy="232963"/>
            </a:xfrm>
            <a:custGeom>
              <a:avLst/>
              <a:gdLst/>
              <a:ahLst/>
              <a:cxnLst/>
              <a:rect l="0" t="0" r="0" b="0"/>
              <a:pathLst>
                <a:path w="151110" h="232963">
                  <a:moveTo>
                    <a:pt x="135841" y="44545"/>
                  </a:moveTo>
                  <a:lnTo>
                    <a:pt x="135841" y="44545"/>
                  </a:lnTo>
                  <a:lnTo>
                    <a:pt x="127002" y="26868"/>
                  </a:lnTo>
                  <a:lnTo>
                    <a:pt x="123598" y="24294"/>
                  </a:lnTo>
                  <a:lnTo>
                    <a:pt x="114172" y="21433"/>
                  </a:lnTo>
                  <a:lnTo>
                    <a:pt x="90223" y="26565"/>
                  </a:lnTo>
                  <a:lnTo>
                    <a:pt x="57413" y="57248"/>
                  </a:lnTo>
                  <a:lnTo>
                    <a:pt x="37014" y="92054"/>
                  </a:lnTo>
                  <a:lnTo>
                    <a:pt x="19246" y="131277"/>
                  </a:lnTo>
                  <a:lnTo>
                    <a:pt x="4293" y="167524"/>
                  </a:lnTo>
                  <a:lnTo>
                    <a:pt x="0" y="196804"/>
                  </a:lnTo>
                  <a:lnTo>
                    <a:pt x="830" y="209551"/>
                  </a:lnTo>
                  <a:lnTo>
                    <a:pt x="4206" y="218755"/>
                  </a:lnTo>
                  <a:lnTo>
                    <a:pt x="9278" y="225596"/>
                  </a:lnTo>
                  <a:lnTo>
                    <a:pt x="15482" y="230862"/>
                  </a:lnTo>
                  <a:lnTo>
                    <a:pt x="23852" y="232962"/>
                  </a:lnTo>
                  <a:lnTo>
                    <a:pt x="44440" y="231532"/>
                  </a:lnTo>
                  <a:lnTo>
                    <a:pt x="83202" y="209310"/>
                  </a:lnTo>
                  <a:lnTo>
                    <a:pt x="119225" y="172543"/>
                  </a:lnTo>
                  <a:lnTo>
                    <a:pt x="135746" y="139063"/>
                  </a:lnTo>
                  <a:lnTo>
                    <a:pt x="146381" y="101370"/>
                  </a:lnTo>
                  <a:lnTo>
                    <a:pt x="151109" y="63450"/>
                  </a:lnTo>
                  <a:lnTo>
                    <a:pt x="145684" y="34838"/>
                  </a:lnTo>
                  <a:lnTo>
                    <a:pt x="133866" y="14831"/>
                  </a:lnTo>
                  <a:lnTo>
                    <a:pt x="119205" y="3587"/>
                  </a:lnTo>
                  <a:lnTo>
                    <a:pt x="101400" y="0"/>
                  </a:lnTo>
                  <a:lnTo>
                    <a:pt x="72341" y="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736"/>
            <p:cNvSpPr/>
            <p:nvPr>
              <p:custDataLst>
                <p:tags r:id="rId13"/>
              </p:custDataLst>
            </p:nvPr>
          </p:nvSpPr>
          <p:spPr>
            <a:xfrm>
              <a:off x="7924800" y="46291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44450" y="25400"/>
                  </a:moveTo>
                  <a:lnTo>
                    <a:pt x="44450" y="25400"/>
                  </a:lnTo>
                  <a:lnTo>
                    <a:pt x="41079" y="25400"/>
                  </a:lnTo>
                  <a:lnTo>
                    <a:pt x="17313" y="16561"/>
                  </a:lnTo>
                  <a:lnTo>
                    <a:pt x="9341" y="106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737"/>
            <p:cNvSpPr/>
            <p:nvPr>
              <p:custDataLst>
                <p:tags r:id="rId14"/>
              </p:custDataLst>
            </p:nvPr>
          </p:nvSpPr>
          <p:spPr>
            <a:xfrm>
              <a:off x="8092548" y="4422273"/>
              <a:ext cx="126328" cy="365628"/>
            </a:xfrm>
            <a:custGeom>
              <a:avLst/>
              <a:gdLst/>
              <a:ahLst/>
              <a:cxnLst/>
              <a:rect l="0" t="0" r="0" b="0"/>
              <a:pathLst>
                <a:path w="126328" h="365628">
                  <a:moveTo>
                    <a:pt x="16402" y="48127"/>
                  </a:moveTo>
                  <a:lnTo>
                    <a:pt x="16402" y="48127"/>
                  </a:lnTo>
                  <a:lnTo>
                    <a:pt x="3309" y="38693"/>
                  </a:lnTo>
                  <a:lnTo>
                    <a:pt x="0" y="33821"/>
                  </a:lnTo>
                  <a:lnTo>
                    <a:pt x="411" y="25541"/>
                  </a:lnTo>
                  <a:lnTo>
                    <a:pt x="1508" y="20370"/>
                  </a:lnTo>
                  <a:lnTo>
                    <a:pt x="14015" y="10861"/>
                  </a:lnTo>
                  <a:lnTo>
                    <a:pt x="34392" y="3342"/>
                  </a:lnTo>
                  <a:lnTo>
                    <a:pt x="59910" y="0"/>
                  </a:lnTo>
                  <a:lnTo>
                    <a:pt x="83952" y="4160"/>
                  </a:lnTo>
                  <a:lnTo>
                    <a:pt x="95302" y="8232"/>
                  </a:lnTo>
                  <a:lnTo>
                    <a:pt x="113558" y="27809"/>
                  </a:lnTo>
                  <a:lnTo>
                    <a:pt x="121389" y="40931"/>
                  </a:lnTo>
                  <a:lnTo>
                    <a:pt x="126327" y="74327"/>
                  </a:lnTo>
                  <a:lnTo>
                    <a:pt x="122408" y="115510"/>
                  </a:lnTo>
                  <a:lnTo>
                    <a:pt x="117411" y="140321"/>
                  </a:lnTo>
                  <a:lnTo>
                    <a:pt x="111257" y="166740"/>
                  </a:lnTo>
                  <a:lnTo>
                    <a:pt x="104333" y="192114"/>
                  </a:lnTo>
                  <a:lnTo>
                    <a:pt x="96895" y="216790"/>
                  </a:lnTo>
                  <a:lnTo>
                    <a:pt x="81104" y="263494"/>
                  </a:lnTo>
                  <a:lnTo>
                    <a:pt x="64679" y="305418"/>
                  </a:lnTo>
                  <a:lnTo>
                    <a:pt x="47052" y="351539"/>
                  </a:lnTo>
                  <a:lnTo>
                    <a:pt x="41802" y="365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38"/>
            <p:cNvSpPr/>
            <p:nvPr>
              <p:custDataLst>
                <p:tags r:id="rId15"/>
              </p:custDataLst>
            </p:nvPr>
          </p:nvSpPr>
          <p:spPr>
            <a:xfrm>
              <a:off x="8092591" y="4648200"/>
              <a:ext cx="143360" cy="12701"/>
            </a:xfrm>
            <a:custGeom>
              <a:avLst/>
              <a:gdLst/>
              <a:ahLst/>
              <a:cxnLst/>
              <a:rect l="0" t="0" r="0" b="0"/>
              <a:pathLst>
                <a:path w="143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563" y="7233"/>
                  </a:lnTo>
                  <a:lnTo>
                    <a:pt x="43564" y="4585"/>
                  </a:lnTo>
                  <a:lnTo>
                    <a:pt x="90507" y="1358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39"/>
            <p:cNvSpPr/>
            <p:nvPr>
              <p:custDataLst>
                <p:tags r:id="rId16"/>
              </p:custDataLst>
            </p:nvPr>
          </p:nvSpPr>
          <p:spPr>
            <a:xfrm>
              <a:off x="8261350" y="47498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44708" y="2988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40"/>
            <p:cNvSpPr/>
            <p:nvPr>
              <p:custDataLst>
                <p:tags r:id="rId17"/>
              </p:custDataLst>
            </p:nvPr>
          </p:nvSpPr>
          <p:spPr>
            <a:xfrm>
              <a:off x="8461467" y="4510265"/>
              <a:ext cx="99792" cy="194456"/>
            </a:xfrm>
            <a:custGeom>
              <a:avLst/>
              <a:gdLst/>
              <a:ahLst/>
              <a:cxnLst/>
              <a:rect l="0" t="0" r="0" b="0"/>
              <a:pathLst>
                <a:path w="99792" h="194456">
                  <a:moveTo>
                    <a:pt x="91983" y="10935"/>
                  </a:moveTo>
                  <a:lnTo>
                    <a:pt x="91983" y="10935"/>
                  </a:lnTo>
                  <a:lnTo>
                    <a:pt x="91983" y="4193"/>
                  </a:lnTo>
                  <a:lnTo>
                    <a:pt x="90571" y="2207"/>
                  </a:lnTo>
                  <a:lnTo>
                    <a:pt x="88220" y="883"/>
                  </a:lnTo>
                  <a:lnTo>
                    <a:pt x="85241" y="0"/>
                  </a:lnTo>
                  <a:lnTo>
                    <a:pt x="81139" y="2234"/>
                  </a:lnTo>
                  <a:lnTo>
                    <a:pt x="46549" y="40485"/>
                  </a:lnTo>
                  <a:lnTo>
                    <a:pt x="23723" y="85778"/>
                  </a:lnTo>
                  <a:lnTo>
                    <a:pt x="3554" y="132672"/>
                  </a:lnTo>
                  <a:lnTo>
                    <a:pt x="0" y="157233"/>
                  </a:lnTo>
                  <a:lnTo>
                    <a:pt x="3829" y="176145"/>
                  </a:lnTo>
                  <a:lnTo>
                    <a:pt x="12586" y="189254"/>
                  </a:lnTo>
                  <a:lnTo>
                    <a:pt x="18590" y="192609"/>
                  </a:lnTo>
                  <a:lnTo>
                    <a:pt x="32787" y="194455"/>
                  </a:lnTo>
                  <a:lnTo>
                    <a:pt x="60019" y="184786"/>
                  </a:lnTo>
                  <a:lnTo>
                    <a:pt x="87059" y="158402"/>
                  </a:lnTo>
                  <a:lnTo>
                    <a:pt x="96850" y="128216"/>
                  </a:lnTo>
                  <a:lnTo>
                    <a:pt x="99791" y="91282"/>
                  </a:lnTo>
                  <a:lnTo>
                    <a:pt x="96394" y="51348"/>
                  </a:lnTo>
                  <a:lnTo>
                    <a:pt x="91395" y="37172"/>
                  </a:lnTo>
                  <a:lnTo>
                    <a:pt x="84535" y="27015"/>
                  </a:lnTo>
                  <a:lnTo>
                    <a:pt x="76434" y="19538"/>
                  </a:lnTo>
                  <a:lnTo>
                    <a:pt x="56145" y="11230"/>
                  </a:lnTo>
                  <a:lnTo>
                    <a:pt x="22133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41"/>
            <p:cNvSpPr/>
            <p:nvPr>
              <p:custDataLst>
                <p:tags r:id="rId18"/>
              </p:custDataLst>
            </p:nvPr>
          </p:nvSpPr>
          <p:spPr>
            <a:xfrm>
              <a:off x="8674100" y="466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42"/>
            <p:cNvSpPr/>
            <p:nvPr>
              <p:custDataLst>
                <p:tags r:id="rId19"/>
              </p:custDataLst>
            </p:nvPr>
          </p:nvSpPr>
          <p:spPr>
            <a:xfrm>
              <a:off x="8713008" y="4468199"/>
              <a:ext cx="161740" cy="223445"/>
            </a:xfrm>
            <a:custGeom>
              <a:avLst/>
              <a:gdLst/>
              <a:ahLst/>
              <a:cxnLst/>
              <a:rect l="0" t="0" r="0" b="0"/>
              <a:pathLst>
                <a:path w="161740" h="223445">
                  <a:moveTo>
                    <a:pt x="107142" y="8551"/>
                  </a:moveTo>
                  <a:lnTo>
                    <a:pt x="107142" y="8551"/>
                  </a:lnTo>
                  <a:lnTo>
                    <a:pt x="60670" y="10432"/>
                  </a:lnTo>
                  <a:lnTo>
                    <a:pt x="18234" y="20760"/>
                  </a:lnTo>
                  <a:lnTo>
                    <a:pt x="5774" y="30205"/>
                  </a:lnTo>
                  <a:lnTo>
                    <a:pt x="1462" y="35687"/>
                  </a:lnTo>
                  <a:lnTo>
                    <a:pt x="0" y="41458"/>
                  </a:lnTo>
                  <a:lnTo>
                    <a:pt x="2138" y="53515"/>
                  </a:lnTo>
                  <a:lnTo>
                    <a:pt x="35287" y="93711"/>
                  </a:lnTo>
                  <a:lnTo>
                    <a:pt x="67507" y="129974"/>
                  </a:lnTo>
                  <a:lnTo>
                    <a:pt x="81530" y="154944"/>
                  </a:lnTo>
                  <a:lnTo>
                    <a:pt x="86822" y="180154"/>
                  </a:lnTo>
                  <a:lnTo>
                    <a:pt x="85411" y="202647"/>
                  </a:lnTo>
                  <a:lnTo>
                    <a:pt x="77728" y="217347"/>
                  </a:lnTo>
                  <a:lnTo>
                    <a:pt x="72716" y="221126"/>
                  </a:lnTo>
                  <a:lnTo>
                    <a:pt x="67258" y="222940"/>
                  </a:lnTo>
                  <a:lnTo>
                    <a:pt x="61503" y="223444"/>
                  </a:lnTo>
                  <a:lnTo>
                    <a:pt x="47581" y="218359"/>
                  </a:lnTo>
                  <a:lnTo>
                    <a:pt x="39918" y="214040"/>
                  </a:lnTo>
                  <a:lnTo>
                    <a:pt x="27641" y="199833"/>
                  </a:lnTo>
                  <a:lnTo>
                    <a:pt x="22391" y="191105"/>
                  </a:lnTo>
                  <a:lnTo>
                    <a:pt x="22202" y="166356"/>
                  </a:lnTo>
                  <a:lnTo>
                    <a:pt x="25115" y="151854"/>
                  </a:lnTo>
                  <a:lnTo>
                    <a:pt x="39641" y="126334"/>
                  </a:lnTo>
                  <a:lnTo>
                    <a:pt x="73500" y="94014"/>
                  </a:lnTo>
                  <a:lnTo>
                    <a:pt x="111050" y="66565"/>
                  </a:lnTo>
                  <a:lnTo>
                    <a:pt x="151972" y="32005"/>
                  </a:lnTo>
                  <a:lnTo>
                    <a:pt x="157490" y="24187"/>
                  </a:lnTo>
                  <a:lnTo>
                    <a:pt x="161739" y="9856"/>
                  </a:lnTo>
                  <a:lnTo>
                    <a:pt x="159768" y="5187"/>
                  </a:lnTo>
                  <a:lnTo>
                    <a:pt x="155632" y="2075"/>
                  </a:lnTo>
                  <a:lnTo>
                    <a:pt x="150052" y="0"/>
                  </a:lnTo>
                  <a:lnTo>
                    <a:pt x="100792" y="2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43"/>
            <p:cNvSpPr/>
            <p:nvPr>
              <p:custDataLst>
                <p:tags r:id="rId20"/>
              </p:custDataLst>
            </p:nvPr>
          </p:nvSpPr>
          <p:spPr>
            <a:xfrm>
              <a:off x="8870950" y="47180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79553" y="37682"/>
                  </a:lnTo>
                  <a:lnTo>
                    <a:pt x="74202" y="46288"/>
                  </a:lnTo>
                  <a:lnTo>
                    <a:pt x="46444" y="685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744"/>
            <p:cNvSpPr/>
            <p:nvPr>
              <p:custDataLst>
                <p:tags r:id="rId21"/>
              </p:custDataLst>
            </p:nvPr>
          </p:nvSpPr>
          <p:spPr>
            <a:xfrm>
              <a:off x="9078250" y="4502150"/>
              <a:ext cx="129449" cy="191019"/>
            </a:xfrm>
            <a:custGeom>
              <a:avLst/>
              <a:gdLst/>
              <a:ahLst/>
              <a:cxnLst/>
              <a:rect l="0" t="0" r="0" b="0"/>
              <a:pathLst>
                <a:path w="129449" h="191019">
                  <a:moveTo>
                    <a:pt x="103850" y="12700"/>
                  </a:moveTo>
                  <a:lnTo>
                    <a:pt x="103850" y="12700"/>
                  </a:lnTo>
                  <a:lnTo>
                    <a:pt x="86995" y="16071"/>
                  </a:lnTo>
                  <a:lnTo>
                    <a:pt x="59658" y="31651"/>
                  </a:lnTo>
                  <a:lnTo>
                    <a:pt x="29216" y="64254"/>
                  </a:lnTo>
                  <a:lnTo>
                    <a:pt x="4596" y="105194"/>
                  </a:lnTo>
                  <a:lnTo>
                    <a:pt x="0" y="132125"/>
                  </a:lnTo>
                  <a:lnTo>
                    <a:pt x="749" y="145233"/>
                  </a:lnTo>
                  <a:lnTo>
                    <a:pt x="10991" y="167324"/>
                  </a:lnTo>
                  <a:lnTo>
                    <a:pt x="18660" y="177166"/>
                  </a:lnTo>
                  <a:lnTo>
                    <a:pt x="40352" y="188102"/>
                  </a:lnTo>
                  <a:lnTo>
                    <a:pt x="53051" y="191018"/>
                  </a:lnTo>
                  <a:lnTo>
                    <a:pt x="78451" y="188614"/>
                  </a:lnTo>
                  <a:lnTo>
                    <a:pt x="102438" y="179078"/>
                  </a:lnTo>
                  <a:lnTo>
                    <a:pt x="122508" y="163081"/>
                  </a:lnTo>
                  <a:lnTo>
                    <a:pt x="127578" y="151054"/>
                  </a:lnTo>
                  <a:lnTo>
                    <a:pt x="129448" y="120757"/>
                  </a:lnTo>
                  <a:lnTo>
                    <a:pt x="121812" y="86125"/>
                  </a:lnTo>
                  <a:lnTo>
                    <a:pt x="107600" y="53800"/>
                  </a:lnTo>
                  <a:lnTo>
                    <a:pt x="87172" y="32378"/>
                  </a:lnTo>
                  <a:lnTo>
                    <a:pt x="55242" y="11788"/>
                  </a:lnTo>
                  <a:lnTo>
                    <a:pt x="1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45"/>
            <p:cNvSpPr/>
            <p:nvPr>
              <p:custDataLst>
                <p:tags r:id="rId22"/>
              </p:custDataLst>
            </p:nvPr>
          </p:nvSpPr>
          <p:spPr>
            <a:xfrm>
              <a:off x="9334500" y="46736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76200" y="12700"/>
                  </a:moveTo>
                  <a:lnTo>
                    <a:pt x="76200" y="12700"/>
                  </a:lnTo>
                  <a:lnTo>
                    <a:pt x="32875" y="76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746"/>
            <p:cNvSpPr/>
            <p:nvPr>
              <p:custDataLst>
                <p:tags r:id="rId23"/>
              </p:custDataLst>
            </p:nvPr>
          </p:nvSpPr>
          <p:spPr>
            <a:xfrm>
              <a:off x="9435426" y="4470351"/>
              <a:ext cx="150558" cy="368350"/>
            </a:xfrm>
            <a:custGeom>
              <a:avLst/>
              <a:gdLst/>
              <a:ahLst/>
              <a:cxnLst/>
              <a:rect l="0" t="0" r="0" b="0"/>
              <a:pathLst>
                <a:path w="150558" h="368350">
                  <a:moveTo>
                    <a:pt x="140374" y="82599"/>
                  </a:moveTo>
                  <a:lnTo>
                    <a:pt x="140374" y="82599"/>
                  </a:lnTo>
                  <a:lnTo>
                    <a:pt x="117770" y="41154"/>
                  </a:lnTo>
                  <a:lnTo>
                    <a:pt x="101400" y="19729"/>
                  </a:lnTo>
                  <a:lnTo>
                    <a:pt x="80013" y="3151"/>
                  </a:lnTo>
                  <a:lnTo>
                    <a:pt x="68383" y="0"/>
                  </a:lnTo>
                  <a:lnTo>
                    <a:pt x="44172" y="2144"/>
                  </a:lnTo>
                  <a:lnTo>
                    <a:pt x="23064" y="12034"/>
                  </a:lnTo>
                  <a:lnTo>
                    <a:pt x="13484" y="18622"/>
                  </a:lnTo>
                  <a:lnTo>
                    <a:pt x="7098" y="27248"/>
                  </a:lnTo>
                  <a:lnTo>
                    <a:pt x="0" y="48121"/>
                  </a:lnTo>
                  <a:lnTo>
                    <a:pt x="2492" y="67745"/>
                  </a:lnTo>
                  <a:lnTo>
                    <a:pt x="6119" y="76930"/>
                  </a:lnTo>
                  <a:lnTo>
                    <a:pt x="12066" y="83052"/>
                  </a:lnTo>
                  <a:lnTo>
                    <a:pt x="28079" y="89856"/>
                  </a:lnTo>
                  <a:lnTo>
                    <a:pt x="63671" y="90315"/>
                  </a:lnTo>
                  <a:lnTo>
                    <a:pt x="109100" y="79079"/>
                  </a:lnTo>
                  <a:lnTo>
                    <a:pt x="135027" y="69483"/>
                  </a:lnTo>
                  <a:lnTo>
                    <a:pt x="144582" y="69244"/>
                  </a:lnTo>
                  <a:lnTo>
                    <a:pt x="147412" y="70873"/>
                  </a:lnTo>
                  <a:lnTo>
                    <a:pt x="149299" y="73370"/>
                  </a:lnTo>
                  <a:lnTo>
                    <a:pt x="150557" y="76447"/>
                  </a:lnTo>
                  <a:lnTo>
                    <a:pt x="143143" y="118282"/>
                  </a:lnTo>
                  <a:lnTo>
                    <a:pt x="138547" y="150669"/>
                  </a:lnTo>
                  <a:lnTo>
                    <a:pt x="132271" y="193756"/>
                  </a:lnTo>
                  <a:lnTo>
                    <a:pt x="124778" y="241363"/>
                  </a:lnTo>
                  <a:lnTo>
                    <a:pt x="116744" y="286040"/>
                  </a:lnTo>
                  <a:lnTo>
                    <a:pt x="110351" y="320008"/>
                  </a:lnTo>
                  <a:lnTo>
                    <a:pt x="102274" y="368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747"/>
            <p:cNvSpPr/>
            <p:nvPr>
              <p:custDataLst>
                <p:tags r:id="rId24"/>
              </p:custDataLst>
            </p:nvPr>
          </p:nvSpPr>
          <p:spPr>
            <a:xfrm>
              <a:off x="9696450" y="4437044"/>
              <a:ext cx="144535" cy="382607"/>
            </a:xfrm>
            <a:custGeom>
              <a:avLst/>
              <a:gdLst/>
              <a:ahLst/>
              <a:cxnLst/>
              <a:rect l="0" t="0" r="0" b="0"/>
              <a:pathLst>
                <a:path w="144535" h="382607">
                  <a:moveTo>
                    <a:pt x="69850" y="14306"/>
                  </a:moveTo>
                  <a:lnTo>
                    <a:pt x="69850" y="14306"/>
                  </a:lnTo>
                  <a:lnTo>
                    <a:pt x="69850" y="7564"/>
                  </a:lnTo>
                  <a:lnTo>
                    <a:pt x="72672" y="4872"/>
                  </a:lnTo>
                  <a:lnTo>
                    <a:pt x="83334" y="0"/>
                  </a:lnTo>
                  <a:lnTo>
                    <a:pt x="97480" y="1127"/>
                  </a:lnTo>
                  <a:lnTo>
                    <a:pt x="113174" y="7743"/>
                  </a:lnTo>
                  <a:lnTo>
                    <a:pt x="129557" y="20091"/>
                  </a:lnTo>
                  <a:lnTo>
                    <a:pt x="140601" y="36868"/>
                  </a:lnTo>
                  <a:lnTo>
                    <a:pt x="144534" y="46280"/>
                  </a:lnTo>
                  <a:lnTo>
                    <a:pt x="143259" y="68028"/>
                  </a:lnTo>
                  <a:lnTo>
                    <a:pt x="128565" y="109741"/>
                  </a:lnTo>
                  <a:lnTo>
                    <a:pt x="112075" y="138677"/>
                  </a:lnTo>
                  <a:lnTo>
                    <a:pt x="94373" y="155219"/>
                  </a:lnTo>
                  <a:lnTo>
                    <a:pt x="91332" y="161835"/>
                  </a:lnTo>
                  <a:lnTo>
                    <a:pt x="90522" y="165575"/>
                  </a:lnTo>
                  <a:lnTo>
                    <a:pt x="96122" y="187695"/>
                  </a:lnTo>
                  <a:lnTo>
                    <a:pt x="114315" y="232548"/>
                  </a:lnTo>
                  <a:lnTo>
                    <a:pt x="122223" y="273860"/>
                  </a:lnTo>
                  <a:lnTo>
                    <a:pt x="121819" y="302760"/>
                  </a:lnTo>
                  <a:lnTo>
                    <a:pt x="111761" y="328304"/>
                  </a:lnTo>
                  <a:lnTo>
                    <a:pt x="94828" y="350005"/>
                  </a:lnTo>
                  <a:lnTo>
                    <a:pt x="73189" y="366706"/>
                  </a:lnTo>
                  <a:lnTo>
                    <a:pt x="45700" y="375539"/>
                  </a:lnTo>
                  <a:lnTo>
                    <a:pt x="0" y="382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62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MARTInkShape-Group386"/>
          <p:cNvGrpSpPr/>
          <p:nvPr/>
        </p:nvGrpSpPr>
        <p:grpSpPr>
          <a:xfrm>
            <a:off x="7687732" y="3162300"/>
            <a:ext cx="726019" cy="463457"/>
            <a:chOff x="7687732" y="3162300"/>
            <a:chExt cx="726019" cy="463457"/>
          </a:xfrm>
        </p:grpSpPr>
        <p:sp>
          <p:nvSpPr>
            <p:cNvPr id="173" name="SMARTInkShape-2043"/>
            <p:cNvSpPr/>
            <p:nvPr>
              <p:custDataLst>
                <p:tags r:id="rId265"/>
              </p:custDataLst>
            </p:nvPr>
          </p:nvSpPr>
          <p:spPr>
            <a:xfrm>
              <a:off x="8265471" y="3319745"/>
              <a:ext cx="148280" cy="153706"/>
            </a:xfrm>
            <a:custGeom>
              <a:avLst/>
              <a:gdLst/>
              <a:ahLst/>
              <a:cxnLst/>
              <a:rect l="0" t="0" r="0" b="0"/>
              <a:pathLst>
                <a:path w="148280" h="153706">
                  <a:moveTo>
                    <a:pt x="14929" y="39405"/>
                  </a:moveTo>
                  <a:lnTo>
                    <a:pt x="14929" y="39405"/>
                  </a:lnTo>
                  <a:lnTo>
                    <a:pt x="11558" y="39405"/>
                  </a:lnTo>
                  <a:lnTo>
                    <a:pt x="10565" y="40110"/>
                  </a:lnTo>
                  <a:lnTo>
                    <a:pt x="9903" y="41286"/>
                  </a:lnTo>
                  <a:lnTo>
                    <a:pt x="9461" y="42776"/>
                  </a:lnTo>
                  <a:lnTo>
                    <a:pt x="10577" y="44474"/>
                  </a:lnTo>
                  <a:lnTo>
                    <a:pt x="15582" y="48243"/>
                  </a:lnTo>
                  <a:lnTo>
                    <a:pt x="29704" y="50960"/>
                  </a:lnTo>
                  <a:lnTo>
                    <a:pt x="71378" y="43166"/>
                  </a:lnTo>
                  <a:lnTo>
                    <a:pt x="82586" y="35432"/>
                  </a:lnTo>
                  <a:lnTo>
                    <a:pt x="91565" y="24939"/>
                  </a:lnTo>
                  <a:lnTo>
                    <a:pt x="97908" y="13220"/>
                  </a:lnTo>
                  <a:lnTo>
                    <a:pt x="99177" y="8543"/>
                  </a:lnTo>
                  <a:lnTo>
                    <a:pt x="98704" y="1464"/>
                  </a:lnTo>
                  <a:lnTo>
                    <a:pt x="94768" y="0"/>
                  </a:lnTo>
                  <a:lnTo>
                    <a:pt x="80986" y="255"/>
                  </a:lnTo>
                  <a:lnTo>
                    <a:pt x="56766" y="7736"/>
                  </a:lnTo>
                  <a:lnTo>
                    <a:pt x="31715" y="29002"/>
                  </a:lnTo>
                  <a:lnTo>
                    <a:pt x="9789" y="57646"/>
                  </a:lnTo>
                  <a:lnTo>
                    <a:pt x="2061" y="78086"/>
                  </a:lnTo>
                  <a:lnTo>
                    <a:pt x="0" y="88475"/>
                  </a:lnTo>
                  <a:lnTo>
                    <a:pt x="3355" y="107545"/>
                  </a:lnTo>
                  <a:lnTo>
                    <a:pt x="7213" y="116582"/>
                  </a:lnTo>
                  <a:lnTo>
                    <a:pt x="22788" y="132267"/>
                  </a:lnTo>
                  <a:lnTo>
                    <a:pt x="32868" y="139413"/>
                  </a:lnTo>
                  <a:lnTo>
                    <a:pt x="59121" y="147353"/>
                  </a:lnTo>
                  <a:lnTo>
                    <a:pt x="103752" y="151823"/>
                  </a:lnTo>
                  <a:lnTo>
                    <a:pt x="148279" y="15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44"/>
            <p:cNvSpPr/>
            <p:nvPr>
              <p:custDataLst>
                <p:tags r:id="rId266"/>
              </p:custDataLst>
            </p:nvPr>
          </p:nvSpPr>
          <p:spPr>
            <a:xfrm>
              <a:off x="8103634" y="3317066"/>
              <a:ext cx="100567" cy="308691"/>
            </a:xfrm>
            <a:custGeom>
              <a:avLst/>
              <a:gdLst/>
              <a:ahLst/>
              <a:cxnLst/>
              <a:rect l="0" t="0" r="0" b="0"/>
              <a:pathLst>
                <a:path w="100567" h="308691">
                  <a:moveTo>
                    <a:pt x="100566" y="29384"/>
                  </a:moveTo>
                  <a:lnTo>
                    <a:pt x="100566" y="29384"/>
                  </a:lnTo>
                  <a:lnTo>
                    <a:pt x="86751" y="20595"/>
                  </a:lnTo>
                  <a:lnTo>
                    <a:pt x="67342" y="5619"/>
                  </a:lnTo>
                  <a:lnTo>
                    <a:pt x="55461" y="1183"/>
                  </a:lnTo>
                  <a:lnTo>
                    <a:pt x="49329" y="0"/>
                  </a:lnTo>
                  <a:lnTo>
                    <a:pt x="34990" y="2448"/>
                  </a:lnTo>
                  <a:lnTo>
                    <a:pt x="19916" y="8946"/>
                  </a:lnTo>
                  <a:lnTo>
                    <a:pt x="6161" y="18889"/>
                  </a:lnTo>
                  <a:lnTo>
                    <a:pt x="2350" y="25209"/>
                  </a:lnTo>
                  <a:lnTo>
                    <a:pt x="0" y="39758"/>
                  </a:lnTo>
                  <a:lnTo>
                    <a:pt x="1771" y="46178"/>
                  </a:lnTo>
                  <a:lnTo>
                    <a:pt x="9386" y="57073"/>
                  </a:lnTo>
                  <a:lnTo>
                    <a:pt x="25571" y="67770"/>
                  </a:lnTo>
                  <a:lnTo>
                    <a:pt x="39483" y="69258"/>
                  </a:lnTo>
                  <a:lnTo>
                    <a:pt x="55074" y="66861"/>
                  </a:lnTo>
                  <a:lnTo>
                    <a:pt x="71410" y="61092"/>
                  </a:lnTo>
                  <a:lnTo>
                    <a:pt x="84315" y="51943"/>
                  </a:lnTo>
                  <a:lnTo>
                    <a:pt x="93342" y="41527"/>
                  </a:lnTo>
                  <a:lnTo>
                    <a:pt x="99615" y="25748"/>
                  </a:lnTo>
                  <a:lnTo>
                    <a:pt x="90384" y="67236"/>
                  </a:lnTo>
                  <a:lnTo>
                    <a:pt x="88612" y="107314"/>
                  </a:lnTo>
                  <a:lnTo>
                    <a:pt x="88197" y="140925"/>
                  </a:lnTo>
                  <a:lnTo>
                    <a:pt x="86131" y="175148"/>
                  </a:lnTo>
                  <a:lnTo>
                    <a:pt x="82156" y="209174"/>
                  </a:lnTo>
                  <a:lnTo>
                    <a:pt x="75685" y="243111"/>
                  </a:lnTo>
                  <a:lnTo>
                    <a:pt x="60737" y="283837"/>
                  </a:lnTo>
                  <a:lnTo>
                    <a:pt x="48999" y="299578"/>
                  </a:lnTo>
                  <a:lnTo>
                    <a:pt x="42904" y="304763"/>
                  </a:lnTo>
                  <a:lnTo>
                    <a:pt x="37430" y="307515"/>
                  </a:lnTo>
                  <a:lnTo>
                    <a:pt x="27585" y="308690"/>
                  </a:lnTo>
                  <a:lnTo>
                    <a:pt x="23689" y="306605"/>
                  </a:lnTo>
                  <a:lnTo>
                    <a:pt x="17480" y="298643"/>
                  </a:lnTo>
                  <a:lnTo>
                    <a:pt x="10018" y="272147"/>
                  </a:lnTo>
                  <a:lnTo>
                    <a:pt x="16822" y="227373"/>
                  </a:lnTo>
                  <a:lnTo>
                    <a:pt x="24366" y="19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45"/>
            <p:cNvSpPr/>
            <p:nvPr>
              <p:custDataLst>
                <p:tags r:id="rId267"/>
              </p:custDataLst>
            </p:nvPr>
          </p:nvSpPr>
          <p:spPr>
            <a:xfrm>
              <a:off x="7931150" y="3302000"/>
              <a:ext cx="114301" cy="124548"/>
            </a:xfrm>
            <a:custGeom>
              <a:avLst/>
              <a:gdLst/>
              <a:ahLst/>
              <a:cxnLst/>
              <a:rect l="0" t="0" r="0" b="0"/>
              <a:pathLst>
                <a:path w="114301" h="124548">
                  <a:moveTo>
                    <a:pt x="0" y="57150"/>
                  </a:moveTo>
                  <a:lnTo>
                    <a:pt x="0" y="57150"/>
                  </a:lnTo>
                  <a:lnTo>
                    <a:pt x="11556" y="10306"/>
                  </a:lnTo>
                  <a:lnTo>
                    <a:pt x="12360" y="7522"/>
                  </a:lnTo>
                  <a:lnTo>
                    <a:pt x="13179" y="7837"/>
                  </a:lnTo>
                  <a:lnTo>
                    <a:pt x="38015" y="28800"/>
                  </a:lnTo>
                  <a:lnTo>
                    <a:pt x="66467" y="75088"/>
                  </a:lnTo>
                  <a:lnTo>
                    <a:pt x="77936" y="109429"/>
                  </a:lnTo>
                  <a:lnTo>
                    <a:pt x="77442" y="118720"/>
                  </a:lnTo>
                  <a:lnTo>
                    <a:pt x="75616" y="121480"/>
                  </a:lnTo>
                  <a:lnTo>
                    <a:pt x="72989" y="123320"/>
                  </a:lnTo>
                  <a:lnTo>
                    <a:pt x="69827" y="124547"/>
                  </a:lnTo>
                  <a:lnTo>
                    <a:pt x="67011" y="123248"/>
                  </a:lnTo>
                  <a:lnTo>
                    <a:pt x="62003" y="116160"/>
                  </a:lnTo>
                  <a:lnTo>
                    <a:pt x="55217" y="96899"/>
                  </a:lnTo>
                  <a:lnTo>
                    <a:pt x="55480" y="66577"/>
                  </a:lnTo>
                  <a:lnTo>
                    <a:pt x="63397" y="34151"/>
                  </a:lnTo>
                  <a:lnTo>
                    <a:pt x="72626" y="18471"/>
                  </a:lnTo>
                  <a:lnTo>
                    <a:pt x="78050" y="12314"/>
                  </a:lnTo>
                  <a:lnTo>
                    <a:pt x="91604" y="54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46"/>
            <p:cNvSpPr/>
            <p:nvPr>
              <p:custDataLst>
                <p:tags r:id="rId268"/>
              </p:custDataLst>
            </p:nvPr>
          </p:nvSpPr>
          <p:spPr>
            <a:xfrm>
              <a:off x="7758440" y="3300579"/>
              <a:ext cx="153661" cy="110544"/>
            </a:xfrm>
            <a:custGeom>
              <a:avLst/>
              <a:gdLst/>
              <a:ahLst/>
              <a:cxnLst/>
              <a:rect l="0" t="0" r="0" b="0"/>
              <a:pathLst>
                <a:path w="153661" h="110544">
                  <a:moveTo>
                    <a:pt x="71110" y="58571"/>
                  </a:moveTo>
                  <a:lnTo>
                    <a:pt x="71110" y="58571"/>
                  </a:lnTo>
                  <a:lnTo>
                    <a:pt x="83975" y="43824"/>
                  </a:lnTo>
                  <a:lnTo>
                    <a:pt x="87411" y="36495"/>
                  </a:lnTo>
                  <a:lnTo>
                    <a:pt x="88938" y="28533"/>
                  </a:lnTo>
                  <a:lnTo>
                    <a:pt x="86427" y="12747"/>
                  </a:lnTo>
                  <a:lnTo>
                    <a:pt x="81209" y="4573"/>
                  </a:lnTo>
                  <a:lnTo>
                    <a:pt x="77843" y="1405"/>
                  </a:lnTo>
                  <a:lnTo>
                    <a:pt x="73482" y="0"/>
                  </a:lnTo>
                  <a:lnTo>
                    <a:pt x="62992" y="319"/>
                  </a:lnTo>
                  <a:lnTo>
                    <a:pt x="38445" y="14578"/>
                  </a:lnTo>
                  <a:lnTo>
                    <a:pt x="15570" y="40048"/>
                  </a:lnTo>
                  <a:lnTo>
                    <a:pt x="2128" y="69937"/>
                  </a:lnTo>
                  <a:lnTo>
                    <a:pt x="0" y="86906"/>
                  </a:lnTo>
                  <a:lnTo>
                    <a:pt x="419" y="94394"/>
                  </a:lnTo>
                  <a:lnTo>
                    <a:pt x="2816" y="100092"/>
                  </a:lnTo>
                  <a:lnTo>
                    <a:pt x="11124" y="108304"/>
                  </a:lnTo>
                  <a:lnTo>
                    <a:pt x="23752" y="110543"/>
                  </a:lnTo>
                  <a:lnTo>
                    <a:pt x="31072" y="110152"/>
                  </a:lnTo>
                  <a:lnTo>
                    <a:pt x="44849" y="104074"/>
                  </a:lnTo>
                  <a:lnTo>
                    <a:pt x="62624" y="88751"/>
                  </a:lnTo>
                  <a:lnTo>
                    <a:pt x="87526" y="61359"/>
                  </a:lnTo>
                  <a:lnTo>
                    <a:pt x="88404" y="61841"/>
                  </a:lnTo>
                  <a:lnTo>
                    <a:pt x="89379" y="66139"/>
                  </a:lnTo>
                  <a:lnTo>
                    <a:pt x="91939" y="84410"/>
                  </a:lnTo>
                  <a:lnTo>
                    <a:pt x="95888" y="92632"/>
                  </a:lnTo>
                  <a:lnTo>
                    <a:pt x="102348" y="100991"/>
                  </a:lnTo>
                  <a:lnTo>
                    <a:pt x="111805" y="105647"/>
                  </a:lnTo>
                  <a:lnTo>
                    <a:pt x="131752" y="108635"/>
                  </a:lnTo>
                  <a:lnTo>
                    <a:pt x="140630" y="105281"/>
                  </a:lnTo>
                  <a:lnTo>
                    <a:pt x="153660" y="9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47"/>
            <p:cNvSpPr/>
            <p:nvPr>
              <p:custDataLst>
                <p:tags r:id="rId269"/>
              </p:custDataLst>
            </p:nvPr>
          </p:nvSpPr>
          <p:spPr>
            <a:xfrm>
              <a:off x="7687732" y="3162300"/>
              <a:ext cx="40219" cy="292101"/>
            </a:xfrm>
            <a:custGeom>
              <a:avLst/>
              <a:gdLst/>
              <a:ahLst/>
              <a:cxnLst/>
              <a:rect l="0" t="0" r="0" b="0"/>
              <a:pathLst>
                <a:path w="40219" h="292101">
                  <a:moveTo>
                    <a:pt x="40218" y="0"/>
                  </a:moveTo>
                  <a:lnTo>
                    <a:pt x="40218" y="0"/>
                  </a:lnTo>
                  <a:lnTo>
                    <a:pt x="36847" y="0"/>
                  </a:lnTo>
                  <a:lnTo>
                    <a:pt x="33311" y="3763"/>
                  </a:lnTo>
                  <a:lnTo>
                    <a:pt x="31379" y="6742"/>
                  </a:lnTo>
                  <a:lnTo>
                    <a:pt x="23211" y="47010"/>
                  </a:lnTo>
                  <a:lnTo>
                    <a:pt x="16912" y="88874"/>
                  </a:lnTo>
                  <a:lnTo>
                    <a:pt x="12691" y="120403"/>
                  </a:lnTo>
                  <a:lnTo>
                    <a:pt x="8463" y="153231"/>
                  </a:lnTo>
                  <a:lnTo>
                    <a:pt x="4233" y="186636"/>
                  </a:lnTo>
                  <a:lnTo>
                    <a:pt x="0" y="220297"/>
                  </a:lnTo>
                  <a:lnTo>
                    <a:pt x="393" y="260869"/>
                  </a:lnTo>
                  <a:lnTo>
                    <a:pt x="5114" y="276573"/>
                  </a:lnTo>
                  <a:lnTo>
                    <a:pt x="1481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87"/>
          <p:cNvGrpSpPr/>
          <p:nvPr/>
        </p:nvGrpSpPr>
        <p:grpSpPr>
          <a:xfrm>
            <a:off x="7023100" y="3175000"/>
            <a:ext cx="292101" cy="257623"/>
            <a:chOff x="7023100" y="3175000"/>
            <a:chExt cx="292101" cy="257623"/>
          </a:xfrm>
        </p:grpSpPr>
        <p:sp>
          <p:nvSpPr>
            <p:cNvPr id="179" name="SMARTInkShape-2048"/>
            <p:cNvSpPr/>
            <p:nvPr>
              <p:custDataLst>
                <p:tags r:id="rId263"/>
              </p:custDataLst>
            </p:nvPr>
          </p:nvSpPr>
          <p:spPr>
            <a:xfrm>
              <a:off x="7182732" y="3310463"/>
              <a:ext cx="132469" cy="94356"/>
            </a:xfrm>
            <a:custGeom>
              <a:avLst/>
              <a:gdLst/>
              <a:ahLst/>
              <a:cxnLst/>
              <a:rect l="0" t="0" r="0" b="0"/>
              <a:pathLst>
                <a:path w="132469" h="94356">
                  <a:moveTo>
                    <a:pt x="5468" y="55037"/>
                  </a:moveTo>
                  <a:lnTo>
                    <a:pt x="5468" y="55037"/>
                  </a:lnTo>
                  <a:lnTo>
                    <a:pt x="0" y="49570"/>
                  </a:lnTo>
                  <a:lnTo>
                    <a:pt x="412" y="49275"/>
                  </a:lnTo>
                  <a:lnTo>
                    <a:pt x="15776" y="47327"/>
                  </a:lnTo>
                  <a:lnTo>
                    <a:pt x="44089" y="31017"/>
                  </a:lnTo>
                  <a:lnTo>
                    <a:pt x="48148" y="24912"/>
                  </a:lnTo>
                  <a:lnTo>
                    <a:pt x="52659" y="8722"/>
                  </a:lnTo>
                  <a:lnTo>
                    <a:pt x="53157" y="3699"/>
                  </a:lnTo>
                  <a:lnTo>
                    <a:pt x="52781" y="1057"/>
                  </a:lnTo>
                  <a:lnTo>
                    <a:pt x="51828" y="0"/>
                  </a:lnTo>
                  <a:lnTo>
                    <a:pt x="45122" y="2589"/>
                  </a:lnTo>
                  <a:lnTo>
                    <a:pt x="35086" y="9854"/>
                  </a:lnTo>
                  <a:lnTo>
                    <a:pt x="13278" y="37515"/>
                  </a:lnTo>
                  <a:lnTo>
                    <a:pt x="5411" y="52893"/>
                  </a:lnTo>
                  <a:lnTo>
                    <a:pt x="1916" y="66784"/>
                  </a:lnTo>
                  <a:lnTo>
                    <a:pt x="2394" y="72746"/>
                  </a:lnTo>
                  <a:lnTo>
                    <a:pt x="6689" y="83134"/>
                  </a:lnTo>
                  <a:lnTo>
                    <a:pt x="18945" y="90572"/>
                  </a:lnTo>
                  <a:lnTo>
                    <a:pt x="27153" y="93544"/>
                  </a:lnTo>
                  <a:lnTo>
                    <a:pt x="62300" y="94355"/>
                  </a:lnTo>
                  <a:lnTo>
                    <a:pt x="103995" y="90127"/>
                  </a:lnTo>
                  <a:lnTo>
                    <a:pt x="132468" y="8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049"/>
            <p:cNvSpPr/>
            <p:nvPr>
              <p:custDataLst>
                <p:tags r:id="rId264"/>
              </p:custDataLst>
            </p:nvPr>
          </p:nvSpPr>
          <p:spPr>
            <a:xfrm>
              <a:off x="7023100" y="3175000"/>
              <a:ext cx="122645" cy="257623"/>
            </a:xfrm>
            <a:custGeom>
              <a:avLst/>
              <a:gdLst/>
              <a:ahLst/>
              <a:cxnLst/>
              <a:rect l="0" t="0" r="0" b="0"/>
              <a:pathLst>
                <a:path w="122645" h="257623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7542" y="1882"/>
                  </a:lnTo>
                  <a:lnTo>
                    <a:pt x="35611" y="3371"/>
                  </a:lnTo>
                  <a:lnTo>
                    <a:pt x="29523" y="18951"/>
                  </a:lnTo>
                  <a:lnTo>
                    <a:pt x="23250" y="54926"/>
                  </a:lnTo>
                  <a:lnTo>
                    <a:pt x="20294" y="101333"/>
                  </a:lnTo>
                  <a:lnTo>
                    <a:pt x="17721" y="134172"/>
                  </a:lnTo>
                  <a:lnTo>
                    <a:pt x="14224" y="166876"/>
                  </a:lnTo>
                  <a:lnTo>
                    <a:pt x="8996" y="210939"/>
                  </a:lnTo>
                  <a:lnTo>
                    <a:pt x="7840" y="240692"/>
                  </a:lnTo>
                  <a:lnTo>
                    <a:pt x="11919" y="257622"/>
                  </a:lnTo>
                  <a:lnTo>
                    <a:pt x="19211" y="246057"/>
                  </a:lnTo>
                  <a:lnTo>
                    <a:pt x="35255" y="199994"/>
                  </a:lnTo>
                  <a:lnTo>
                    <a:pt x="54470" y="165251"/>
                  </a:lnTo>
                  <a:lnTo>
                    <a:pt x="67566" y="152836"/>
                  </a:lnTo>
                  <a:lnTo>
                    <a:pt x="78007" y="149066"/>
                  </a:lnTo>
                  <a:lnTo>
                    <a:pt x="88997" y="148096"/>
                  </a:lnTo>
                  <a:lnTo>
                    <a:pt x="98586" y="150017"/>
                  </a:lnTo>
                  <a:lnTo>
                    <a:pt x="107551" y="160748"/>
                  </a:lnTo>
                  <a:lnTo>
                    <a:pt x="121434" y="193011"/>
                  </a:lnTo>
                  <a:lnTo>
                    <a:pt x="122644" y="207844"/>
                  </a:lnTo>
                  <a:lnTo>
                    <a:pt x="121979" y="214762"/>
                  </a:lnTo>
                  <a:lnTo>
                    <a:pt x="118714" y="220080"/>
                  </a:lnTo>
                  <a:lnTo>
                    <a:pt x="107560" y="227871"/>
                  </a:lnTo>
                  <a:lnTo>
                    <a:pt x="67264" y="233552"/>
                  </a:lnTo>
                  <a:lnTo>
                    <a:pt x="33100" y="233125"/>
                  </a:lnTo>
                  <a:lnTo>
                    <a:pt x="10747" y="22539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88"/>
          <p:cNvGrpSpPr/>
          <p:nvPr/>
        </p:nvGrpSpPr>
        <p:grpSpPr>
          <a:xfrm>
            <a:off x="6197600" y="3163183"/>
            <a:ext cx="431801" cy="270884"/>
            <a:chOff x="6197600" y="3163183"/>
            <a:chExt cx="431801" cy="270884"/>
          </a:xfrm>
        </p:grpSpPr>
        <p:sp>
          <p:nvSpPr>
            <p:cNvPr id="182" name="SMARTInkShape-2050"/>
            <p:cNvSpPr/>
            <p:nvPr>
              <p:custDataLst>
                <p:tags r:id="rId260"/>
              </p:custDataLst>
            </p:nvPr>
          </p:nvSpPr>
          <p:spPr>
            <a:xfrm>
              <a:off x="6502400" y="3282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2604" y="14024"/>
                  </a:lnTo>
                  <a:lnTo>
                    <a:pt x="63732" y="9590"/>
                  </a:lnTo>
                  <a:lnTo>
                    <a:pt x="110113" y="262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51"/>
            <p:cNvSpPr/>
            <p:nvPr>
              <p:custDataLst>
                <p:tags r:id="rId261"/>
              </p:custDataLst>
            </p:nvPr>
          </p:nvSpPr>
          <p:spPr>
            <a:xfrm>
              <a:off x="6551742" y="3163183"/>
              <a:ext cx="45909" cy="238913"/>
            </a:xfrm>
            <a:custGeom>
              <a:avLst/>
              <a:gdLst/>
              <a:ahLst/>
              <a:cxnLst/>
              <a:rect l="0" t="0" r="0" b="0"/>
              <a:pathLst>
                <a:path w="45909" h="238913">
                  <a:moveTo>
                    <a:pt x="45908" y="5467"/>
                  </a:moveTo>
                  <a:lnTo>
                    <a:pt x="45908" y="5467"/>
                  </a:lnTo>
                  <a:lnTo>
                    <a:pt x="45908" y="2096"/>
                  </a:lnTo>
                  <a:lnTo>
                    <a:pt x="45203" y="1103"/>
                  </a:lnTo>
                  <a:lnTo>
                    <a:pt x="42537" y="0"/>
                  </a:lnTo>
                  <a:lnTo>
                    <a:pt x="41544" y="411"/>
                  </a:lnTo>
                  <a:lnTo>
                    <a:pt x="40881" y="1391"/>
                  </a:lnTo>
                  <a:lnTo>
                    <a:pt x="27740" y="43410"/>
                  </a:lnTo>
                  <a:lnTo>
                    <a:pt x="20770" y="85383"/>
                  </a:lnTo>
                  <a:lnTo>
                    <a:pt x="15685" y="117185"/>
                  </a:lnTo>
                  <a:lnTo>
                    <a:pt x="8721" y="150135"/>
                  </a:lnTo>
                  <a:lnTo>
                    <a:pt x="239" y="193676"/>
                  </a:lnTo>
                  <a:lnTo>
                    <a:pt x="0" y="223275"/>
                  </a:lnTo>
                  <a:lnTo>
                    <a:pt x="1897" y="228989"/>
                  </a:lnTo>
                  <a:lnTo>
                    <a:pt x="4573" y="232798"/>
                  </a:lnTo>
                  <a:lnTo>
                    <a:pt x="10603" y="237031"/>
                  </a:lnTo>
                  <a:lnTo>
                    <a:pt x="15635" y="238912"/>
                  </a:lnTo>
                  <a:lnTo>
                    <a:pt x="18671" y="237297"/>
                  </a:lnTo>
                  <a:lnTo>
                    <a:pt x="45908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52"/>
            <p:cNvSpPr/>
            <p:nvPr>
              <p:custDataLst>
                <p:tags r:id="rId262"/>
              </p:custDataLst>
            </p:nvPr>
          </p:nvSpPr>
          <p:spPr>
            <a:xfrm>
              <a:off x="6197600" y="3314700"/>
              <a:ext cx="269531" cy="119367"/>
            </a:xfrm>
            <a:custGeom>
              <a:avLst/>
              <a:gdLst/>
              <a:ahLst/>
              <a:cxnLst/>
              <a:rect l="0" t="0" r="0" b="0"/>
              <a:pathLst>
                <a:path w="269531" h="119367">
                  <a:moveTo>
                    <a:pt x="0" y="25400"/>
                  </a:moveTo>
                  <a:lnTo>
                    <a:pt x="0" y="25400"/>
                  </a:lnTo>
                  <a:lnTo>
                    <a:pt x="12865" y="72784"/>
                  </a:lnTo>
                  <a:lnTo>
                    <a:pt x="18943" y="119366"/>
                  </a:lnTo>
                  <a:lnTo>
                    <a:pt x="27835" y="81368"/>
                  </a:lnTo>
                  <a:lnTo>
                    <a:pt x="40703" y="44100"/>
                  </a:lnTo>
                  <a:lnTo>
                    <a:pt x="52662" y="21716"/>
                  </a:lnTo>
                  <a:lnTo>
                    <a:pt x="67384" y="7064"/>
                  </a:lnTo>
                  <a:lnTo>
                    <a:pt x="79573" y="1493"/>
                  </a:lnTo>
                  <a:lnTo>
                    <a:pt x="84799" y="995"/>
                  </a:lnTo>
                  <a:lnTo>
                    <a:pt x="96250" y="4206"/>
                  </a:lnTo>
                  <a:lnTo>
                    <a:pt x="114596" y="15827"/>
                  </a:lnTo>
                  <a:lnTo>
                    <a:pt x="120847" y="21135"/>
                  </a:lnTo>
                  <a:lnTo>
                    <a:pt x="127792" y="34558"/>
                  </a:lnTo>
                  <a:lnTo>
                    <a:pt x="132862" y="80915"/>
                  </a:lnTo>
                  <a:lnTo>
                    <a:pt x="133307" y="102928"/>
                  </a:lnTo>
                  <a:lnTo>
                    <a:pt x="133321" y="102485"/>
                  </a:lnTo>
                  <a:lnTo>
                    <a:pt x="175275" y="75626"/>
                  </a:lnTo>
                  <a:lnTo>
                    <a:pt x="221378" y="48819"/>
                  </a:lnTo>
                  <a:lnTo>
                    <a:pt x="239630" y="36023"/>
                  </a:lnTo>
                  <a:lnTo>
                    <a:pt x="249428" y="24001"/>
                  </a:lnTo>
                  <a:lnTo>
                    <a:pt x="251968" y="18193"/>
                  </a:lnTo>
                  <a:lnTo>
                    <a:pt x="251236" y="16362"/>
                  </a:lnTo>
                  <a:lnTo>
                    <a:pt x="249335" y="15141"/>
                  </a:lnTo>
                  <a:lnTo>
                    <a:pt x="246656" y="14327"/>
                  </a:lnTo>
                  <a:lnTo>
                    <a:pt x="239918" y="15305"/>
                  </a:lnTo>
                  <a:lnTo>
                    <a:pt x="232220" y="18797"/>
                  </a:lnTo>
                  <a:lnTo>
                    <a:pt x="224094" y="25052"/>
                  </a:lnTo>
                  <a:lnTo>
                    <a:pt x="214957" y="39878"/>
                  </a:lnTo>
                  <a:lnTo>
                    <a:pt x="211152" y="61047"/>
                  </a:lnTo>
                  <a:lnTo>
                    <a:pt x="213396" y="81823"/>
                  </a:lnTo>
                  <a:lnTo>
                    <a:pt x="220432" y="93045"/>
                  </a:lnTo>
                  <a:lnTo>
                    <a:pt x="225271" y="98014"/>
                  </a:lnTo>
                  <a:lnTo>
                    <a:pt x="230614" y="100619"/>
                  </a:lnTo>
                  <a:lnTo>
                    <a:pt x="242195" y="101635"/>
                  </a:lnTo>
                  <a:lnTo>
                    <a:pt x="260615" y="98239"/>
                  </a:lnTo>
                  <a:lnTo>
                    <a:pt x="264761" y="94421"/>
                  </a:lnTo>
                  <a:lnTo>
                    <a:pt x="269365" y="82652"/>
                  </a:lnTo>
                  <a:lnTo>
                    <a:pt x="269530" y="69895"/>
                  </a:lnTo>
                  <a:lnTo>
                    <a:pt x="263776" y="4893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2053"/>
          <p:cNvSpPr/>
          <p:nvPr>
            <p:custDataLst>
              <p:tags r:id="rId1"/>
            </p:custDataLst>
          </p:nvPr>
        </p:nvSpPr>
        <p:spPr>
          <a:xfrm>
            <a:off x="5246296" y="3189679"/>
            <a:ext cx="551055" cy="268568"/>
          </a:xfrm>
          <a:custGeom>
            <a:avLst/>
            <a:gdLst/>
            <a:ahLst/>
            <a:cxnLst/>
            <a:rect l="0" t="0" r="0" b="0"/>
            <a:pathLst>
              <a:path w="551055" h="268568">
                <a:moveTo>
                  <a:pt x="5154" y="93271"/>
                </a:moveTo>
                <a:lnTo>
                  <a:pt x="5154" y="93271"/>
                </a:lnTo>
                <a:lnTo>
                  <a:pt x="8525" y="96642"/>
                </a:lnTo>
                <a:lnTo>
                  <a:pt x="12993" y="135647"/>
                </a:lnTo>
                <a:lnTo>
                  <a:pt x="14532" y="170738"/>
                </a:lnTo>
                <a:lnTo>
                  <a:pt x="8731" y="217150"/>
                </a:lnTo>
                <a:lnTo>
                  <a:pt x="0" y="262615"/>
                </a:lnTo>
                <a:lnTo>
                  <a:pt x="307" y="265433"/>
                </a:lnTo>
                <a:lnTo>
                  <a:pt x="1217" y="267313"/>
                </a:lnTo>
                <a:lnTo>
                  <a:pt x="2529" y="268567"/>
                </a:lnTo>
                <a:lnTo>
                  <a:pt x="4109" y="266579"/>
                </a:lnTo>
                <a:lnTo>
                  <a:pt x="17133" y="228755"/>
                </a:lnTo>
                <a:lnTo>
                  <a:pt x="32222" y="190251"/>
                </a:lnTo>
                <a:lnTo>
                  <a:pt x="50098" y="150933"/>
                </a:lnTo>
                <a:lnTo>
                  <a:pt x="72171" y="122586"/>
                </a:lnTo>
                <a:lnTo>
                  <a:pt x="93215" y="107523"/>
                </a:lnTo>
                <a:lnTo>
                  <a:pt x="104499" y="105014"/>
                </a:lnTo>
                <a:lnTo>
                  <a:pt x="118786" y="107569"/>
                </a:lnTo>
                <a:lnTo>
                  <a:pt x="123242" y="109153"/>
                </a:lnTo>
                <a:lnTo>
                  <a:pt x="126918" y="113031"/>
                </a:lnTo>
                <a:lnTo>
                  <a:pt x="137888" y="139534"/>
                </a:lnTo>
                <a:lnTo>
                  <a:pt x="143479" y="175317"/>
                </a:lnTo>
                <a:lnTo>
                  <a:pt x="144582" y="214945"/>
                </a:lnTo>
                <a:lnTo>
                  <a:pt x="146184" y="237037"/>
                </a:lnTo>
                <a:lnTo>
                  <a:pt x="151560" y="247948"/>
                </a:lnTo>
                <a:lnTo>
                  <a:pt x="154969" y="250717"/>
                </a:lnTo>
                <a:lnTo>
                  <a:pt x="158652" y="251857"/>
                </a:lnTo>
                <a:lnTo>
                  <a:pt x="166509" y="251243"/>
                </a:lnTo>
                <a:lnTo>
                  <a:pt x="174705" y="248618"/>
                </a:lnTo>
                <a:lnTo>
                  <a:pt x="212115" y="219414"/>
                </a:lnTo>
                <a:lnTo>
                  <a:pt x="229616" y="197596"/>
                </a:lnTo>
                <a:lnTo>
                  <a:pt x="245630" y="150283"/>
                </a:lnTo>
                <a:lnTo>
                  <a:pt x="251387" y="128365"/>
                </a:lnTo>
                <a:lnTo>
                  <a:pt x="252385" y="118172"/>
                </a:lnTo>
                <a:lnTo>
                  <a:pt x="251113" y="116927"/>
                </a:lnTo>
                <a:lnTo>
                  <a:pt x="248855" y="116803"/>
                </a:lnTo>
                <a:lnTo>
                  <a:pt x="245938" y="117425"/>
                </a:lnTo>
                <a:lnTo>
                  <a:pt x="235092" y="125043"/>
                </a:lnTo>
                <a:lnTo>
                  <a:pt x="219488" y="149694"/>
                </a:lnTo>
                <a:lnTo>
                  <a:pt x="213773" y="162798"/>
                </a:lnTo>
                <a:lnTo>
                  <a:pt x="213330" y="188817"/>
                </a:lnTo>
                <a:lnTo>
                  <a:pt x="221039" y="212127"/>
                </a:lnTo>
                <a:lnTo>
                  <a:pt x="235631" y="229068"/>
                </a:lnTo>
                <a:lnTo>
                  <a:pt x="247288" y="234764"/>
                </a:lnTo>
                <a:lnTo>
                  <a:pt x="260230" y="236590"/>
                </a:lnTo>
                <a:lnTo>
                  <a:pt x="282678" y="232945"/>
                </a:lnTo>
                <a:lnTo>
                  <a:pt x="319428" y="212106"/>
                </a:lnTo>
                <a:lnTo>
                  <a:pt x="352098" y="181932"/>
                </a:lnTo>
                <a:lnTo>
                  <a:pt x="362657" y="166813"/>
                </a:lnTo>
                <a:lnTo>
                  <a:pt x="365787" y="157864"/>
                </a:lnTo>
                <a:lnTo>
                  <a:pt x="366226" y="155383"/>
                </a:lnTo>
                <a:lnTo>
                  <a:pt x="365106" y="153024"/>
                </a:lnTo>
                <a:lnTo>
                  <a:pt x="360102" y="148520"/>
                </a:lnTo>
                <a:lnTo>
                  <a:pt x="355055" y="146049"/>
                </a:lnTo>
                <a:lnTo>
                  <a:pt x="352722" y="145390"/>
                </a:lnTo>
                <a:lnTo>
                  <a:pt x="349754" y="146361"/>
                </a:lnTo>
                <a:lnTo>
                  <a:pt x="330787" y="161863"/>
                </a:lnTo>
                <a:lnTo>
                  <a:pt x="321692" y="180701"/>
                </a:lnTo>
                <a:lnTo>
                  <a:pt x="317900" y="200785"/>
                </a:lnTo>
                <a:lnTo>
                  <a:pt x="320776" y="213727"/>
                </a:lnTo>
                <a:lnTo>
                  <a:pt x="323519" y="220142"/>
                </a:lnTo>
                <a:lnTo>
                  <a:pt x="334092" y="231032"/>
                </a:lnTo>
                <a:lnTo>
                  <a:pt x="348199" y="239165"/>
                </a:lnTo>
                <a:lnTo>
                  <a:pt x="363876" y="242779"/>
                </a:lnTo>
                <a:lnTo>
                  <a:pt x="391939" y="241443"/>
                </a:lnTo>
                <a:lnTo>
                  <a:pt x="436601" y="225786"/>
                </a:lnTo>
                <a:lnTo>
                  <a:pt x="460367" y="211792"/>
                </a:lnTo>
                <a:lnTo>
                  <a:pt x="473465" y="199569"/>
                </a:lnTo>
                <a:lnTo>
                  <a:pt x="494478" y="167250"/>
                </a:lnTo>
                <a:lnTo>
                  <a:pt x="495765" y="163051"/>
                </a:lnTo>
                <a:lnTo>
                  <a:pt x="495917" y="159547"/>
                </a:lnTo>
                <a:lnTo>
                  <a:pt x="495312" y="156505"/>
                </a:lnTo>
                <a:lnTo>
                  <a:pt x="492793" y="154477"/>
                </a:lnTo>
                <a:lnTo>
                  <a:pt x="484349" y="152223"/>
                </a:lnTo>
                <a:lnTo>
                  <a:pt x="479839" y="153739"/>
                </a:lnTo>
                <a:lnTo>
                  <a:pt x="471065" y="161068"/>
                </a:lnTo>
                <a:lnTo>
                  <a:pt x="445443" y="198619"/>
                </a:lnTo>
                <a:lnTo>
                  <a:pt x="439469" y="219500"/>
                </a:lnTo>
                <a:lnTo>
                  <a:pt x="439953" y="230747"/>
                </a:lnTo>
                <a:lnTo>
                  <a:pt x="441070" y="235721"/>
                </a:lnTo>
                <a:lnTo>
                  <a:pt x="443226" y="239038"/>
                </a:lnTo>
                <a:lnTo>
                  <a:pt x="446074" y="241249"/>
                </a:lnTo>
                <a:lnTo>
                  <a:pt x="449384" y="242723"/>
                </a:lnTo>
                <a:lnTo>
                  <a:pt x="458706" y="242479"/>
                </a:lnTo>
                <a:lnTo>
                  <a:pt x="470610" y="238608"/>
                </a:lnTo>
                <a:lnTo>
                  <a:pt x="492474" y="223822"/>
                </a:lnTo>
                <a:lnTo>
                  <a:pt x="521062" y="188256"/>
                </a:lnTo>
                <a:lnTo>
                  <a:pt x="535013" y="160886"/>
                </a:lnTo>
                <a:lnTo>
                  <a:pt x="543566" y="127556"/>
                </a:lnTo>
                <a:lnTo>
                  <a:pt x="547836" y="85931"/>
                </a:lnTo>
                <a:lnTo>
                  <a:pt x="549735" y="45558"/>
                </a:lnTo>
                <a:lnTo>
                  <a:pt x="551054" y="4699"/>
                </a:lnTo>
                <a:lnTo>
                  <a:pt x="550415" y="2473"/>
                </a:lnTo>
                <a:lnTo>
                  <a:pt x="549284" y="989"/>
                </a:lnTo>
                <a:lnTo>
                  <a:pt x="547824" y="0"/>
                </a:lnTo>
                <a:lnTo>
                  <a:pt x="545439" y="1457"/>
                </a:lnTo>
                <a:lnTo>
                  <a:pt x="539027" y="8720"/>
                </a:lnTo>
                <a:lnTo>
                  <a:pt x="530855" y="41565"/>
                </a:lnTo>
                <a:lnTo>
                  <a:pt x="526195" y="74994"/>
                </a:lnTo>
                <a:lnTo>
                  <a:pt x="523183" y="112664"/>
                </a:lnTo>
                <a:lnTo>
                  <a:pt x="524196" y="150574"/>
                </a:lnTo>
                <a:lnTo>
                  <a:pt x="528733" y="194132"/>
                </a:lnTo>
                <a:lnTo>
                  <a:pt x="544904" y="2456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390"/>
          <p:cNvGrpSpPr/>
          <p:nvPr/>
        </p:nvGrpSpPr>
        <p:grpSpPr>
          <a:xfrm>
            <a:off x="3917950" y="3125606"/>
            <a:ext cx="877916" cy="439552"/>
            <a:chOff x="3917950" y="3125606"/>
            <a:chExt cx="877916" cy="439552"/>
          </a:xfrm>
        </p:grpSpPr>
        <p:sp>
          <p:nvSpPr>
            <p:cNvPr id="187" name="SMARTInkShape-2054"/>
            <p:cNvSpPr/>
            <p:nvPr>
              <p:custDataLst>
                <p:tags r:id="rId255"/>
              </p:custDataLst>
            </p:nvPr>
          </p:nvSpPr>
          <p:spPr>
            <a:xfrm>
              <a:off x="4371276" y="3243436"/>
              <a:ext cx="124980" cy="321722"/>
            </a:xfrm>
            <a:custGeom>
              <a:avLst/>
              <a:gdLst/>
              <a:ahLst/>
              <a:cxnLst/>
              <a:rect l="0" t="0" r="0" b="0"/>
              <a:pathLst>
                <a:path w="124980" h="321722">
                  <a:moveTo>
                    <a:pt x="41974" y="90314"/>
                  </a:moveTo>
                  <a:lnTo>
                    <a:pt x="41974" y="90314"/>
                  </a:lnTo>
                  <a:lnTo>
                    <a:pt x="45345" y="90314"/>
                  </a:lnTo>
                  <a:lnTo>
                    <a:pt x="45632" y="91019"/>
                  </a:lnTo>
                  <a:lnTo>
                    <a:pt x="27852" y="129659"/>
                  </a:lnTo>
                  <a:lnTo>
                    <a:pt x="17642" y="165786"/>
                  </a:lnTo>
                  <a:lnTo>
                    <a:pt x="11639" y="197235"/>
                  </a:lnTo>
                  <a:lnTo>
                    <a:pt x="6620" y="230262"/>
                  </a:lnTo>
                  <a:lnTo>
                    <a:pt x="533" y="271245"/>
                  </a:lnTo>
                  <a:lnTo>
                    <a:pt x="0" y="307329"/>
                  </a:lnTo>
                  <a:lnTo>
                    <a:pt x="3109" y="321721"/>
                  </a:lnTo>
                  <a:lnTo>
                    <a:pt x="4070" y="320785"/>
                  </a:lnTo>
                  <a:lnTo>
                    <a:pt x="7018" y="314101"/>
                  </a:lnTo>
                  <a:lnTo>
                    <a:pt x="11002" y="278896"/>
                  </a:lnTo>
                  <a:lnTo>
                    <a:pt x="16684" y="245860"/>
                  </a:lnTo>
                  <a:lnTo>
                    <a:pt x="23913" y="200132"/>
                  </a:lnTo>
                  <a:lnTo>
                    <a:pt x="27817" y="174110"/>
                  </a:lnTo>
                  <a:lnTo>
                    <a:pt x="32536" y="148294"/>
                  </a:lnTo>
                  <a:lnTo>
                    <a:pt x="37799" y="122618"/>
                  </a:lnTo>
                  <a:lnTo>
                    <a:pt x="49996" y="76449"/>
                  </a:lnTo>
                  <a:lnTo>
                    <a:pt x="71319" y="32035"/>
                  </a:lnTo>
                  <a:lnTo>
                    <a:pt x="87201" y="6959"/>
                  </a:lnTo>
                  <a:lnTo>
                    <a:pt x="96412" y="351"/>
                  </a:lnTo>
                  <a:lnTo>
                    <a:pt x="100844" y="0"/>
                  </a:lnTo>
                  <a:lnTo>
                    <a:pt x="109531" y="3372"/>
                  </a:lnTo>
                  <a:lnTo>
                    <a:pt x="122355" y="30060"/>
                  </a:lnTo>
                  <a:lnTo>
                    <a:pt x="124979" y="69247"/>
                  </a:lnTo>
                  <a:lnTo>
                    <a:pt x="114546" y="108766"/>
                  </a:lnTo>
                  <a:lnTo>
                    <a:pt x="94679" y="140545"/>
                  </a:lnTo>
                  <a:lnTo>
                    <a:pt x="75276" y="155207"/>
                  </a:lnTo>
                  <a:lnTo>
                    <a:pt x="53247" y="165016"/>
                  </a:lnTo>
                  <a:lnTo>
                    <a:pt x="31697" y="169376"/>
                  </a:lnTo>
                  <a:lnTo>
                    <a:pt x="23127" y="167716"/>
                  </a:lnTo>
                  <a:lnTo>
                    <a:pt x="9844" y="158346"/>
                  </a:lnTo>
                  <a:lnTo>
                    <a:pt x="7149" y="151191"/>
                  </a:lnTo>
                  <a:lnTo>
                    <a:pt x="10224" y="11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055"/>
            <p:cNvSpPr/>
            <p:nvPr>
              <p:custDataLst>
                <p:tags r:id="rId256"/>
              </p:custDataLst>
            </p:nvPr>
          </p:nvSpPr>
          <p:spPr>
            <a:xfrm>
              <a:off x="4191059" y="3318113"/>
              <a:ext cx="124498" cy="136288"/>
            </a:xfrm>
            <a:custGeom>
              <a:avLst/>
              <a:gdLst/>
              <a:ahLst/>
              <a:cxnLst/>
              <a:rect l="0" t="0" r="0" b="0"/>
              <a:pathLst>
                <a:path w="124498" h="136288">
                  <a:moveTo>
                    <a:pt x="25341" y="2937"/>
                  </a:moveTo>
                  <a:lnTo>
                    <a:pt x="25341" y="2937"/>
                  </a:lnTo>
                  <a:lnTo>
                    <a:pt x="18599" y="2937"/>
                  </a:lnTo>
                  <a:lnTo>
                    <a:pt x="15907" y="4348"/>
                  </a:lnTo>
                  <a:lnTo>
                    <a:pt x="11036" y="9679"/>
                  </a:lnTo>
                  <a:lnTo>
                    <a:pt x="3336" y="53838"/>
                  </a:lnTo>
                  <a:lnTo>
                    <a:pt x="239" y="99734"/>
                  </a:lnTo>
                  <a:lnTo>
                    <a:pt x="0" y="111637"/>
                  </a:lnTo>
                  <a:lnTo>
                    <a:pt x="1357" y="88726"/>
                  </a:lnTo>
                  <a:lnTo>
                    <a:pt x="11875" y="48523"/>
                  </a:lnTo>
                  <a:lnTo>
                    <a:pt x="20646" y="17150"/>
                  </a:lnTo>
                  <a:lnTo>
                    <a:pt x="28193" y="5726"/>
                  </a:lnTo>
                  <a:lnTo>
                    <a:pt x="36251" y="648"/>
                  </a:lnTo>
                  <a:lnTo>
                    <a:pt x="39670" y="0"/>
                  </a:lnTo>
                  <a:lnTo>
                    <a:pt x="42655" y="274"/>
                  </a:lnTo>
                  <a:lnTo>
                    <a:pt x="45350" y="1161"/>
                  </a:lnTo>
                  <a:lnTo>
                    <a:pt x="50226" y="7792"/>
                  </a:lnTo>
                  <a:lnTo>
                    <a:pt x="59106" y="29296"/>
                  </a:lnTo>
                  <a:lnTo>
                    <a:pt x="59633" y="41463"/>
                  </a:lnTo>
                  <a:lnTo>
                    <a:pt x="58926" y="52515"/>
                  </a:lnTo>
                  <a:lnTo>
                    <a:pt x="60964" y="59779"/>
                  </a:lnTo>
                  <a:lnTo>
                    <a:pt x="61790" y="61292"/>
                  </a:lnTo>
                  <a:lnTo>
                    <a:pt x="62340" y="61596"/>
                  </a:lnTo>
                  <a:lnTo>
                    <a:pt x="66595" y="53643"/>
                  </a:lnTo>
                  <a:lnTo>
                    <a:pt x="75640" y="29050"/>
                  </a:lnTo>
                  <a:lnTo>
                    <a:pt x="95568" y="3423"/>
                  </a:lnTo>
                  <a:lnTo>
                    <a:pt x="98971" y="1849"/>
                  </a:lnTo>
                  <a:lnTo>
                    <a:pt x="106514" y="1983"/>
                  </a:lnTo>
                  <a:lnTo>
                    <a:pt x="114570" y="10039"/>
                  </a:lnTo>
                  <a:lnTo>
                    <a:pt x="118693" y="16139"/>
                  </a:lnTo>
                  <a:lnTo>
                    <a:pt x="124497" y="41577"/>
                  </a:lnTo>
                  <a:lnTo>
                    <a:pt x="121388" y="81073"/>
                  </a:lnTo>
                  <a:lnTo>
                    <a:pt x="115321" y="122030"/>
                  </a:lnTo>
                  <a:lnTo>
                    <a:pt x="116602" y="129950"/>
                  </a:lnTo>
                  <a:lnTo>
                    <a:pt x="120591" y="136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056"/>
            <p:cNvSpPr/>
            <p:nvPr>
              <p:custDataLst>
                <p:tags r:id="rId257"/>
              </p:custDataLst>
            </p:nvPr>
          </p:nvSpPr>
          <p:spPr>
            <a:xfrm>
              <a:off x="4036129" y="3290993"/>
              <a:ext cx="104072" cy="151449"/>
            </a:xfrm>
            <a:custGeom>
              <a:avLst/>
              <a:gdLst/>
              <a:ahLst/>
              <a:cxnLst/>
              <a:rect l="0" t="0" r="0" b="0"/>
              <a:pathLst>
                <a:path w="104072" h="151449">
                  <a:moveTo>
                    <a:pt x="78671" y="61807"/>
                  </a:moveTo>
                  <a:lnTo>
                    <a:pt x="78671" y="61807"/>
                  </a:lnTo>
                  <a:lnTo>
                    <a:pt x="75300" y="58436"/>
                  </a:lnTo>
                  <a:lnTo>
                    <a:pt x="73645" y="54899"/>
                  </a:lnTo>
                  <a:lnTo>
                    <a:pt x="65869" y="10104"/>
                  </a:lnTo>
                  <a:lnTo>
                    <a:pt x="62868" y="4021"/>
                  </a:lnTo>
                  <a:lnTo>
                    <a:pt x="61080" y="2116"/>
                  </a:lnTo>
                  <a:lnTo>
                    <a:pt x="57212" y="0"/>
                  </a:lnTo>
                  <a:lnTo>
                    <a:pt x="54487" y="1552"/>
                  </a:lnTo>
                  <a:lnTo>
                    <a:pt x="29198" y="31712"/>
                  </a:lnTo>
                  <a:lnTo>
                    <a:pt x="9214" y="67550"/>
                  </a:lnTo>
                  <a:lnTo>
                    <a:pt x="0" y="106077"/>
                  </a:lnTo>
                  <a:lnTo>
                    <a:pt x="641" y="134191"/>
                  </a:lnTo>
                  <a:lnTo>
                    <a:pt x="5300" y="149184"/>
                  </a:lnTo>
                  <a:lnTo>
                    <a:pt x="8590" y="150397"/>
                  </a:lnTo>
                  <a:lnTo>
                    <a:pt x="17891" y="147982"/>
                  </a:lnTo>
                  <a:lnTo>
                    <a:pt x="38398" y="131947"/>
                  </a:lnTo>
                  <a:lnTo>
                    <a:pt x="55606" y="105951"/>
                  </a:lnTo>
                  <a:lnTo>
                    <a:pt x="66487" y="64545"/>
                  </a:lnTo>
                  <a:lnTo>
                    <a:pt x="69023" y="60907"/>
                  </a:lnTo>
                  <a:lnTo>
                    <a:pt x="67189" y="68910"/>
                  </a:lnTo>
                  <a:lnTo>
                    <a:pt x="66131" y="111983"/>
                  </a:lnTo>
                  <a:lnTo>
                    <a:pt x="69805" y="128558"/>
                  </a:lnTo>
                  <a:lnTo>
                    <a:pt x="76142" y="141568"/>
                  </a:lnTo>
                  <a:lnTo>
                    <a:pt x="83661" y="149703"/>
                  </a:lnTo>
                  <a:lnTo>
                    <a:pt x="87643" y="151448"/>
                  </a:lnTo>
                  <a:lnTo>
                    <a:pt x="104071" y="15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057"/>
            <p:cNvSpPr/>
            <p:nvPr>
              <p:custDataLst>
                <p:tags r:id="rId258"/>
              </p:custDataLst>
            </p:nvPr>
          </p:nvSpPr>
          <p:spPr>
            <a:xfrm>
              <a:off x="3917950" y="3239383"/>
              <a:ext cx="127001" cy="249510"/>
            </a:xfrm>
            <a:custGeom>
              <a:avLst/>
              <a:gdLst/>
              <a:ahLst/>
              <a:cxnLst/>
              <a:rect l="0" t="0" r="0" b="0"/>
              <a:pathLst>
                <a:path w="127001" h="249510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0093" y="441"/>
                  </a:lnTo>
                  <a:lnTo>
                    <a:pt x="118162" y="0"/>
                  </a:lnTo>
                  <a:lnTo>
                    <a:pt x="105331" y="2750"/>
                  </a:lnTo>
                  <a:lnTo>
                    <a:pt x="62878" y="22905"/>
                  </a:lnTo>
                  <a:lnTo>
                    <a:pt x="39797" y="38620"/>
                  </a:lnTo>
                  <a:lnTo>
                    <a:pt x="29917" y="52421"/>
                  </a:lnTo>
                  <a:lnTo>
                    <a:pt x="22270" y="72296"/>
                  </a:lnTo>
                  <a:lnTo>
                    <a:pt x="21197" y="77536"/>
                  </a:lnTo>
                  <a:lnTo>
                    <a:pt x="21892" y="82441"/>
                  </a:lnTo>
                  <a:lnTo>
                    <a:pt x="26428" y="91653"/>
                  </a:lnTo>
                  <a:lnTo>
                    <a:pt x="36915" y="104773"/>
                  </a:lnTo>
                  <a:lnTo>
                    <a:pt x="72400" y="133706"/>
                  </a:lnTo>
                  <a:lnTo>
                    <a:pt x="82914" y="155255"/>
                  </a:lnTo>
                  <a:lnTo>
                    <a:pt x="87126" y="179514"/>
                  </a:lnTo>
                  <a:lnTo>
                    <a:pt x="81633" y="204576"/>
                  </a:lnTo>
                  <a:lnTo>
                    <a:pt x="71088" y="217667"/>
                  </a:lnTo>
                  <a:lnTo>
                    <a:pt x="33899" y="244999"/>
                  </a:lnTo>
                  <a:lnTo>
                    <a:pt x="20005" y="249509"/>
                  </a:lnTo>
                  <a:lnTo>
                    <a:pt x="14748" y="248595"/>
                  </a:lnTo>
                  <a:lnTo>
                    <a:pt x="10537" y="245869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058"/>
            <p:cNvSpPr/>
            <p:nvPr>
              <p:custDataLst>
                <p:tags r:id="rId259"/>
              </p:custDataLst>
            </p:nvPr>
          </p:nvSpPr>
          <p:spPr>
            <a:xfrm>
              <a:off x="4547940" y="3125606"/>
              <a:ext cx="247926" cy="272139"/>
            </a:xfrm>
            <a:custGeom>
              <a:avLst/>
              <a:gdLst/>
              <a:ahLst/>
              <a:cxnLst/>
              <a:rect l="0" t="0" r="0" b="0"/>
              <a:pathLst>
                <a:path w="247926" h="272139">
                  <a:moveTo>
                    <a:pt x="62160" y="17644"/>
                  </a:moveTo>
                  <a:lnTo>
                    <a:pt x="62160" y="17644"/>
                  </a:lnTo>
                  <a:lnTo>
                    <a:pt x="62160" y="10902"/>
                  </a:lnTo>
                  <a:lnTo>
                    <a:pt x="60278" y="5711"/>
                  </a:lnTo>
                  <a:lnTo>
                    <a:pt x="58789" y="3339"/>
                  </a:lnTo>
                  <a:lnTo>
                    <a:pt x="56385" y="1757"/>
                  </a:lnTo>
                  <a:lnTo>
                    <a:pt x="49951" y="0"/>
                  </a:lnTo>
                  <a:lnTo>
                    <a:pt x="46259" y="942"/>
                  </a:lnTo>
                  <a:lnTo>
                    <a:pt x="38394" y="5752"/>
                  </a:lnTo>
                  <a:lnTo>
                    <a:pt x="32077" y="18238"/>
                  </a:lnTo>
                  <a:lnTo>
                    <a:pt x="18901" y="65112"/>
                  </a:lnTo>
                  <a:lnTo>
                    <a:pt x="12830" y="98008"/>
                  </a:lnTo>
                  <a:lnTo>
                    <a:pt x="7780" y="133794"/>
                  </a:lnTo>
                  <a:lnTo>
                    <a:pt x="3183" y="170866"/>
                  </a:lnTo>
                  <a:lnTo>
                    <a:pt x="0" y="217325"/>
                  </a:lnTo>
                  <a:lnTo>
                    <a:pt x="3019" y="239035"/>
                  </a:lnTo>
                  <a:lnTo>
                    <a:pt x="9064" y="253623"/>
                  </a:lnTo>
                  <a:lnTo>
                    <a:pt x="12652" y="257513"/>
                  </a:lnTo>
                  <a:lnTo>
                    <a:pt x="16455" y="260107"/>
                  </a:lnTo>
                  <a:lnTo>
                    <a:pt x="21106" y="260425"/>
                  </a:lnTo>
                  <a:lnTo>
                    <a:pt x="31920" y="257015"/>
                  </a:lnTo>
                  <a:lnTo>
                    <a:pt x="49907" y="243791"/>
                  </a:lnTo>
                  <a:lnTo>
                    <a:pt x="68643" y="219725"/>
                  </a:lnTo>
                  <a:lnTo>
                    <a:pt x="87455" y="172671"/>
                  </a:lnTo>
                  <a:lnTo>
                    <a:pt x="93060" y="143239"/>
                  </a:lnTo>
                  <a:lnTo>
                    <a:pt x="91932" y="142296"/>
                  </a:lnTo>
                  <a:lnTo>
                    <a:pt x="86916" y="143130"/>
                  </a:lnTo>
                  <a:lnTo>
                    <a:pt x="76159" y="154308"/>
                  </a:lnTo>
                  <a:lnTo>
                    <a:pt x="73791" y="167048"/>
                  </a:lnTo>
                  <a:lnTo>
                    <a:pt x="75796" y="182118"/>
                  </a:lnTo>
                  <a:lnTo>
                    <a:pt x="81391" y="198223"/>
                  </a:lnTo>
                  <a:lnTo>
                    <a:pt x="92343" y="211026"/>
                  </a:lnTo>
                  <a:lnTo>
                    <a:pt x="107325" y="220713"/>
                  </a:lnTo>
                  <a:lnTo>
                    <a:pt x="125742" y="227371"/>
                  </a:lnTo>
                  <a:lnTo>
                    <a:pt x="155945" y="228344"/>
                  </a:lnTo>
                  <a:lnTo>
                    <a:pt x="190607" y="217421"/>
                  </a:lnTo>
                  <a:lnTo>
                    <a:pt x="217576" y="197409"/>
                  </a:lnTo>
                  <a:lnTo>
                    <a:pt x="232230" y="173605"/>
                  </a:lnTo>
                  <a:lnTo>
                    <a:pt x="237669" y="148678"/>
                  </a:lnTo>
                  <a:lnTo>
                    <a:pt x="237022" y="142395"/>
                  </a:lnTo>
                  <a:lnTo>
                    <a:pt x="235179" y="137499"/>
                  </a:lnTo>
                  <a:lnTo>
                    <a:pt x="232539" y="133531"/>
                  </a:lnTo>
                  <a:lnTo>
                    <a:pt x="229368" y="131591"/>
                  </a:lnTo>
                  <a:lnTo>
                    <a:pt x="225843" y="131003"/>
                  </a:lnTo>
                  <a:lnTo>
                    <a:pt x="222082" y="131317"/>
                  </a:lnTo>
                  <a:lnTo>
                    <a:pt x="218869" y="132937"/>
                  </a:lnTo>
                  <a:lnTo>
                    <a:pt x="213418" y="138500"/>
                  </a:lnTo>
                  <a:lnTo>
                    <a:pt x="212387" y="141959"/>
                  </a:lnTo>
                  <a:lnTo>
                    <a:pt x="215803" y="161413"/>
                  </a:lnTo>
                  <a:lnTo>
                    <a:pt x="220757" y="176085"/>
                  </a:lnTo>
                  <a:lnTo>
                    <a:pt x="240384" y="216849"/>
                  </a:lnTo>
                  <a:lnTo>
                    <a:pt x="247925" y="238710"/>
                  </a:lnTo>
                  <a:lnTo>
                    <a:pt x="247387" y="244749"/>
                  </a:lnTo>
                  <a:lnTo>
                    <a:pt x="241144" y="255222"/>
                  </a:lnTo>
                  <a:lnTo>
                    <a:pt x="225729" y="269052"/>
                  </a:lnTo>
                  <a:lnTo>
                    <a:pt x="210116" y="272138"/>
                  </a:lnTo>
                  <a:lnTo>
                    <a:pt x="182810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391"/>
          <p:cNvGrpSpPr/>
          <p:nvPr/>
        </p:nvGrpSpPr>
        <p:grpSpPr>
          <a:xfrm>
            <a:off x="3515932" y="3227100"/>
            <a:ext cx="363919" cy="272507"/>
            <a:chOff x="3515932" y="3227100"/>
            <a:chExt cx="363919" cy="272507"/>
          </a:xfrm>
        </p:grpSpPr>
        <p:sp>
          <p:nvSpPr>
            <p:cNvPr id="193" name="SMARTInkShape-2059"/>
            <p:cNvSpPr/>
            <p:nvPr>
              <p:custDataLst>
                <p:tags r:id="rId251"/>
              </p:custDataLst>
            </p:nvPr>
          </p:nvSpPr>
          <p:spPr>
            <a:xfrm>
              <a:off x="3536950" y="3365500"/>
              <a:ext cx="292101" cy="50801"/>
            </a:xfrm>
            <a:custGeom>
              <a:avLst/>
              <a:gdLst/>
              <a:ahLst/>
              <a:cxnLst/>
              <a:rect l="0" t="0" r="0" b="0"/>
              <a:pathLst>
                <a:path w="2921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9140" y="34899"/>
                  </a:lnTo>
                  <a:lnTo>
                    <a:pt x="90279" y="27035"/>
                  </a:lnTo>
                  <a:lnTo>
                    <a:pt x="113808" y="22962"/>
                  </a:lnTo>
                  <a:lnTo>
                    <a:pt x="138666" y="18836"/>
                  </a:lnTo>
                  <a:lnTo>
                    <a:pt x="164411" y="14674"/>
                  </a:lnTo>
                  <a:lnTo>
                    <a:pt x="190040" y="11194"/>
                  </a:lnTo>
                  <a:lnTo>
                    <a:pt x="215594" y="8168"/>
                  </a:lnTo>
                  <a:lnTo>
                    <a:pt x="258097" y="3630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060"/>
            <p:cNvSpPr/>
            <p:nvPr>
              <p:custDataLst>
                <p:tags r:id="rId252"/>
              </p:custDataLst>
            </p:nvPr>
          </p:nvSpPr>
          <p:spPr>
            <a:xfrm>
              <a:off x="3515932" y="3302000"/>
              <a:ext cx="363919" cy="34860"/>
            </a:xfrm>
            <a:custGeom>
              <a:avLst/>
              <a:gdLst/>
              <a:ahLst/>
              <a:cxnLst/>
              <a:rect l="0" t="0" r="0" b="0"/>
              <a:pathLst>
                <a:path w="363919" h="34860">
                  <a:moveTo>
                    <a:pt x="21018" y="25400"/>
                  </a:moveTo>
                  <a:lnTo>
                    <a:pt x="21018" y="25400"/>
                  </a:lnTo>
                  <a:lnTo>
                    <a:pt x="1245" y="30867"/>
                  </a:lnTo>
                  <a:lnTo>
                    <a:pt x="75" y="31867"/>
                  </a:lnTo>
                  <a:lnTo>
                    <a:pt x="0" y="33239"/>
                  </a:lnTo>
                  <a:lnTo>
                    <a:pt x="656" y="34859"/>
                  </a:lnTo>
                  <a:lnTo>
                    <a:pt x="8911" y="34778"/>
                  </a:lnTo>
                  <a:lnTo>
                    <a:pt x="40714" y="30766"/>
                  </a:lnTo>
                  <a:lnTo>
                    <a:pt x="77749" y="26374"/>
                  </a:lnTo>
                  <a:lnTo>
                    <a:pt x="124784" y="19718"/>
                  </a:lnTo>
                  <a:lnTo>
                    <a:pt x="151579" y="16673"/>
                  </a:lnTo>
                  <a:lnTo>
                    <a:pt x="180025" y="13938"/>
                  </a:lnTo>
                  <a:lnTo>
                    <a:pt x="209573" y="11409"/>
                  </a:lnTo>
                  <a:lnTo>
                    <a:pt x="237032" y="9017"/>
                  </a:lnTo>
                  <a:lnTo>
                    <a:pt x="263100" y="6717"/>
                  </a:lnTo>
                  <a:lnTo>
                    <a:pt x="307821" y="2985"/>
                  </a:lnTo>
                  <a:lnTo>
                    <a:pt x="363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061"/>
            <p:cNvSpPr/>
            <p:nvPr>
              <p:custDataLst>
                <p:tags r:id="rId253"/>
              </p:custDataLst>
            </p:nvPr>
          </p:nvSpPr>
          <p:spPr>
            <a:xfrm>
              <a:off x="3746500" y="3233556"/>
              <a:ext cx="37578" cy="258945"/>
            </a:xfrm>
            <a:custGeom>
              <a:avLst/>
              <a:gdLst/>
              <a:ahLst/>
              <a:cxnLst/>
              <a:rect l="0" t="0" r="0" b="0"/>
              <a:pathLst>
                <a:path w="37578" h="258945">
                  <a:moveTo>
                    <a:pt x="25400" y="17644"/>
                  </a:moveTo>
                  <a:lnTo>
                    <a:pt x="25400" y="17644"/>
                  </a:lnTo>
                  <a:lnTo>
                    <a:pt x="34128" y="8210"/>
                  </a:lnTo>
                  <a:lnTo>
                    <a:pt x="37577" y="0"/>
                  </a:lnTo>
                  <a:lnTo>
                    <a:pt x="37047" y="237"/>
                  </a:lnTo>
                  <a:lnTo>
                    <a:pt x="34574" y="2382"/>
                  </a:lnTo>
                  <a:lnTo>
                    <a:pt x="20189" y="47933"/>
                  </a:lnTo>
                  <a:lnTo>
                    <a:pt x="14919" y="92705"/>
                  </a:lnTo>
                  <a:lnTo>
                    <a:pt x="13686" y="127204"/>
                  </a:lnTo>
                  <a:lnTo>
                    <a:pt x="13138" y="161352"/>
                  </a:lnTo>
                  <a:lnTo>
                    <a:pt x="9459" y="205569"/>
                  </a:lnTo>
                  <a:lnTo>
                    <a:pt x="4878" y="246819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062"/>
            <p:cNvSpPr/>
            <p:nvPr>
              <p:custDataLst>
                <p:tags r:id="rId254"/>
              </p:custDataLst>
            </p:nvPr>
          </p:nvSpPr>
          <p:spPr>
            <a:xfrm>
              <a:off x="3653941" y="3227100"/>
              <a:ext cx="7318" cy="272507"/>
            </a:xfrm>
            <a:custGeom>
              <a:avLst/>
              <a:gdLst/>
              <a:ahLst/>
              <a:cxnLst/>
              <a:rect l="0" t="0" r="0" b="0"/>
              <a:pathLst>
                <a:path w="7318" h="272507">
                  <a:moveTo>
                    <a:pt x="3659" y="24100"/>
                  </a:moveTo>
                  <a:lnTo>
                    <a:pt x="3659" y="24100"/>
                  </a:lnTo>
                  <a:lnTo>
                    <a:pt x="3659" y="17358"/>
                  </a:lnTo>
                  <a:lnTo>
                    <a:pt x="5540" y="12167"/>
                  </a:lnTo>
                  <a:lnTo>
                    <a:pt x="7030" y="9795"/>
                  </a:lnTo>
                  <a:lnTo>
                    <a:pt x="7317" y="7507"/>
                  </a:lnTo>
                  <a:lnTo>
                    <a:pt x="4280" y="0"/>
                  </a:lnTo>
                  <a:lnTo>
                    <a:pt x="3695" y="42127"/>
                  </a:lnTo>
                  <a:lnTo>
                    <a:pt x="3669" y="86905"/>
                  </a:lnTo>
                  <a:lnTo>
                    <a:pt x="3664" y="121863"/>
                  </a:lnTo>
                  <a:lnTo>
                    <a:pt x="3661" y="156685"/>
                  </a:lnTo>
                  <a:lnTo>
                    <a:pt x="3660" y="190271"/>
                  </a:lnTo>
                  <a:lnTo>
                    <a:pt x="3659" y="234124"/>
                  </a:lnTo>
                  <a:lnTo>
                    <a:pt x="1777" y="265572"/>
                  </a:lnTo>
                  <a:lnTo>
                    <a:pt x="0" y="271826"/>
                  </a:lnTo>
                  <a:lnTo>
                    <a:pt x="515" y="272506"/>
                  </a:lnTo>
                  <a:lnTo>
                    <a:pt x="3659" y="27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92"/>
          <p:cNvGrpSpPr/>
          <p:nvPr/>
        </p:nvGrpSpPr>
        <p:grpSpPr>
          <a:xfrm>
            <a:off x="1870137" y="3127522"/>
            <a:ext cx="1273114" cy="489723"/>
            <a:chOff x="1870137" y="3127522"/>
            <a:chExt cx="1273114" cy="489723"/>
          </a:xfrm>
        </p:grpSpPr>
        <p:sp>
          <p:nvSpPr>
            <p:cNvPr id="198" name="SMARTInkShape-2063"/>
            <p:cNvSpPr/>
            <p:nvPr>
              <p:custDataLst>
                <p:tags r:id="rId240"/>
              </p:custDataLst>
            </p:nvPr>
          </p:nvSpPr>
          <p:spPr>
            <a:xfrm>
              <a:off x="3117850" y="341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064"/>
            <p:cNvSpPr/>
            <p:nvPr>
              <p:custDataLst>
                <p:tags r:id="rId241"/>
              </p:custDataLst>
            </p:nvPr>
          </p:nvSpPr>
          <p:spPr>
            <a:xfrm>
              <a:off x="3136900" y="331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065"/>
            <p:cNvSpPr/>
            <p:nvPr>
              <p:custDataLst>
                <p:tags r:id="rId242"/>
              </p:custDataLst>
            </p:nvPr>
          </p:nvSpPr>
          <p:spPr>
            <a:xfrm>
              <a:off x="1905000" y="3498850"/>
              <a:ext cx="1054101" cy="90397"/>
            </a:xfrm>
            <a:custGeom>
              <a:avLst/>
              <a:gdLst/>
              <a:ahLst/>
              <a:cxnLst/>
              <a:rect l="0" t="0" r="0" b="0"/>
              <a:pathLst>
                <a:path w="1054101" h="90397">
                  <a:moveTo>
                    <a:pt x="0" y="69850"/>
                  </a:moveTo>
                  <a:lnTo>
                    <a:pt x="0" y="69850"/>
                  </a:lnTo>
                  <a:lnTo>
                    <a:pt x="0" y="73221"/>
                  </a:lnTo>
                  <a:lnTo>
                    <a:pt x="10113" y="82059"/>
                  </a:lnTo>
                  <a:lnTo>
                    <a:pt x="29886" y="90244"/>
                  </a:lnTo>
                  <a:lnTo>
                    <a:pt x="67102" y="90396"/>
                  </a:lnTo>
                  <a:lnTo>
                    <a:pt x="109081" y="87683"/>
                  </a:lnTo>
                  <a:lnTo>
                    <a:pt x="134104" y="85972"/>
                  </a:lnTo>
                  <a:lnTo>
                    <a:pt x="162780" y="83420"/>
                  </a:lnTo>
                  <a:lnTo>
                    <a:pt x="193892" y="80308"/>
                  </a:lnTo>
                  <a:lnTo>
                    <a:pt x="226628" y="76822"/>
                  </a:lnTo>
                  <a:lnTo>
                    <a:pt x="263269" y="73087"/>
                  </a:lnTo>
                  <a:lnTo>
                    <a:pt x="302512" y="69186"/>
                  </a:lnTo>
                  <a:lnTo>
                    <a:pt x="343492" y="65174"/>
                  </a:lnTo>
                  <a:lnTo>
                    <a:pt x="387039" y="61089"/>
                  </a:lnTo>
                  <a:lnTo>
                    <a:pt x="432298" y="56953"/>
                  </a:lnTo>
                  <a:lnTo>
                    <a:pt x="478699" y="52786"/>
                  </a:lnTo>
                  <a:lnTo>
                    <a:pt x="525155" y="48596"/>
                  </a:lnTo>
                  <a:lnTo>
                    <a:pt x="571648" y="44392"/>
                  </a:lnTo>
                  <a:lnTo>
                    <a:pt x="618165" y="40178"/>
                  </a:lnTo>
                  <a:lnTo>
                    <a:pt x="661877" y="35957"/>
                  </a:lnTo>
                  <a:lnTo>
                    <a:pt x="703718" y="31733"/>
                  </a:lnTo>
                  <a:lnTo>
                    <a:pt x="744312" y="27505"/>
                  </a:lnTo>
                  <a:lnTo>
                    <a:pt x="781252" y="24687"/>
                  </a:lnTo>
                  <a:lnTo>
                    <a:pt x="815757" y="22808"/>
                  </a:lnTo>
                  <a:lnTo>
                    <a:pt x="848638" y="21554"/>
                  </a:lnTo>
                  <a:lnTo>
                    <a:pt x="876909" y="20014"/>
                  </a:lnTo>
                  <a:lnTo>
                    <a:pt x="902106" y="18282"/>
                  </a:lnTo>
                  <a:lnTo>
                    <a:pt x="943508" y="15181"/>
                  </a:lnTo>
                  <a:lnTo>
                    <a:pt x="987438" y="13190"/>
                  </a:lnTo>
                  <a:lnTo>
                    <a:pt x="1033072" y="12702"/>
                  </a:lnTo>
                  <a:lnTo>
                    <a:pt x="1045675" y="9330"/>
                  </a:lnTo>
                  <a:lnTo>
                    <a:pt x="1048483" y="7631"/>
                  </a:lnTo>
                  <a:lnTo>
                    <a:pt x="1054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066"/>
            <p:cNvSpPr/>
            <p:nvPr>
              <p:custDataLst>
                <p:tags r:id="rId243"/>
              </p:custDataLst>
            </p:nvPr>
          </p:nvSpPr>
          <p:spPr>
            <a:xfrm>
              <a:off x="2933700" y="3310637"/>
              <a:ext cx="89201" cy="137414"/>
            </a:xfrm>
            <a:custGeom>
              <a:avLst/>
              <a:gdLst/>
              <a:ahLst/>
              <a:cxnLst/>
              <a:rect l="0" t="0" r="0" b="0"/>
              <a:pathLst>
                <a:path w="89201" h="137414">
                  <a:moveTo>
                    <a:pt x="82550" y="23113"/>
                  </a:moveTo>
                  <a:lnTo>
                    <a:pt x="82550" y="23113"/>
                  </a:lnTo>
                  <a:lnTo>
                    <a:pt x="85921" y="16371"/>
                  </a:lnTo>
                  <a:lnTo>
                    <a:pt x="85694" y="9298"/>
                  </a:lnTo>
                  <a:lnTo>
                    <a:pt x="84646" y="5436"/>
                  </a:lnTo>
                  <a:lnTo>
                    <a:pt x="83242" y="2862"/>
                  </a:lnTo>
                  <a:lnTo>
                    <a:pt x="81600" y="1146"/>
                  </a:lnTo>
                  <a:lnTo>
                    <a:pt x="79800" y="0"/>
                  </a:lnTo>
                  <a:lnTo>
                    <a:pt x="56633" y="3234"/>
                  </a:lnTo>
                  <a:lnTo>
                    <a:pt x="34498" y="9384"/>
                  </a:lnTo>
                  <a:lnTo>
                    <a:pt x="19786" y="19124"/>
                  </a:lnTo>
                  <a:lnTo>
                    <a:pt x="15849" y="24397"/>
                  </a:lnTo>
                  <a:lnTo>
                    <a:pt x="16211" y="27496"/>
                  </a:lnTo>
                  <a:lnTo>
                    <a:pt x="20375" y="34704"/>
                  </a:lnTo>
                  <a:lnTo>
                    <a:pt x="66944" y="79536"/>
                  </a:lnTo>
                  <a:lnTo>
                    <a:pt x="86209" y="105519"/>
                  </a:lnTo>
                  <a:lnTo>
                    <a:pt x="88517" y="111211"/>
                  </a:lnTo>
                  <a:lnTo>
                    <a:pt x="89200" y="121300"/>
                  </a:lnTo>
                  <a:lnTo>
                    <a:pt x="86983" y="125259"/>
                  </a:lnTo>
                  <a:lnTo>
                    <a:pt x="78876" y="131541"/>
                  </a:lnTo>
                  <a:lnTo>
                    <a:pt x="55669" y="135673"/>
                  </a:lnTo>
                  <a:lnTo>
                    <a:pt x="0" y="13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067"/>
            <p:cNvSpPr/>
            <p:nvPr>
              <p:custDataLst>
                <p:tags r:id="rId244"/>
              </p:custDataLst>
            </p:nvPr>
          </p:nvSpPr>
          <p:spPr>
            <a:xfrm>
              <a:off x="2592445" y="3127522"/>
              <a:ext cx="325648" cy="489723"/>
            </a:xfrm>
            <a:custGeom>
              <a:avLst/>
              <a:gdLst/>
              <a:ahLst/>
              <a:cxnLst/>
              <a:rect l="0" t="0" r="0" b="0"/>
              <a:pathLst>
                <a:path w="325648" h="489723">
                  <a:moveTo>
                    <a:pt x="87255" y="257028"/>
                  </a:moveTo>
                  <a:lnTo>
                    <a:pt x="87255" y="257028"/>
                  </a:lnTo>
                  <a:lnTo>
                    <a:pt x="97368" y="250286"/>
                  </a:lnTo>
                  <a:lnTo>
                    <a:pt x="104214" y="241332"/>
                  </a:lnTo>
                  <a:lnTo>
                    <a:pt x="107028" y="235980"/>
                  </a:lnTo>
                  <a:lnTo>
                    <a:pt x="108273" y="226272"/>
                  </a:lnTo>
                  <a:lnTo>
                    <a:pt x="107617" y="221707"/>
                  </a:lnTo>
                  <a:lnTo>
                    <a:pt x="99362" y="210991"/>
                  </a:lnTo>
                  <a:lnTo>
                    <a:pt x="93210" y="205170"/>
                  </a:lnTo>
                  <a:lnTo>
                    <a:pt x="78848" y="198702"/>
                  </a:lnTo>
                  <a:lnTo>
                    <a:pt x="63057" y="196533"/>
                  </a:lnTo>
                  <a:lnTo>
                    <a:pt x="46632" y="197921"/>
                  </a:lnTo>
                  <a:lnTo>
                    <a:pt x="21518" y="209411"/>
                  </a:lnTo>
                  <a:lnTo>
                    <a:pt x="10296" y="222224"/>
                  </a:lnTo>
                  <a:lnTo>
                    <a:pt x="4368" y="235915"/>
                  </a:lnTo>
                  <a:lnTo>
                    <a:pt x="4084" y="246703"/>
                  </a:lnTo>
                  <a:lnTo>
                    <a:pt x="6408" y="250851"/>
                  </a:lnTo>
                  <a:lnTo>
                    <a:pt x="14634" y="257340"/>
                  </a:lnTo>
                  <a:lnTo>
                    <a:pt x="29109" y="258813"/>
                  </a:lnTo>
                  <a:lnTo>
                    <a:pt x="45890" y="256410"/>
                  </a:lnTo>
                  <a:lnTo>
                    <a:pt x="89715" y="233946"/>
                  </a:lnTo>
                  <a:lnTo>
                    <a:pt x="91012" y="233880"/>
                  </a:lnTo>
                  <a:lnTo>
                    <a:pt x="91876" y="234540"/>
                  </a:lnTo>
                  <a:lnTo>
                    <a:pt x="92452" y="235686"/>
                  </a:lnTo>
                  <a:lnTo>
                    <a:pt x="82706" y="276112"/>
                  </a:lnTo>
                  <a:lnTo>
                    <a:pt x="74493" y="316903"/>
                  </a:lnTo>
                  <a:lnTo>
                    <a:pt x="70068" y="354967"/>
                  </a:lnTo>
                  <a:lnTo>
                    <a:pt x="66875" y="395644"/>
                  </a:lnTo>
                  <a:lnTo>
                    <a:pt x="59580" y="432625"/>
                  </a:lnTo>
                  <a:lnTo>
                    <a:pt x="51672" y="453604"/>
                  </a:lnTo>
                  <a:lnTo>
                    <a:pt x="36024" y="475904"/>
                  </a:lnTo>
                  <a:lnTo>
                    <a:pt x="26621" y="484363"/>
                  </a:lnTo>
                  <a:lnTo>
                    <a:pt x="17738" y="488594"/>
                  </a:lnTo>
                  <a:lnTo>
                    <a:pt x="13394" y="489722"/>
                  </a:lnTo>
                  <a:lnTo>
                    <a:pt x="9792" y="488357"/>
                  </a:lnTo>
                  <a:lnTo>
                    <a:pt x="3908" y="481196"/>
                  </a:lnTo>
                  <a:lnTo>
                    <a:pt x="0" y="461894"/>
                  </a:lnTo>
                  <a:lnTo>
                    <a:pt x="5584" y="434930"/>
                  </a:lnTo>
                  <a:lnTo>
                    <a:pt x="22918" y="394484"/>
                  </a:lnTo>
                  <a:lnTo>
                    <a:pt x="49299" y="353495"/>
                  </a:lnTo>
                  <a:lnTo>
                    <a:pt x="94888" y="306082"/>
                  </a:lnTo>
                  <a:lnTo>
                    <a:pt x="131379" y="269916"/>
                  </a:lnTo>
                  <a:lnTo>
                    <a:pt x="173791" y="223853"/>
                  </a:lnTo>
                  <a:lnTo>
                    <a:pt x="198973" y="182991"/>
                  </a:lnTo>
                  <a:lnTo>
                    <a:pt x="219840" y="137019"/>
                  </a:lnTo>
                  <a:lnTo>
                    <a:pt x="239428" y="90236"/>
                  </a:lnTo>
                  <a:lnTo>
                    <a:pt x="256757" y="46271"/>
                  </a:lnTo>
                  <a:lnTo>
                    <a:pt x="276015" y="603"/>
                  </a:lnTo>
                  <a:lnTo>
                    <a:pt x="275889" y="0"/>
                  </a:lnTo>
                  <a:lnTo>
                    <a:pt x="275100" y="304"/>
                  </a:lnTo>
                  <a:lnTo>
                    <a:pt x="273869" y="1212"/>
                  </a:lnTo>
                  <a:lnTo>
                    <a:pt x="256033" y="44852"/>
                  </a:lnTo>
                  <a:lnTo>
                    <a:pt x="244112" y="78766"/>
                  </a:lnTo>
                  <a:lnTo>
                    <a:pt x="229406" y="119710"/>
                  </a:lnTo>
                  <a:lnTo>
                    <a:pt x="213463" y="161896"/>
                  </a:lnTo>
                  <a:lnTo>
                    <a:pt x="199086" y="202047"/>
                  </a:lnTo>
                  <a:lnTo>
                    <a:pt x="188437" y="249596"/>
                  </a:lnTo>
                  <a:lnTo>
                    <a:pt x="188199" y="269952"/>
                  </a:lnTo>
                  <a:lnTo>
                    <a:pt x="192326" y="282292"/>
                  </a:lnTo>
                  <a:lnTo>
                    <a:pt x="195402" y="286571"/>
                  </a:lnTo>
                  <a:lnTo>
                    <a:pt x="204465" y="293206"/>
                  </a:lnTo>
                  <a:lnTo>
                    <a:pt x="209845" y="295964"/>
                  </a:lnTo>
                  <a:lnTo>
                    <a:pt x="215548" y="296391"/>
                  </a:lnTo>
                  <a:lnTo>
                    <a:pt x="227530" y="293102"/>
                  </a:lnTo>
                  <a:lnTo>
                    <a:pt x="231571" y="290250"/>
                  </a:lnTo>
                  <a:lnTo>
                    <a:pt x="236062" y="283317"/>
                  </a:lnTo>
                  <a:lnTo>
                    <a:pt x="236177" y="271769"/>
                  </a:lnTo>
                  <a:lnTo>
                    <a:pt x="235220" y="264739"/>
                  </a:lnTo>
                  <a:lnTo>
                    <a:pt x="217017" y="237989"/>
                  </a:lnTo>
                  <a:lnTo>
                    <a:pt x="172817" y="197571"/>
                  </a:lnTo>
                  <a:lnTo>
                    <a:pt x="155410" y="185789"/>
                  </a:lnTo>
                  <a:lnTo>
                    <a:pt x="150002" y="183033"/>
                  </a:lnTo>
                  <a:lnTo>
                    <a:pt x="149547" y="182298"/>
                  </a:lnTo>
                  <a:lnTo>
                    <a:pt x="149950" y="181807"/>
                  </a:lnTo>
                  <a:lnTo>
                    <a:pt x="188976" y="158517"/>
                  </a:lnTo>
                  <a:lnTo>
                    <a:pt x="229697" y="133852"/>
                  </a:lnTo>
                  <a:lnTo>
                    <a:pt x="252162" y="116911"/>
                  </a:lnTo>
                  <a:lnTo>
                    <a:pt x="289580" y="71541"/>
                  </a:lnTo>
                  <a:lnTo>
                    <a:pt x="321123" y="31597"/>
                  </a:lnTo>
                  <a:lnTo>
                    <a:pt x="323600" y="29835"/>
                  </a:lnTo>
                  <a:lnTo>
                    <a:pt x="325252" y="29366"/>
                  </a:lnTo>
                  <a:lnTo>
                    <a:pt x="325647" y="30464"/>
                  </a:lnTo>
                  <a:lnTo>
                    <a:pt x="312461" y="73245"/>
                  </a:lnTo>
                  <a:lnTo>
                    <a:pt x="304704" y="107143"/>
                  </a:lnTo>
                  <a:lnTo>
                    <a:pt x="294671" y="147608"/>
                  </a:lnTo>
                  <a:lnTo>
                    <a:pt x="283157" y="188641"/>
                  </a:lnTo>
                  <a:lnTo>
                    <a:pt x="270984" y="223341"/>
                  </a:lnTo>
                  <a:lnTo>
                    <a:pt x="255296" y="269551"/>
                  </a:lnTo>
                  <a:lnTo>
                    <a:pt x="253662" y="275999"/>
                  </a:lnTo>
                  <a:lnTo>
                    <a:pt x="253227" y="276731"/>
                  </a:lnTo>
                  <a:lnTo>
                    <a:pt x="252936" y="276513"/>
                  </a:lnTo>
                  <a:lnTo>
                    <a:pt x="261244" y="252972"/>
                  </a:lnTo>
                  <a:lnTo>
                    <a:pt x="269006" y="246288"/>
                  </a:lnTo>
                  <a:lnTo>
                    <a:pt x="274039" y="243518"/>
                  </a:lnTo>
                  <a:lnTo>
                    <a:pt x="278805" y="243083"/>
                  </a:lnTo>
                  <a:lnTo>
                    <a:pt x="287864" y="246362"/>
                  </a:lnTo>
                  <a:lnTo>
                    <a:pt x="313696" y="282281"/>
                  </a:lnTo>
                  <a:lnTo>
                    <a:pt x="319684" y="294692"/>
                  </a:lnTo>
                  <a:lnTo>
                    <a:pt x="322205" y="30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068"/>
            <p:cNvSpPr/>
            <p:nvPr>
              <p:custDataLst>
                <p:tags r:id="rId245"/>
              </p:custDataLst>
            </p:nvPr>
          </p:nvSpPr>
          <p:spPr>
            <a:xfrm>
              <a:off x="2471033" y="3325114"/>
              <a:ext cx="109384" cy="114519"/>
            </a:xfrm>
            <a:custGeom>
              <a:avLst/>
              <a:gdLst/>
              <a:ahLst/>
              <a:cxnLst/>
              <a:rect l="0" t="0" r="0" b="0"/>
              <a:pathLst>
                <a:path w="109384" h="114519">
                  <a:moveTo>
                    <a:pt x="5467" y="21336"/>
                  </a:moveTo>
                  <a:lnTo>
                    <a:pt x="5467" y="21336"/>
                  </a:lnTo>
                  <a:lnTo>
                    <a:pt x="2096" y="24707"/>
                  </a:lnTo>
                  <a:lnTo>
                    <a:pt x="0" y="36916"/>
                  </a:lnTo>
                  <a:lnTo>
                    <a:pt x="6341" y="83018"/>
                  </a:lnTo>
                  <a:lnTo>
                    <a:pt x="17623" y="114518"/>
                  </a:lnTo>
                  <a:lnTo>
                    <a:pt x="14635" y="109231"/>
                  </a:lnTo>
                  <a:lnTo>
                    <a:pt x="12064" y="71098"/>
                  </a:lnTo>
                  <a:lnTo>
                    <a:pt x="15261" y="34826"/>
                  </a:lnTo>
                  <a:lnTo>
                    <a:pt x="22520" y="16513"/>
                  </a:lnTo>
                  <a:lnTo>
                    <a:pt x="27419" y="9654"/>
                  </a:lnTo>
                  <a:lnTo>
                    <a:pt x="33507" y="5082"/>
                  </a:lnTo>
                  <a:lnTo>
                    <a:pt x="47798" y="0"/>
                  </a:lnTo>
                  <a:lnTo>
                    <a:pt x="54854" y="762"/>
                  </a:lnTo>
                  <a:lnTo>
                    <a:pt x="68339" y="7253"/>
                  </a:lnTo>
                  <a:lnTo>
                    <a:pt x="87831" y="26179"/>
                  </a:lnTo>
                  <a:lnTo>
                    <a:pt x="105927" y="64263"/>
                  </a:lnTo>
                  <a:lnTo>
                    <a:pt x="109383" y="77809"/>
                  </a:lnTo>
                  <a:lnTo>
                    <a:pt x="107067" y="10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069"/>
            <p:cNvSpPr/>
            <p:nvPr>
              <p:custDataLst>
                <p:tags r:id="rId246"/>
              </p:custDataLst>
            </p:nvPr>
          </p:nvSpPr>
          <p:spPr>
            <a:xfrm>
              <a:off x="2341869" y="3326993"/>
              <a:ext cx="109232" cy="114557"/>
            </a:xfrm>
            <a:custGeom>
              <a:avLst/>
              <a:gdLst/>
              <a:ahLst/>
              <a:cxnLst/>
              <a:rect l="0" t="0" r="0" b="0"/>
              <a:pathLst>
                <a:path w="109232" h="114557">
                  <a:moveTo>
                    <a:pt x="33031" y="44857"/>
                  </a:moveTo>
                  <a:lnTo>
                    <a:pt x="33031" y="44857"/>
                  </a:lnTo>
                  <a:lnTo>
                    <a:pt x="33031" y="48228"/>
                  </a:lnTo>
                  <a:lnTo>
                    <a:pt x="34912" y="51764"/>
                  </a:lnTo>
                  <a:lnTo>
                    <a:pt x="36402" y="53695"/>
                  </a:lnTo>
                  <a:lnTo>
                    <a:pt x="39939" y="55840"/>
                  </a:lnTo>
                  <a:lnTo>
                    <a:pt x="41869" y="56412"/>
                  </a:lnTo>
                  <a:lnTo>
                    <a:pt x="43862" y="56088"/>
                  </a:lnTo>
                  <a:lnTo>
                    <a:pt x="47958" y="53847"/>
                  </a:lnTo>
                  <a:lnTo>
                    <a:pt x="57601" y="45247"/>
                  </a:lnTo>
                  <a:lnTo>
                    <a:pt x="59289" y="40884"/>
                  </a:lnTo>
                  <a:lnTo>
                    <a:pt x="59283" y="30391"/>
                  </a:lnTo>
                  <a:lnTo>
                    <a:pt x="55046" y="20553"/>
                  </a:lnTo>
                  <a:lnTo>
                    <a:pt x="40829" y="2740"/>
                  </a:lnTo>
                  <a:lnTo>
                    <a:pt x="36113" y="551"/>
                  </a:lnTo>
                  <a:lnTo>
                    <a:pt x="25229" y="0"/>
                  </a:lnTo>
                  <a:lnTo>
                    <a:pt x="20068" y="2958"/>
                  </a:lnTo>
                  <a:lnTo>
                    <a:pt x="10572" y="13771"/>
                  </a:lnTo>
                  <a:lnTo>
                    <a:pt x="663" y="39095"/>
                  </a:lnTo>
                  <a:lnTo>
                    <a:pt x="0" y="68942"/>
                  </a:lnTo>
                  <a:lnTo>
                    <a:pt x="6356" y="85900"/>
                  </a:lnTo>
                  <a:lnTo>
                    <a:pt x="11014" y="93386"/>
                  </a:lnTo>
                  <a:lnTo>
                    <a:pt x="25598" y="105466"/>
                  </a:lnTo>
                  <a:lnTo>
                    <a:pt x="34425" y="110663"/>
                  </a:lnTo>
                  <a:lnTo>
                    <a:pt x="53642" y="114556"/>
                  </a:lnTo>
                  <a:lnTo>
                    <a:pt x="73236" y="112523"/>
                  </a:lnTo>
                  <a:lnTo>
                    <a:pt x="109231" y="9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70"/>
            <p:cNvSpPr/>
            <p:nvPr>
              <p:custDataLst>
                <p:tags r:id="rId247"/>
              </p:custDataLst>
            </p:nvPr>
          </p:nvSpPr>
          <p:spPr>
            <a:xfrm>
              <a:off x="2184400" y="3346450"/>
              <a:ext cx="133351" cy="126896"/>
            </a:xfrm>
            <a:custGeom>
              <a:avLst/>
              <a:gdLst/>
              <a:ahLst/>
              <a:cxnLst/>
              <a:rect l="0" t="0" r="0" b="0"/>
              <a:pathLst>
                <a:path w="133351" h="126896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30507" y="6742"/>
                  </a:lnTo>
                  <a:lnTo>
                    <a:pt x="50432" y="24419"/>
                  </a:lnTo>
                  <a:lnTo>
                    <a:pt x="74716" y="60745"/>
                  </a:lnTo>
                  <a:lnTo>
                    <a:pt x="85889" y="98129"/>
                  </a:lnTo>
                  <a:lnTo>
                    <a:pt x="86856" y="112052"/>
                  </a:lnTo>
                  <a:lnTo>
                    <a:pt x="84934" y="122943"/>
                  </a:lnTo>
                  <a:lnTo>
                    <a:pt x="82728" y="125707"/>
                  </a:lnTo>
                  <a:lnTo>
                    <a:pt x="79847" y="126843"/>
                  </a:lnTo>
                  <a:lnTo>
                    <a:pt x="76514" y="126895"/>
                  </a:lnTo>
                  <a:lnTo>
                    <a:pt x="74293" y="125519"/>
                  </a:lnTo>
                  <a:lnTo>
                    <a:pt x="72812" y="123191"/>
                  </a:lnTo>
                  <a:lnTo>
                    <a:pt x="71166" y="114724"/>
                  </a:lnTo>
                  <a:lnTo>
                    <a:pt x="71651" y="89417"/>
                  </a:lnTo>
                  <a:lnTo>
                    <a:pt x="83742" y="48942"/>
                  </a:lnTo>
                  <a:lnTo>
                    <a:pt x="92252" y="34452"/>
                  </a:lnTo>
                  <a:lnTo>
                    <a:pt x="108943" y="19067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071"/>
            <p:cNvSpPr/>
            <p:nvPr>
              <p:custDataLst>
                <p:tags r:id="rId248"/>
              </p:custDataLst>
            </p:nvPr>
          </p:nvSpPr>
          <p:spPr>
            <a:xfrm>
              <a:off x="1870137" y="3255736"/>
              <a:ext cx="116270" cy="273950"/>
            </a:xfrm>
            <a:custGeom>
              <a:avLst/>
              <a:gdLst/>
              <a:ahLst/>
              <a:cxnLst/>
              <a:rect l="0" t="0" r="0" b="0"/>
              <a:pathLst>
                <a:path w="116270" h="273950">
                  <a:moveTo>
                    <a:pt x="104713" y="39914"/>
                  </a:moveTo>
                  <a:lnTo>
                    <a:pt x="104713" y="39914"/>
                  </a:lnTo>
                  <a:lnTo>
                    <a:pt x="104713" y="36543"/>
                  </a:lnTo>
                  <a:lnTo>
                    <a:pt x="105419" y="35550"/>
                  </a:lnTo>
                  <a:lnTo>
                    <a:pt x="106594" y="34888"/>
                  </a:lnTo>
                  <a:lnTo>
                    <a:pt x="108084" y="34447"/>
                  </a:lnTo>
                  <a:lnTo>
                    <a:pt x="113551" y="30454"/>
                  </a:lnTo>
                  <a:lnTo>
                    <a:pt x="115697" y="26773"/>
                  </a:lnTo>
                  <a:lnTo>
                    <a:pt x="116269" y="24803"/>
                  </a:lnTo>
                  <a:lnTo>
                    <a:pt x="110332" y="11918"/>
                  </a:lnTo>
                  <a:lnTo>
                    <a:pt x="101566" y="4423"/>
                  </a:lnTo>
                  <a:lnTo>
                    <a:pt x="96265" y="1437"/>
                  </a:lnTo>
                  <a:lnTo>
                    <a:pt x="82849" y="0"/>
                  </a:lnTo>
                  <a:lnTo>
                    <a:pt x="75320" y="606"/>
                  </a:lnTo>
                  <a:lnTo>
                    <a:pt x="51240" y="11568"/>
                  </a:lnTo>
                  <a:lnTo>
                    <a:pt x="26232" y="34965"/>
                  </a:lnTo>
                  <a:lnTo>
                    <a:pt x="7689" y="64239"/>
                  </a:lnTo>
                  <a:lnTo>
                    <a:pt x="0" y="88514"/>
                  </a:lnTo>
                  <a:lnTo>
                    <a:pt x="1965" y="102436"/>
                  </a:lnTo>
                  <a:lnTo>
                    <a:pt x="4464" y="109112"/>
                  </a:lnTo>
                  <a:lnTo>
                    <a:pt x="14767" y="120293"/>
                  </a:lnTo>
                  <a:lnTo>
                    <a:pt x="57564" y="149120"/>
                  </a:lnTo>
                  <a:lnTo>
                    <a:pt x="86823" y="172852"/>
                  </a:lnTo>
                  <a:lnTo>
                    <a:pt x="102407" y="191895"/>
                  </a:lnTo>
                  <a:lnTo>
                    <a:pt x="108862" y="212119"/>
                  </a:lnTo>
                  <a:lnTo>
                    <a:pt x="108674" y="231455"/>
                  </a:lnTo>
                  <a:lnTo>
                    <a:pt x="103886" y="247104"/>
                  </a:lnTo>
                  <a:lnTo>
                    <a:pt x="95173" y="259234"/>
                  </a:lnTo>
                  <a:lnTo>
                    <a:pt x="89886" y="264444"/>
                  </a:lnTo>
                  <a:lnTo>
                    <a:pt x="76486" y="270232"/>
                  </a:lnTo>
                  <a:lnTo>
                    <a:pt x="48259" y="273949"/>
                  </a:lnTo>
                  <a:lnTo>
                    <a:pt x="35172" y="270694"/>
                  </a:lnTo>
                  <a:lnTo>
                    <a:pt x="28719" y="267851"/>
                  </a:lnTo>
                  <a:lnTo>
                    <a:pt x="19667" y="259047"/>
                  </a:lnTo>
                  <a:lnTo>
                    <a:pt x="9463" y="243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072"/>
            <p:cNvSpPr/>
            <p:nvPr>
              <p:custDataLst>
                <p:tags r:id="rId249"/>
              </p:custDataLst>
            </p:nvPr>
          </p:nvSpPr>
          <p:spPr>
            <a:xfrm>
              <a:off x="2080519" y="3229080"/>
              <a:ext cx="59432" cy="257038"/>
            </a:xfrm>
            <a:custGeom>
              <a:avLst/>
              <a:gdLst/>
              <a:ahLst/>
              <a:cxnLst/>
              <a:rect l="0" t="0" r="0" b="0"/>
              <a:pathLst>
                <a:path w="59432" h="257038">
                  <a:moveTo>
                    <a:pt x="53081" y="9420"/>
                  </a:moveTo>
                  <a:lnTo>
                    <a:pt x="53081" y="9420"/>
                  </a:lnTo>
                  <a:lnTo>
                    <a:pt x="44243" y="582"/>
                  </a:lnTo>
                  <a:lnTo>
                    <a:pt x="41544" y="0"/>
                  </a:lnTo>
                  <a:lnTo>
                    <a:pt x="34783" y="1235"/>
                  </a:lnTo>
                  <a:lnTo>
                    <a:pt x="31710" y="4669"/>
                  </a:lnTo>
                  <a:lnTo>
                    <a:pt x="26414" y="16010"/>
                  </a:lnTo>
                  <a:lnTo>
                    <a:pt x="21629" y="62907"/>
                  </a:lnTo>
                  <a:lnTo>
                    <a:pt x="18406" y="95986"/>
                  </a:lnTo>
                  <a:lnTo>
                    <a:pt x="12740" y="133736"/>
                  </a:lnTo>
                  <a:lnTo>
                    <a:pt x="6224" y="171916"/>
                  </a:lnTo>
                  <a:lnTo>
                    <a:pt x="0" y="219061"/>
                  </a:lnTo>
                  <a:lnTo>
                    <a:pt x="797" y="241823"/>
                  </a:lnTo>
                  <a:lnTo>
                    <a:pt x="4114" y="249022"/>
                  </a:lnTo>
                  <a:lnTo>
                    <a:pt x="9147" y="253821"/>
                  </a:lnTo>
                  <a:lnTo>
                    <a:pt x="15325" y="257021"/>
                  </a:lnTo>
                  <a:lnTo>
                    <a:pt x="22266" y="257037"/>
                  </a:lnTo>
                  <a:lnTo>
                    <a:pt x="37504" y="251411"/>
                  </a:lnTo>
                  <a:lnTo>
                    <a:pt x="48039" y="239973"/>
                  </a:lnTo>
                  <a:lnTo>
                    <a:pt x="59431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073"/>
            <p:cNvSpPr/>
            <p:nvPr>
              <p:custDataLst>
                <p:tags r:id="rId250"/>
              </p:custDataLst>
            </p:nvPr>
          </p:nvSpPr>
          <p:spPr>
            <a:xfrm>
              <a:off x="1996879" y="3352800"/>
              <a:ext cx="136722" cy="38101"/>
            </a:xfrm>
            <a:custGeom>
              <a:avLst/>
              <a:gdLst/>
              <a:ahLst/>
              <a:cxnLst/>
              <a:rect l="0" t="0" r="0" b="0"/>
              <a:pathLst>
                <a:path w="1367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6" y="34729"/>
                  </a:lnTo>
                  <a:lnTo>
                    <a:pt x="39841" y="26563"/>
                  </a:lnTo>
                  <a:lnTo>
                    <a:pt x="79480" y="1602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93"/>
          <p:cNvGrpSpPr/>
          <p:nvPr/>
        </p:nvGrpSpPr>
        <p:grpSpPr>
          <a:xfrm>
            <a:off x="7889613" y="2454756"/>
            <a:ext cx="1635388" cy="313845"/>
            <a:chOff x="7889613" y="2454756"/>
            <a:chExt cx="1635388" cy="313845"/>
          </a:xfrm>
        </p:grpSpPr>
        <p:sp>
          <p:nvSpPr>
            <p:cNvPr id="210" name="SMARTInkShape-2074"/>
            <p:cNvSpPr/>
            <p:nvPr>
              <p:custDataLst>
                <p:tags r:id="rId225"/>
              </p:custDataLst>
            </p:nvPr>
          </p:nvSpPr>
          <p:spPr>
            <a:xfrm>
              <a:off x="7889613" y="2454756"/>
              <a:ext cx="134215" cy="277043"/>
            </a:xfrm>
            <a:custGeom>
              <a:avLst/>
              <a:gdLst/>
              <a:ahLst/>
              <a:cxnLst/>
              <a:rect l="0" t="0" r="0" b="0"/>
              <a:pathLst>
                <a:path w="134215" h="277043">
                  <a:moveTo>
                    <a:pt x="79637" y="199544"/>
                  </a:moveTo>
                  <a:lnTo>
                    <a:pt x="79637" y="199544"/>
                  </a:lnTo>
                  <a:lnTo>
                    <a:pt x="70798" y="185238"/>
                  </a:lnTo>
                  <a:lnTo>
                    <a:pt x="61339" y="178529"/>
                  </a:lnTo>
                  <a:lnTo>
                    <a:pt x="49867" y="177974"/>
                  </a:lnTo>
                  <a:lnTo>
                    <a:pt x="42856" y="178814"/>
                  </a:lnTo>
                  <a:lnTo>
                    <a:pt x="29423" y="185392"/>
                  </a:lnTo>
                  <a:lnTo>
                    <a:pt x="22878" y="190109"/>
                  </a:lnTo>
                  <a:lnTo>
                    <a:pt x="6924" y="213603"/>
                  </a:lnTo>
                  <a:lnTo>
                    <a:pt x="0" y="239536"/>
                  </a:lnTo>
                  <a:lnTo>
                    <a:pt x="2145" y="254713"/>
                  </a:lnTo>
                  <a:lnTo>
                    <a:pt x="4692" y="261723"/>
                  </a:lnTo>
                  <a:lnTo>
                    <a:pt x="13167" y="271394"/>
                  </a:lnTo>
                  <a:lnTo>
                    <a:pt x="18390" y="274961"/>
                  </a:lnTo>
                  <a:lnTo>
                    <a:pt x="31720" y="277042"/>
                  </a:lnTo>
                  <a:lnTo>
                    <a:pt x="39226" y="276609"/>
                  </a:lnTo>
                  <a:lnTo>
                    <a:pt x="63273" y="265887"/>
                  </a:lnTo>
                  <a:lnTo>
                    <a:pt x="91644" y="245934"/>
                  </a:lnTo>
                  <a:lnTo>
                    <a:pt x="106374" y="222749"/>
                  </a:lnTo>
                  <a:lnTo>
                    <a:pt x="117625" y="191513"/>
                  </a:lnTo>
                  <a:lnTo>
                    <a:pt x="127330" y="151760"/>
                  </a:lnTo>
                  <a:lnTo>
                    <a:pt x="132584" y="110103"/>
                  </a:lnTo>
                  <a:lnTo>
                    <a:pt x="134214" y="70892"/>
                  </a:lnTo>
                  <a:lnTo>
                    <a:pt x="130459" y="27840"/>
                  </a:lnTo>
                  <a:lnTo>
                    <a:pt x="124332" y="11283"/>
                  </a:lnTo>
                  <a:lnTo>
                    <a:pt x="120722" y="6303"/>
                  </a:lnTo>
                  <a:lnTo>
                    <a:pt x="112950" y="770"/>
                  </a:lnTo>
                  <a:lnTo>
                    <a:pt x="108901" y="0"/>
                  </a:lnTo>
                  <a:lnTo>
                    <a:pt x="100639" y="1026"/>
                  </a:lnTo>
                  <a:lnTo>
                    <a:pt x="92264" y="13242"/>
                  </a:lnTo>
                  <a:lnTo>
                    <a:pt x="84544" y="35604"/>
                  </a:lnTo>
                  <a:lnTo>
                    <a:pt x="78760" y="69061"/>
                  </a:lnTo>
                  <a:lnTo>
                    <a:pt x="77601" y="105569"/>
                  </a:lnTo>
                  <a:lnTo>
                    <a:pt x="79437" y="140844"/>
                  </a:lnTo>
                  <a:lnTo>
                    <a:pt x="85144" y="183092"/>
                  </a:lnTo>
                  <a:lnTo>
                    <a:pt x="102381" y="230331"/>
                  </a:lnTo>
                  <a:lnTo>
                    <a:pt x="111387" y="24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075"/>
            <p:cNvSpPr/>
            <p:nvPr>
              <p:custDataLst>
                <p:tags r:id="rId226"/>
              </p:custDataLst>
            </p:nvPr>
          </p:nvSpPr>
          <p:spPr>
            <a:xfrm>
              <a:off x="8089900" y="26162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0211" y="24419"/>
                  </a:lnTo>
                  <a:lnTo>
                    <a:pt x="4976" y="639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076"/>
            <p:cNvSpPr/>
            <p:nvPr>
              <p:custDataLst>
                <p:tags r:id="rId227"/>
              </p:custDataLst>
            </p:nvPr>
          </p:nvSpPr>
          <p:spPr>
            <a:xfrm>
              <a:off x="8115300" y="25426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3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077"/>
            <p:cNvSpPr/>
            <p:nvPr>
              <p:custDataLst>
                <p:tags r:id="rId228"/>
              </p:custDataLst>
            </p:nvPr>
          </p:nvSpPr>
          <p:spPr>
            <a:xfrm>
              <a:off x="8149777" y="2566001"/>
              <a:ext cx="75779" cy="137180"/>
            </a:xfrm>
            <a:custGeom>
              <a:avLst/>
              <a:gdLst/>
              <a:ahLst/>
              <a:cxnLst/>
              <a:rect l="0" t="0" r="0" b="0"/>
              <a:pathLst>
                <a:path w="75779" h="137180">
                  <a:moveTo>
                    <a:pt x="48073" y="18449"/>
                  </a:moveTo>
                  <a:lnTo>
                    <a:pt x="48073" y="18449"/>
                  </a:lnTo>
                  <a:lnTo>
                    <a:pt x="48073" y="15078"/>
                  </a:lnTo>
                  <a:lnTo>
                    <a:pt x="44702" y="6240"/>
                  </a:lnTo>
                  <a:lnTo>
                    <a:pt x="42297" y="3959"/>
                  </a:lnTo>
                  <a:lnTo>
                    <a:pt x="35863" y="1426"/>
                  </a:lnTo>
                  <a:lnTo>
                    <a:pt x="20935" y="0"/>
                  </a:lnTo>
                  <a:lnTo>
                    <a:pt x="11083" y="3429"/>
                  </a:lnTo>
                  <a:lnTo>
                    <a:pt x="6479" y="6319"/>
                  </a:lnTo>
                  <a:lnTo>
                    <a:pt x="3411" y="9657"/>
                  </a:lnTo>
                  <a:lnTo>
                    <a:pt x="0" y="17128"/>
                  </a:lnTo>
                  <a:lnTo>
                    <a:pt x="2249" y="28916"/>
                  </a:lnTo>
                  <a:lnTo>
                    <a:pt x="9362" y="43562"/>
                  </a:lnTo>
                  <a:lnTo>
                    <a:pt x="52291" y="88329"/>
                  </a:lnTo>
                  <a:lnTo>
                    <a:pt x="70724" y="110807"/>
                  </a:lnTo>
                  <a:lnTo>
                    <a:pt x="75778" y="122056"/>
                  </a:lnTo>
                  <a:lnTo>
                    <a:pt x="75011" y="126326"/>
                  </a:lnTo>
                  <a:lnTo>
                    <a:pt x="72383" y="129878"/>
                  </a:lnTo>
                  <a:lnTo>
                    <a:pt x="68512" y="132952"/>
                  </a:lnTo>
                  <a:lnTo>
                    <a:pt x="58568" y="136367"/>
                  </a:lnTo>
                  <a:lnTo>
                    <a:pt x="47092" y="137179"/>
                  </a:lnTo>
                  <a:lnTo>
                    <a:pt x="34937" y="135188"/>
                  </a:lnTo>
                  <a:lnTo>
                    <a:pt x="26243" y="130070"/>
                  </a:lnTo>
                  <a:lnTo>
                    <a:pt x="16323" y="12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078"/>
            <p:cNvSpPr/>
            <p:nvPr>
              <p:custDataLst>
                <p:tags r:id="rId229"/>
              </p:custDataLst>
            </p:nvPr>
          </p:nvSpPr>
          <p:spPr>
            <a:xfrm>
              <a:off x="8291564" y="2467669"/>
              <a:ext cx="90437" cy="262195"/>
            </a:xfrm>
            <a:custGeom>
              <a:avLst/>
              <a:gdLst/>
              <a:ahLst/>
              <a:cxnLst/>
              <a:rect l="0" t="0" r="0" b="0"/>
              <a:pathLst>
                <a:path w="90437" h="262195">
                  <a:moveTo>
                    <a:pt x="90436" y="15181"/>
                  </a:moveTo>
                  <a:lnTo>
                    <a:pt x="90436" y="15181"/>
                  </a:lnTo>
                  <a:lnTo>
                    <a:pt x="76621" y="3248"/>
                  </a:lnTo>
                  <a:lnTo>
                    <a:pt x="72760" y="875"/>
                  </a:lnTo>
                  <a:lnTo>
                    <a:pt x="68774" y="0"/>
                  </a:lnTo>
                  <a:lnTo>
                    <a:pt x="60582" y="908"/>
                  </a:lnTo>
                  <a:lnTo>
                    <a:pt x="52238" y="11189"/>
                  </a:lnTo>
                  <a:lnTo>
                    <a:pt x="35384" y="53277"/>
                  </a:lnTo>
                  <a:lnTo>
                    <a:pt x="25046" y="84323"/>
                  </a:lnTo>
                  <a:lnTo>
                    <a:pt x="14808" y="118583"/>
                  </a:lnTo>
                  <a:lnTo>
                    <a:pt x="7905" y="152625"/>
                  </a:lnTo>
                  <a:lnTo>
                    <a:pt x="52" y="200152"/>
                  </a:lnTo>
                  <a:lnTo>
                    <a:pt x="0" y="235401"/>
                  </a:lnTo>
                  <a:lnTo>
                    <a:pt x="4616" y="250875"/>
                  </a:lnTo>
                  <a:lnTo>
                    <a:pt x="10666" y="260339"/>
                  </a:lnTo>
                  <a:lnTo>
                    <a:pt x="13266" y="261875"/>
                  </a:lnTo>
                  <a:lnTo>
                    <a:pt x="15706" y="262194"/>
                  </a:lnTo>
                  <a:lnTo>
                    <a:pt x="22180" y="253141"/>
                  </a:lnTo>
                  <a:lnTo>
                    <a:pt x="33286" y="2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079"/>
            <p:cNvSpPr/>
            <p:nvPr>
              <p:custDataLst>
                <p:tags r:id="rId230"/>
              </p:custDataLst>
            </p:nvPr>
          </p:nvSpPr>
          <p:spPr>
            <a:xfrm>
              <a:off x="8262755" y="2571750"/>
              <a:ext cx="112896" cy="12701"/>
            </a:xfrm>
            <a:custGeom>
              <a:avLst/>
              <a:gdLst/>
              <a:ahLst/>
              <a:cxnLst/>
              <a:rect l="0" t="0" r="0" b="0"/>
              <a:pathLst>
                <a:path w="112896" h="12701">
                  <a:moveTo>
                    <a:pt x="17645" y="12700"/>
                  </a:moveTo>
                  <a:lnTo>
                    <a:pt x="17645" y="12700"/>
                  </a:lnTo>
                  <a:lnTo>
                    <a:pt x="10903" y="12700"/>
                  </a:lnTo>
                  <a:lnTo>
                    <a:pt x="5712" y="10819"/>
                  </a:lnTo>
                  <a:lnTo>
                    <a:pt x="0" y="7233"/>
                  </a:lnTo>
                  <a:lnTo>
                    <a:pt x="238" y="6939"/>
                  </a:lnTo>
                  <a:lnTo>
                    <a:pt x="46815" y="6373"/>
                  </a:lnTo>
                  <a:lnTo>
                    <a:pt x="85633" y="2985"/>
                  </a:lnTo>
                  <a:lnTo>
                    <a:pt x="112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080"/>
            <p:cNvSpPr/>
            <p:nvPr>
              <p:custDataLst>
                <p:tags r:id="rId231"/>
              </p:custDataLst>
            </p:nvPr>
          </p:nvSpPr>
          <p:spPr>
            <a:xfrm>
              <a:off x="8401050" y="2590800"/>
              <a:ext cx="88901" cy="140546"/>
            </a:xfrm>
            <a:custGeom>
              <a:avLst/>
              <a:gdLst/>
              <a:ahLst/>
              <a:cxnLst/>
              <a:rect l="0" t="0" r="0" b="0"/>
              <a:pathLst>
                <a:path w="88901" h="140546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5" y="10845"/>
                  </a:lnTo>
                  <a:lnTo>
                    <a:pt x="54801" y="54984"/>
                  </a:lnTo>
                  <a:lnTo>
                    <a:pt x="65749" y="75002"/>
                  </a:lnTo>
                  <a:lnTo>
                    <a:pt x="69673" y="93777"/>
                  </a:lnTo>
                  <a:lnTo>
                    <a:pt x="68360" y="110823"/>
                  </a:lnTo>
                  <a:lnTo>
                    <a:pt x="63073" y="125455"/>
                  </a:lnTo>
                  <a:lnTo>
                    <a:pt x="56019" y="135250"/>
                  </a:lnTo>
                  <a:lnTo>
                    <a:pt x="52163" y="138850"/>
                  </a:lnTo>
                  <a:lnTo>
                    <a:pt x="48181" y="140545"/>
                  </a:lnTo>
                  <a:lnTo>
                    <a:pt x="39993" y="140545"/>
                  </a:lnTo>
                  <a:lnTo>
                    <a:pt x="37246" y="138147"/>
                  </a:lnTo>
                  <a:lnTo>
                    <a:pt x="34192" y="129837"/>
                  </a:lnTo>
                  <a:lnTo>
                    <a:pt x="35844" y="109888"/>
                  </a:lnTo>
                  <a:lnTo>
                    <a:pt x="49205" y="68430"/>
                  </a:lnTo>
                  <a:lnTo>
                    <a:pt x="75458" y="2502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081"/>
            <p:cNvSpPr/>
            <p:nvPr>
              <p:custDataLst>
                <p:tags r:id="rId232"/>
              </p:custDataLst>
            </p:nvPr>
          </p:nvSpPr>
          <p:spPr>
            <a:xfrm>
              <a:off x="8540750" y="25971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082"/>
            <p:cNvSpPr/>
            <p:nvPr>
              <p:custDataLst>
                <p:tags r:id="rId233"/>
              </p:custDataLst>
            </p:nvPr>
          </p:nvSpPr>
          <p:spPr>
            <a:xfrm>
              <a:off x="8572500" y="2489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083"/>
            <p:cNvSpPr/>
            <p:nvPr>
              <p:custDataLst>
                <p:tags r:id="rId234"/>
              </p:custDataLst>
            </p:nvPr>
          </p:nvSpPr>
          <p:spPr>
            <a:xfrm>
              <a:off x="8534400" y="26225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2193" y="47660"/>
                  </a:lnTo>
                  <a:lnTo>
                    <a:pt x="17680" y="92536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084"/>
            <p:cNvSpPr/>
            <p:nvPr>
              <p:custDataLst>
                <p:tags r:id="rId235"/>
              </p:custDataLst>
            </p:nvPr>
          </p:nvSpPr>
          <p:spPr>
            <a:xfrm>
              <a:off x="8642350" y="2471033"/>
              <a:ext cx="138069" cy="247985"/>
            </a:xfrm>
            <a:custGeom>
              <a:avLst/>
              <a:gdLst/>
              <a:ahLst/>
              <a:cxnLst/>
              <a:rect l="0" t="0" r="0" b="0"/>
              <a:pathLst>
                <a:path w="138069" h="247985">
                  <a:moveTo>
                    <a:pt x="69850" y="5467"/>
                  </a:moveTo>
                  <a:lnTo>
                    <a:pt x="69850" y="5467"/>
                  </a:lnTo>
                  <a:lnTo>
                    <a:pt x="69850" y="0"/>
                  </a:lnTo>
                  <a:lnTo>
                    <a:pt x="69850" y="2749"/>
                  </a:lnTo>
                  <a:lnTo>
                    <a:pt x="61011" y="48598"/>
                  </a:lnTo>
                  <a:lnTo>
                    <a:pt x="56985" y="80375"/>
                  </a:lnTo>
                  <a:lnTo>
                    <a:pt x="52843" y="114254"/>
                  </a:lnTo>
                  <a:lnTo>
                    <a:pt x="46544" y="161094"/>
                  </a:lnTo>
                  <a:lnTo>
                    <a:pt x="40915" y="203430"/>
                  </a:lnTo>
                  <a:lnTo>
                    <a:pt x="38209" y="238850"/>
                  </a:lnTo>
                  <a:lnTo>
                    <a:pt x="41504" y="233211"/>
                  </a:lnTo>
                  <a:lnTo>
                    <a:pt x="56400" y="189475"/>
                  </a:lnTo>
                  <a:lnTo>
                    <a:pt x="68137" y="166057"/>
                  </a:lnTo>
                  <a:lnTo>
                    <a:pt x="78262" y="156098"/>
                  </a:lnTo>
                  <a:lnTo>
                    <a:pt x="83924" y="152454"/>
                  </a:lnTo>
                  <a:lnTo>
                    <a:pt x="89111" y="150730"/>
                  </a:lnTo>
                  <a:lnTo>
                    <a:pt x="98637" y="150697"/>
                  </a:lnTo>
                  <a:lnTo>
                    <a:pt x="107574" y="154915"/>
                  </a:lnTo>
                  <a:lnTo>
                    <a:pt x="111933" y="158016"/>
                  </a:lnTo>
                  <a:lnTo>
                    <a:pt x="124809" y="175864"/>
                  </a:lnTo>
                  <a:lnTo>
                    <a:pt x="136027" y="206473"/>
                  </a:lnTo>
                  <a:lnTo>
                    <a:pt x="138068" y="220392"/>
                  </a:lnTo>
                  <a:lnTo>
                    <a:pt x="135212" y="231752"/>
                  </a:lnTo>
                  <a:lnTo>
                    <a:pt x="132473" y="236757"/>
                  </a:lnTo>
                  <a:lnTo>
                    <a:pt x="121907" y="244200"/>
                  </a:lnTo>
                  <a:lnTo>
                    <a:pt x="115138" y="247172"/>
                  </a:lnTo>
                  <a:lnTo>
                    <a:pt x="85385" y="247984"/>
                  </a:lnTo>
                  <a:lnTo>
                    <a:pt x="39522" y="236869"/>
                  </a:lnTo>
                  <a:lnTo>
                    <a:pt x="16413" y="225176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085"/>
            <p:cNvSpPr/>
            <p:nvPr>
              <p:custDataLst>
                <p:tags r:id="rId236"/>
              </p:custDataLst>
            </p:nvPr>
          </p:nvSpPr>
          <p:spPr>
            <a:xfrm>
              <a:off x="8842654" y="2484134"/>
              <a:ext cx="307697" cy="259640"/>
            </a:xfrm>
            <a:custGeom>
              <a:avLst/>
              <a:gdLst/>
              <a:ahLst/>
              <a:cxnLst/>
              <a:rect l="0" t="0" r="0" b="0"/>
              <a:pathLst>
                <a:path w="307697" h="259640">
                  <a:moveTo>
                    <a:pt x="15596" y="157466"/>
                  </a:moveTo>
                  <a:lnTo>
                    <a:pt x="15596" y="157466"/>
                  </a:lnTo>
                  <a:lnTo>
                    <a:pt x="15596" y="139822"/>
                  </a:lnTo>
                  <a:lnTo>
                    <a:pt x="14891" y="140059"/>
                  </a:lnTo>
                  <a:lnTo>
                    <a:pt x="12225" y="142204"/>
                  </a:lnTo>
                  <a:lnTo>
                    <a:pt x="4765" y="165949"/>
                  </a:lnTo>
                  <a:lnTo>
                    <a:pt x="0" y="196668"/>
                  </a:lnTo>
                  <a:lnTo>
                    <a:pt x="3135" y="224272"/>
                  </a:lnTo>
                  <a:lnTo>
                    <a:pt x="9118" y="241720"/>
                  </a:lnTo>
                  <a:lnTo>
                    <a:pt x="18360" y="253238"/>
                  </a:lnTo>
                  <a:lnTo>
                    <a:pt x="23790" y="257298"/>
                  </a:lnTo>
                  <a:lnTo>
                    <a:pt x="28819" y="259298"/>
                  </a:lnTo>
                  <a:lnTo>
                    <a:pt x="38171" y="259639"/>
                  </a:lnTo>
                  <a:lnTo>
                    <a:pt x="47032" y="253676"/>
                  </a:lnTo>
                  <a:lnTo>
                    <a:pt x="67589" y="229230"/>
                  </a:lnTo>
                  <a:lnTo>
                    <a:pt x="86256" y="188497"/>
                  </a:lnTo>
                  <a:lnTo>
                    <a:pt x="95588" y="161218"/>
                  </a:lnTo>
                  <a:lnTo>
                    <a:pt x="96440" y="159967"/>
                  </a:lnTo>
                  <a:lnTo>
                    <a:pt x="97714" y="159839"/>
                  </a:lnTo>
                  <a:lnTo>
                    <a:pt x="101012" y="161578"/>
                  </a:lnTo>
                  <a:lnTo>
                    <a:pt x="119108" y="208282"/>
                  </a:lnTo>
                  <a:lnTo>
                    <a:pt x="127217" y="220267"/>
                  </a:lnTo>
                  <a:lnTo>
                    <a:pt x="137877" y="230298"/>
                  </a:lnTo>
                  <a:lnTo>
                    <a:pt x="143684" y="232832"/>
                  </a:lnTo>
                  <a:lnTo>
                    <a:pt x="155780" y="233765"/>
                  </a:lnTo>
                  <a:lnTo>
                    <a:pt x="174489" y="226953"/>
                  </a:lnTo>
                  <a:lnTo>
                    <a:pt x="193439" y="205885"/>
                  </a:lnTo>
                  <a:lnTo>
                    <a:pt x="219200" y="163816"/>
                  </a:lnTo>
                  <a:lnTo>
                    <a:pt x="235204" y="125481"/>
                  </a:lnTo>
                  <a:lnTo>
                    <a:pt x="250077" y="83984"/>
                  </a:lnTo>
                  <a:lnTo>
                    <a:pt x="266095" y="44374"/>
                  </a:lnTo>
                  <a:lnTo>
                    <a:pt x="280873" y="3050"/>
                  </a:lnTo>
                  <a:lnTo>
                    <a:pt x="280643" y="1605"/>
                  </a:lnTo>
                  <a:lnTo>
                    <a:pt x="279782" y="642"/>
                  </a:lnTo>
                  <a:lnTo>
                    <a:pt x="278503" y="0"/>
                  </a:lnTo>
                  <a:lnTo>
                    <a:pt x="276945" y="983"/>
                  </a:lnTo>
                  <a:lnTo>
                    <a:pt x="273332" y="5838"/>
                  </a:lnTo>
                  <a:lnTo>
                    <a:pt x="255832" y="47212"/>
                  </a:lnTo>
                  <a:lnTo>
                    <a:pt x="246780" y="79536"/>
                  </a:lnTo>
                  <a:lnTo>
                    <a:pt x="238054" y="113188"/>
                  </a:lnTo>
                  <a:lnTo>
                    <a:pt x="228970" y="160104"/>
                  </a:lnTo>
                  <a:lnTo>
                    <a:pt x="228162" y="198934"/>
                  </a:lnTo>
                  <a:lnTo>
                    <a:pt x="231424" y="219641"/>
                  </a:lnTo>
                  <a:lnTo>
                    <a:pt x="237577" y="233547"/>
                  </a:lnTo>
                  <a:lnTo>
                    <a:pt x="248781" y="242550"/>
                  </a:lnTo>
                  <a:lnTo>
                    <a:pt x="263168" y="248198"/>
                  </a:lnTo>
                  <a:lnTo>
                    <a:pt x="278968" y="250708"/>
                  </a:lnTo>
                  <a:lnTo>
                    <a:pt x="285721" y="249261"/>
                  </a:lnTo>
                  <a:lnTo>
                    <a:pt x="307696" y="23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086"/>
            <p:cNvSpPr/>
            <p:nvPr>
              <p:custDataLst>
                <p:tags r:id="rId237"/>
              </p:custDataLst>
            </p:nvPr>
          </p:nvSpPr>
          <p:spPr>
            <a:xfrm>
              <a:off x="9010650" y="25717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3307" y="0"/>
                  </a:lnTo>
                  <a:lnTo>
                    <a:pt x="79625" y="188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087"/>
            <p:cNvSpPr/>
            <p:nvPr>
              <p:custDataLst>
                <p:tags r:id="rId238"/>
              </p:custDataLst>
            </p:nvPr>
          </p:nvSpPr>
          <p:spPr>
            <a:xfrm>
              <a:off x="9164200" y="2504925"/>
              <a:ext cx="265268" cy="238276"/>
            </a:xfrm>
            <a:custGeom>
              <a:avLst/>
              <a:gdLst/>
              <a:ahLst/>
              <a:cxnLst/>
              <a:rect l="0" t="0" r="0" b="0"/>
              <a:pathLst>
                <a:path w="265268" h="238276">
                  <a:moveTo>
                    <a:pt x="11550" y="143025"/>
                  </a:moveTo>
                  <a:lnTo>
                    <a:pt x="11550" y="143025"/>
                  </a:lnTo>
                  <a:lnTo>
                    <a:pt x="11548" y="148492"/>
                  </a:lnTo>
                  <a:lnTo>
                    <a:pt x="14920" y="145742"/>
                  </a:lnTo>
                  <a:lnTo>
                    <a:pt x="61405" y="134342"/>
                  </a:lnTo>
                  <a:lnTo>
                    <a:pt x="73218" y="127172"/>
                  </a:lnTo>
                  <a:lnTo>
                    <a:pt x="80821" y="119281"/>
                  </a:lnTo>
                  <a:lnTo>
                    <a:pt x="82426" y="115907"/>
                  </a:lnTo>
                  <a:lnTo>
                    <a:pt x="82789" y="112951"/>
                  </a:lnTo>
                  <a:lnTo>
                    <a:pt x="82326" y="110276"/>
                  </a:lnTo>
                  <a:lnTo>
                    <a:pt x="80604" y="108492"/>
                  </a:lnTo>
                  <a:lnTo>
                    <a:pt x="74930" y="106510"/>
                  </a:lnTo>
                  <a:lnTo>
                    <a:pt x="53691" y="115508"/>
                  </a:lnTo>
                  <a:lnTo>
                    <a:pt x="28426" y="134950"/>
                  </a:lnTo>
                  <a:lnTo>
                    <a:pt x="6437" y="161956"/>
                  </a:lnTo>
                  <a:lnTo>
                    <a:pt x="575" y="178250"/>
                  </a:lnTo>
                  <a:lnTo>
                    <a:pt x="0" y="185558"/>
                  </a:lnTo>
                  <a:lnTo>
                    <a:pt x="3125" y="199323"/>
                  </a:lnTo>
                  <a:lnTo>
                    <a:pt x="5934" y="205957"/>
                  </a:lnTo>
                  <a:lnTo>
                    <a:pt x="11333" y="211085"/>
                  </a:lnTo>
                  <a:lnTo>
                    <a:pt x="35788" y="221674"/>
                  </a:lnTo>
                  <a:lnTo>
                    <a:pt x="66788" y="227869"/>
                  </a:lnTo>
                  <a:lnTo>
                    <a:pt x="105215" y="225157"/>
                  </a:lnTo>
                  <a:lnTo>
                    <a:pt x="128437" y="219274"/>
                  </a:lnTo>
                  <a:lnTo>
                    <a:pt x="146756" y="204430"/>
                  </a:lnTo>
                  <a:lnTo>
                    <a:pt x="175761" y="157036"/>
                  </a:lnTo>
                  <a:lnTo>
                    <a:pt x="185323" y="128126"/>
                  </a:lnTo>
                  <a:lnTo>
                    <a:pt x="184548" y="121804"/>
                  </a:lnTo>
                  <a:lnTo>
                    <a:pt x="181917" y="116883"/>
                  </a:lnTo>
                  <a:lnTo>
                    <a:pt x="174052" y="110239"/>
                  </a:lnTo>
                  <a:lnTo>
                    <a:pt x="165851" y="107287"/>
                  </a:lnTo>
                  <a:lnTo>
                    <a:pt x="153741" y="113501"/>
                  </a:lnTo>
                  <a:lnTo>
                    <a:pt x="140363" y="125670"/>
                  </a:lnTo>
                  <a:lnTo>
                    <a:pt x="125604" y="149093"/>
                  </a:lnTo>
                  <a:lnTo>
                    <a:pt x="117859" y="177357"/>
                  </a:lnTo>
                  <a:lnTo>
                    <a:pt x="118300" y="195207"/>
                  </a:lnTo>
                  <a:lnTo>
                    <a:pt x="122728" y="208786"/>
                  </a:lnTo>
                  <a:lnTo>
                    <a:pt x="125885" y="214382"/>
                  </a:lnTo>
                  <a:lnTo>
                    <a:pt x="129401" y="218113"/>
                  </a:lnTo>
                  <a:lnTo>
                    <a:pt x="137071" y="222259"/>
                  </a:lnTo>
                  <a:lnTo>
                    <a:pt x="141797" y="221953"/>
                  </a:lnTo>
                  <a:lnTo>
                    <a:pt x="164591" y="211323"/>
                  </a:lnTo>
                  <a:lnTo>
                    <a:pt x="170728" y="207607"/>
                  </a:lnTo>
                  <a:lnTo>
                    <a:pt x="189476" y="182151"/>
                  </a:lnTo>
                  <a:lnTo>
                    <a:pt x="211808" y="137685"/>
                  </a:lnTo>
                  <a:lnTo>
                    <a:pt x="228024" y="100670"/>
                  </a:lnTo>
                  <a:lnTo>
                    <a:pt x="243228" y="63523"/>
                  </a:lnTo>
                  <a:lnTo>
                    <a:pt x="258309" y="22337"/>
                  </a:lnTo>
                  <a:lnTo>
                    <a:pt x="264597" y="454"/>
                  </a:lnTo>
                  <a:lnTo>
                    <a:pt x="264914" y="0"/>
                  </a:lnTo>
                  <a:lnTo>
                    <a:pt x="265126" y="403"/>
                  </a:lnTo>
                  <a:lnTo>
                    <a:pt x="265267" y="1377"/>
                  </a:lnTo>
                  <a:lnTo>
                    <a:pt x="250990" y="20971"/>
                  </a:lnTo>
                  <a:lnTo>
                    <a:pt x="239521" y="55983"/>
                  </a:lnTo>
                  <a:lnTo>
                    <a:pt x="235494" y="98341"/>
                  </a:lnTo>
                  <a:lnTo>
                    <a:pt x="235007" y="144916"/>
                  </a:lnTo>
                  <a:lnTo>
                    <a:pt x="239018" y="184742"/>
                  </a:lnTo>
                  <a:lnTo>
                    <a:pt x="245750" y="230347"/>
                  </a:lnTo>
                  <a:lnTo>
                    <a:pt x="246500" y="23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088"/>
            <p:cNvSpPr/>
            <p:nvPr>
              <p:custDataLst>
                <p:tags r:id="rId239"/>
              </p:custDataLst>
            </p:nvPr>
          </p:nvSpPr>
          <p:spPr>
            <a:xfrm>
              <a:off x="9518650" y="2768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94"/>
          <p:cNvGrpSpPr/>
          <p:nvPr/>
        </p:nvGrpSpPr>
        <p:grpSpPr>
          <a:xfrm>
            <a:off x="6356352" y="2441343"/>
            <a:ext cx="1174208" cy="481511"/>
            <a:chOff x="6356352" y="2441343"/>
            <a:chExt cx="1174208" cy="481511"/>
          </a:xfrm>
        </p:grpSpPr>
        <p:sp>
          <p:nvSpPr>
            <p:cNvPr id="226" name="SMARTInkShape-2089"/>
            <p:cNvSpPr/>
            <p:nvPr>
              <p:custDataLst>
                <p:tags r:id="rId220"/>
              </p:custDataLst>
            </p:nvPr>
          </p:nvSpPr>
          <p:spPr>
            <a:xfrm>
              <a:off x="6356352" y="2478162"/>
              <a:ext cx="209549" cy="249085"/>
            </a:xfrm>
            <a:custGeom>
              <a:avLst/>
              <a:gdLst/>
              <a:ahLst/>
              <a:cxnLst/>
              <a:rect l="0" t="0" r="0" b="0"/>
              <a:pathLst>
                <a:path w="209549" h="249085">
                  <a:moveTo>
                    <a:pt x="12698" y="61838"/>
                  </a:moveTo>
                  <a:lnTo>
                    <a:pt x="12698" y="61838"/>
                  </a:lnTo>
                  <a:lnTo>
                    <a:pt x="12698" y="98466"/>
                  </a:lnTo>
                  <a:lnTo>
                    <a:pt x="9327" y="136504"/>
                  </a:lnTo>
                  <a:lnTo>
                    <a:pt x="7231" y="179054"/>
                  </a:lnTo>
                  <a:lnTo>
                    <a:pt x="2158" y="225424"/>
                  </a:lnTo>
                  <a:lnTo>
                    <a:pt x="188" y="249084"/>
                  </a:lnTo>
                  <a:lnTo>
                    <a:pt x="5" y="204055"/>
                  </a:lnTo>
                  <a:lnTo>
                    <a:pt x="0" y="158539"/>
                  </a:lnTo>
                  <a:lnTo>
                    <a:pt x="1881" y="123161"/>
                  </a:lnTo>
                  <a:lnTo>
                    <a:pt x="6480" y="91209"/>
                  </a:lnTo>
                  <a:lnTo>
                    <a:pt x="15578" y="72305"/>
                  </a:lnTo>
                  <a:lnTo>
                    <a:pt x="24796" y="62962"/>
                  </a:lnTo>
                  <a:lnTo>
                    <a:pt x="29230" y="60471"/>
                  </a:lnTo>
                  <a:lnTo>
                    <a:pt x="34301" y="60927"/>
                  </a:lnTo>
                  <a:lnTo>
                    <a:pt x="45584" y="67077"/>
                  </a:lnTo>
                  <a:lnTo>
                    <a:pt x="86019" y="112607"/>
                  </a:lnTo>
                  <a:lnTo>
                    <a:pt x="118092" y="157631"/>
                  </a:lnTo>
                  <a:lnTo>
                    <a:pt x="145543" y="199345"/>
                  </a:lnTo>
                  <a:lnTo>
                    <a:pt x="164606" y="224859"/>
                  </a:lnTo>
                  <a:lnTo>
                    <a:pt x="167592" y="226963"/>
                  </a:lnTo>
                  <a:lnTo>
                    <a:pt x="170288" y="227660"/>
                  </a:lnTo>
                  <a:lnTo>
                    <a:pt x="172791" y="227419"/>
                  </a:lnTo>
                  <a:lnTo>
                    <a:pt x="174460" y="225848"/>
                  </a:lnTo>
                  <a:lnTo>
                    <a:pt x="180730" y="202562"/>
                  </a:lnTo>
                  <a:lnTo>
                    <a:pt x="186507" y="169307"/>
                  </a:lnTo>
                  <a:lnTo>
                    <a:pt x="192487" y="136648"/>
                  </a:lnTo>
                  <a:lnTo>
                    <a:pt x="199141" y="97909"/>
                  </a:lnTo>
                  <a:lnTo>
                    <a:pt x="204453" y="54821"/>
                  </a:lnTo>
                  <a:lnTo>
                    <a:pt x="208541" y="10958"/>
                  </a:lnTo>
                  <a:lnTo>
                    <a:pt x="209415" y="0"/>
                  </a:lnTo>
                  <a:lnTo>
                    <a:pt x="209548" y="1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90"/>
            <p:cNvSpPr/>
            <p:nvPr>
              <p:custDataLst>
                <p:tags r:id="rId221"/>
              </p:custDataLst>
            </p:nvPr>
          </p:nvSpPr>
          <p:spPr>
            <a:xfrm>
              <a:off x="6601847" y="2603004"/>
              <a:ext cx="78650" cy="105126"/>
            </a:xfrm>
            <a:custGeom>
              <a:avLst/>
              <a:gdLst/>
              <a:ahLst/>
              <a:cxnLst/>
              <a:rect l="0" t="0" r="0" b="0"/>
              <a:pathLst>
                <a:path w="78650" h="105126">
                  <a:moveTo>
                    <a:pt x="40253" y="13196"/>
                  </a:moveTo>
                  <a:lnTo>
                    <a:pt x="40253" y="13196"/>
                  </a:lnTo>
                  <a:lnTo>
                    <a:pt x="30139" y="3083"/>
                  </a:lnTo>
                  <a:lnTo>
                    <a:pt x="26455" y="810"/>
                  </a:lnTo>
                  <a:lnTo>
                    <a:pt x="23293" y="0"/>
                  </a:lnTo>
                  <a:lnTo>
                    <a:pt x="17193" y="981"/>
                  </a:lnTo>
                  <a:lnTo>
                    <a:pt x="9777" y="3769"/>
                  </a:lnTo>
                  <a:lnTo>
                    <a:pt x="3660" y="14886"/>
                  </a:lnTo>
                  <a:lnTo>
                    <a:pt x="0" y="31586"/>
                  </a:lnTo>
                  <a:lnTo>
                    <a:pt x="2613" y="60116"/>
                  </a:lnTo>
                  <a:lnTo>
                    <a:pt x="8472" y="78029"/>
                  </a:lnTo>
                  <a:lnTo>
                    <a:pt x="17661" y="91635"/>
                  </a:lnTo>
                  <a:lnTo>
                    <a:pt x="23076" y="97238"/>
                  </a:lnTo>
                  <a:lnTo>
                    <a:pt x="36617" y="103465"/>
                  </a:lnTo>
                  <a:lnTo>
                    <a:pt x="44179" y="105125"/>
                  </a:lnTo>
                  <a:lnTo>
                    <a:pt x="50631" y="104821"/>
                  </a:lnTo>
                  <a:lnTo>
                    <a:pt x="61563" y="100720"/>
                  </a:lnTo>
                  <a:lnTo>
                    <a:pt x="75652" y="87107"/>
                  </a:lnTo>
                  <a:lnTo>
                    <a:pt x="77963" y="80814"/>
                  </a:lnTo>
                  <a:lnTo>
                    <a:pt x="78649" y="66297"/>
                  </a:lnTo>
                  <a:lnTo>
                    <a:pt x="66459" y="29405"/>
                  </a:lnTo>
                  <a:lnTo>
                    <a:pt x="64074" y="24002"/>
                  </a:lnTo>
                  <a:lnTo>
                    <a:pt x="61072" y="20400"/>
                  </a:lnTo>
                  <a:lnTo>
                    <a:pt x="46603" y="13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91"/>
            <p:cNvSpPr/>
            <p:nvPr>
              <p:custDataLst>
                <p:tags r:id="rId222"/>
              </p:custDataLst>
            </p:nvPr>
          </p:nvSpPr>
          <p:spPr>
            <a:xfrm>
              <a:off x="6724650" y="2565400"/>
              <a:ext cx="101601" cy="143168"/>
            </a:xfrm>
            <a:custGeom>
              <a:avLst/>
              <a:gdLst/>
              <a:ahLst/>
              <a:cxnLst/>
              <a:rect l="0" t="0" r="0" b="0"/>
              <a:pathLst>
                <a:path w="101601" h="143168">
                  <a:moveTo>
                    <a:pt x="0" y="25400"/>
                  </a:moveTo>
                  <a:lnTo>
                    <a:pt x="0" y="25400"/>
                  </a:lnTo>
                  <a:lnTo>
                    <a:pt x="0" y="19311"/>
                  </a:lnTo>
                  <a:lnTo>
                    <a:pt x="10113" y="22498"/>
                  </a:lnTo>
                  <a:lnTo>
                    <a:pt x="33198" y="45811"/>
                  </a:lnTo>
                  <a:lnTo>
                    <a:pt x="69065" y="90499"/>
                  </a:lnTo>
                  <a:lnTo>
                    <a:pt x="81925" y="116263"/>
                  </a:lnTo>
                  <a:lnTo>
                    <a:pt x="86833" y="135029"/>
                  </a:lnTo>
                  <a:lnTo>
                    <a:pt x="86815" y="138703"/>
                  </a:lnTo>
                  <a:lnTo>
                    <a:pt x="86099" y="141152"/>
                  </a:lnTo>
                  <a:lnTo>
                    <a:pt x="84916" y="142785"/>
                  </a:lnTo>
                  <a:lnTo>
                    <a:pt x="82716" y="143167"/>
                  </a:lnTo>
                  <a:lnTo>
                    <a:pt x="76509" y="141712"/>
                  </a:lnTo>
                  <a:lnTo>
                    <a:pt x="70927" y="133068"/>
                  </a:lnTo>
                  <a:lnTo>
                    <a:pt x="61596" y="94411"/>
                  </a:lnTo>
                  <a:lnTo>
                    <a:pt x="65209" y="53530"/>
                  </a:lnTo>
                  <a:lnTo>
                    <a:pt x="75216" y="23622"/>
                  </a:lnTo>
                  <a:lnTo>
                    <a:pt x="84934" y="1214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092"/>
            <p:cNvSpPr/>
            <p:nvPr>
              <p:custDataLst>
                <p:tags r:id="rId223"/>
              </p:custDataLst>
            </p:nvPr>
          </p:nvSpPr>
          <p:spPr>
            <a:xfrm>
              <a:off x="6902450" y="2578100"/>
              <a:ext cx="177801" cy="147170"/>
            </a:xfrm>
            <a:custGeom>
              <a:avLst/>
              <a:gdLst/>
              <a:ahLst/>
              <a:cxnLst/>
              <a:rect l="0" t="0" r="0" b="0"/>
              <a:pathLst>
                <a:path w="177801" h="147170">
                  <a:moveTo>
                    <a:pt x="0" y="0"/>
                  </a:moveTo>
                  <a:lnTo>
                    <a:pt x="0" y="0"/>
                  </a:lnTo>
                  <a:lnTo>
                    <a:pt x="1411" y="22381"/>
                  </a:lnTo>
                  <a:lnTo>
                    <a:pt x="11933" y="60526"/>
                  </a:lnTo>
                  <a:lnTo>
                    <a:pt x="21015" y="105246"/>
                  </a:lnTo>
                  <a:lnTo>
                    <a:pt x="25014" y="144863"/>
                  </a:lnTo>
                  <a:lnTo>
                    <a:pt x="25848" y="146670"/>
                  </a:lnTo>
                  <a:lnTo>
                    <a:pt x="27110" y="147169"/>
                  </a:lnTo>
                  <a:lnTo>
                    <a:pt x="28656" y="146795"/>
                  </a:lnTo>
                  <a:lnTo>
                    <a:pt x="29687" y="144430"/>
                  </a:lnTo>
                  <a:lnTo>
                    <a:pt x="33510" y="96813"/>
                  </a:lnTo>
                  <a:lnTo>
                    <a:pt x="40564" y="49854"/>
                  </a:lnTo>
                  <a:lnTo>
                    <a:pt x="44388" y="21502"/>
                  </a:lnTo>
                  <a:lnTo>
                    <a:pt x="45819" y="18568"/>
                  </a:lnTo>
                  <a:lnTo>
                    <a:pt x="47479" y="16612"/>
                  </a:lnTo>
                  <a:lnTo>
                    <a:pt x="49998" y="16014"/>
                  </a:lnTo>
                  <a:lnTo>
                    <a:pt x="56557" y="17230"/>
                  </a:lnTo>
                  <a:lnTo>
                    <a:pt x="64177" y="23886"/>
                  </a:lnTo>
                  <a:lnTo>
                    <a:pt x="71563" y="34605"/>
                  </a:lnTo>
                  <a:lnTo>
                    <a:pt x="80170" y="60719"/>
                  </a:lnTo>
                  <a:lnTo>
                    <a:pt x="82410" y="75294"/>
                  </a:lnTo>
                  <a:lnTo>
                    <a:pt x="106311" y="28646"/>
                  </a:lnTo>
                  <a:lnTo>
                    <a:pt x="122046" y="10683"/>
                  </a:lnTo>
                  <a:lnTo>
                    <a:pt x="133970" y="4748"/>
                  </a:lnTo>
                  <a:lnTo>
                    <a:pt x="140113" y="3165"/>
                  </a:lnTo>
                  <a:lnTo>
                    <a:pt x="152584" y="5170"/>
                  </a:lnTo>
                  <a:lnTo>
                    <a:pt x="158872" y="7680"/>
                  </a:lnTo>
                  <a:lnTo>
                    <a:pt x="163770" y="12881"/>
                  </a:lnTo>
                  <a:lnTo>
                    <a:pt x="171094" y="28068"/>
                  </a:lnTo>
                  <a:lnTo>
                    <a:pt x="176916" y="69923"/>
                  </a:lnTo>
                  <a:lnTo>
                    <a:pt x="177749" y="116912"/>
                  </a:lnTo>
                  <a:lnTo>
                    <a:pt x="1778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93"/>
            <p:cNvSpPr/>
            <p:nvPr>
              <p:custDataLst>
                <p:tags r:id="rId224"/>
              </p:custDataLst>
            </p:nvPr>
          </p:nvSpPr>
          <p:spPr>
            <a:xfrm>
              <a:off x="7129432" y="2441343"/>
              <a:ext cx="401128" cy="481511"/>
            </a:xfrm>
            <a:custGeom>
              <a:avLst/>
              <a:gdLst/>
              <a:ahLst/>
              <a:cxnLst/>
              <a:rect l="0" t="0" r="0" b="0"/>
              <a:pathLst>
                <a:path w="401128" h="481511">
                  <a:moveTo>
                    <a:pt x="71468" y="168507"/>
                  </a:moveTo>
                  <a:lnTo>
                    <a:pt x="71468" y="168507"/>
                  </a:lnTo>
                  <a:lnTo>
                    <a:pt x="62629" y="154201"/>
                  </a:lnTo>
                  <a:lnTo>
                    <a:pt x="56541" y="147492"/>
                  </a:lnTo>
                  <a:lnTo>
                    <a:pt x="48606" y="145056"/>
                  </a:lnTo>
                  <a:lnTo>
                    <a:pt x="38729" y="144679"/>
                  </a:lnTo>
                  <a:lnTo>
                    <a:pt x="29636" y="146863"/>
                  </a:lnTo>
                  <a:lnTo>
                    <a:pt x="13213" y="155430"/>
                  </a:lnTo>
                  <a:lnTo>
                    <a:pt x="4889" y="164811"/>
                  </a:lnTo>
                  <a:lnTo>
                    <a:pt x="1682" y="170277"/>
                  </a:lnTo>
                  <a:lnTo>
                    <a:pt x="0" y="183875"/>
                  </a:lnTo>
                  <a:lnTo>
                    <a:pt x="2309" y="199326"/>
                  </a:lnTo>
                  <a:lnTo>
                    <a:pt x="11544" y="221775"/>
                  </a:lnTo>
                  <a:lnTo>
                    <a:pt x="19200" y="230517"/>
                  </a:lnTo>
                  <a:lnTo>
                    <a:pt x="34814" y="239405"/>
                  </a:lnTo>
                  <a:lnTo>
                    <a:pt x="39977" y="239761"/>
                  </a:lnTo>
                  <a:lnTo>
                    <a:pt x="49476" y="236394"/>
                  </a:lnTo>
                  <a:lnTo>
                    <a:pt x="56519" y="230194"/>
                  </a:lnTo>
                  <a:lnTo>
                    <a:pt x="64452" y="216888"/>
                  </a:lnTo>
                  <a:lnTo>
                    <a:pt x="68350" y="205532"/>
                  </a:lnTo>
                  <a:lnTo>
                    <a:pt x="69838" y="188650"/>
                  </a:lnTo>
                  <a:lnTo>
                    <a:pt x="67687" y="181457"/>
                  </a:lnTo>
                  <a:lnTo>
                    <a:pt x="66831" y="179963"/>
                  </a:lnTo>
                  <a:lnTo>
                    <a:pt x="66259" y="179672"/>
                  </a:lnTo>
                  <a:lnTo>
                    <a:pt x="65878" y="180184"/>
                  </a:lnTo>
                  <a:lnTo>
                    <a:pt x="65343" y="191017"/>
                  </a:lnTo>
                  <a:lnTo>
                    <a:pt x="71925" y="207632"/>
                  </a:lnTo>
                  <a:lnTo>
                    <a:pt x="94977" y="235958"/>
                  </a:lnTo>
                  <a:lnTo>
                    <a:pt x="103319" y="240819"/>
                  </a:lnTo>
                  <a:lnTo>
                    <a:pt x="107518" y="242115"/>
                  </a:lnTo>
                  <a:lnTo>
                    <a:pt x="123542" y="240568"/>
                  </a:lnTo>
                  <a:lnTo>
                    <a:pt x="133653" y="233695"/>
                  </a:lnTo>
                  <a:lnTo>
                    <a:pt x="142144" y="222879"/>
                  </a:lnTo>
                  <a:lnTo>
                    <a:pt x="150891" y="197396"/>
                  </a:lnTo>
                  <a:lnTo>
                    <a:pt x="157951" y="150491"/>
                  </a:lnTo>
                  <a:lnTo>
                    <a:pt x="162351" y="112287"/>
                  </a:lnTo>
                  <a:lnTo>
                    <a:pt x="168540" y="73670"/>
                  </a:lnTo>
                  <a:lnTo>
                    <a:pt x="176195" y="27519"/>
                  </a:lnTo>
                  <a:lnTo>
                    <a:pt x="177280" y="10595"/>
                  </a:lnTo>
                  <a:lnTo>
                    <a:pt x="175410" y="3074"/>
                  </a:lnTo>
                  <a:lnTo>
                    <a:pt x="173924" y="2480"/>
                  </a:lnTo>
                  <a:lnTo>
                    <a:pt x="172227" y="3494"/>
                  </a:lnTo>
                  <a:lnTo>
                    <a:pt x="170391" y="5582"/>
                  </a:lnTo>
                  <a:lnTo>
                    <a:pt x="157305" y="41466"/>
                  </a:lnTo>
                  <a:lnTo>
                    <a:pt x="149364" y="72533"/>
                  </a:lnTo>
                  <a:lnTo>
                    <a:pt x="141130" y="107507"/>
                  </a:lnTo>
                  <a:lnTo>
                    <a:pt x="134180" y="142102"/>
                  </a:lnTo>
                  <a:lnTo>
                    <a:pt x="130971" y="185378"/>
                  </a:lnTo>
                  <a:lnTo>
                    <a:pt x="134881" y="222894"/>
                  </a:lnTo>
                  <a:lnTo>
                    <a:pt x="143957" y="246240"/>
                  </a:lnTo>
                  <a:lnTo>
                    <a:pt x="149076" y="252444"/>
                  </a:lnTo>
                  <a:lnTo>
                    <a:pt x="159347" y="253319"/>
                  </a:lnTo>
                  <a:lnTo>
                    <a:pt x="166037" y="252565"/>
                  </a:lnTo>
                  <a:lnTo>
                    <a:pt x="179115" y="246083"/>
                  </a:lnTo>
                  <a:lnTo>
                    <a:pt x="208128" y="221303"/>
                  </a:lnTo>
                  <a:lnTo>
                    <a:pt x="232688" y="183994"/>
                  </a:lnTo>
                  <a:lnTo>
                    <a:pt x="247543" y="147638"/>
                  </a:lnTo>
                  <a:lnTo>
                    <a:pt x="261201" y="107021"/>
                  </a:lnTo>
                  <a:lnTo>
                    <a:pt x="274328" y="67802"/>
                  </a:lnTo>
                  <a:lnTo>
                    <a:pt x="286874" y="26877"/>
                  </a:lnTo>
                  <a:lnTo>
                    <a:pt x="288794" y="11957"/>
                  </a:lnTo>
                  <a:lnTo>
                    <a:pt x="288318" y="6990"/>
                  </a:lnTo>
                  <a:lnTo>
                    <a:pt x="286591" y="3679"/>
                  </a:lnTo>
                  <a:lnTo>
                    <a:pt x="284027" y="1472"/>
                  </a:lnTo>
                  <a:lnTo>
                    <a:pt x="280908" y="0"/>
                  </a:lnTo>
                  <a:lnTo>
                    <a:pt x="276005" y="2547"/>
                  </a:lnTo>
                  <a:lnTo>
                    <a:pt x="263033" y="14784"/>
                  </a:lnTo>
                  <a:lnTo>
                    <a:pt x="243233" y="48249"/>
                  </a:lnTo>
                  <a:lnTo>
                    <a:pt x="232241" y="79076"/>
                  </a:lnTo>
                  <a:lnTo>
                    <a:pt x="224061" y="113238"/>
                  </a:lnTo>
                  <a:lnTo>
                    <a:pt x="220426" y="147235"/>
                  </a:lnTo>
                  <a:lnTo>
                    <a:pt x="221750" y="187997"/>
                  </a:lnTo>
                  <a:lnTo>
                    <a:pt x="229982" y="215674"/>
                  </a:lnTo>
                  <a:lnTo>
                    <a:pt x="239286" y="226630"/>
                  </a:lnTo>
                  <a:lnTo>
                    <a:pt x="244730" y="230539"/>
                  </a:lnTo>
                  <a:lnTo>
                    <a:pt x="250476" y="232439"/>
                  </a:lnTo>
                  <a:lnTo>
                    <a:pt x="262505" y="232669"/>
                  </a:lnTo>
                  <a:lnTo>
                    <a:pt x="284548" y="222090"/>
                  </a:lnTo>
                  <a:lnTo>
                    <a:pt x="296933" y="207609"/>
                  </a:lnTo>
                  <a:lnTo>
                    <a:pt x="306435" y="188708"/>
                  </a:lnTo>
                  <a:lnTo>
                    <a:pt x="314342" y="157089"/>
                  </a:lnTo>
                  <a:lnTo>
                    <a:pt x="313114" y="134199"/>
                  </a:lnTo>
                  <a:lnTo>
                    <a:pt x="311587" y="134346"/>
                  </a:lnTo>
                  <a:lnTo>
                    <a:pt x="306128" y="138273"/>
                  </a:lnTo>
                  <a:lnTo>
                    <a:pt x="302761" y="148484"/>
                  </a:lnTo>
                  <a:lnTo>
                    <a:pt x="301128" y="181079"/>
                  </a:lnTo>
                  <a:lnTo>
                    <a:pt x="303596" y="193850"/>
                  </a:lnTo>
                  <a:lnTo>
                    <a:pt x="307359" y="198808"/>
                  </a:lnTo>
                  <a:lnTo>
                    <a:pt x="319065" y="206198"/>
                  </a:lnTo>
                  <a:lnTo>
                    <a:pt x="331795" y="208071"/>
                  </a:lnTo>
                  <a:lnTo>
                    <a:pt x="360584" y="203525"/>
                  </a:lnTo>
                  <a:lnTo>
                    <a:pt x="381734" y="191113"/>
                  </a:lnTo>
                  <a:lnTo>
                    <a:pt x="391162" y="179965"/>
                  </a:lnTo>
                  <a:lnTo>
                    <a:pt x="396998" y="168660"/>
                  </a:lnTo>
                  <a:lnTo>
                    <a:pt x="400746" y="155550"/>
                  </a:lnTo>
                  <a:lnTo>
                    <a:pt x="401053" y="155635"/>
                  </a:lnTo>
                  <a:lnTo>
                    <a:pt x="396147" y="185678"/>
                  </a:lnTo>
                  <a:lnTo>
                    <a:pt x="399846" y="232864"/>
                  </a:lnTo>
                  <a:lnTo>
                    <a:pt x="401127" y="274516"/>
                  </a:lnTo>
                  <a:lnTo>
                    <a:pt x="400802" y="315393"/>
                  </a:lnTo>
                  <a:lnTo>
                    <a:pt x="396550" y="361920"/>
                  </a:lnTo>
                  <a:lnTo>
                    <a:pt x="390117" y="406594"/>
                  </a:lnTo>
                  <a:lnTo>
                    <a:pt x="378882" y="445544"/>
                  </a:lnTo>
                  <a:lnTo>
                    <a:pt x="363166" y="472764"/>
                  </a:lnTo>
                  <a:lnTo>
                    <a:pt x="353747" y="480121"/>
                  </a:lnTo>
                  <a:lnTo>
                    <a:pt x="342975" y="481510"/>
                  </a:lnTo>
                  <a:lnTo>
                    <a:pt x="337140" y="480892"/>
                  </a:lnTo>
                  <a:lnTo>
                    <a:pt x="325011" y="468917"/>
                  </a:lnTo>
                  <a:lnTo>
                    <a:pt x="303349" y="426735"/>
                  </a:lnTo>
                  <a:lnTo>
                    <a:pt x="293718" y="37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95"/>
          <p:cNvGrpSpPr/>
          <p:nvPr/>
        </p:nvGrpSpPr>
        <p:grpSpPr>
          <a:xfrm>
            <a:off x="5721350" y="2546350"/>
            <a:ext cx="145056" cy="167299"/>
            <a:chOff x="5721350" y="2546350"/>
            <a:chExt cx="145056" cy="167299"/>
          </a:xfrm>
        </p:grpSpPr>
        <p:sp>
          <p:nvSpPr>
            <p:cNvPr id="232" name="SMARTInkShape-2094"/>
            <p:cNvSpPr/>
            <p:nvPr>
              <p:custDataLst>
                <p:tags r:id="rId217"/>
              </p:custDataLst>
            </p:nvPr>
          </p:nvSpPr>
          <p:spPr>
            <a:xfrm>
              <a:off x="5791200" y="2575967"/>
              <a:ext cx="75206" cy="137682"/>
            </a:xfrm>
            <a:custGeom>
              <a:avLst/>
              <a:gdLst/>
              <a:ahLst/>
              <a:cxnLst/>
              <a:rect l="0" t="0" r="0" b="0"/>
              <a:pathLst>
                <a:path w="75206" h="137682">
                  <a:moveTo>
                    <a:pt x="57150" y="27533"/>
                  </a:moveTo>
                  <a:lnTo>
                    <a:pt x="57150" y="27533"/>
                  </a:lnTo>
                  <a:lnTo>
                    <a:pt x="27296" y="1050"/>
                  </a:lnTo>
                  <a:lnTo>
                    <a:pt x="23842" y="0"/>
                  </a:lnTo>
                  <a:lnTo>
                    <a:pt x="20834" y="6"/>
                  </a:lnTo>
                  <a:lnTo>
                    <a:pt x="7565" y="5084"/>
                  </a:lnTo>
                  <a:lnTo>
                    <a:pt x="5748" y="8334"/>
                  </a:lnTo>
                  <a:lnTo>
                    <a:pt x="5613" y="17589"/>
                  </a:lnTo>
                  <a:lnTo>
                    <a:pt x="12874" y="34699"/>
                  </a:lnTo>
                  <a:lnTo>
                    <a:pt x="27333" y="53175"/>
                  </a:lnTo>
                  <a:lnTo>
                    <a:pt x="69138" y="92329"/>
                  </a:lnTo>
                  <a:lnTo>
                    <a:pt x="74707" y="107837"/>
                  </a:lnTo>
                  <a:lnTo>
                    <a:pt x="75205" y="114936"/>
                  </a:lnTo>
                  <a:lnTo>
                    <a:pt x="73420" y="120374"/>
                  </a:lnTo>
                  <a:lnTo>
                    <a:pt x="70113" y="124704"/>
                  </a:lnTo>
                  <a:lnTo>
                    <a:pt x="60089" y="131398"/>
                  </a:lnTo>
                  <a:lnTo>
                    <a:pt x="46225" y="136725"/>
                  </a:lnTo>
                  <a:lnTo>
                    <a:pt x="32539" y="137681"/>
                  </a:lnTo>
                  <a:lnTo>
                    <a:pt x="0" y="12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95"/>
            <p:cNvSpPr/>
            <p:nvPr>
              <p:custDataLst>
                <p:tags r:id="rId218"/>
              </p:custDataLst>
            </p:nvPr>
          </p:nvSpPr>
          <p:spPr>
            <a:xfrm>
              <a:off x="5727700" y="26225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4" y="4192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96"/>
            <p:cNvSpPr/>
            <p:nvPr>
              <p:custDataLst>
                <p:tags r:id="rId219"/>
              </p:custDataLst>
            </p:nvPr>
          </p:nvSpPr>
          <p:spPr>
            <a:xfrm>
              <a:off x="5721350" y="2546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96"/>
          <p:cNvGrpSpPr/>
          <p:nvPr/>
        </p:nvGrpSpPr>
        <p:grpSpPr>
          <a:xfrm>
            <a:off x="4574334" y="2475728"/>
            <a:ext cx="740617" cy="306754"/>
            <a:chOff x="4574334" y="2475728"/>
            <a:chExt cx="740617" cy="306754"/>
          </a:xfrm>
        </p:grpSpPr>
        <p:sp>
          <p:nvSpPr>
            <p:cNvPr id="236" name="SMARTInkShape-2097"/>
            <p:cNvSpPr/>
            <p:nvPr>
              <p:custDataLst>
                <p:tags r:id="rId212"/>
              </p:custDataLst>
            </p:nvPr>
          </p:nvSpPr>
          <p:spPr>
            <a:xfrm>
              <a:off x="4591933" y="2521833"/>
              <a:ext cx="24518" cy="253118"/>
            </a:xfrm>
            <a:custGeom>
              <a:avLst/>
              <a:gdLst/>
              <a:ahLst/>
              <a:cxnLst/>
              <a:rect l="0" t="0" r="0" b="0"/>
              <a:pathLst>
                <a:path w="24518" h="2531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1116"/>
                  </a:lnTo>
                  <a:lnTo>
                    <a:pt x="0" y="6120"/>
                  </a:lnTo>
                  <a:lnTo>
                    <a:pt x="11403" y="47945"/>
                  </a:lnTo>
                  <a:lnTo>
                    <a:pt x="19534" y="86335"/>
                  </a:lnTo>
                  <a:lnTo>
                    <a:pt x="23040" y="132361"/>
                  </a:lnTo>
                  <a:lnTo>
                    <a:pt x="24079" y="178375"/>
                  </a:lnTo>
                  <a:lnTo>
                    <a:pt x="24431" y="225914"/>
                  </a:lnTo>
                  <a:lnTo>
                    <a:pt x="2451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98"/>
            <p:cNvSpPr/>
            <p:nvPr>
              <p:custDataLst>
                <p:tags r:id="rId213"/>
              </p:custDataLst>
            </p:nvPr>
          </p:nvSpPr>
          <p:spPr>
            <a:xfrm>
              <a:off x="4574334" y="2475728"/>
              <a:ext cx="188877" cy="306754"/>
            </a:xfrm>
            <a:custGeom>
              <a:avLst/>
              <a:gdLst/>
              <a:ahLst/>
              <a:cxnLst/>
              <a:rect l="0" t="0" r="0" b="0"/>
              <a:pathLst>
                <a:path w="188877" h="306754">
                  <a:moveTo>
                    <a:pt x="35766" y="108722"/>
                  </a:moveTo>
                  <a:lnTo>
                    <a:pt x="35766" y="108722"/>
                  </a:lnTo>
                  <a:lnTo>
                    <a:pt x="10036" y="79229"/>
                  </a:lnTo>
                  <a:lnTo>
                    <a:pt x="1331" y="60472"/>
                  </a:lnTo>
                  <a:lnTo>
                    <a:pt x="0" y="49883"/>
                  </a:lnTo>
                  <a:lnTo>
                    <a:pt x="1761" y="38121"/>
                  </a:lnTo>
                  <a:lnTo>
                    <a:pt x="8658" y="27720"/>
                  </a:lnTo>
                  <a:lnTo>
                    <a:pt x="20190" y="18393"/>
                  </a:lnTo>
                  <a:lnTo>
                    <a:pt x="47222" y="5915"/>
                  </a:lnTo>
                  <a:lnTo>
                    <a:pt x="69784" y="0"/>
                  </a:lnTo>
                  <a:lnTo>
                    <a:pt x="109659" y="2817"/>
                  </a:lnTo>
                  <a:lnTo>
                    <a:pt x="146012" y="15959"/>
                  </a:lnTo>
                  <a:lnTo>
                    <a:pt x="164492" y="34804"/>
                  </a:lnTo>
                  <a:lnTo>
                    <a:pt x="178350" y="60347"/>
                  </a:lnTo>
                  <a:lnTo>
                    <a:pt x="188707" y="106461"/>
                  </a:lnTo>
                  <a:lnTo>
                    <a:pt x="188876" y="139232"/>
                  </a:lnTo>
                  <a:lnTo>
                    <a:pt x="180956" y="172612"/>
                  </a:lnTo>
                  <a:lnTo>
                    <a:pt x="158748" y="219374"/>
                  </a:lnTo>
                  <a:lnTo>
                    <a:pt x="127944" y="256278"/>
                  </a:lnTo>
                  <a:lnTo>
                    <a:pt x="92006" y="283205"/>
                  </a:lnTo>
                  <a:lnTo>
                    <a:pt x="45307" y="304525"/>
                  </a:lnTo>
                  <a:lnTo>
                    <a:pt x="29188" y="306753"/>
                  </a:lnTo>
                  <a:lnTo>
                    <a:pt x="18731" y="305391"/>
                  </a:lnTo>
                  <a:lnTo>
                    <a:pt x="15943" y="304040"/>
                  </a:lnTo>
                  <a:lnTo>
                    <a:pt x="14084" y="302434"/>
                  </a:lnTo>
                  <a:lnTo>
                    <a:pt x="15667" y="299952"/>
                  </a:lnTo>
                  <a:lnTo>
                    <a:pt x="35766" y="286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99"/>
            <p:cNvSpPr/>
            <p:nvPr>
              <p:custDataLst>
                <p:tags r:id="rId214"/>
              </p:custDataLst>
            </p:nvPr>
          </p:nvSpPr>
          <p:spPr>
            <a:xfrm>
              <a:off x="4841576" y="2494899"/>
              <a:ext cx="270175" cy="245235"/>
            </a:xfrm>
            <a:custGeom>
              <a:avLst/>
              <a:gdLst/>
              <a:ahLst/>
              <a:cxnLst/>
              <a:rect l="0" t="0" r="0" b="0"/>
              <a:pathLst>
                <a:path w="270175" h="245235">
                  <a:moveTo>
                    <a:pt x="105074" y="165751"/>
                  </a:moveTo>
                  <a:lnTo>
                    <a:pt x="105074" y="165751"/>
                  </a:lnTo>
                  <a:lnTo>
                    <a:pt x="88468" y="150556"/>
                  </a:lnTo>
                  <a:lnTo>
                    <a:pt x="60110" y="138463"/>
                  </a:lnTo>
                  <a:lnTo>
                    <a:pt x="47695" y="137865"/>
                  </a:lnTo>
                  <a:lnTo>
                    <a:pt x="35122" y="140657"/>
                  </a:lnTo>
                  <a:lnTo>
                    <a:pt x="22479" y="146602"/>
                  </a:lnTo>
                  <a:lnTo>
                    <a:pt x="11686" y="159592"/>
                  </a:lnTo>
                  <a:lnTo>
                    <a:pt x="3596" y="177125"/>
                  </a:lnTo>
                  <a:lnTo>
                    <a:pt x="0" y="196676"/>
                  </a:lnTo>
                  <a:lnTo>
                    <a:pt x="2165" y="213362"/>
                  </a:lnTo>
                  <a:lnTo>
                    <a:pt x="8537" y="227128"/>
                  </a:lnTo>
                  <a:lnTo>
                    <a:pt x="18424" y="237950"/>
                  </a:lnTo>
                  <a:lnTo>
                    <a:pt x="31756" y="243701"/>
                  </a:lnTo>
                  <a:lnTo>
                    <a:pt x="39261" y="245234"/>
                  </a:lnTo>
                  <a:lnTo>
                    <a:pt x="53246" y="243175"/>
                  </a:lnTo>
                  <a:lnTo>
                    <a:pt x="66517" y="236851"/>
                  </a:lnTo>
                  <a:lnTo>
                    <a:pt x="95293" y="212900"/>
                  </a:lnTo>
                  <a:lnTo>
                    <a:pt x="97847" y="208473"/>
                  </a:lnTo>
                  <a:lnTo>
                    <a:pt x="98846" y="204110"/>
                  </a:lnTo>
                  <a:lnTo>
                    <a:pt x="98760" y="196872"/>
                  </a:lnTo>
                  <a:lnTo>
                    <a:pt x="98726" y="215141"/>
                  </a:lnTo>
                  <a:lnTo>
                    <a:pt x="102095" y="227344"/>
                  </a:lnTo>
                  <a:lnTo>
                    <a:pt x="109394" y="233813"/>
                  </a:lnTo>
                  <a:lnTo>
                    <a:pt x="114304" y="236526"/>
                  </a:lnTo>
                  <a:lnTo>
                    <a:pt x="120399" y="236923"/>
                  </a:lnTo>
                  <a:lnTo>
                    <a:pt x="134698" y="233602"/>
                  </a:lnTo>
                  <a:lnTo>
                    <a:pt x="146698" y="225540"/>
                  </a:lnTo>
                  <a:lnTo>
                    <a:pt x="169270" y="199747"/>
                  </a:lnTo>
                  <a:lnTo>
                    <a:pt x="187830" y="162262"/>
                  </a:lnTo>
                  <a:lnTo>
                    <a:pt x="196653" y="125865"/>
                  </a:lnTo>
                  <a:lnTo>
                    <a:pt x="203631" y="86641"/>
                  </a:lnTo>
                  <a:lnTo>
                    <a:pt x="211437" y="52744"/>
                  </a:lnTo>
                  <a:lnTo>
                    <a:pt x="222170" y="8772"/>
                  </a:lnTo>
                  <a:lnTo>
                    <a:pt x="224144" y="733"/>
                  </a:lnTo>
                  <a:lnTo>
                    <a:pt x="223965" y="0"/>
                  </a:lnTo>
                  <a:lnTo>
                    <a:pt x="221885" y="2949"/>
                  </a:lnTo>
                  <a:lnTo>
                    <a:pt x="212796" y="48531"/>
                  </a:lnTo>
                  <a:lnTo>
                    <a:pt x="208689" y="81197"/>
                  </a:lnTo>
                  <a:lnTo>
                    <a:pt x="204513" y="116882"/>
                  </a:lnTo>
                  <a:lnTo>
                    <a:pt x="204068" y="150147"/>
                  </a:lnTo>
                  <a:lnTo>
                    <a:pt x="207632" y="179277"/>
                  </a:lnTo>
                  <a:lnTo>
                    <a:pt x="216272" y="201631"/>
                  </a:lnTo>
                  <a:lnTo>
                    <a:pt x="233036" y="223341"/>
                  </a:lnTo>
                  <a:lnTo>
                    <a:pt x="238360" y="226722"/>
                  </a:lnTo>
                  <a:lnTo>
                    <a:pt x="243320" y="228270"/>
                  </a:lnTo>
                  <a:lnTo>
                    <a:pt x="248038" y="228597"/>
                  </a:lnTo>
                  <a:lnTo>
                    <a:pt x="252594" y="226698"/>
                  </a:lnTo>
                  <a:lnTo>
                    <a:pt x="270174" y="21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00"/>
            <p:cNvSpPr/>
            <p:nvPr>
              <p:custDataLst>
                <p:tags r:id="rId215"/>
              </p:custDataLst>
            </p:nvPr>
          </p:nvSpPr>
          <p:spPr>
            <a:xfrm>
              <a:off x="4993792" y="2590800"/>
              <a:ext cx="111609" cy="11557"/>
            </a:xfrm>
            <a:custGeom>
              <a:avLst/>
              <a:gdLst/>
              <a:ahLst/>
              <a:cxnLst/>
              <a:rect l="0" t="0" r="0" b="0"/>
              <a:pathLst>
                <a:path w="111609" h="1155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16521" y="8838"/>
                  </a:lnTo>
                  <a:lnTo>
                    <a:pt x="45569" y="11556"/>
                  </a:lnTo>
                  <a:lnTo>
                    <a:pt x="84359" y="5619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01"/>
            <p:cNvSpPr/>
            <p:nvPr>
              <p:custDataLst>
                <p:tags r:id="rId216"/>
              </p:custDataLst>
            </p:nvPr>
          </p:nvSpPr>
          <p:spPr>
            <a:xfrm>
              <a:off x="5168534" y="2592044"/>
              <a:ext cx="146417" cy="106920"/>
            </a:xfrm>
            <a:custGeom>
              <a:avLst/>
              <a:gdLst/>
              <a:ahLst/>
              <a:cxnLst/>
              <a:rect l="0" t="0" r="0" b="0"/>
              <a:pathLst>
                <a:path w="146417" h="106920">
                  <a:moveTo>
                    <a:pt x="57516" y="24156"/>
                  </a:moveTo>
                  <a:lnTo>
                    <a:pt x="57516" y="24156"/>
                  </a:lnTo>
                  <a:lnTo>
                    <a:pt x="57516" y="20785"/>
                  </a:lnTo>
                  <a:lnTo>
                    <a:pt x="55634" y="17249"/>
                  </a:lnTo>
                  <a:lnTo>
                    <a:pt x="53152" y="13325"/>
                  </a:lnTo>
                  <a:lnTo>
                    <a:pt x="51049" y="7149"/>
                  </a:lnTo>
                  <a:lnTo>
                    <a:pt x="48056" y="2957"/>
                  </a:lnTo>
                  <a:lnTo>
                    <a:pt x="44375" y="623"/>
                  </a:lnTo>
                  <a:lnTo>
                    <a:pt x="42405" y="0"/>
                  </a:lnTo>
                  <a:lnTo>
                    <a:pt x="36454" y="3072"/>
                  </a:lnTo>
                  <a:lnTo>
                    <a:pt x="17765" y="23284"/>
                  </a:lnTo>
                  <a:lnTo>
                    <a:pt x="3248" y="46318"/>
                  </a:lnTo>
                  <a:lnTo>
                    <a:pt x="0" y="62699"/>
                  </a:lnTo>
                  <a:lnTo>
                    <a:pt x="3665" y="92839"/>
                  </a:lnTo>
                  <a:lnTo>
                    <a:pt x="6799" y="98167"/>
                  </a:lnTo>
                  <a:lnTo>
                    <a:pt x="15926" y="105968"/>
                  </a:lnTo>
                  <a:lnTo>
                    <a:pt x="20617" y="106919"/>
                  </a:lnTo>
                  <a:lnTo>
                    <a:pt x="25155" y="106143"/>
                  </a:lnTo>
                  <a:lnTo>
                    <a:pt x="34667" y="100811"/>
                  </a:lnTo>
                  <a:lnTo>
                    <a:pt x="56138" y="80142"/>
                  </a:lnTo>
                  <a:lnTo>
                    <a:pt x="63959" y="68794"/>
                  </a:lnTo>
                  <a:lnTo>
                    <a:pt x="69972" y="50389"/>
                  </a:lnTo>
                  <a:lnTo>
                    <a:pt x="73566" y="70677"/>
                  </a:lnTo>
                  <a:lnTo>
                    <a:pt x="82419" y="84899"/>
                  </a:lnTo>
                  <a:lnTo>
                    <a:pt x="100722" y="98050"/>
                  </a:lnTo>
                  <a:lnTo>
                    <a:pt x="146416" y="10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97"/>
          <p:cNvGrpSpPr/>
          <p:nvPr/>
        </p:nvGrpSpPr>
        <p:grpSpPr>
          <a:xfrm>
            <a:off x="1835150" y="2370527"/>
            <a:ext cx="1682751" cy="546613"/>
            <a:chOff x="1835150" y="2370527"/>
            <a:chExt cx="1682751" cy="546613"/>
          </a:xfrm>
        </p:grpSpPr>
        <p:sp>
          <p:nvSpPr>
            <p:cNvPr id="242" name="SMARTInkShape-2102"/>
            <p:cNvSpPr/>
            <p:nvPr>
              <p:custDataLst>
                <p:tags r:id="rId196"/>
              </p:custDataLst>
            </p:nvPr>
          </p:nvSpPr>
          <p:spPr>
            <a:xfrm>
              <a:off x="2222500" y="2610451"/>
              <a:ext cx="95251" cy="206284"/>
            </a:xfrm>
            <a:custGeom>
              <a:avLst/>
              <a:gdLst/>
              <a:ahLst/>
              <a:cxnLst/>
              <a:rect l="0" t="0" r="0" b="0"/>
              <a:pathLst>
                <a:path w="95251" h="206284">
                  <a:moveTo>
                    <a:pt x="95250" y="18449"/>
                  </a:moveTo>
                  <a:lnTo>
                    <a:pt x="95250" y="18449"/>
                  </a:lnTo>
                  <a:lnTo>
                    <a:pt x="90180" y="12674"/>
                  </a:lnTo>
                  <a:lnTo>
                    <a:pt x="86411" y="6240"/>
                  </a:lnTo>
                  <a:lnTo>
                    <a:pt x="83008" y="3959"/>
                  </a:lnTo>
                  <a:lnTo>
                    <a:pt x="68810" y="750"/>
                  </a:lnTo>
                  <a:lnTo>
                    <a:pt x="59745" y="0"/>
                  </a:lnTo>
                  <a:lnTo>
                    <a:pt x="47249" y="7192"/>
                  </a:lnTo>
                  <a:lnTo>
                    <a:pt x="33700" y="19796"/>
                  </a:lnTo>
                  <a:lnTo>
                    <a:pt x="18138" y="44170"/>
                  </a:lnTo>
                  <a:lnTo>
                    <a:pt x="9002" y="65864"/>
                  </a:lnTo>
                  <a:lnTo>
                    <a:pt x="7412" y="74753"/>
                  </a:lnTo>
                  <a:lnTo>
                    <a:pt x="9409" y="88394"/>
                  </a:lnTo>
                  <a:lnTo>
                    <a:pt x="18467" y="104006"/>
                  </a:lnTo>
                  <a:lnTo>
                    <a:pt x="58081" y="145009"/>
                  </a:lnTo>
                  <a:lnTo>
                    <a:pt x="61091" y="155131"/>
                  </a:lnTo>
                  <a:lnTo>
                    <a:pt x="62429" y="169037"/>
                  </a:lnTo>
                  <a:lnTo>
                    <a:pt x="60669" y="175286"/>
                  </a:lnTo>
                  <a:lnTo>
                    <a:pt x="53070" y="185991"/>
                  </a:lnTo>
                  <a:lnTo>
                    <a:pt x="36891" y="199951"/>
                  </a:lnTo>
                  <a:lnTo>
                    <a:pt x="22981" y="204950"/>
                  </a:lnTo>
                  <a:lnTo>
                    <a:pt x="15321" y="206283"/>
                  </a:lnTo>
                  <a:lnTo>
                    <a:pt x="10214" y="204349"/>
                  </a:lnTo>
                  <a:lnTo>
                    <a:pt x="6809" y="200238"/>
                  </a:lnTo>
                  <a:lnTo>
                    <a:pt x="0" y="18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03"/>
            <p:cNvSpPr/>
            <p:nvPr>
              <p:custDataLst>
                <p:tags r:id="rId197"/>
              </p:custDataLst>
            </p:nvPr>
          </p:nvSpPr>
          <p:spPr>
            <a:xfrm>
              <a:off x="2368570" y="2624577"/>
              <a:ext cx="107931" cy="138939"/>
            </a:xfrm>
            <a:custGeom>
              <a:avLst/>
              <a:gdLst/>
              <a:ahLst/>
              <a:cxnLst/>
              <a:rect l="0" t="0" r="0" b="0"/>
              <a:pathLst>
                <a:path w="107931" h="138939">
                  <a:moveTo>
                    <a:pt x="12680" y="17023"/>
                  </a:moveTo>
                  <a:lnTo>
                    <a:pt x="12680" y="17023"/>
                  </a:lnTo>
                  <a:lnTo>
                    <a:pt x="7610" y="11248"/>
                  </a:lnTo>
                  <a:lnTo>
                    <a:pt x="1124" y="0"/>
                  </a:lnTo>
                  <a:lnTo>
                    <a:pt x="80" y="42342"/>
                  </a:lnTo>
                  <a:lnTo>
                    <a:pt x="0" y="82336"/>
                  </a:lnTo>
                  <a:lnTo>
                    <a:pt x="3354" y="123400"/>
                  </a:lnTo>
                  <a:lnTo>
                    <a:pt x="8819" y="136815"/>
                  </a:lnTo>
                  <a:lnTo>
                    <a:pt x="10106" y="138512"/>
                  </a:lnTo>
                  <a:lnTo>
                    <a:pt x="10964" y="138938"/>
                  </a:lnTo>
                  <a:lnTo>
                    <a:pt x="22593" y="130653"/>
                  </a:lnTo>
                  <a:lnTo>
                    <a:pt x="42504" y="92882"/>
                  </a:lnTo>
                  <a:lnTo>
                    <a:pt x="51699" y="56119"/>
                  </a:lnTo>
                  <a:lnTo>
                    <a:pt x="56812" y="9619"/>
                  </a:lnTo>
                  <a:lnTo>
                    <a:pt x="56989" y="6677"/>
                  </a:lnTo>
                  <a:lnTo>
                    <a:pt x="57741" y="7303"/>
                  </a:lnTo>
                  <a:lnTo>
                    <a:pt x="60459" y="11762"/>
                  </a:lnTo>
                  <a:lnTo>
                    <a:pt x="69989" y="50868"/>
                  </a:lnTo>
                  <a:lnTo>
                    <a:pt x="84798" y="96896"/>
                  </a:lnTo>
                  <a:lnTo>
                    <a:pt x="93237" y="120574"/>
                  </a:lnTo>
                  <a:lnTo>
                    <a:pt x="107930" y="1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04"/>
            <p:cNvSpPr/>
            <p:nvPr>
              <p:custDataLst>
                <p:tags r:id="rId198"/>
              </p:custDataLst>
            </p:nvPr>
          </p:nvSpPr>
          <p:spPr>
            <a:xfrm>
              <a:off x="2546352" y="2608128"/>
              <a:ext cx="132586" cy="138129"/>
            </a:xfrm>
            <a:custGeom>
              <a:avLst/>
              <a:gdLst/>
              <a:ahLst/>
              <a:cxnLst/>
              <a:rect l="0" t="0" r="0" b="0"/>
              <a:pathLst>
                <a:path w="132586" h="138129">
                  <a:moveTo>
                    <a:pt x="12698" y="14422"/>
                  </a:moveTo>
                  <a:lnTo>
                    <a:pt x="12698" y="14422"/>
                  </a:lnTo>
                  <a:lnTo>
                    <a:pt x="9327" y="14422"/>
                  </a:lnTo>
                  <a:lnTo>
                    <a:pt x="5790" y="18185"/>
                  </a:lnTo>
                  <a:lnTo>
                    <a:pt x="3859" y="21164"/>
                  </a:lnTo>
                  <a:lnTo>
                    <a:pt x="1142" y="35470"/>
                  </a:lnTo>
                  <a:lnTo>
                    <a:pt x="149" y="77419"/>
                  </a:lnTo>
                  <a:lnTo>
                    <a:pt x="11" y="121770"/>
                  </a:lnTo>
                  <a:lnTo>
                    <a:pt x="0" y="138128"/>
                  </a:lnTo>
                  <a:lnTo>
                    <a:pt x="5067" y="96897"/>
                  </a:lnTo>
                  <a:lnTo>
                    <a:pt x="10829" y="59869"/>
                  </a:lnTo>
                  <a:lnTo>
                    <a:pt x="20979" y="18800"/>
                  </a:lnTo>
                  <a:lnTo>
                    <a:pt x="24568" y="10991"/>
                  </a:lnTo>
                  <a:lnTo>
                    <a:pt x="29078" y="5785"/>
                  </a:lnTo>
                  <a:lnTo>
                    <a:pt x="39734" y="0"/>
                  </a:lnTo>
                  <a:lnTo>
                    <a:pt x="45539" y="574"/>
                  </a:lnTo>
                  <a:lnTo>
                    <a:pt x="57633" y="6856"/>
                  </a:lnTo>
                  <a:lnTo>
                    <a:pt x="61705" y="11495"/>
                  </a:lnTo>
                  <a:lnTo>
                    <a:pt x="72147" y="43644"/>
                  </a:lnTo>
                  <a:lnTo>
                    <a:pt x="72516" y="55867"/>
                  </a:lnTo>
                  <a:lnTo>
                    <a:pt x="70004" y="76120"/>
                  </a:lnTo>
                  <a:lnTo>
                    <a:pt x="69247" y="76015"/>
                  </a:lnTo>
                  <a:lnTo>
                    <a:pt x="66523" y="74017"/>
                  </a:lnTo>
                  <a:lnTo>
                    <a:pt x="66221" y="71085"/>
                  </a:lnTo>
                  <a:lnTo>
                    <a:pt x="72602" y="41901"/>
                  </a:lnTo>
                  <a:lnTo>
                    <a:pt x="81874" y="21388"/>
                  </a:lnTo>
                  <a:lnTo>
                    <a:pt x="91421" y="12109"/>
                  </a:lnTo>
                  <a:lnTo>
                    <a:pt x="96930" y="8647"/>
                  </a:lnTo>
                  <a:lnTo>
                    <a:pt x="102014" y="7750"/>
                  </a:lnTo>
                  <a:lnTo>
                    <a:pt x="106814" y="8562"/>
                  </a:lnTo>
                  <a:lnTo>
                    <a:pt x="111425" y="10516"/>
                  </a:lnTo>
                  <a:lnTo>
                    <a:pt x="120312" y="20212"/>
                  </a:lnTo>
                  <a:lnTo>
                    <a:pt x="127554" y="33928"/>
                  </a:lnTo>
                  <a:lnTo>
                    <a:pt x="132585" y="77398"/>
                  </a:lnTo>
                  <a:lnTo>
                    <a:pt x="127814" y="123865"/>
                  </a:lnTo>
                  <a:lnTo>
                    <a:pt x="126998" y="13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05"/>
            <p:cNvSpPr/>
            <p:nvPr>
              <p:custDataLst>
                <p:tags r:id="rId199"/>
              </p:custDataLst>
            </p:nvPr>
          </p:nvSpPr>
          <p:spPr>
            <a:xfrm>
              <a:off x="2711450" y="2510547"/>
              <a:ext cx="140977" cy="406593"/>
            </a:xfrm>
            <a:custGeom>
              <a:avLst/>
              <a:gdLst/>
              <a:ahLst/>
              <a:cxnLst/>
              <a:rect l="0" t="0" r="0" b="0"/>
              <a:pathLst>
                <a:path w="140977" h="406593">
                  <a:moveTo>
                    <a:pt x="57150" y="105653"/>
                  </a:moveTo>
                  <a:lnTo>
                    <a:pt x="57150" y="105653"/>
                  </a:lnTo>
                  <a:lnTo>
                    <a:pt x="46319" y="148991"/>
                  </a:lnTo>
                  <a:lnTo>
                    <a:pt x="38051" y="193706"/>
                  </a:lnTo>
                  <a:lnTo>
                    <a:pt x="31735" y="229815"/>
                  </a:lnTo>
                  <a:lnTo>
                    <a:pt x="25396" y="273675"/>
                  </a:lnTo>
                  <a:lnTo>
                    <a:pt x="20930" y="320537"/>
                  </a:lnTo>
                  <a:lnTo>
                    <a:pt x="23370" y="361939"/>
                  </a:lnTo>
                  <a:lnTo>
                    <a:pt x="33030" y="390905"/>
                  </a:lnTo>
                  <a:lnTo>
                    <a:pt x="40080" y="401765"/>
                  </a:lnTo>
                  <a:lnTo>
                    <a:pt x="45565" y="406592"/>
                  </a:lnTo>
                  <a:lnTo>
                    <a:pt x="48015" y="405762"/>
                  </a:lnTo>
                  <a:lnTo>
                    <a:pt x="52620" y="399196"/>
                  </a:lnTo>
                  <a:lnTo>
                    <a:pt x="59179" y="376857"/>
                  </a:lnTo>
                  <a:lnTo>
                    <a:pt x="62220" y="334412"/>
                  </a:lnTo>
                  <a:lnTo>
                    <a:pt x="62931" y="288462"/>
                  </a:lnTo>
                  <a:lnTo>
                    <a:pt x="63121" y="261393"/>
                  </a:lnTo>
                  <a:lnTo>
                    <a:pt x="62541" y="232763"/>
                  </a:lnTo>
                  <a:lnTo>
                    <a:pt x="61450" y="203093"/>
                  </a:lnTo>
                  <a:lnTo>
                    <a:pt x="60016" y="172730"/>
                  </a:lnTo>
                  <a:lnTo>
                    <a:pt x="60472" y="144726"/>
                  </a:lnTo>
                  <a:lnTo>
                    <a:pt x="62187" y="118296"/>
                  </a:lnTo>
                  <a:lnTo>
                    <a:pt x="67855" y="72466"/>
                  </a:lnTo>
                  <a:lnTo>
                    <a:pt x="78980" y="28244"/>
                  </a:lnTo>
                  <a:lnTo>
                    <a:pt x="87078" y="9160"/>
                  </a:lnTo>
                  <a:lnTo>
                    <a:pt x="91213" y="3930"/>
                  </a:lnTo>
                  <a:lnTo>
                    <a:pt x="95381" y="1149"/>
                  </a:lnTo>
                  <a:lnTo>
                    <a:pt x="99570" y="0"/>
                  </a:lnTo>
                  <a:lnTo>
                    <a:pt x="104480" y="2057"/>
                  </a:lnTo>
                  <a:lnTo>
                    <a:pt x="115580" y="11868"/>
                  </a:lnTo>
                  <a:lnTo>
                    <a:pt x="130358" y="43371"/>
                  </a:lnTo>
                  <a:lnTo>
                    <a:pt x="140303" y="83985"/>
                  </a:lnTo>
                  <a:lnTo>
                    <a:pt x="140976" y="120556"/>
                  </a:lnTo>
                  <a:lnTo>
                    <a:pt x="129965" y="150364"/>
                  </a:lnTo>
                  <a:lnTo>
                    <a:pt x="115383" y="164565"/>
                  </a:lnTo>
                  <a:lnTo>
                    <a:pt x="95731" y="174875"/>
                  </a:lnTo>
                  <a:lnTo>
                    <a:pt x="58312" y="183940"/>
                  </a:lnTo>
                  <a:lnTo>
                    <a:pt x="18992" y="185479"/>
                  </a:lnTo>
                  <a:lnTo>
                    <a:pt x="0" y="18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06"/>
            <p:cNvSpPr/>
            <p:nvPr>
              <p:custDataLst>
                <p:tags r:id="rId200"/>
              </p:custDataLst>
            </p:nvPr>
          </p:nvSpPr>
          <p:spPr>
            <a:xfrm>
              <a:off x="2867887" y="2370527"/>
              <a:ext cx="110724" cy="341350"/>
            </a:xfrm>
            <a:custGeom>
              <a:avLst/>
              <a:gdLst/>
              <a:ahLst/>
              <a:cxnLst/>
              <a:rect l="0" t="0" r="0" b="0"/>
              <a:pathLst>
                <a:path w="110724" h="341350">
                  <a:moveTo>
                    <a:pt x="103913" y="48823"/>
                  </a:moveTo>
                  <a:lnTo>
                    <a:pt x="103913" y="48823"/>
                  </a:lnTo>
                  <a:lnTo>
                    <a:pt x="97737" y="2472"/>
                  </a:lnTo>
                  <a:lnTo>
                    <a:pt x="97640" y="0"/>
                  </a:lnTo>
                  <a:lnTo>
                    <a:pt x="94215" y="8722"/>
                  </a:lnTo>
                  <a:lnTo>
                    <a:pt x="88732" y="41566"/>
                  </a:lnTo>
                  <a:lnTo>
                    <a:pt x="82819" y="74996"/>
                  </a:lnTo>
                  <a:lnTo>
                    <a:pt x="76193" y="115489"/>
                  </a:lnTo>
                  <a:lnTo>
                    <a:pt x="73439" y="139128"/>
                  </a:lnTo>
                  <a:lnTo>
                    <a:pt x="70897" y="164060"/>
                  </a:lnTo>
                  <a:lnTo>
                    <a:pt x="68072" y="210576"/>
                  </a:lnTo>
                  <a:lnTo>
                    <a:pt x="66817" y="252652"/>
                  </a:lnTo>
                  <a:lnTo>
                    <a:pt x="66259" y="287816"/>
                  </a:lnTo>
                  <a:lnTo>
                    <a:pt x="72687" y="321895"/>
                  </a:lnTo>
                  <a:lnTo>
                    <a:pt x="80158" y="338656"/>
                  </a:lnTo>
                  <a:lnTo>
                    <a:pt x="83843" y="340823"/>
                  </a:lnTo>
                  <a:lnTo>
                    <a:pt x="93582" y="341349"/>
                  </a:lnTo>
                  <a:lnTo>
                    <a:pt x="98437" y="339090"/>
                  </a:lnTo>
                  <a:lnTo>
                    <a:pt x="107594" y="330936"/>
                  </a:lnTo>
                  <a:lnTo>
                    <a:pt x="110723" y="314612"/>
                  </a:lnTo>
                  <a:lnTo>
                    <a:pt x="108351" y="292541"/>
                  </a:lnTo>
                  <a:lnTo>
                    <a:pt x="95115" y="255169"/>
                  </a:lnTo>
                  <a:lnTo>
                    <a:pt x="77082" y="229437"/>
                  </a:lnTo>
                  <a:lnTo>
                    <a:pt x="41200" y="198614"/>
                  </a:lnTo>
                  <a:lnTo>
                    <a:pt x="16579" y="186152"/>
                  </a:lnTo>
                  <a:lnTo>
                    <a:pt x="0" y="182522"/>
                  </a:lnTo>
                  <a:lnTo>
                    <a:pt x="65" y="182406"/>
                  </a:lnTo>
                  <a:lnTo>
                    <a:pt x="43716" y="182177"/>
                  </a:lnTo>
                  <a:lnTo>
                    <a:pt x="88918" y="172048"/>
                  </a:lnTo>
                  <a:lnTo>
                    <a:pt x="97563" y="16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07"/>
            <p:cNvSpPr/>
            <p:nvPr>
              <p:custDataLst>
                <p:tags r:id="rId201"/>
              </p:custDataLst>
            </p:nvPr>
          </p:nvSpPr>
          <p:spPr>
            <a:xfrm>
              <a:off x="3003550" y="25400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5" y="29886"/>
                  </a:lnTo>
                  <a:lnTo>
                    <a:pt x="233" y="7518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08"/>
            <p:cNvSpPr/>
            <p:nvPr>
              <p:custDataLst>
                <p:tags r:id="rId202"/>
              </p:custDataLst>
            </p:nvPr>
          </p:nvSpPr>
          <p:spPr>
            <a:xfrm>
              <a:off x="3009900" y="2476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09"/>
            <p:cNvSpPr/>
            <p:nvPr>
              <p:custDataLst>
                <p:tags r:id="rId203"/>
              </p:custDataLst>
            </p:nvPr>
          </p:nvSpPr>
          <p:spPr>
            <a:xfrm>
              <a:off x="3050503" y="2549329"/>
              <a:ext cx="75161" cy="125075"/>
            </a:xfrm>
            <a:custGeom>
              <a:avLst/>
              <a:gdLst/>
              <a:ahLst/>
              <a:cxnLst/>
              <a:rect l="0" t="0" r="0" b="0"/>
              <a:pathLst>
                <a:path w="75161" h="125075">
                  <a:moveTo>
                    <a:pt x="60997" y="3371"/>
                  </a:moveTo>
                  <a:lnTo>
                    <a:pt x="60997" y="3371"/>
                  </a:lnTo>
                  <a:lnTo>
                    <a:pt x="54255" y="0"/>
                  </a:lnTo>
                  <a:lnTo>
                    <a:pt x="47182" y="226"/>
                  </a:lnTo>
                  <a:lnTo>
                    <a:pt x="31143" y="6121"/>
                  </a:lnTo>
                  <a:lnTo>
                    <a:pt x="22799" y="15647"/>
                  </a:lnTo>
                  <a:lnTo>
                    <a:pt x="5944" y="48129"/>
                  </a:lnTo>
                  <a:lnTo>
                    <a:pt x="0" y="81544"/>
                  </a:lnTo>
                  <a:lnTo>
                    <a:pt x="2372" y="100203"/>
                  </a:lnTo>
                  <a:lnTo>
                    <a:pt x="4980" y="108143"/>
                  </a:lnTo>
                  <a:lnTo>
                    <a:pt x="9542" y="114141"/>
                  </a:lnTo>
                  <a:lnTo>
                    <a:pt x="22135" y="122687"/>
                  </a:lnTo>
                  <a:lnTo>
                    <a:pt x="35258" y="125074"/>
                  </a:lnTo>
                  <a:lnTo>
                    <a:pt x="41721" y="124723"/>
                  </a:lnTo>
                  <a:lnTo>
                    <a:pt x="54546" y="118688"/>
                  </a:lnTo>
                  <a:lnTo>
                    <a:pt x="69904" y="105272"/>
                  </a:lnTo>
                  <a:lnTo>
                    <a:pt x="73285" y="100938"/>
                  </a:lnTo>
                  <a:lnTo>
                    <a:pt x="75160" y="88597"/>
                  </a:lnTo>
                  <a:lnTo>
                    <a:pt x="74673" y="81355"/>
                  </a:lnTo>
                  <a:lnTo>
                    <a:pt x="63873" y="57679"/>
                  </a:lnTo>
                  <a:lnTo>
                    <a:pt x="41947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10"/>
            <p:cNvSpPr/>
            <p:nvPr>
              <p:custDataLst>
                <p:tags r:id="rId204"/>
              </p:custDataLst>
            </p:nvPr>
          </p:nvSpPr>
          <p:spPr>
            <a:xfrm>
              <a:off x="3149678" y="2533650"/>
              <a:ext cx="88823" cy="146051"/>
            </a:xfrm>
            <a:custGeom>
              <a:avLst/>
              <a:gdLst/>
              <a:ahLst/>
              <a:cxnLst/>
              <a:rect l="0" t="0" r="0" b="0"/>
              <a:pathLst>
                <a:path w="88823" h="146051">
                  <a:moveTo>
                    <a:pt x="6272" y="0"/>
                  </a:moveTo>
                  <a:lnTo>
                    <a:pt x="6272" y="0"/>
                  </a:lnTo>
                  <a:lnTo>
                    <a:pt x="2901" y="6742"/>
                  </a:lnTo>
                  <a:lnTo>
                    <a:pt x="314" y="38282"/>
                  </a:lnTo>
                  <a:lnTo>
                    <a:pt x="0" y="80469"/>
                  </a:lnTo>
                  <a:lnTo>
                    <a:pt x="1814" y="120803"/>
                  </a:lnTo>
                  <a:lnTo>
                    <a:pt x="6011" y="132616"/>
                  </a:lnTo>
                  <a:lnTo>
                    <a:pt x="19127" y="90963"/>
                  </a:lnTo>
                  <a:lnTo>
                    <a:pt x="25211" y="43885"/>
                  </a:lnTo>
                  <a:lnTo>
                    <a:pt x="30150" y="26330"/>
                  </a:lnTo>
                  <a:lnTo>
                    <a:pt x="34053" y="19228"/>
                  </a:lnTo>
                  <a:lnTo>
                    <a:pt x="36787" y="17758"/>
                  </a:lnTo>
                  <a:lnTo>
                    <a:pt x="40021" y="17483"/>
                  </a:lnTo>
                  <a:lnTo>
                    <a:pt x="43588" y="18005"/>
                  </a:lnTo>
                  <a:lnTo>
                    <a:pt x="51314" y="24230"/>
                  </a:lnTo>
                  <a:lnTo>
                    <a:pt x="58746" y="34758"/>
                  </a:lnTo>
                  <a:lnTo>
                    <a:pt x="73781" y="80883"/>
                  </a:lnTo>
                  <a:lnTo>
                    <a:pt x="81616" y="125498"/>
                  </a:lnTo>
                  <a:lnTo>
                    <a:pt x="82924" y="139333"/>
                  </a:lnTo>
                  <a:lnTo>
                    <a:pt x="84184" y="141572"/>
                  </a:lnTo>
                  <a:lnTo>
                    <a:pt x="8882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11"/>
            <p:cNvSpPr/>
            <p:nvPr>
              <p:custDataLst>
                <p:tags r:id="rId205"/>
              </p:custDataLst>
            </p:nvPr>
          </p:nvSpPr>
          <p:spPr>
            <a:xfrm>
              <a:off x="3282950" y="2522588"/>
              <a:ext cx="62618" cy="176163"/>
            </a:xfrm>
            <a:custGeom>
              <a:avLst/>
              <a:gdLst/>
              <a:ahLst/>
              <a:cxnLst/>
              <a:rect l="0" t="0" r="0" b="0"/>
              <a:pathLst>
                <a:path w="62618" h="176163">
                  <a:moveTo>
                    <a:pt x="57150" y="36462"/>
                  </a:moveTo>
                  <a:lnTo>
                    <a:pt x="57150" y="36462"/>
                  </a:lnTo>
                  <a:lnTo>
                    <a:pt x="62617" y="13318"/>
                  </a:lnTo>
                  <a:lnTo>
                    <a:pt x="61226" y="6655"/>
                  </a:lnTo>
                  <a:lnTo>
                    <a:pt x="59867" y="3891"/>
                  </a:lnTo>
                  <a:lnTo>
                    <a:pt x="58256" y="2048"/>
                  </a:lnTo>
                  <a:lnTo>
                    <a:pt x="54584" y="0"/>
                  </a:lnTo>
                  <a:lnTo>
                    <a:pt x="46837" y="2853"/>
                  </a:lnTo>
                  <a:lnTo>
                    <a:pt x="9489" y="28258"/>
                  </a:lnTo>
                  <a:lnTo>
                    <a:pt x="4218" y="38460"/>
                  </a:lnTo>
                  <a:lnTo>
                    <a:pt x="2580" y="48639"/>
                  </a:lnTo>
                  <a:lnTo>
                    <a:pt x="4204" y="55515"/>
                  </a:lnTo>
                  <a:lnTo>
                    <a:pt x="12456" y="70094"/>
                  </a:lnTo>
                  <a:lnTo>
                    <a:pt x="51144" y="112772"/>
                  </a:lnTo>
                  <a:lnTo>
                    <a:pt x="59525" y="131745"/>
                  </a:lnTo>
                  <a:lnTo>
                    <a:pt x="61733" y="144427"/>
                  </a:lnTo>
                  <a:lnTo>
                    <a:pt x="60911" y="149361"/>
                  </a:lnTo>
                  <a:lnTo>
                    <a:pt x="56235" y="156724"/>
                  </a:lnTo>
                  <a:lnTo>
                    <a:pt x="42297" y="168208"/>
                  </a:lnTo>
                  <a:lnTo>
                    <a:pt x="27031" y="172627"/>
                  </a:lnTo>
                  <a:lnTo>
                    <a:pt x="0" y="1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12"/>
            <p:cNvSpPr/>
            <p:nvPr>
              <p:custDataLst>
                <p:tags r:id="rId206"/>
              </p:custDataLst>
            </p:nvPr>
          </p:nvSpPr>
          <p:spPr>
            <a:xfrm>
              <a:off x="1917700" y="2755900"/>
              <a:ext cx="1422401" cy="139701"/>
            </a:xfrm>
            <a:custGeom>
              <a:avLst/>
              <a:gdLst/>
              <a:ahLst/>
              <a:cxnLst/>
              <a:rect l="0" t="0" r="0" b="0"/>
              <a:pathLst>
                <a:path w="142240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34233"/>
                  </a:lnTo>
                  <a:lnTo>
                    <a:pt x="38724" y="138895"/>
                  </a:lnTo>
                  <a:lnTo>
                    <a:pt x="82029" y="139462"/>
                  </a:lnTo>
                  <a:lnTo>
                    <a:pt x="126298" y="139594"/>
                  </a:lnTo>
                  <a:lnTo>
                    <a:pt x="151932" y="139629"/>
                  </a:lnTo>
                  <a:lnTo>
                    <a:pt x="183838" y="138947"/>
                  </a:lnTo>
                  <a:lnTo>
                    <a:pt x="219925" y="137787"/>
                  </a:lnTo>
                  <a:lnTo>
                    <a:pt x="258800" y="136308"/>
                  </a:lnTo>
                  <a:lnTo>
                    <a:pt x="300239" y="134616"/>
                  </a:lnTo>
                  <a:lnTo>
                    <a:pt x="343387" y="132783"/>
                  </a:lnTo>
                  <a:lnTo>
                    <a:pt x="387675" y="130855"/>
                  </a:lnTo>
                  <a:lnTo>
                    <a:pt x="434839" y="128159"/>
                  </a:lnTo>
                  <a:lnTo>
                    <a:pt x="483920" y="124951"/>
                  </a:lnTo>
                  <a:lnTo>
                    <a:pt x="534280" y="121401"/>
                  </a:lnTo>
                  <a:lnTo>
                    <a:pt x="585492" y="117622"/>
                  </a:lnTo>
                  <a:lnTo>
                    <a:pt x="637273" y="113693"/>
                  </a:lnTo>
                  <a:lnTo>
                    <a:pt x="689432" y="109662"/>
                  </a:lnTo>
                  <a:lnTo>
                    <a:pt x="741138" y="104152"/>
                  </a:lnTo>
                  <a:lnTo>
                    <a:pt x="792542" y="97657"/>
                  </a:lnTo>
                  <a:lnTo>
                    <a:pt x="843744" y="90505"/>
                  </a:lnTo>
                  <a:lnTo>
                    <a:pt x="892696" y="82914"/>
                  </a:lnTo>
                  <a:lnTo>
                    <a:pt x="940148" y="75032"/>
                  </a:lnTo>
                  <a:lnTo>
                    <a:pt x="986598" y="66954"/>
                  </a:lnTo>
                  <a:lnTo>
                    <a:pt x="1030265" y="59453"/>
                  </a:lnTo>
                  <a:lnTo>
                    <a:pt x="1072077" y="52336"/>
                  </a:lnTo>
                  <a:lnTo>
                    <a:pt x="1112651" y="45474"/>
                  </a:lnTo>
                  <a:lnTo>
                    <a:pt x="1148873" y="38783"/>
                  </a:lnTo>
                  <a:lnTo>
                    <a:pt x="1182194" y="32205"/>
                  </a:lnTo>
                  <a:lnTo>
                    <a:pt x="1213579" y="25703"/>
                  </a:lnTo>
                  <a:lnTo>
                    <a:pt x="1242264" y="20663"/>
                  </a:lnTo>
                  <a:lnTo>
                    <a:pt x="1269148" y="16598"/>
                  </a:lnTo>
                  <a:lnTo>
                    <a:pt x="1294832" y="13182"/>
                  </a:lnTo>
                  <a:lnTo>
                    <a:pt x="1338421" y="7505"/>
                  </a:lnTo>
                  <a:lnTo>
                    <a:pt x="1385288" y="2224"/>
                  </a:lnTo>
                  <a:lnTo>
                    <a:pt x="142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13"/>
            <p:cNvSpPr/>
            <p:nvPr>
              <p:custDataLst>
                <p:tags r:id="rId207"/>
              </p:custDataLst>
            </p:nvPr>
          </p:nvSpPr>
          <p:spPr>
            <a:xfrm>
              <a:off x="3505200" y="2540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114"/>
            <p:cNvSpPr/>
            <p:nvPr>
              <p:custDataLst>
                <p:tags r:id="rId208"/>
              </p:custDataLst>
            </p:nvPr>
          </p:nvSpPr>
          <p:spPr>
            <a:xfrm>
              <a:off x="3505200" y="2667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115"/>
            <p:cNvSpPr/>
            <p:nvPr>
              <p:custDataLst>
                <p:tags r:id="rId209"/>
              </p:custDataLst>
            </p:nvPr>
          </p:nvSpPr>
          <p:spPr>
            <a:xfrm>
              <a:off x="1835150" y="2428832"/>
              <a:ext cx="203201" cy="435019"/>
            </a:xfrm>
            <a:custGeom>
              <a:avLst/>
              <a:gdLst/>
              <a:ahLst/>
              <a:cxnLst/>
              <a:rect l="0" t="0" r="0" b="0"/>
              <a:pathLst>
                <a:path w="203201" h="435019">
                  <a:moveTo>
                    <a:pt x="0" y="435018"/>
                  </a:moveTo>
                  <a:lnTo>
                    <a:pt x="0" y="435018"/>
                  </a:lnTo>
                  <a:lnTo>
                    <a:pt x="16606" y="395339"/>
                  </a:lnTo>
                  <a:lnTo>
                    <a:pt x="32202" y="355841"/>
                  </a:lnTo>
                  <a:lnTo>
                    <a:pt x="41593" y="319866"/>
                  </a:lnTo>
                  <a:lnTo>
                    <a:pt x="45368" y="296866"/>
                  </a:lnTo>
                  <a:lnTo>
                    <a:pt x="48590" y="270950"/>
                  </a:lnTo>
                  <a:lnTo>
                    <a:pt x="51443" y="243089"/>
                  </a:lnTo>
                  <a:lnTo>
                    <a:pt x="54757" y="212521"/>
                  </a:lnTo>
                  <a:lnTo>
                    <a:pt x="58377" y="180148"/>
                  </a:lnTo>
                  <a:lnTo>
                    <a:pt x="62201" y="146571"/>
                  </a:lnTo>
                  <a:lnTo>
                    <a:pt x="66867" y="117131"/>
                  </a:lnTo>
                  <a:lnTo>
                    <a:pt x="72095" y="90449"/>
                  </a:lnTo>
                  <a:lnTo>
                    <a:pt x="83548" y="46926"/>
                  </a:lnTo>
                  <a:lnTo>
                    <a:pt x="101190" y="11935"/>
                  </a:lnTo>
                  <a:lnTo>
                    <a:pt x="111060" y="507"/>
                  </a:lnTo>
                  <a:lnTo>
                    <a:pt x="115668" y="0"/>
                  </a:lnTo>
                  <a:lnTo>
                    <a:pt x="120151" y="2484"/>
                  </a:lnTo>
                  <a:lnTo>
                    <a:pt x="124551" y="6962"/>
                  </a:lnTo>
                  <a:lnTo>
                    <a:pt x="140856" y="43603"/>
                  </a:lnTo>
                  <a:lnTo>
                    <a:pt x="149151" y="88195"/>
                  </a:lnTo>
                  <a:lnTo>
                    <a:pt x="152350" y="114902"/>
                  </a:lnTo>
                  <a:lnTo>
                    <a:pt x="155895" y="143996"/>
                  </a:lnTo>
                  <a:lnTo>
                    <a:pt x="159669" y="174681"/>
                  </a:lnTo>
                  <a:lnTo>
                    <a:pt x="163596" y="206427"/>
                  </a:lnTo>
                  <a:lnTo>
                    <a:pt x="167625" y="236057"/>
                  </a:lnTo>
                  <a:lnTo>
                    <a:pt x="171722" y="264277"/>
                  </a:lnTo>
                  <a:lnTo>
                    <a:pt x="175865" y="291558"/>
                  </a:lnTo>
                  <a:lnTo>
                    <a:pt x="184231" y="336921"/>
                  </a:lnTo>
                  <a:lnTo>
                    <a:pt x="191947" y="373074"/>
                  </a:lnTo>
                  <a:lnTo>
                    <a:pt x="201579" y="415276"/>
                  </a:lnTo>
                  <a:lnTo>
                    <a:pt x="202119" y="415507"/>
                  </a:lnTo>
                  <a:lnTo>
                    <a:pt x="203200" y="40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116"/>
            <p:cNvSpPr/>
            <p:nvPr>
              <p:custDataLst>
                <p:tags r:id="rId210"/>
              </p:custDataLst>
            </p:nvPr>
          </p:nvSpPr>
          <p:spPr>
            <a:xfrm>
              <a:off x="1835150" y="2679700"/>
              <a:ext cx="177801" cy="20003"/>
            </a:xfrm>
            <a:custGeom>
              <a:avLst/>
              <a:gdLst/>
              <a:ahLst/>
              <a:cxnLst/>
              <a:rect l="0" t="0" r="0" b="0"/>
              <a:pathLst>
                <a:path w="177801" h="20003">
                  <a:moveTo>
                    <a:pt x="0" y="6350"/>
                  </a:moveTo>
                  <a:lnTo>
                    <a:pt x="0" y="6350"/>
                  </a:lnTo>
                  <a:lnTo>
                    <a:pt x="7186" y="12125"/>
                  </a:lnTo>
                  <a:lnTo>
                    <a:pt x="18951" y="18559"/>
                  </a:lnTo>
                  <a:lnTo>
                    <a:pt x="58297" y="20002"/>
                  </a:lnTo>
                  <a:lnTo>
                    <a:pt x="92232" y="15710"/>
                  </a:lnTo>
                  <a:lnTo>
                    <a:pt x="139511" y="724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17"/>
            <p:cNvSpPr/>
            <p:nvPr>
              <p:custDataLst>
                <p:tags r:id="rId211"/>
              </p:custDataLst>
            </p:nvPr>
          </p:nvSpPr>
          <p:spPr>
            <a:xfrm>
              <a:off x="2096865" y="2620375"/>
              <a:ext cx="86653" cy="200874"/>
            </a:xfrm>
            <a:custGeom>
              <a:avLst/>
              <a:gdLst/>
              <a:ahLst/>
              <a:cxnLst/>
              <a:rect l="0" t="0" r="0" b="0"/>
              <a:pathLst>
                <a:path w="86653" h="200874">
                  <a:moveTo>
                    <a:pt x="81185" y="33925"/>
                  </a:moveTo>
                  <a:lnTo>
                    <a:pt x="81185" y="33925"/>
                  </a:lnTo>
                  <a:lnTo>
                    <a:pt x="86211" y="21992"/>
                  </a:lnTo>
                  <a:lnTo>
                    <a:pt x="86652" y="19619"/>
                  </a:lnTo>
                  <a:lnTo>
                    <a:pt x="83380" y="13221"/>
                  </a:lnTo>
                  <a:lnTo>
                    <a:pt x="77221" y="6379"/>
                  </a:lnTo>
                  <a:lnTo>
                    <a:pt x="69781" y="986"/>
                  </a:lnTo>
                  <a:lnTo>
                    <a:pt x="59889" y="0"/>
                  </a:lnTo>
                  <a:lnTo>
                    <a:pt x="54287" y="725"/>
                  </a:lnTo>
                  <a:lnTo>
                    <a:pt x="42419" y="7175"/>
                  </a:lnTo>
                  <a:lnTo>
                    <a:pt x="9000" y="34583"/>
                  </a:lnTo>
                  <a:lnTo>
                    <a:pt x="3242" y="46918"/>
                  </a:lnTo>
                  <a:lnTo>
                    <a:pt x="0" y="65762"/>
                  </a:lnTo>
                  <a:lnTo>
                    <a:pt x="2367" y="71377"/>
                  </a:lnTo>
                  <a:lnTo>
                    <a:pt x="49539" y="116739"/>
                  </a:lnTo>
                  <a:lnTo>
                    <a:pt x="73444" y="141927"/>
                  </a:lnTo>
                  <a:lnTo>
                    <a:pt x="83047" y="160235"/>
                  </a:lnTo>
                  <a:lnTo>
                    <a:pt x="85540" y="170261"/>
                  </a:lnTo>
                  <a:lnTo>
                    <a:pt x="84794" y="174910"/>
                  </a:lnTo>
                  <a:lnTo>
                    <a:pt x="80202" y="183839"/>
                  </a:lnTo>
                  <a:lnTo>
                    <a:pt x="69683" y="193428"/>
                  </a:lnTo>
                  <a:lnTo>
                    <a:pt x="57629" y="200738"/>
                  </a:lnTo>
                  <a:lnTo>
                    <a:pt x="54192" y="200873"/>
                  </a:lnTo>
                  <a:lnTo>
                    <a:pt x="51195" y="199551"/>
                  </a:lnTo>
                  <a:lnTo>
                    <a:pt x="48492" y="197259"/>
                  </a:lnTo>
                  <a:lnTo>
                    <a:pt x="45488" y="190949"/>
                  </a:lnTo>
                  <a:lnTo>
                    <a:pt x="43085" y="17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398"/>
          <p:cNvGrpSpPr/>
          <p:nvPr/>
        </p:nvGrpSpPr>
        <p:grpSpPr>
          <a:xfrm>
            <a:off x="10740246" y="1575763"/>
            <a:ext cx="708805" cy="369877"/>
            <a:chOff x="10740246" y="1575763"/>
            <a:chExt cx="708805" cy="369877"/>
          </a:xfrm>
        </p:grpSpPr>
        <p:sp>
          <p:nvSpPr>
            <p:cNvPr id="259" name="SMARTInkShape-2118"/>
            <p:cNvSpPr/>
            <p:nvPr>
              <p:custDataLst>
                <p:tags r:id="rId191"/>
              </p:custDataLst>
            </p:nvPr>
          </p:nvSpPr>
          <p:spPr>
            <a:xfrm>
              <a:off x="10740246" y="1655146"/>
              <a:ext cx="70211" cy="290494"/>
            </a:xfrm>
            <a:custGeom>
              <a:avLst/>
              <a:gdLst/>
              <a:ahLst/>
              <a:cxnLst/>
              <a:rect l="0" t="0" r="0" b="0"/>
              <a:pathLst>
                <a:path w="70211" h="290494">
                  <a:moveTo>
                    <a:pt x="48404" y="33954"/>
                  </a:moveTo>
                  <a:lnTo>
                    <a:pt x="48404" y="33954"/>
                  </a:lnTo>
                  <a:lnTo>
                    <a:pt x="48402" y="19648"/>
                  </a:lnTo>
                  <a:lnTo>
                    <a:pt x="44641" y="13249"/>
                  </a:lnTo>
                  <a:lnTo>
                    <a:pt x="34099" y="1015"/>
                  </a:lnTo>
                  <a:lnTo>
                    <a:pt x="31106" y="0"/>
                  </a:lnTo>
                  <a:lnTo>
                    <a:pt x="24018" y="754"/>
                  </a:lnTo>
                  <a:lnTo>
                    <a:pt x="12094" y="8516"/>
                  </a:lnTo>
                  <a:lnTo>
                    <a:pt x="5692" y="19591"/>
                  </a:lnTo>
                  <a:lnTo>
                    <a:pt x="0" y="41693"/>
                  </a:lnTo>
                  <a:lnTo>
                    <a:pt x="196" y="64234"/>
                  </a:lnTo>
                  <a:lnTo>
                    <a:pt x="4721" y="80556"/>
                  </a:lnTo>
                  <a:lnTo>
                    <a:pt x="6583" y="84072"/>
                  </a:lnTo>
                  <a:lnTo>
                    <a:pt x="9235" y="86416"/>
                  </a:lnTo>
                  <a:lnTo>
                    <a:pt x="15944" y="89020"/>
                  </a:lnTo>
                  <a:lnTo>
                    <a:pt x="19707" y="88304"/>
                  </a:lnTo>
                  <a:lnTo>
                    <a:pt x="27653" y="83744"/>
                  </a:lnTo>
                  <a:lnTo>
                    <a:pt x="40061" y="69873"/>
                  </a:lnTo>
                  <a:lnTo>
                    <a:pt x="49303" y="52358"/>
                  </a:lnTo>
                  <a:lnTo>
                    <a:pt x="54612" y="16885"/>
                  </a:lnTo>
                  <a:lnTo>
                    <a:pt x="53953" y="16930"/>
                  </a:lnTo>
                  <a:lnTo>
                    <a:pt x="51340" y="18862"/>
                  </a:lnTo>
                  <a:lnTo>
                    <a:pt x="45903" y="30658"/>
                  </a:lnTo>
                  <a:lnTo>
                    <a:pt x="46565" y="50930"/>
                  </a:lnTo>
                  <a:lnTo>
                    <a:pt x="53815" y="95320"/>
                  </a:lnTo>
                  <a:lnTo>
                    <a:pt x="60451" y="127550"/>
                  </a:lnTo>
                  <a:lnTo>
                    <a:pt x="65380" y="174653"/>
                  </a:lnTo>
                  <a:lnTo>
                    <a:pt x="70210" y="216518"/>
                  </a:lnTo>
                  <a:lnTo>
                    <a:pt x="69369" y="252363"/>
                  </a:lnTo>
                  <a:lnTo>
                    <a:pt x="61280" y="278584"/>
                  </a:lnTo>
                  <a:lnTo>
                    <a:pt x="57693" y="283824"/>
                  </a:lnTo>
                  <a:lnTo>
                    <a:pt x="49947" y="289646"/>
                  </a:lnTo>
                  <a:lnTo>
                    <a:pt x="45903" y="290493"/>
                  </a:lnTo>
                  <a:lnTo>
                    <a:pt x="37649" y="289553"/>
                  </a:lnTo>
                  <a:lnTo>
                    <a:pt x="31159" y="284901"/>
                  </a:lnTo>
                  <a:lnTo>
                    <a:pt x="28440" y="281686"/>
                  </a:lnTo>
                  <a:lnTo>
                    <a:pt x="21244" y="263676"/>
                  </a:lnTo>
                  <a:lnTo>
                    <a:pt x="20576" y="250352"/>
                  </a:lnTo>
                  <a:lnTo>
                    <a:pt x="24094" y="218875"/>
                  </a:lnTo>
                  <a:lnTo>
                    <a:pt x="35704" y="19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119"/>
            <p:cNvSpPr/>
            <p:nvPr>
              <p:custDataLst>
                <p:tags r:id="rId192"/>
              </p:custDataLst>
            </p:nvPr>
          </p:nvSpPr>
          <p:spPr>
            <a:xfrm>
              <a:off x="10884162" y="1575763"/>
              <a:ext cx="401222" cy="208588"/>
            </a:xfrm>
            <a:custGeom>
              <a:avLst/>
              <a:gdLst/>
              <a:ahLst/>
              <a:cxnLst/>
              <a:rect l="0" t="0" r="0" b="0"/>
              <a:pathLst>
                <a:path w="401222" h="208588">
                  <a:moveTo>
                    <a:pt x="6088" y="68887"/>
                  </a:moveTo>
                  <a:lnTo>
                    <a:pt x="6088" y="68887"/>
                  </a:lnTo>
                  <a:lnTo>
                    <a:pt x="2718" y="75629"/>
                  </a:lnTo>
                  <a:lnTo>
                    <a:pt x="0" y="119788"/>
                  </a:lnTo>
                  <a:lnTo>
                    <a:pt x="6679" y="167016"/>
                  </a:lnTo>
                  <a:lnTo>
                    <a:pt x="12612" y="184746"/>
                  </a:lnTo>
                  <a:lnTo>
                    <a:pt x="14672" y="188459"/>
                  </a:lnTo>
                  <a:lnTo>
                    <a:pt x="17454" y="190230"/>
                  </a:lnTo>
                  <a:lnTo>
                    <a:pt x="20720" y="190704"/>
                  </a:lnTo>
                  <a:lnTo>
                    <a:pt x="24309" y="190315"/>
                  </a:lnTo>
                  <a:lnTo>
                    <a:pt x="32061" y="184238"/>
                  </a:lnTo>
                  <a:lnTo>
                    <a:pt x="39505" y="174482"/>
                  </a:lnTo>
                  <a:lnTo>
                    <a:pt x="50032" y="147209"/>
                  </a:lnTo>
                  <a:lnTo>
                    <a:pt x="56486" y="115830"/>
                  </a:lnTo>
                  <a:lnTo>
                    <a:pt x="58717" y="132506"/>
                  </a:lnTo>
                  <a:lnTo>
                    <a:pt x="62640" y="140907"/>
                  </a:lnTo>
                  <a:lnTo>
                    <a:pt x="69086" y="149344"/>
                  </a:lnTo>
                  <a:lnTo>
                    <a:pt x="84020" y="158656"/>
                  </a:lnTo>
                  <a:lnTo>
                    <a:pt x="101850" y="162513"/>
                  </a:lnTo>
                  <a:lnTo>
                    <a:pt x="106618" y="161643"/>
                  </a:lnTo>
                  <a:lnTo>
                    <a:pt x="113798" y="156914"/>
                  </a:lnTo>
                  <a:lnTo>
                    <a:pt x="128520" y="137310"/>
                  </a:lnTo>
                  <a:lnTo>
                    <a:pt x="143456" y="91078"/>
                  </a:lnTo>
                  <a:lnTo>
                    <a:pt x="148545" y="66368"/>
                  </a:lnTo>
                  <a:lnTo>
                    <a:pt x="146291" y="43408"/>
                  </a:lnTo>
                  <a:lnTo>
                    <a:pt x="144712" y="42729"/>
                  </a:lnTo>
                  <a:lnTo>
                    <a:pt x="139194" y="45737"/>
                  </a:lnTo>
                  <a:lnTo>
                    <a:pt x="128155" y="58735"/>
                  </a:lnTo>
                  <a:lnTo>
                    <a:pt x="119318" y="82734"/>
                  </a:lnTo>
                  <a:lnTo>
                    <a:pt x="118973" y="108816"/>
                  </a:lnTo>
                  <a:lnTo>
                    <a:pt x="126711" y="131047"/>
                  </a:lnTo>
                  <a:lnTo>
                    <a:pt x="137940" y="147669"/>
                  </a:lnTo>
                  <a:lnTo>
                    <a:pt x="147944" y="153290"/>
                  </a:lnTo>
                  <a:lnTo>
                    <a:pt x="159446" y="155083"/>
                  </a:lnTo>
                  <a:lnTo>
                    <a:pt x="171614" y="153528"/>
                  </a:lnTo>
                  <a:lnTo>
                    <a:pt x="184078" y="146722"/>
                  </a:lnTo>
                  <a:lnTo>
                    <a:pt x="209327" y="125105"/>
                  </a:lnTo>
                  <a:lnTo>
                    <a:pt x="234695" y="85244"/>
                  </a:lnTo>
                  <a:lnTo>
                    <a:pt x="254445" y="44131"/>
                  </a:lnTo>
                  <a:lnTo>
                    <a:pt x="259757" y="25590"/>
                  </a:lnTo>
                  <a:lnTo>
                    <a:pt x="259867" y="25911"/>
                  </a:lnTo>
                  <a:lnTo>
                    <a:pt x="263449" y="65909"/>
                  </a:lnTo>
                  <a:lnTo>
                    <a:pt x="274834" y="109034"/>
                  </a:lnTo>
                  <a:lnTo>
                    <a:pt x="284084" y="144965"/>
                  </a:lnTo>
                  <a:lnTo>
                    <a:pt x="285364" y="161562"/>
                  </a:lnTo>
                  <a:lnTo>
                    <a:pt x="285435" y="159935"/>
                  </a:lnTo>
                  <a:lnTo>
                    <a:pt x="290547" y="148778"/>
                  </a:lnTo>
                  <a:lnTo>
                    <a:pt x="322266" y="103817"/>
                  </a:lnTo>
                  <a:lnTo>
                    <a:pt x="360190" y="62398"/>
                  </a:lnTo>
                  <a:lnTo>
                    <a:pt x="395894" y="15488"/>
                  </a:lnTo>
                  <a:lnTo>
                    <a:pt x="400878" y="6348"/>
                  </a:lnTo>
                  <a:lnTo>
                    <a:pt x="401221" y="3911"/>
                  </a:lnTo>
                  <a:lnTo>
                    <a:pt x="400743" y="2286"/>
                  </a:lnTo>
                  <a:lnTo>
                    <a:pt x="399014" y="1203"/>
                  </a:lnTo>
                  <a:lnTo>
                    <a:pt x="393329" y="0"/>
                  </a:lnTo>
                  <a:lnTo>
                    <a:pt x="384216" y="3228"/>
                  </a:lnTo>
                  <a:lnTo>
                    <a:pt x="378823" y="6064"/>
                  </a:lnTo>
                  <a:lnTo>
                    <a:pt x="364492" y="23540"/>
                  </a:lnTo>
                  <a:lnTo>
                    <a:pt x="359408" y="38620"/>
                  </a:lnTo>
                  <a:lnTo>
                    <a:pt x="356141" y="67926"/>
                  </a:lnTo>
                  <a:lnTo>
                    <a:pt x="362318" y="91023"/>
                  </a:lnTo>
                  <a:lnTo>
                    <a:pt x="386124" y="132515"/>
                  </a:lnTo>
                  <a:lnTo>
                    <a:pt x="393716" y="148671"/>
                  </a:lnTo>
                  <a:lnTo>
                    <a:pt x="397088" y="162908"/>
                  </a:lnTo>
                  <a:lnTo>
                    <a:pt x="395873" y="169667"/>
                  </a:lnTo>
                  <a:lnTo>
                    <a:pt x="388875" y="182823"/>
                  </a:lnTo>
                  <a:lnTo>
                    <a:pt x="355338" y="20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120"/>
            <p:cNvSpPr/>
            <p:nvPr>
              <p:custDataLst>
                <p:tags r:id="rId193"/>
              </p:custDataLst>
            </p:nvPr>
          </p:nvSpPr>
          <p:spPr>
            <a:xfrm>
              <a:off x="10773982" y="1811156"/>
              <a:ext cx="490919" cy="17645"/>
            </a:xfrm>
            <a:custGeom>
              <a:avLst/>
              <a:gdLst/>
              <a:ahLst/>
              <a:cxnLst/>
              <a:rect l="0" t="0" r="0" b="0"/>
              <a:pathLst>
                <a:path w="490919" h="17645">
                  <a:moveTo>
                    <a:pt x="21018" y="17644"/>
                  </a:moveTo>
                  <a:lnTo>
                    <a:pt x="21018" y="17644"/>
                  </a:lnTo>
                  <a:lnTo>
                    <a:pt x="0" y="17644"/>
                  </a:lnTo>
                  <a:lnTo>
                    <a:pt x="45088" y="16233"/>
                  </a:lnTo>
                  <a:lnTo>
                    <a:pt x="86042" y="10902"/>
                  </a:lnTo>
                  <a:lnTo>
                    <a:pt x="115168" y="8210"/>
                  </a:lnTo>
                  <a:lnTo>
                    <a:pt x="149402" y="5710"/>
                  </a:lnTo>
                  <a:lnTo>
                    <a:pt x="187040" y="3338"/>
                  </a:lnTo>
                  <a:lnTo>
                    <a:pt x="224128" y="1757"/>
                  </a:lnTo>
                  <a:lnTo>
                    <a:pt x="260846" y="703"/>
                  </a:lnTo>
                  <a:lnTo>
                    <a:pt x="297321" y="0"/>
                  </a:lnTo>
                  <a:lnTo>
                    <a:pt x="331513" y="237"/>
                  </a:lnTo>
                  <a:lnTo>
                    <a:pt x="364188" y="1100"/>
                  </a:lnTo>
                  <a:lnTo>
                    <a:pt x="395848" y="2382"/>
                  </a:lnTo>
                  <a:lnTo>
                    <a:pt x="440432" y="3805"/>
                  </a:lnTo>
                  <a:lnTo>
                    <a:pt x="490918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121"/>
            <p:cNvSpPr/>
            <p:nvPr>
              <p:custDataLst>
                <p:tags r:id="rId194"/>
              </p:custDataLst>
            </p:nvPr>
          </p:nvSpPr>
          <p:spPr>
            <a:xfrm>
              <a:off x="10997472" y="1835150"/>
              <a:ext cx="203929" cy="37578"/>
            </a:xfrm>
            <a:custGeom>
              <a:avLst/>
              <a:gdLst/>
              <a:ahLst/>
              <a:cxnLst/>
              <a:rect l="0" t="0" r="0" b="0"/>
              <a:pathLst>
                <a:path w="203929" h="37578">
                  <a:moveTo>
                    <a:pt x="70578" y="25400"/>
                  </a:moveTo>
                  <a:lnTo>
                    <a:pt x="70578" y="25400"/>
                  </a:lnTo>
                  <a:lnTo>
                    <a:pt x="32843" y="34128"/>
                  </a:lnTo>
                  <a:lnTo>
                    <a:pt x="0" y="37577"/>
                  </a:lnTo>
                  <a:lnTo>
                    <a:pt x="242" y="37046"/>
                  </a:lnTo>
                  <a:lnTo>
                    <a:pt x="13519" y="32927"/>
                  </a:lnTo>
                  <a:lnTo>
                    <a:pt x="51006" y="26533"/>
                  </a:lnTo>
                  <a:lnTo>
                    <a:pt x="91512" y="19789"/>
                  </a:lnTo>
                  <a:lnTo>
                    <a:pt x="135855" y="12087"/>
                  </a:lnTo>
                  <a:lnTo>
                    <a:pt x="173675" y="5372"/>
                  </a:lnTo>
                  <a:lnTo>
                    <a:pt x="203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122"/>
            <p:cNvSpPr/>
            <p:nvPr>
              <p:custDataLst>
                <p:tags r:id="rId195"/>
              </p:custDataLst>
            </p:nvPr>
          </p:nvSpPr>
          <p:spPr>
            <a:xfrm>
              <a:off x="11442700" y="1708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2123"/>
          <p:cNvSpPr/>
          <p:nvPr>
            <p:custDataLst>
              <p:tags r:id="rId2"/>
            </p:custDataLst>
          </p:nvPr>
        </p:nvSpPr>
        <p:spPr>
          <a:xfrm>
            <a:off x="10196097" y="1636151"/>
            <a:ext cx="160754" cy="144946"/>
          </a:xfrm>
          <a:custGeom>
            <a:avLst/>
            <a:gdLst/>
            <a:ahLst/>
            <a:cxnLst/>
            <a:rect l="0" t="0" r="0" b="0"/>
            <a:pathLst>
              <a:path w="160754" h="144946">
                <a:moveTo>
                  <a:pt x="78203" y="21199"/>
                </a:moveTo>
                <a:lnTo>
                  <a:pt x="78203" y="21199"/>
                </a:lnTo>
                <a:lnTo>
                  <a:pt x="72427" y="16129"/>
                </a:lnTo>
                <a:lnTo>
                  <a:pt x="45447" y="0"/>
                </a:lnTo>
                <a:lnTo>
                  <a:pt x="42255" y="10"/>
                </a:lnTo>
                <a:lnTo>
                  <a:pt x="34944" y="3786"/>
                </a:lnTo>
                <a:lnTo>
                  <a:pt x="22897" y="17215"/>
                </a:lnTo>
                <a:lnTo>
                  <a:pt x="3848" y="58844"/>
                </a:lnTo>
                <a:lnTo>
                  <a:pt x="0" y="76030"/>
                </a:lnTo>
                <a:lnTo>
                  <a:pt x="4971" y="118539"/>
                </a:lnTo>
                <a:lnTo>
                  <a:pt x="12493" y="131724"/>
                </a:lnTo>
                <a:lnTo>
                  <a:pt x="17465" y="137216"/>
                </a:lnTo>
                <a:lnTo>
                  <a:pt x="28631" y="143318"/>
                </a:lnTo>
                <a:lnTo>
                  <a:pt x="34573" y="144945"/>
                </a:lnTo>
                <a:lnTo>
                  <a:pt x="46817" y="142990"/>
                </a:lnTo>
                <a:lnTo>
                  <a:pt x="60019" y="136006"/>
                </a:lnTo>
                <a:lnTo>
                  <a:pt x="82615" y="115502"/>
                </a:lnTo>
                <a:lnTo>
                  <a:pt x="101616" y="88103"/>
                </a:lnTo>
                <a:lnTo>
                  <a:pt x="111637" y="62503"/>
                </a:lnTo>
                <a:lnTo>
                  <a:pt x="115688" y="34713"/>
                </a:lnTo>
                <a:lnTo>
                  <a:pt x="115189" y="32325"/>
                </a:lnTo>
                <a:lnTo>
                  <a:pt x="114148" y="30733"/>
                </a:lnTo>
                <a:lnTo>
                  <a:pt x="112749" y="29672"/>
                </a:lnTo>
                <a:lnTo>
                  <a:pt x="111817" y="29669"/>
                </a:lnTo>
                <a:lnTo>
                  <a:pt x="111196" y="30374"/>
                </a:lnTo>
                <a:lnTo>
                  <a:pt x="110782" y="31549"/>
                </a:lnTo>
                <a:lnTo>
                  <a:pt x="111944" y="63101"/>
                </a:lnTo>
                <a:lnTo>
                  <a:pt x="116481" y="81450"/>
                </a:lnTo>
                <a:lnTo>
                  <a:pt x="131642" y="106941"/>
                </a:lnTo>
                <a:lnTo>
                  <a:pt x="160753" y="135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400"/>
          <p:cNvGrpSpPr/>
          <p:nvPr/>
        </p:nvGrpSpPr>
        <p:grpSpPr>
          <a:xfrm>
            <a:off x="8688782" y="1488592"/>
            <a:ext cx="982269" cy="415639"/>
            <a:chOff x="8688782" y="1488592"/>
            <a:chExt cx="982269" cy="415639"/>
          </a:xfrm>
        </p:grpSpPr>
        <p:sp>
          <p:nvSpPr>
            <p:cNvPr id="266" name="SMARTInkShape-2124"/>
            <p:cNvSpPr/>
            <p:nvPr>
              <p:custDataLst>
                <p:tags r:id="rId183"/>
              </p:custDataLst>
            </p:nvPr>
          </p:nvSpPr>
          <p:spPr>
            <a:xfrm>
              <a:off x="8688782" y="1639906"/>
              <a:ext cx="268285" cy="264325"/>
            </a:xfrm>
            <a:custGeom>
              <a:avLst/>
              <a:gdLst/>
              <a:ahLst/>
              <a:cxnLst/>
              <a:rect l="0" t="0" r="0" b="0"/>
              <a:pathLst>
                <a:path w="268285" h="264325">
                  <a:moveTo>
                    <a:pt x="80568" y="42844"/>
                  </a:moveTo>
                  <a:lnTo>
                    <a:pt x="80568" y="42844"/>
                  </a:lnTo>
                  <a:lnTo>
                    <a:pt x="79863" y="32705"/>
                  </a:lnTo>
                  <a:lnTo>
                    <a:pt x="73396" y="9536"/>
                  </a:lnTo>
                  <a:lnTo>
                    <a:pt x="67737" y="3816"/>
                  </a:lnTo>
                  <a:lnTo>
                    <a:pt x="58638" y="804"/>
                  </a:lnTo>
                  <a:lnTo>
                    <a:pt x="53248" y="0"/>
                  </a:lnTo>
                  <a:lnTo>
                    <a:pt x="47537" y="2287"/>
                  </a:lnTo>
                  <a:lnTo>
                    <a:pt x="29387" y="18989"/>
                  </a:lnTo>
                  <a:lnTo>
                    <a:pt x="12017" y="42518"/>
                  </a:lnTo>
                  <a:lnTo>
                    <a:pt x="2479" y="70813"/>
                  </a:lnTo>
                  <a:lnTo>
                    <a:pt x="0" y="88671"/>
                  </a:lnTo>
                  <a:lnTo>
                    <a:pt x="2662" y="102252"/>
                  </a:lnTo>
                  <a:lnTo>
                    <a:pt x="5348" y="107850"/>
                  </a:lnTo>
                  <a:lnTo>
                    <a:pt x="8549" y="111581"/>
                  </a:lnTo>
                  <a:lnTo>
                    <a:pt x="15869" y="115727"/>
                  </a:lnTo>
                  <a:lnTo>
                    <a:pt x="27589" y="113807"/>
                  </a:lnTo>
                  <a:lnTo>
                    <a:pt x="41498" y="107544"/>
                  </a:lnTo>
                  <a:lnTo>
                    <a:pt x="60526" y="91413"/>
                  </a:lnTo>
                  <a:lnTo>
                    <a:pt x="74003" y="70483"/>
                  </a:lnTo>
                  <a:lnTo>
                    <a:pt x="77650" y="59597"/>
                  </a:lnTo>
                  <a:lnTo>
                    <a:pt x="77916" y="56835"/>
                  </a:lnTo>
                  <a:lnTo>
                    <a:pt x="77389" y="55699"/>
                  </a:lnTo>
                  <a:lnTo>
                    <a:pt x="76332" y="55647"/>
                  </a:lnTo>
                  <a:lnTo>
                    <a:pt x="75628" y="56318"/>
                  </a:lnTo>
                  <a:lnTo>
                    <a:pt x="74844" y="58946"/>
                  </a:lnTo>
                  <a:lnTo>
                    <a:pt x="74402" y="71133"/>
                  </a:lnTo>
                  <a:lnTo>
                    <a:pt x="77163" y="75815"/>
                  </a:lnTo>
                  <a:lnTo>
                    <a:pt x="94531" y="89145"/>
                  </a:lnTo>
                  <a:lnTo>
                    <a:pt x="109587" y="97759"/>
                  </a:lnTo>
                  <a:lnTo>
                    <a:pt x="144041" y="103800"/>
                  </a:lnTo>
                  <a:lnTo>
                    <a:pt x="182159" y="102219"/>
                  </a:lnTo>
                  <a:lnTo>
                    <a:pt x="220265" y="93911"/>
                  </a:lnTo>
                  <a:lnTo>
                    <a:pt x="240022" y="82709"/>
                  </a:lnTo>
                  <a:lnTo>
                    <a:pt x="248254" y="75771"/>
                  </a:lnTo>
                  <a:lnTo>
                    <a:pt x="257399" y="58654"/>
                  </a:lnTo>
                  <a:lnTo>
                    <a:pt x="259840" y="49151"/>
                  </a:lnTo>
                  <a:lnTo>
                    <a:pt x="259350" y="41404"/>
                  </a:lnTo>
                  <a:lnTo>
                    <a:pt x="253161" y="29034"/>
                  </a:lnTo>
                  <a:lnTo>
                    <a:pt x="241472" y="20713"/>
                  </a:lnTo>
                  <a:lnTo>
                    <a:pt x="234404" y="17507"/>
                  </a:lnTo>
                  <a:lnTo>
                    <a:pt x="219025" y="17707"/>
                  </a:lnTo>
                  <a:lnTo>
                    <a:pt x="202781" y="23205"/>
                  </a:lnTo>
                  <a:lnTo>
                    <a:pt x="186155" y="32705"/>
                  </a:lnTo>
                  <a:lnTo>
                    <a:pt x="175003" y="43982"/>
                  </a:lnTo>
                  <a:lnTo>
                    <a:pt x="171042" y="49952"/>
                  </a:lnTo>
                  <a:lnTo>
                    <a:pt x="168522" y="62231"/>
                  </a:lnTo>
                  <a:lnTo>
                    <a:pt x="168837" y="68469"/>
                  </a:lnTo>
                  <a:lnTo>
                    <a:pt x="171869" y="74038"/>
                  </a:lnTo>
                  <a:lnTo>
                    <a:pt x="182766" y="83989"/>
                  </a:lnTo>
                  <a:lnTo>
                    <a:pt x="197015" y="87472"/>
                  </a:lnTo>
                  <a:lnTo>
                    <a:pt x="214871" y="85256"/>
                  </a:lnTo>
                  <a:lnTo>
                    <a:pt x="248460" y="72814"/>
                  </a:lnTo>
                  <a:lnTo>
                    <a:pt x="268284" y="57952"/>
                  </a:lnTo>
                  <a:lnTo>
                    <a:pt x="266773" y="59671"/>
                  </a:lnTo>
                  <a:lnTo>
                    <a:pt x="260759" y="82439"/>
                  </a:lnTo>
                  <a:lnTo>
                    <a:pt x="256958" y="123938"/>
                  </a:lnTo>
                  <a:lnTo>
                    <a:pt x="251600" y="164944"/>
                  </a:lnTo>
                  <a:lnTo>
                    <a:pt x="245544" y="204611"/>
                  </a:lnTo>
                  <a:lnTo>
                    <a:pt x="233806" y="246248"/>
                  </a:lnTo>
                  <a:lnTo>
                    <a:pt x="224169" y="258599"/>
                  </a:lnTo>
                  <a:lnTo>
                    <a:pt x="218635" y="262881"/>
                  </a:lnTo>
                  <a:lnTo>
                    <a:pt x="212124" y="264324"/>
                  </a:lnTo>
                  <a:lnTo>
                    <a:pt x="197362" y="262165"/>
                  </a:lnTo>
                  <a:lnTo>
                    <a:pt x="185159" y="252738"/>
                  </a:lnTo>
                  <a:lnTo>
                    <a:pt x="165825" y="223691"/>
                  </a:lnTo>
                  <a:lnTo>
                    <a:pt x="150418" y="16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125"/>
            <p:cNvSpPr/>
            <p:nvPr>
              <p:custDataLst>
                <p:tags r:id="rId184"/>
              </p:custDataLst>
            </p:nvPr>
          </p:nvSpPr>
          <p:spPr>
            <a:xfrm>
              <a:off x="9031972" y="1632651"/>
              <a:ext cx="67579" cy="126300"/>
            </a:xfrm>
            <a:custGeom>
              <a:avLst/>
              <a:gdLst/>
              <a:ahLst/>
              <a:cxnLst/>
              <a:rect l="0" t="0" r="0" b="0"/>
              <a:pathLst>
                <a:path w="67579" h="126300">
                  <a:moveTo>
                    <a:pt x="42178" y="31049"/>
                  </a:moveTo>
                  <a:lnTo>
                    <a:pt x="42178" y="31049"/>
                  </a:lnTo>
                  <a:lnTo>
                    <a:pt x="42178" y="27678"/>
                  </a:lnTo>
                  <a:lnTo>
                    <a:pt x="33339" y="7284"/>
                  </a:lnTo>
                  <a:lnTo>
                    <a:pt x="29313" y="2848"/>
                  </a:lnTo>
                  <a:lnTo>
                    <a:pt x="25171" y="876"/>
                  </a:lnTo>
                  <a:lnTo>
                    <a:pt x="20979" y="0"/>
                  </a:lnTo>
                  <a:lnTo>
                    <a:pt x="14882" y="7137"/>
                  </a:lnTo>
                  <a:lnTo>
                    <a:pt x="5397" y="27021"/>
                  </a:lnTo>
                  <a:lnTo>
                    <a:pt x="0" y="52669"/>
                  </a:lnTo>
                  <a:lnTo>
                    <a:pt x="150" y="70291"/>
                  </a:lnTo>
                  <a:lnTo>
                    <a:pt x="7460" y="87440"/>
                  </a:lnTo>
                  <a:lnTo>
                    <a:pt x="12167" y="94446"/>
                  </a:lnTo>
                  <a:lnTo>
                    <a:pt x="15820" y="95892"/>
                  </a:lnTo>
                  <a:lnTo>
                    <a:pt x="25525" y="95616"/>
                  </a:lnTo>
                  <a:lnTo>
                    <a:pt x="35012" y="91260"/>
                  </a:lnTo>
                  <a:lnTo>
                    <a:pt x="43932" y="83915"/>
                  </a:lnTo>
                  <a:lnTo>
                    <a:pt x="52600" y="73595"/>
                  </a:lnTo>
                  <a:lnTo>
                    <a:pt x="57393" y="61953"/>
                  </a:lnTo>
                  <a:lnTo>
                    <a:pt x="60470" y="47345"/>
                  </a:lnTo>
                  <a:lnTo>
                    <a:pt x="60016" y="46852"/>
                  </a:lnTo>
                  <a:lnTo>
                    <a:pt x="59010" y="47229"/>
                  </a:lnTo>
                  <a:lnTo>
                    <a:pt x="57633" y="48186"/>
                  </a:lnTo>
                  <a:lnTo>
                    <a:pt x="52322" y="59645"/>
                  </a:lnTo>
                  <a:lnTo>
                    <a:pt x="53022" y="79817"/>
                  </a:lnTo>
                  <a:lnTo>
                    <a:pt x="61540" y="114594"/>
                  </a:lnTo>
                  <a:lnTo>
                    <a:pt x="67578" y="12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126"/>
            <p:cNvSpPr/>
            <p:nvPr>
              <p:custDataLst>
                <p:tags r:id="rId185"/>
              </p:custDataLst>
            </p:nvPr>
          </p:nvSpPr>
          <p:spPr>
            <a:xfrm>
              <a:off x="9188450" y="16764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127"/>
            <p:cNvSpPr/>
            <p:nvPr>
              <p:custDataLst>
                <p:tags r:id="rId186"/>
              </p:custDataLst>
            </p:nvPr>
          </p:nvSpPr>
          <p:spPr>
            <a:xfrm>
              <a:off x="9182100" y="1581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128"/>
            <p:cNvSpPr/>
            <p:nvPr>
              <p:custDataLst>
                <p:tags r:id="rId187"/>
              </p:custDataLst>
            </p:nvPr>
          </p:nvSpPr>
          <p:spPr>
            <a:xfrm>
              <a:off x="9258408" y="1637743"/>
              <a:ext cx="95143" cy="108508"/>
            </a:xfrm>
            <a:custGeom>
              <a:avLst/>
              <a:gdLst/>
              <a:ahLst/>
              <a:cxnLst/>
              <a:rect l="0" t="0" r="0" b="0"/>
              <a:pathLst>
                <a:path w="95143" h="108508">
                  <a:moveTo>
                    <a:pt x="12592" y="557"/>
                  </a:moveTo>
                  <a:lnTo>
                    <a:pt x="12592" y="557"/>
                  </a:lnTo>
                  <a:lnTo>
                    <a:pt x="15962" y="3928"/>
                  </a:lnTo>
                  <a:lnTo>
                    <a:pt x="17618" y="9346"/>
                  </a:lnTo>
                  <a:lnTo>
                    <a:pt x="17648" y="17163"/>
                  </a:lnTo>
                  <a:lnTo>
                    <a:pt x="6042" y="62962"/>
                  </a:lnTo>
                  <a:lnTo>
                    <a:pt x="432" y="93272"/>
                  </a:lnTo>
                  <a:lnTo>
                    <a:pt x="132" y="97502"/>
                  </a:lnTo>
                  <a:lnTo>
                    <a:pt x="51" y="97643"/>
                  </a:lnTo>
                  <a:lnTo>
                    <a:pt x="0" y="97031"/>
                  </a:lnTo>
                  <a:lnTo>
                    <a:pt x="19668" y="54428"/>
                  </a:lnTo>
                  <a:lnTo>
                    <a:pt x="39390" y="18097"/>
                  </a:lnTo>
                  <a:lnTo>
                    <a:pt x="54084" y="2383"/>
                  </a:lnTo>
                  <a:lnTo>
                    <a:pt x="58598" y="363"/>
                  </a:lnTo>
                  <a:lnTo>
                    <a:pt x="67376" y="0"/>
                  </a:lnTo>
                  <a:lnTo>
                    <a:pt x="70282" y="2303"/>
                  </a:lnTo>
                  <a:lnTo>
                    <a:pt x="73509" y="10505"/>
                  </a:lnTo>
                  <a:lnTo>
                    <a:pt x="82659" y="52946"/>
                  </a:lnTo>
                  <a:lnTo>
                    <a:pt x="95142" y="108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129"/>
            <p:cNvSpPr/>
            <p:nvPr>
              <p:custDataLst>
                <p:tags r:id="rId188"/>
              </p:custDataLst>
            </p:nvPr>
          </p:nvSpPr>
          <p:spPr>
            <a:xfrm>
              <a:off x="9412724" y="1610540"/>
              <a:ext cx="61477" cy="156432"/>
            </a:xfrm>
            <a:custGeom>
              <a:avLst/>
              <a:gdLst/>
              <a:ahLst/>
              <a:cxnLst/>
              <a:rect l="0" t="0" r="0" b="0"/>
              <a:pathLst>
                <a:path w="61477" h="156432">
                  <a:moveTo>
                    <a:pt x="61476" y="15060"/>
                  </a:moveTo>
                  <a:lnTo>
                    <a:pt x="61476" y="15060"/>
                  </a:lnTo>
                  <a:lnTo>
                    <a:pt x="61476" y="8318"/>
                  </a:lnTo>
                  <a:lnTo>
                    <a:pt x="60064" y="5626"/>
                  </a:lnTo>
                  <a:lnTo>
                    <a:pt x="54733" y="754"/>
                  </a:lnTo>
                  <a:lnTo>
                    <a:pt x="43899" y="0"/>
                  </a:lnTo>
                  <a:lnTo>
                    <a:pt x="30379" y="2722"/>
                  </a:lnTo>
                  <a:lnTo>
                    <a:pt x="17317" y="8636"/>
                  </a:lnTo>
                  <a:lnTo>
                    <a:pt x="8218" y="17849"/>
                  </a:lnTo>
                  <a:lnTo>
                    <a:pt x="2528" y="28999"/>
                  </a:lnTo>
                  <a:lnTo>
                    <a:pt x="0" y="41011"/>
                  </a:lnTo>
                  <a:lnTo>
                    <a:pt x="1440" y="47177"/>
                  </a:lnTo>
                  <a:lnTo>
                    <a:pt x="30588" y="90012"/>
                  </a:lnTo>
                  <a:lnTo>
                    <a:pt x="54847" y="128220"/>
                  </a:lnTo>
                  <a:lnTo>
                    <a:pt x="56648" y="139672"/>
                  </a:lnTo>
                  <a:lnTo>
                    <a:pt x="55096" y="148760"/>
                  </a:lnTo>
                  <a:lnTo>
                    <a:pt x="52056" y="155150"/>
                  </a:lnTo>
                  <a:lnTo>
                    <a:pt x="49551" y="156431"/>
                  </a:lnTo>
                  <a:lnTo>
                    <a:pt x="43005" y="155973"/>
                  </a:lnTo>
                  <a:lnTo>
                    <a:pt x="35392" y="149655"/>
                  </a:lnTo>
                  <a:lnTo>
                    <a:pt x="23376" y="13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130"/>
            <p:cNvSpPr/>
            <p:nvPr>
              <p:custDataLst>
                <p:tags r:id="rId189"/>
              </p:custDataLst>
            </p:nvPr>
          </p:nvSpPr>
          <p:spPr>
            <a:xfrm>
              <a:off x="9585929" y="1488592"/>
              <a:ext cx="85122" cy="285425"/>
            </a:xfrm>
            <a:custGeom>
              <a:avLst/>
              <a:gdLst/>
              <a:ahLst/>
              <a:cxnLst/>
              <a:rect l="0" t="0" r="0" b="0"/>
              <a:pathLst>
                <a:path w="85122" h="285425">
                  <a:moveTo>
                    <a:pt x="21621" y="3658"/>
                  </a:moveTo>
                  <a:lnTo>
                    <a:pt x="21621" y="3658"/>
                  </a:lnTo>
                  <a:lnTo>
                    <a:pt x="24991" y="287"/>
                  </a:lnTo>
                  <a:lnTo>
                    <a:pt x="25984" y="0"/>
                  </a:lnTo>
                  <a:lnTo>
                    <a:pt x="26647" y="514"/>
                  </a:lnTo>
                  <a:lnTo>
                    <a:pt x="27088" y="1562"/>
                  </a:lnTo>
                  <a:lnTo>
                    <a:pt x="15921" y="38538"/>
                  </a:lnTo>
                  <a:lnTo>
                    <a:pt x="9113" y="84548"/>
                  </a:lnTo>
                  <a:lnTo>
                    <a:pt x="4773" y="120748"/>
                  </a:lnTo>
                  <a:lnTo>
                    <a:pt x="491" y="160355"/>
                  </a:lnTo>
                  <a:lnTo>
                    <a:pt x="0" y="193951"/>
                  </a:lnTo>
                  <a:lnTo>
                    <a:pt x="5572" y="234784"/>
                  </a:lnTo>
                  <a:lnTo>
                    <a:pt x="13078" y="256664"/>
                  </a:lnTo>
                  <a:lnTo>
                    <a:pt x="23467" y="273444"/>
                  </a:lnTo>
                  <a:lnTo>
                    <a:pt x="35142" y="282313"/>
                  </a:lnTo>
                  <a:lnTo>
                    <a:pt x="41219" y="284678"/>
                  </a:lnTo>
                  <a:lnTo>
                    <a:pt x="53614" y="285424"/>
                  </a:lnTo>
                  <a:lnTo>
                    <a:pt x="59882" y="284635"/>
                  </a:lnTo>
                  <a:lnTo>
                    <a:pt x="70612" y="278115"/>
                  </a:lnTo>
                  <a:lnTo>
                    <a:pt x="85121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131"/>
            <p:cNvSpPr/>
            <p:nvPr>
              <p:custDataLst>
                <p:tags r:id="rId190"/>
              </p:custDataLst>
            </p:nvPr>
          </p:nvSpPr>
          <p:spPr>
            <a:xfrm>
              <a:off x="9525000" y="16383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5469" y="0"/>
                  </a:lnTo>
                  <a:lnTo>
                    <a:pt x="82061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01"/>
          <p:cNvGrpSpPr/>
          <p:nvPr/>
        </p:nvGrpSpPr>
        <p:grpSpPr>
          <a:xfrm>
            <a:off x="6953250" y="1473200"/>
            <a:ext cx="1310647" cy="304801"/>
            <a:chOff x="6953250" y="1473200"/>
            <a:chExt cx="1310647" cy="304801"/>
          </a:xfrm>
        </p:grpSpPr>
        <p:sp>
          <p:nvSpPr>
            <p:cNvPr id="275" name="SMARTInkShape-2132"/>
            <p:cNvSpPr/>
            <p:nvPr>
              <p:custDataLst>
                <p:tags r:id="rId178"/>
              </p:custDataLst>
            </p:nvPr>
          </p:nvSpPr>
          <p:spPr>
            <a:xfrm>
              <a:off x="6953250" y="1611946"/>
              <a:ext cx="215901" cy="127955"/>
            </a:xfrm>
            <a:custGeom>
              <a:avLst/>
              <a:gdLst/>
              <a:ahLst/>
              <a:cxnLst/>
              <a:rect l="0" t="0" r="0" b="0"/>
              <a:pathLst>
                <a:path w="215901" h="127955">
                  <a:moveTo>
                    <a:pt x="0" y="7304"/>
                  </a:moveTo>
                  <a:lnTo>
                    <a:pt x="0" y="7304"/>
                  </a:lnTo>
                  <a:lnTo>
                    <a:pt x="0" y="1837"/>
                  </a:lnTo>
                  <a:lnTo>
                    <a:pt x="3370" y="25450"/>
                  </a:lnTo>
                  <a:lnTo>
                    <a:pt x="16010" y="71800"/>
                  </a:lnTo>
                  <a:lnTo>
                    <a:pt x="17943" y="113007"/>
                  </a:lnTo>
                  <a:lnTo>
                    <a:pt x="15273" y="126661"/>
                  </a:lnTo>
                  <a:lnTo>
                    <a:pt x="15824" y="127798"/>
                  </a:lnTo>
                  <a:lnTo>
                    <a:pt x="16900" y="127850"/>
                  </a:lnTo>
                  <a:lnTo>
                    <a:pt x="31070" y="94688"/>
                  </a:lnTo>
                  <a:lnTo>
                    <a:pt x="42487" y="55975"/>
                  </a:lnTo>
                  <a:lnTo>
                    <a:pt x="49692" y="37872"/>
                  </a:lnTo>
                  <a:lnTo>
                    <a:pt x="59479" y="26064"/>
                  </a:lnTo>
                  <a:lnTo>
                    <a:pt x="70179" y="19170"/>
                  </a:lnTo>
                  <a:lnTo>
                    <a:pt x="79639" y="16105"/>
                  </a:lnTo>
                  <a:lnTo>
                    <a:pt x="84136" y="16699"/>
                  </a:lnTo>
                  <a:lnTo>
                    <a:pt x="92897" y="21122"/>
                  </a:lnTo>
                  <a:lnTo>
                    <a:pt x="99613" y="29673"/>
                  </a:lnTo>
                  <a:lnTo>
                    <a:pt x="104245" y="40529"/>
                  </a:lnTo>
                  <a:lnTo>
                    <a:pt x="107907" y="87873"/>
                  </a:lnTo>
                  <a:lnTo>
                    <a:pt x="107939" y="82525"/>
                  </a:lnTo>
                  <a:lnTo>
                    <a:pt x="131091" y="42272"/>
                  </a:lnTo>
                  <a:lnTo>
                    <a:pt x="153208" y="11337"/>
                  </a:lnTo>
                  <a:lnTo>
                    <a:pt x="165460" y="2511"/>
                  </a:lnTo>
                  <a:lnTo>
                    <a:pt x="176078" y="0"/>
                  </a:lnTo>
                  <a:lnTo>
                    <a:pt x="180885" y="318"/>
                  </a:lnTo>
                  <a:lnTo>
                    <a:pt x="189990" y="6316"/>
                  </a:lnTo>
                  <a:lnTo>
                    <a:pt x="194393" y="10879"/>
                  </a:lnTo>
                  <a:lnTo>
                    <a:pt x="203961" y="37526"/>
                  </a:lnTo>
                  <a:lnTo>
                    <a:pt x="209151" y="78681"/>
                  </a:lnTo>
                  <a:lnTo>
                    <a:pt x="215900" y="12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133"/>
            <p:cNvSpPr/>
            <p:nvPr>
              <p:custDataLst>
                <p:tags r:id="rId179"/>
              </p:custDataLst>
            </p:nvPr>
          </p:nvSpPr>
          <p:spPr>
            <a:xfrm>
              <a:off x="7233212" y="1587061"/>
              <a:ext cx="384078" cy="157067"/>
            </a:xfrm>
            <a:custGeom>
              <a:avLst/>
              <a:gdLst/>
              <a:ahLst/>
              <a:cxnLst/>
              <a:rect l="0" t="0" r="0" b="0"/>
              <a:pathLst>
                <a:path w="384078" h="157067">
                  <a:moveTo>
                    <a:pt x="12138" y="76639"/>
                  </a:moveTo>
                  <a:lnTo>
                    <a:pt x="12138" y="76639"/>
                  </a:lnTo>
                  <a:lnTo>
                    <a:pt x="17605" y="82106"/>
                  </a:lnTo>
                  <a:lnTo>
                    <a:pt x="41555" y="82911"/>
                  </a:lnTo>
                  <a:lnTo>
                    <a:pt x="57777" y="76224"/>
                  </a:lnTo>
                  <a:lnTo>
                    <a:pt x="69248" y="68677"/>
                  </a:lnTo>
                  <a:lnTo>
                    <a:pt x="70672" y="64981"/>
                  </a:lnTo>
                  <a:lnTo>
                    <a:pt x="70374" y="55230"/>
                  </a:lnTo>
                  <a:lnTo>
                    <a:pt x="66008" y="45722"/>
                  </a:lnTo>
                  <a:lnTo>
                    <a:pt x="62867" y="41211"/>
                  </a:lnTo>
                  <a:lnTo>
                    <a:pt x="58658" y="38909"/>
                  </a:lnTo>
                  <a:lnTo>
                    <a:pt x="48335" y="38233"/>
                  </a:lnTo>
                  <a:lnTo>
                    <a:pt x="23881" y="45190"/>
                  </a:lnTo>
                  <a:lnTo>
                    <a:pt x="10067" y="56076"/>
                  </a:lnTo>
                  <a:lnTo>
                    <a:pt x="4407" y="62931"/>
                  </a:lnTo>
                  <a:lnTo>
                    <a:pt x="0" y="79954"/>
                  </a:lnTo>
                  <a:lnTo>
                    <a:pt x="2920" y="116256"/>
                  </a:lnTo>
                  <a:lnTo>
                    <a:pt x="8109" y="124217"/>
                  </a:lnTo>
                  <a:lnTo>
                    <a:pt x="25164" y="138707"/>
                  </a:lnTo>
                  <a:lnTo>
                    <a:pt x="58566" y="152023"/>
                  </a:lnTo>
                  <a:lnTo>
                    <a:pt x="98646" y="157066"/>
                  </a:lnTo>
                  <a:lnTo>
                    <a:pt x="141801" y="148447"/>
                  </a:lnTo>
                  <a:lnTo>
                    <a:pt x="175754" y="132488"/>
                  </a:lnTo>
                  <a:lnTo>
                    <a:pt x="200316" y="110982"/>
                  </a:lnTo>
                  <a:lnTo>
                    <a:pt x="206780" y="89316"/>
                  </a:lnTo>
                  <a:lnTo>
                    <a:pt x="205179" y="45276"/>
                  </a:lnTo>
                  <a:lnTo>
                    <a:pt x="201511" y="38797"/>
                  </a:lnTo>
                  <a:lnTo>
                    <a:pt x="196241" y="34478"/>
                  </a:lnTo>
                  <a:lnTo>
                    <a:pt x="189907" y="31598"/>
                  </a:lnTo>
                  <a:lnTo>
                    <a:pt x="164136" y="30916"/>
                  </a:lnTo>
                  <a:lnTo>
                    <a:pt x="134159" y="45296"/>
                  </a:lnTo>
                  <a:lnTo>
                    <a:pt x="119051" y="61533"/>
                  </a:lnTo>
                  <a:lnTo>
                    <a:pt x="109043" y="79803"/>
                  </a:lnTo>
                  <a:lnTo>
                    <a:pt x="104596" y="97330"/>
                  </a:lnTo>
                  <a:lnTo>
                    <a:pt x="105526" y="105250"/>
                  </a:lnTo>
                  <a:lnTo>
                    <a:pt x="112205" y="119694"/>
                  </a:lnTo>
                  <a:lnTo>
                    <a:pt x="117656" y="124392"/>
                  </a:lnTo>
                  <a:lnTo>
                    <a:pt x="131236" y="129613"/>
                  </a:lnTo>
                  <a:lnTo>
                    <a:pt x="158121" y="129180"/>
                  </a:lnTo>
                  <a:lnTo>
                    <a:pt x="174384" y="122568"/>
                  </a:lnTo>
                  <a:lnTo>
                    <a:pt x="193561" y="106946"/>
                  </a:lnTo>
                  <a:lnTo>
                    <a:pt x="213552" y="79435"/>
                  </a:lnTo>
                  <a:lnTo>
                    <a:pt x="210781" y="81645"/>
                  </a:lnTo>
                  <a:lnTo>
                    <a:pt x="208066" y="84209"/>
                  </a:lnTo>
                  <a:lnTo>
                    <a:pt x="205051" y="92703"/>
                  </a:lnTo>
                  <a:lnTo>
                    <a:pt x="203115" y="112032"/>
                  </a:lnTo>
                  <a:lnTo>
                    <a:pt x="206613" y="120827"/>
                  </a:lnTo>
                  <a:lnTo>
                    <a:pt x="209521" y="125148"/>
                  </a:lnTo>
                  <a:lnTo>
                    <a:pt x="213577" y="128028"/>
                  </a:lnTo>
                  <a:lnTo>
                    <a:pt x="223727" y="131228"/>
                  </a:lnTo>
                  <a:lnTo>
                    <a:pt x="241342" y="129659"/>
                  </a:lnTo>
                  <a:lnTo>
                    <a:pt x="263337" y="117984"/>
                  </a:lnTo>
                  <a:lnTo>
                    <a:pt x="285915" y="95076"/>
                  </a:lnTo>
                  <a:lnTo>
                    <a:pt x="300200" y="73931"/>
                  </a:lnTo>
                  <a:lnTo>
                    <a:pt x="301547" y="70600"/>
                  </a:lnTo>
                  <a:lnTo>
                    <a:pt x="302444" y="69791"/>
                  </a:lnTo>
                  <a:lnTo>
                    <a:pt x="303042" y="70663"/>
                  </a:lnTo>
                  <a:lnTo>
                    <a:pt x="303440" y="72655"/>
                  </a:lnTo>
                  <a:lnTo>
                    <a:pt x="291342" y="115079"/>
                  </a:lnTo>
                  <a:lnTo>
                    <a:pt x="285129" y="130127"/>
                  </a:lnTo>
                  <a:lnTo>
                    <a:pt x="281634" y="134984"/>
                  </a:lnTo>
                  <a:lnTo>
                    <a:pt x="280702" y="135291"/>
                  </a:lnTo>
                  <a:lnTo>
                    <a:pt x="280081" y="134790"/>
                  </a:lnTo>
                  <a:lnTo>
                    <a:pt x="279206" y="127343"/>
                  </a:lnTo>
                  <a:lnTo>
                    <a:pt x="287675" y="92401"/>
                  </a:lnTo>
                  <a:lnTo>
                    <a:pt x="305984" y="49335"/>
                  </a:lnTo>
                  <a:lnTo>
                    <a:pt x="335749" y="2661"/>
                  </a:lnTo>
                  <a:lnTo>
                    <a:pt x="340062" y="510"/>
                  </a:lnTo>
                  <a:lnTo>
                    <a:pt x="350499" y="0"/>
                  </a:lnTo>
                  <a:lnTo>
                    <a:pt x="362192" y="5888"/>
                  </a:lnTo>
                  <a:lnTo>
                    <a:pt x="368274" y="10422"/>
                  </a:lnTo>
                  <a:lnTo>
                    <a:pt x="376913" y="24867"/>
                  </a:lnTo>
                  <a:lnTo>
                    <a:pt x="383863" y="52832"/>
                  </a:lnTo>
                  <a:lnTo>
                    <a:pt x="384077" y="72408"/>
                  </a:lnTo>
                  <a:lnTo>
                    <a:pt x="376263" y="98590"/>
                  </a:lnTo>
                  <a:lnTo>
                    <a:pt x="365715" y="117950"/>
                  </a:lnTo>
                  <a:lnTo>
                    <a:pt x="355038" y="12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134"/>
            <p:cNvSpPr/>
            <p:nvPr>
              <p:custDataLst>
                <p:tags r:id="rId180"/>
              </p:custDataLst>
            </p:nvPr>
          </p:nvSpPr>
          <p:spPr>
            <a:xfrm>
              <a:off x="7828894" y="1495229"/>
              <a:ext cx="95907" cy="263722"/>
            </a:xfrm>
            <a:custGeom>
              <a:avLst/>
              <a:gdLst/>
              <a:ahLst/>
              <a:cxnLst/>
              <a:rect l="0" t="0" r="0" b="0"/>
              <a:pathLst>
                <a:path w="95907" h="263722">
                  <a:moveTo>
                    <a:pt x="89556" y="3371"/>
                  </a:moveTo>
                  <a:lnTo>
                    <a:pt x="89556" y="3371"/>
                  </a:lnTo>
                  <a:lnTo>
                    <a:pt x="86185" y="0"/>
                  </a:lnTo>
                  <a:lnTo>
                    <a:pt x="83781" y="418"/>
                  </a:lnTo>
                  <a:lnTo>
                    <a:pt x="72949" y="8454"/>
                  </a:lnTo>
                  <a:lnTo>
                    <a:pt x="55943" y="26749"/>
                  </a:lnTo>
                  <a:lnTo>
                    <a:pt x="33342" y="63607"/>
                  </a:lnTo>
                  <a:lnTo>
                    <a:pt x="17064" y="96465"/>
                  </a:lnTo>
                  <a:lnTo>
                    <a:pt x="6067" y="132235"/>
                  </a:lnTo>
                  <a:lnTo>
                    <a:pt x="239" y="167888"/>
                  </a:lnTo>
                  <a:lnTo>
                    <a:pt x="0" y="200197"/>
                  </a:lnTo>
                  <a:lnTo>
                    <a:pt x="7890" y="225375"/>
                  </a:lnTo>
                  <a:lnTo>
                    <a:pt x="21511" y="244562"/>
                  </a:lnTo>
                  <a:lnTo>
                    <a:pt x="39322" y="257792"/>
                  </a:lnTo>
                  <a:lnTo>
                    <a:pt x="60879" y="262732"/>
                  </a:lnTo>
                  <a:lnTo>
                    <a:pt x="95906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135"/>
            <p:cNvSpPr/>
            <p:nvPr>
              <p:custDataLst>
                <p:tags r:id="rId181"/>
              </p:custDataLst>
            </p:nvPr>
          </p:nvSpPr>
          <p:spPr>
            <a:xfrm>
              <a:off x="7950200" y="1596747"/>
              <a:ext cx="241301" cy="181254"/>
            </a:xfrm>
            <a:custGeom>
              <a:avLst/>
              <a:gdLst/>
              <a:ahLst/>
              <a:cxnLst/>
              <a:rect l="0" t="0" r="0" b="0"/>
              <a:pathLst>
                <a:path w="241301" h="181254">
                  <a:moveTo>
                    <a:pt x="0" y="181253"/>
                  </a:moveTo>
                  <a:lnTo>
                    <a:pt x="0" y="181253"/>
                  </a:lnTo>
                  <a:lnTo>
                    <a:pt x="8838" y="172415"/>
                  </a:lnTo>
                  <a:lnTo>
                    <a:pt x="26439" y="162835"/>
                  </a:lnTo>
                  <a:lnTo>
                    <a:pt x="35505" y="153312"/>
                  </a:lnTo>
                  <a:lnTo>
                    <a:pt x="48458" y="122765"/>
                  </a:lnTo>
                  <a:lnTo>
                    <a:pt x="59827" y="85214"/>
                  </a:lnTo>
                  <a:lnTo>
                    <a:pt x="72134" y="45631"/>
                  </a:lnTo>
                  <a:lnTo>
                    <a:pt x="86413" y="8197"/>
                  </a:lnTo>
                  <a:lnTo>
                    <a:pt x="86537" y="4499"/>
                  </a:lnTo>
                  <a:lnTo>
                    <a:pt x="85913" y="2034"/>
                  </a:lnTo>
                  <a:lnTo>
                    <a:pt x="84792" y="390"/>
                  </a:lnTo>
                  <a:lnTo>
                    <a:pt x="83339" y="0"/>
                  </a:lnTo>
                  <a:lnTo>
                    <a:pt x="81665" y="446"/>
                  </a:lnTo>
                  <a:lnTo>
                    <a:pt x="79843" y="1448"/>
                  </a:lnTo>
                  <a:lnTo>
                    <a:pt x="71850" y="29110"/>
                  </a:lnTo>
                  <a:lnTo>
                    <a:pt x="65358" y="72727"/>
                  </a:lnTo>
                  <a:lnTo>
                    <a:pt x="65736" y="93508"/>
                  </a:lnTo>
                  <a:lnTo>
                    <a:pt x="70609" y="112152"/>
                  </a:lnTo>
                  <a:lnTo>
                    <a:pt x="77476" y="124200"/>
                  </a:lnTo>
                  <a:lnTo>
                    <a:pt x="85234" y="131202"/>
                  </a:lnTo>
                  <a:lnTo>
                    <a:pt x="93386" y="134314"/>
                  </a:lnTo>
                  <a:lnTo>
                    <a:pt x="98241" y="133027"/>
                  </a:lnTo>
                  <a:lnTo>
                    <a:pt x="109279" y="125952"/>
                  </a:lnTo>
                  <a:lnTo>
                    <a:pt x="130765" y="103328"/>
                  </a:lnTo>
                  <a:lnTo>
                    <a:pt x="153170" y="60419"/>
                  </a:lnTo>
                  <a:lnTo>
                    <a:pt x="172134" y="24683"/>
                  </a:lnTo>
                  <a:lnTo>
                    <a:pt x="174023" y="22545"/>
                  </a:lnTo>
                  <a:lnTo>
                    <a:pt x="175282" y="21825"/>
                  </a:lnTo>
                  <a:lnTo>
                    <a:pt x="176121" y="22051"/>
                  </a:lnTo>
                  <a:lnTo>
                    <a:pt x="189238" y="65801"/>
                  </a:lnTo>
                  <a:lnTo>
                    <a:pt x="203786" y="95131"/>
                  </a:lnTo>
                  <a:lnTo>
                    <a:pt x="211927" y="104171"/>
                  </a:lnTo>
                  <a:lnTo>
                    <a:pt x="220249" y="108189"/>
                  </a:lnTo>
                  <a:lnTo>
                    <a:pt x="224444" y="107849"/>
                  </a:lnTo>
                  <a:lnTo>
                    <a:pt x="241300" y="98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136"/>
            <p:cNvSpPr/>
            <p:nvPr>
              <p:custDataLst>
                <p:tags r:id="rId182"/>
              </p:custDataLst>
            </p:nvPr>
          </p:nvSpPr>
          <p:spPr>
            <a:xfrm>
              <a:off x="8216900" y="1473200"/>
              <a:ext cx="46997" cy="292101"/>
            </a:xfrm>
            <a:custGeom>
              <a:avLst/>
              <a:gdLst/>
              <a:ahLst/>
              <a:cxnLst/>
              <a:rect l="0" t="0" r="0" b="0"/>
              <a:pathLst>
                <a:path w="46997" h="2921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2848" y="28156"/>
                  </a:lnTo>
                  <a:lnTo>
                    <a:pt x="41404" y="65414"/>
                  </a:lnTo>
                  <a:lnTo>
                    <a:pt x="46996" y="111888"/>
                  </a:lnTo>
                  <a:lnTo>
                    <a:pt x="46052" y="144743"/>
                  </a:lnTo>
                  <a:lnTo>
                    <a:pt x="38182" y="191602"/>
                  </a:lnTo>
                  <a:lnTo>
                    <a:pt x="26915" y="233395"/>
                  </a:lnTo>
                  <a:lnTo>
                    <a:pt x="14828" y="27318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02"/>
          <p:cNvGrpSpPr/>
          <p:nvPr/>
        </p:nvGrpSpPr>
        <p:grpSpPr>
          <a:xfrm>
            <a:off x="5219700" y="1414844"/>
            <a:ext cx="1365251" cy="471489"/>
            <a:chOff x="5219700" y="1414844"/>
            <a:chExt cx="1365251" cy="471489"/>
          </a:xfrm>
        </p:grpSpPr>
        <p:sp>
          <p:nvSpPr>
            <p:cNvPr id="281" name="SMARTInkShape-2137"/>
            <p:cNvSpPr/>
            <p:nvPr>
              <p:custDataLst>
                <p:tags r:id="rId169"/>
              </p:custDataLst>
            </p:nvPr>
          </p:nvSpPr>
          <p:spPr>
            <a:xfrm>
              <a:off x="6371708" y="1558038"/>
              <a:ext cx="73543" cy="105316"/>
            </a:xfrm>
            <a:custGeom>
              <a:avLst/>
              <a:gdLst/>
              <a:ahLst/>
              <a:cxnLst/>
              <a:rect l="0" t="0" r="0" b="0"/>
              <a:pathLst>
                <a:path w="73543" h="105316">
                  <a:moveTo>
                    <a:pt x="73542" y="23112"/>
                  </a:moveTo>
                  <a:lnTo>
                    <a:pt x="73542" y="23112"/>
                  </a:lnTo>
                  <a:lnTo>
                    <a:pt x="55866" y="5435"/>
                  </a:lnTo>
                  <a:lnTo>
                    <a:pt x="44048" y="1145"/>
                  </a:lnTo>
                  <a:lnTo>
                    <a:pt x="36947" y="0"/>
                  </a:lnTo>
                  <a:lnTo>
                    <a:pt x="25291" y="2492"/>
                  </a:lnTo>
                  <a:lnTo>
                    <a:pt x="20209" y="5132"/>
                  </a:lnTo>
                  <a:lnTo>
                    <a:pt x="10798" y="17473"/>
                  </a:lnTo>
                  <a:lnTo>
                    <a:pt x="3323" y="34717"/>
                  </a:lnTo>
                  <a:lnTo>
                    <a:pt x="0" y="54140"/>
                  </a:lnTo>
                  <a:lnTo>
                    <a:pt x="2286" y="72650"/>
                  </a:lnTo>
                  <a:lnTo>
                    <a:pt x="4872" y="81538"/>
                  </a:lnTo>
                  <a:lnTo>
                    <a:pt x="15270" y="95175"/>
                  </a:lnTo>
                  <a:lnTo>
                    <a:pt x="21994" y="100787"/>
                  </a:lnTo>
                  <a:lnTo>
                    <a:pt x="28593" y="103823"/>
                  </a:lnTo>
                  <a:lnTo>
                    <a:pt x="41570" y="105315"/>
                  </a:lnTo>
                  <a:lnTo>
                    <a:pt x="47288" y="103314"/>
                  </a:lnTo>
                  <a:lnTo>
                    <a:pt x="57405" y="95446"/>
                  </a:lnTo>
                  <a:lnTo>
                    <a:pt x="59961" y="90385"/>
                  </a:lnTo>
                  <a:lnTo>
                    <a:pt x="60921" y="79117"/>
                  </a:lnTo>
                  <a:lnTo>
                    <a:pt x="57495" y="54131"/>
                  </a:lnTo>
                  <a:lnTo>
                    <a:pt x="48301" y="36428"/>
                  </a:lnTo>
                  <a:lnTo>
                    <a:pt x="35512" y="21975"/>
                  </a:lnTo>
                  <a:lnTo>
                    <a:pt x="10042" y="1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138"/>
            <p:cNvSpPr/>
            <p:nvPr>
              <p:custDataLst>
                <p:tags r:id="rId170"/>
              </p:custDataLst>
            </p:nvPr>
          </p:nvSpPr>
          <p:spPr>
            <a:xfrm>
              <a:off x="6477007" y="1559221"/>
              <a:ext cx="107944" cy="123530"/>
            </a:xfrm>
            <a:custGeom>
              <a:avLst/>
              <a:gdLst/>
              <a:ahLst/>
              <a:cxnLst/>
              <a:rect l="0" t="0" r="0" b="0"/>
              <a:pathLst>
                <a:path w="107944" h="123530">
                  <a:moveTo>
                    <a:pt x="12693" y="9229"/>
                  </a:moveTo>
                  <a:lnTo>
                    <a:pt x="12693" y="9229"/>
                  </a:lnTo>
                  <a:lnTo>
                    <a:pt x="7226" y="9229"/>
                  </a:lnTo>
                  <a:lnTo>
                    <a:pt x="3233" y="19342"/>
                  </a:lnTo>
                  <a:lnTo>
                    <a:pt x="183" y="65319"/>
                  </a:lnTo>
                  <a:lnTo>
                    <a:pt x="0" y="102151"/>
                  </a:lnTo>
                  <a:lnTo>
                    <a:pt x="3364" y="56267"/>
                  </a:lnTo>
                  <a:lnTo>
                    <a:pt x="15894" y="20768"/>
                  </a:lnTo>
                  <a:lnTo>
                    <a:pt x="23758" y="8243"/>
                  </a:lnTo>
                  <a:lnTo>
                    <a:pt x="31957" y="1735"/>
                  </a:lnTo>
                  <a:lnTo>
                    <a:pt x="36119" y="0"/>
                  </a:lnTo>
                  <a:lnTo>
                    <a:pt x="41011" y="254"/>
                  </a:lnTo>
                  <a:lnTo>
                    <a:pt x="52090" y="4299"/>
                  </a:lnTo>
                  <a:lnTo>
                    <a:pt x="73598" y="21252"/>
                  </a:lnTo>
                  <a:lnTo>
                    <a:pt x="91103" y="47521"/>
                  </a:lnTo>
                  <a:lnTo>
                    <a:pt x="100226" y="87296"/>
                  </a:lnTo>
                  <a:lnTo>
                    <a:pt x="107943" y="123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139"/>
            <p:cNvSpPr/>
            <p:nvPr>
              <p:custDataLst>
                <p:tags r:id="rId171"/>
              </p:custDataLst>
            </p:nvPr>
          </p:nvSpPr>
          <p:spPr>
            <a:xfrm>
              <a:off x="6330950" y="1511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140"/>
            <p:cNvSpPr/>
            <p:nvPr>
              <p:custDataLst>
                <p:tags r:id="rId172"/>
              </p:custDataLst>
            </p:nvPr>
          </p:nvSpPr>
          <p:spPr>
            <a:xfrm>
              <a:off x="6280150" y="1593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141"/>
            <p:cNvSpPr/>
            <p:nvPr>
              <p:custDataLst>
                <p:tags r:id="rId173"/>
              </p:custDataLst>
            </p:nvPr>
          </p:nvSpPr>
          <p:spPr>
            <a:xfrm>
              <a:off x="6076950" y="1549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4191" y="88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142"/>
            <p:cNvSpPr/>
            <p:nvPr>
              <p:custDataLst>
                <p:tags r:id="rId174"/>
              </p:custDataLst>
            </p:nvPr>
          </p:nvSpPr>
          <p:spPr>
            <a:xfrm>
              <a:off x="5672133" y="1414844"/>
              <a:ext cx="531818" cy="293481"/>
            </a:xfrm>
            <a:custGeom>
              <a:avLst/>
              <a:gdLst/>
              <a:ahLst/>
              <a:cxnLst/>
              <a:rect l="0" t="0" r="0" b="0"/>
              <a:pathLst>
                <a:path w="531818" h="293481">
                  <a:moveTo>
                    <a:pt x="36517" y="204406"/>
                  </a:moveTo>
                  <a:lnTo>
                    <a:pt x="36517" y="204406"/>
                  </a:lnTo>
                  <a:lnTo>
                    <a:pt x="20616" y="205112"/>
                  </a:lnTo>
                  <a:lnTo>
                    <a:pt x="12752" y="207777"/>
                  </a:lnTo>
                  <a:lnTo>
                    <a:pt x="6434" y="215076"/>
                  </a:lnTo>
                  <a:lnTo>
                    <a:pt x="1980" y="226082"/>
                  </a:lnTo>
                  <a:lnTo>
                    <a:pt x="0" y="240380"/>
                  </a:lnTo>
                  <a:lnTo>
                    <a:pt x="5628" y="264297"/>
                  </a:lnTo>
                  <a:lnTo>
                    <a:pt x="16204" y="277121"/>
                  </a:lnTo>
                  <a:lnTo>
                    <a:pt x="36143" y="290392"/>
                  </a:lnTo>
                  <a:lnTo>
                    <a:pt x="42617" y="293480"/>
                  </a:lnTo>
                  <a:lnTo>
                    <a:pt x="49051" y="293422"/>
                  </a:lnTo>
                  <a:lnTo>
                    <a:pt x="61843" y="287713"/>
                  </a:lnTo>
                  <a:lnTo>
                    <a:pt x="77574" y="272599"/>
                  </a:lnTo>
                  <a:lnTo>
                    <a:pt x="91172" y="254715"/>
                  </a:lnTo>
                  <a:lnTo>
                    <a:pt x="94205" y="238525"/>
                  </a:lnTo>
                  <a:lnTo>
                    <a:pt x="91945" y="217102"/>
                  </a:lnTo>
                  <a:lnTo>
                    <a:pt x="90402" y="212870"/>
                  </a:lnTo>
                  <a:lnTo>
                    <a:pt x="89374" y="211460"/>
                  </a:lnTo>
                  <a:lnTo>
                    <a:pt x="88689" y="211931"/>
                  </a:lnTo>
                  <a:lnTo>
                    <a:pt x="87724" y="221217"/>
                  </a:lnTo>
                  <a:lnTo>
                    <a:pt x="89319" y="237374"/>
                  </a:lnTo>
                  <a:lnTo>
                    <a:pt x="90768" y="243318"/>
                  </a:lnTo>
                  <a:lnTo>
                    <a:pt x="102921" y="261796"/>
                  </a:lnTo>
                  <a:lnTo>
                    <a:pt x="115889" y="268718"/>
                  </a:lnTo>
                  <a:lnTo>
                    <a:pt x="123298" y="270564"/>
                  </a:lnTo>
                  <a:lnTo>
                    <a:pt x="140938" y="268852"/>
                  </a:lnTo>
                  <a:lnTo>
                    <a:pt x="159127" y="262682"/>
                  </a:lnTo>
                  <a:lnTo>
                    <a:pt x="174266" y="252884"/>
                  </a:lnTo>
                  <a:lnTo>
                    <a:pt x="194690" y="228726"/>
                  </a:lnTo>
                  <a:lnTo>
                    <a:pt x="210774" y="189113"/>
                  </a:lnTo>
                  <a:lnTo>
                    <a:pt x="218151" y="155981"/>
                  </a:lnTo>
                  <a:lnTo>
                    <a:pt x="223077" y="120795"/>
                  </a:lnTo>
                  <a:lnTo>
                    <a:pt x="225143" y="73486"/>
                  </a:lnTo>
                  <a:lnTo>
                    <a:pt x="221396" y="40715"/>
                  </a:lnTo>
                  <a:lnTo>
                    <a:pt x="220446" y="39540"/>
                  </a:lnTo>
                  <a:lnTo>
                    <a:pt x="219110" y="40167"/>
                  </a:lnTo>
                  <a:lnTo>
                    <a:pt x="217512" y="41997"/>
                  </a:lnTo>
                  <a:lnTo>
                    <a:pt x="209879" y="76761"/>
                  </a:lnTo>
                  <a:lnTo>
                    <a:pt x="205084" y="121273"/>
                  </a:lnTo>
                  <a:lnTo>
                    <a:pt x="206216" y="156169"/>
                  </a:lnTo>
                  <a:lnTo>
                    <a:pt x="214190" y="201403"/>
                  </a:lnTo>
                  <a:lnTo>
                    <a:pt x="230232" y="247426"/>
                  </a:lnTo>
                  <a:lnTo>
                    <a:pt x="241146" y="261391"/>
                  </a:lnTo>
                  <a:lnTo>
                    <a:pt x="254933" y="268538"/>
                  </a:lnTo>
                  <a:lnTo>
                    <a:pt x="262561" y="270444"/>
                  </a:lnTo>
                  <a:lnTo>
                    <a:pt x="278563" y="266917"/>
                  </a:lnTo>
                  <a:lnTo>
                    <a:pt x="301557" y="253032"/>
                  </a:lnTo>
                  <a:lnTo>
                    <a:pt x="313768" y="240834"/>
                  </a:lnTo>
                  <a:lnTo>
                    <a:pt x="321548" y="226005"/>
                  </a:lnTo>
                  <a:lnTo>
                    <a:pt x="326523" y="201790"/>
                  </a:lnTo>
                  <a:lnTo>
                    <a:pt x="325809" y="195607"/>
                  </a:lnTo>
                  <a:lnTo>
                    <a:pt x="323923" y="190779"/>
                  </a:lnTo>
                  <a:lnTo>
                    <a:pt x="321254" y="186855"/>
                  </a:lnTo>
                  <a:lnTo>
                    <a:pt x="316653" y="184944"/>
                  </a:lnTo>
                  <a:lnTo>
                    <a:pt x="304015" y="184702"/>
                  </a:lnTo>
                  <a:lnTo>
                    <a:pt x="281032" y="195275"/>
                  </a:lnTo>
                  <a:lnTo>
                    <a:pt x="270309" y="207874"/>
                  </a:lnTo>
                  <a:lnTo>
                    <a:pt x="263897" y="222175"/>
                  </a:lnTo>
                  <a:lnTo>
                    <a:pt x="261047" y="235586"/>
                  </a:lnTo>
                  <a:lnTo>
                    <a:pt x="263543" y="246721"/>
                  </a:lnTo>
                  <a:lnTo>
                    <a:pt x="266184" y="251666"/>
                  </a:lnTo>
                  <a:lnTo>
                    <a:pt x="274763" y="259042"/>
                  </a:lnTo>
                  <a:lnTo>
                    <a:pt x="280014" y="261997"/>
                  </a:lnTo>
                  <a:lnTo>
                    <a:pt x="286337" y="262555"/>
                  </a:lnTo>
                  <a:lnTo>
                    <a:pt x="300890" y="259413"/>
                  </a:lnTo>
                  <a:lnTo>
                    <a:pt x="318206" y="249710"/>
                  </a:lnTo>
                  <a:lnTo>
                    <a:pt x="323989" y="241945"/>
                  </a:lnTo>
                  <a:lnTo>
                    <a:pt x="327247" y="229640"/>
                  </a:lnTo>
                  <a:lnTo>
                    <a:pt x="328346" y="219582"/>
                  </a:lnTo>
                  <a:lnTo>
                    <a:pt x="328436" y="219462"/>
                  </a:lnTo>
                  <a:lnTo>
                    <a:pt x="328537" y="221210"/>
                  </a:lnTo>
                  <a:lnTo>
                    <a:pt x="329975" y="221959"/>
                  </a:lnTo>
                  <a:lnTo>
                    <a:pt x="361839" y="228865"/>
                  </a:lnTo>
                  <a:lnTo>
                    <a:pt x="383225" y="222785"/>
                  </a:lnTo>
                  <a:lnTo>
                    <a:pt x="425971" y="195250"/>
                  </a:lnTo>
                  <a:lnTo>
                    <a:pt x="454360" y="168061"/>
                  </a:lnTo>
                  <a:lnTo>
                    <a:pt x="470580" y="141686"/>
                  </a:lnTo>
                  <a:lnTo>
                    <a:pt x="482494" y="104093"/>
                  </a:lnTo>
                  <a:lnTo>
                    <a:pt x="488729" y="65278"/>
                  </a:lnTo>
                  <a:lnTo>
                    <a:pt x="492239" y="20896"/>
                  </a:lnTo>
                  <a:lnTo>
                    <a:pt x="492355" y="6429"/>
                  </a:lnTo>
                  <a:lnTo>
                    <a:pt x="491399" y="2571"/>
                  </a:lnTo>
                  <a:lnTo>
                    <a:pt x="490054" y="0"/>
                  </a:lnTo>
                  <a:lnTo>
                    <a:pt x="487747" y="402"/>
                  </a:lnTo>
                  <a:lnTo>
                    <a:pt x="481421" y="6493"/>
                  </a:lnTo>
                  <a:lnTo>
                    <a:pt x="473297" y="38677"/>
                  </a:lnTo>
                  <a:lnTo>
                    <a:pt x="466767" y="71953"/>
                  </a:lnTo>
                  <a:lnTo>
                    <a:pt x="460573" y="110260"/>
                  </a:lnTo>
                  <a:lnTo>
                    <a:pt x="457819" y="150804"/>
                  </a:lnTo>
                  <a:lnTo>
                    <a:pt x="458477" y="186698"/>
                  </a:lnTo>
                  <a:lnTo>
                    <a:pt x="462815" y="229028"/>
                  </a:lnTo>
                  <a:lnTo>
                    <a:pt x="464649" y="239871"/>
                  </a:lnTo>
                  <a:lnTo>
                    <a:pt x="474214" y="255681"/>
                  </a:lnTo>
                  <a:lnTo>
                    <a:pt x="487164" y="266000"/>
                  </a:lnTo>
                  <a:lnTo>
                    <a:pt x="499977" y="270587"/>
                  </a:lnTo>
                  <a:lnTo>
                    <a:pt x="506357" y="269693"/>
                  </a:lnTo>
                  <a:lnTo>
                    <a:pt x="519091" y="263056"/>
                  </a:lnTo>
                  <a:lnTo>
                    <a:pt x="523332" y="257617"/>
                  </a:lnTo>
                  <a:lnTo>
                    <a:pt x="531817" y="229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143"/>
            <p:cNvSpPr/>
            <p:nvPr>
              <p:custDataLst>
                <p:tags r:id="rId175"/>
              </p:custDataLst>
            </p:nvPr>
          </p:nvSpPr>
          <p:spPr>
            <a:xfrm>
              <a:off x="5530850" y="1553891"/>
              <a:ext cx="106560" cy="329420"/>
            </a:xfrm>
            <a:custGeom>
              <a:avLst/>
              <a:gdLst/>
              <a:ahLst/>
              <a:cxnLst/>
              <a:rect l="0" t="0" r="0" b="0"/>
              <a:pathLst>
                <a:path w="106560" h="329420">
                  <a:moveTo>
                    <a:pt x="38100" y="90759"/>
                  </a:moveTo>
                  <a:lnTo>
                    <a:pt x="38100" y="90759"/>
                  </a:lnTo>
                  <a:lnTo>
                    <a:pt x="29262" y="115177"/>
                  </a:lnTo>
                  <a:lnTo>
                    <a:pt x="21799" y="157279"/>
                  </a:lnTo>
                  <a:lnTo>
                    <a:pt x="19865" y="198820"/>
                  </a:lnTo>
                  <a:lnTo>
                    <a:pt x="19291" y="245152"/>
                  </a:lnTo>
                  <a:lnTo>
                    <a:pt x="19827" y="284907"/>
                  </a:lnTo>
                  <a:lnTo>
                    <a:pt x="25971" y="318695"/>
                  </a:lnTo>
                  <a:lnTo>
                    <a:pt x="30608" y="329419"/>
                  </a:lnTo>
                  <a:lnTo>
                    <a:pt x="26183" y="289732"/>
                  </a:lnTo>
                  <a:lnTo>
                    <a:pt x="22261" y="247865"/>
                  </a:lnTo>
                  <a:lnTo>
                    <a:pt x="20477" y="208561"/>
                  </a:lnTo>
                  <a:lnTo>
                    <a:pt x="20389" y="164282"/>
                  </a:lnTo>
                  <a:lnTo>
                    <a:pt x="22703" y="121084"/>
                  </a:lnTo>
                  <a:lnTo>
                    <a:pt x="27964" y="85892"/>
                  </a:lnTo>
                  <a:lnTo>
                    <a:pt x="36978" y="46043"/>
                  </a:lnTo>
                  <a:lnTo>
                    <a:pt x="43246" y="26435"/>
                  </a:lnTo>
                  <a:lnTo>
                    <a:pt x="53087" y="10665"/>
                  </a:lnTo>
                  <a:lnTo>
                    <a:pt x="64517" y="2245"/>
                  </a:lnTo>
                  <a:lnTo>
                    <a:pt x="70528" y="0"/>
                  </a:lnTo>
                  <a:lnTo>
                    <a:pt x="75947" y="619"/>
                  </a:lnTo>
                  <a:lnTo>
                    <a:pt x="85730" y="6953"/>
                  </a:lnTo>
                  <a:lnTo>
                    <a:pt x="92901" y="20586"/>
                  </a:lnTo>
                  <a:lnTo>
                    <a:pt x="104820" y="67564"/>
                  </a:lnTo>
                  <a:lnTo>
                    <a:pt x="106559" y="85624"/>
                  </a:lnTo>
                  <a:lnTo>
                    <a:pt x="101687" y="103058"/>
                  </a:lnTo>
                  <a:lnTo>
                    <a:pt x="91761" y="119509"/>
                  </a:lnTo>
                  <a:lnTo>
                    <a:pt x="70306" y="139964"/>
                  </a:lnTo>
                  <a:lnTo>
                    <a:pt x="54296" y="150493"/>
                  </a:lnTo>
                  <a:lnTo>
                    <a:pt x="37773" y="154231"/>
                  </a:lnTo>
                  <a:lnTo>
                    <a:pt x="16365" y="152369"/>
                  </a:lnTo>
                  <a:lnTo>
                    <a:pt x="0" y="147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144"/>
            <p:cNvSpPr/>
            <p:nvPr>
              <p:custDataLst>
                <p:tags r:id="rId176"/>
              </p:custDataLst>
            </p:nvPr>
          </p:nvSpPr>
          <p:spPr>
            <a:xfrm>
              <a:off x="5383470" y="1607956"/>
              <a:ext cx="91563" cy="113715"/>
            </a:xfrm>
            <a:custGeom>
              <a:avLst/>
              <a:gdLst/>
              <a:ahLst/>
              <a:cxnLst/>
              <a:rect l="0" t="0" r="0" b="0"/>
              <a:pathLst>
                <a:path w="91563" h="113715">
                  <a:moveTo>
                    <a:pt x="77530" y="17644"/>
                  </a:moveTo>
                  <a:lnTo>
                    <a:pt x="77530" y="17644"/>
                  </a:lnTo>
                  <a:lnTo>
                    <a:pt x="54386" y="3338"/>
                  </a:lnTo>
                  <a:lnTo>
                    <a:pt x="38217" y="0"/>
                  </a:lnTo>
                  <a:lnTo>
                    <a:pt x="28072" y="2982"/>
                  </a:lnTo>
                  <a:lnTo>
                    <a:pt x="18860" y="9716"/>
                  </a:lnTo>
                  <a:lnTo>
                    <a:pt x="10062" y="19765"/>
                  </a:lnTo>
                  <a:lnTo>
                    <a:pt x="546" y="40693"/>
                  </a:lnTo>
                  <a:lnTo>
                    <a:pt x="0" y="68139"/>
                  </a:lnTo>
                  <a:lnTo>
                    <a:pt x="11049" y="95243"/>
                  </a:lnTo>
                  <a:lnTo>
                    <a:pt x="23758" y="106931"/>
                  </a:lnTo>
                  <a:lnTo>
                    <a:pt x="31100" y="111035"/>
                  </a:lnTo>
                  <a:lnTo>
                    <a:pt x="46781" y="113714"/>
                  </a:lnTo>
                  <a:lnTo>
                    <a:pt x="62453" y="111847"/>
                  </a:lnTo>
                  <a:lnTo>
                    <a:pt x="76473" y="106314"/>
                  </a:lnTo>
                  <a:lnTo>
                    <a:pt x="85997" y="97270"/>
                  </a:lnTo>
                  <a:lnTo>
                    <a:pt x="89525" y="91894"/>
                  </a:lnTo>
                  <a:lnTo>
                    <a:pt x="91562" y="76514"/>
                  </a:lnTo>
                  <a:lnTo>
                    <a:pt x="88706" y="57920"/>
                  </a:lnTo>
                  <a:lnTo>
                    <a:pt x="80380" y="37896"/>
                  </a:lnTo>
                  <a:lnTo>
                    <a:pt x="69624" y="24764"/>
                  </a:lnTo>
                  <a:lnTo>
                    <a:pt x="57789" y="17280"/>
                  </a:lnTo>
                  <a:lnTo>
                    <a:pt x="3308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145"/>
            <p:cNvSpPr/>
            <p:nvPr>
              <p:custDataLst>
                <p:tags r:id="rId177"/>
              </p:custDataLst>
            </p:nvPr>
          </p:nvSpPr>
          <p:spPr>
            <a:xfrm>
              <a:off x="5219700" y="1560365"/>
              <a:ext cx="109697" cy="325968"/>
            </a:xfrm>
            <a:custGeom>
              <a:avLst/>
              <a:gdLst/>
              <a:ahLst/>
              <a:cxnLst/>
              <a:rect l="0" t="0" r="0" b="0"/>
              <a:pathLst>
                <a:path w="109697" h="325968">
                  <a:moveTo>
                    <a:pt x="0" y="77935"/>
                  </a:moveTo>
                  <a:lnTo>
                    <a:pt x="0" y="77935"/>
                  </a:lnTo>
                  <a:lnTo>
                    <a:pt x="5026" y="121243"/>
                  </a:lnTo>
                  <a:lnTo>
                    <a:pt x="5958" y="159441"/>
                  </a:lnTo>
                  <a:lnTo>
                    <a:pt x="6234" y="206507"/>
                  </a:lnTo>
                  <a:lnTo>
                    <a:pt x="6298" y="238795"/>
                  </a:lnTo>
                  <a:lnTo>
                    <a:pt x="6335" y="282623"/>
                  </a:lnTo>
                  <a:lnTo>
                    <a:pt x="6348" y="322741"/>
                  </a:lnTo>
                  <a:lnTo>
                    <a:pt x="7054" y="325100"/>
                  </a:lnTo>
                  <a:lnTo>
                    <a:pt x="8230" y="325967"/>
                  </a:lnTo>
                  <a:lnTo>
                    <a:pt x="9720" y="325840"/>
                  </a:lnTo>
                  <a:lnTo>
                    <a:pt x="11376" y="318172"/>
                  </a:lnTo>
                  <a:lnTo>
                    <a:pt x="9068" y="280141"/>
                  </a:lnTo>
                  <a:lnTo>
                    <a:pt x="7558" y="245886"/>
                  </a:lnTo>
                  <a:lnTo>
                    <a:pt x="6888" y="203380"/>
                  </a:lnTo>
                  <a:lnTo>
                    <a:pt x="6708" y="179204"/>
                  </a:lnTo>
                  <a:lnTo>
                    <a:pt x="6588" y="153914"/>
                  </a:lnTo>
                  <a:lnTo>
                    <a:pt x="7920" y="129293"/>
                  </a:lnTo>
                  <a:lnTo>
                    <a:pt x="10219" y="105118"/>
                  </a:lnTo>
                  <a:lnTo>
                    <a:pt x="15830" y="62500"/>
                  </a:lnTo>
                  <a:lnTo>
                    <a:pt x="23663" y="24757"/>
                  </a:lnTo>
                  <a:lnTo>
                    <a:pt x="30742" y="12437"/>
                  </a:lnTo>
                  <a:lnTo>
                    <a:pt x="40474" y="4610"/>
                  </a:lnTo>
                  <a:lnTo>
                    <a:pt x="46033" y="1535"/>
                  </a:lnTo>
                  <a:lnTo>
                    <a:pt x="57854" y="0"/>
                  </a:lnTo>
                  <a:lnTo>
                    <a:pt x="70162" y="2375"/>
                  </a:lnTo>
                  <a:lnTo>
                    <a:pt x="82688" y="8134"/>
                  </a:lnTo>
                  <a:lnTo>
                    <a:pt x="93430" y="19160"/>
                  </a:lnTo>
                  <a:lnTo>
                    <a:pt x="102202" y="34880"/>
                  </a:lnTo>
                  <a:lnTo>
                    <a:pt x="109696" y="67530"/>
                  </a:lnTo>
                  <a:lnTo>
                    <a:pt x="109196" y="91655"/>
                  </a:lnTo>
                  <a:lnTo>
                    <a:pt x="102859" y="112725"/>
                  </a:lnTo>
                  <a:lnTo>
                    <a:pt x="85510" y="140454"/>
                  </a:lnTo>
                  <a:lnTo>
                    <a:pt x="70460" y="155816"/>
                  </a:lnTo>
                  <a:lnTo>
                    <a:pt x="54363" y="164995"/>
                  </a:lnTo>
                  <a:lnTo>
                    <a:pt x="37802" y="167663"/>
                  </a:lnTo>
                  <a:lnTo>
                    <a:pt x="16375" y="165199"/>
                  </a:lnTo>
                  <a:lnTo>
                    <a:pt x="0" y="16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403"/>
          <p:cNvGrpSpPr/>
          <p:nvPr/>
        </p:nvGrpSpPr>
        <p:grpSpPr>
          <a:xfrm>
            <a:off x="3937000" y="1431038"/>
            <a:ext cx="609601" cy="325238"/>
            <a:chOff x="3937000" y="1431038"/>
            <a:chExt cx="609601" cy="325238"/>
          </a:xfrm>
        </p:grpSpPr>
        <p:sp>
          <p:nvSpPr>
            <p:cNvPr id="291" name="SMARTInkShape-2146"/>
            <p:cNvSpPr/>
            <p:nvPr>
              <p:custDataLst>
                <p:tags r:id="rId163"/>
              </p:custDataLst>
            </p:nvPr>
          </p:nvSpPr>
          <p:spPr>
            <a:xfrm>
              <a:off x="4381500" y="15684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66481" y="19802"/>
                  </a:lnTo>
                  <a:lnTo>
                    <a:pt x="103160" y="1209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147"/>
            <p:cNvSpPr/>
            <p:nvPr>
              <p:custDataLst>
                <p:tags r:id="rId164"/>
              </p:custDataLst>
            </p:nvPr>
          </p:nvSpPr>
          <p:spPr>
            <a:xfrm>
              <a:off x="4455633" y="1447800"/>
              <a:ext cx="71918" cy="254464"/>
            </a:xfrm>
            <a:custGeom>
              <a:avLst/>
              <a:gdLst/>
              <a:ahLst/>
              <a:cxnLst/>
              <a:rect l="0" t="0" r="0" b="0"/>
              <a:pathLst>
                <a:path w="71918" h="254464">
                  <a:moveTo>
                    <a:pt x="40167" y="0"/>
                  </a:moveTo>
                  <a:lnTo>
                    <a:pt x="40167" y="0"/>
                  </a:lnTo>
                  <a:lnTo>
                    <a:pt x="33259" y="19459"/>
                  </a:lnTo>
                  <a:lnTo>
                    <a:pt x="21869" y="59739"/>
                  </a:lnTo>
                  <a:lnTo>
                    <a:pt x="13500" y="102759"/>
                  </a:lnTo>
                  <a:lnTo>
                    <a:pt x="8794" y="136687"/>
                  </a:lnTo>
                  <a:lnTo>
                    <a:pt x="4352" y="170817"/>
                  </a:lnTo>
                  <a:lnTo>
                    <a:pt x="0" y="212420"/>
                  </a:lnTo>
                  <a:lnTo>
                    <a:pt x="3736" y="233638"/>
                  </a:lnTo>
                  <a:lnTo>
                    <a:pt x="10099" y="246832"/>
                  </a:lnTo>
                  <a:lnTo>
                    <a:pt x="13772" y="251338"/>
                  </a:lnTo>
                  <a:lnTo>
                    <a:pt x="17631" y="253636"/>
                  </a:lnTo>
                  <a:lnTo>
                    <a:pt x="21616" y="254463"/>
                  </a:lnTo>
                  <a:lnTo>
                    <a:pt x="35846" y="252256"/>
                  </a:lnTo>
                  <a:lnTo>
                    <a:pt x="41520" y="250720"/>
                  </a:lnTo>
                  <a:lnTo>
                    <a:pt x="719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148"/>
            <p:cNvSpPr/>
            <p:nvPr>
              <p:custDataLst>
                <p:tags r:id="rId165"/>
              </p:custDataLst>
            </p:nvPr>
          </p:nvSpPr>
          <p:spPr>
            <a:xfrm>
              <a:off x="4257251" y="1581150"/>
              <a:ext cx="54400" cy="127001"/>
            </a:xfrm>
            <a:custGeom>
              <a:avLst/>
              <a:gdLst/>
              <a:ahLst/>
              <a:cxnLst/>
              <a:rect l="0" t="0" r="0" b="0"/>
              <a:pathLst>
                <a:path w="54400" h="127001">
                  <a:moveTo>
                    <a:pt x="54399" y="0"/>
                  </a:moveTo>
                  <a:lnTo>
                    <a:pt x="54399" y="0"/>
                  </a:lnTo>
                  <a:lnTo>
                    <a:pt x="36722" y="0"/>
                  </a:lnTo>
                  <a:lnTo>
                    <a:pt x="21174" y="6742"/>
                  </a:lnTo>
                  <a:lnTo>
                    <a:pt x="6533" y="17677"/>
                  </a:lnTo>
                  <a:lnTo>
                    <a:pt x="1375" y="25730"/>
                  </a:lnTo>
                  <a:lnTo>
                    <a:pt x="0" y="29854"/>
                  </a:lnTo>
                  <a:lnTo>
                    <a:pt x="494" y="34013"/>
                  </a:lnTo>
                  <a:lnTo>
                    <a:pt x="4806" y="42399"/>
                  </a:lnTo>
                  <a:lnTo>
                    <a:pt x="35478" y="79347"/>
                  </a:lnTo>
                  <a:lnTo>
                    <a:pt x="43168" y="86065"/>
                  </a:lnTo>
                  <a:lnTo>
                    <a:pt x="48937" y="93755"/>
                  </a:lnTo>
                  <a:lnTo>
                    <a:pt x="50052" y="97781"/>
                  </a:lnTo>
                  <a:lnTo>
                    <a:pt x="49409" y="106017"/>
                  </a:lnTo>
                  <a:lnTo>
                    <a:pt x="46839" y="109484"/>
                  </a:lnTo>
                  <a:lnTo>
                    <a:pt x="1629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149"/>
            <p:cNvSpPr/>
            <p:nvPr>
              <p:custDataLst>
                <p:tags r:id="rId166"/>
              </p:custDataLst>
            </p:nvPr>
          </p:nvSpPr>
          <p:spPr>
            <a:xfrm>
              <a:off x="4117447" y="1588858"/>
              <a:ext cx="98954" cy="134975"/>
            </a:xfrm>
            <a:custGeom>
              <a:avLst/>
              <a:gdLst/>
              <a:ahLst/>
              <a:cxnLst/>
              <a:rect l="0" t="0" r="0" b="0"/>
              <a:pathLst>
                <a:path w="98954" h="134975">
                  <a:moveTo>
                    <a:pt x="29103" y="36742"/>
                  </a:moveTo>
                  <a:lnTo>
                    <a:pt x="29103" y="36742"/>
                  </a:lnTo>
                  <a:lnTo>
                    <a:pt x="25732" y="40113"/>
                  </a:lnTo>
                  <a:lnTo>
                    <a:pt x="24077" y="43649"/>
                  </a:lnTo>
                  <a:lnTo>
                    <a:pt x="23014" y="48298"/>
                  </a:lnTo>
                  <a:lnTo>
                    <a:pt x="29285" y="39077"/>
                  </a:lnTo>
                  <a:lnTo>
                    <a:pt x="61598" y="10405"/>
                  </a:lnTo>
                  <a:lnTo>
                    <a:pt x="62761" y="7896"/>
                  </a:lnTo>
                  <a:lnTo>
                    <a:pt x="62830" y="5516"/>
                  </a:lnTo>
                  <a:lnTo>
                    <a:pt x="62171" y="3225"/>
                  </a:lnTo>
                  <a:lnTo>
                    <a:pt x="60321" y="1697"/>
                  </a:lnTo>
                  <a:lnTo>
                    <a:pt x="54501" y="0"/>
                  </a:lnTo>
                  <a:lnTo>
                    <a:pt x="36550" y="5786"/>
                  </a:lnTo>
                  <a:lnTo>
                    <a:pt x="25122" y="16399"/>
                  </a:lnTo>
                  <a:lnTo>
                    <a:pt x="6287" y="49579"/>
                  </a:lnTo>
                  <a:lnTo>
                    <a:pt x="0" y="79743"/>
                  </a:lnTo>
                  <a:lnTo>
                    <a:pt x="1509" y="107652"/>
                  </a:lnTo>
                  <a:lnTo>
                    <a:pt x="5062" y="115060"/>
                  </a:lnTo>
                  <a:lnTo>
                    <a:pt x="16537" y="127054"/>
                  </a:lnTo>
                  <a:lnTo>
                    <a:pt x="32925" y="133325"/>
                  </a:lnTo>
                  <a:lnTo>
                    <a:pt x="63868" y="134974"/>
                  </a:lnTo>
                  <a:lnTo>
                    <a:pt x="98953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150"/>
            <p:cNvSpPr/>
            <p:nvPr>
              <p:custDataLst>
                <p:tags r:id="rId167"/>
              </p:custDataLst>
            </p:nvPr>
          </p:nvSpPr>
          <p:spPr>
            <a:xfrm>
              <a:off x="3937000" y="16065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3980"/>
                  </a:lnTo>
                  <a:lnTo>
                    <a:pt x="57123" y="618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151"/>
            <p:cNvSpPr/>
            <p:nvPr>
              <p:custDataLst>
                <p:tags r:id="rId168"/>
              </p:custDataLst>
            </p:nvPr>
          </p:nvSpPr>
          <p:spPr>
            <a:xfrm>
              <a:off x="3983215" y="1431038"/>
              <a:ext cx="106186" cy="325238"/>
            </a:xfrm>
            <a:custGeom>
              <a:avLst/>
              <a:gdLst/>
              <a:ahLst/>
              <a:cxnLst/>
              <a:rect l="0" t="0" r="0" b="0"/>
              <a:pathLst>
                <a:path w="106186" h="325238">
                  <a:moveTo>
                    <a:pt x="23635" y="23112"/>
                  </a:moveTo>
                  <a:lnTo>
                    <a:pt x="23635" y="23112"/>
                  </a:lnTo>
                  <a:lnTo>
                    <a:pt x="35568" y="9297"/>
                  </a:lnTo>
                  <a:lnTo>
                    <a:pt x="41279" y="0"/>
                  </a:lnTo>
                  <a:lnTo>
                    <a:pt x="27884" y="46136"/>
                  </a:lnTo>
                  <a:lnTo>
                    <a:pt x="16663" y="87084"/>
                  </a:lnTo>
                  <a:lnTo>
                    <a:pt x="9247" y="122805"/>
                  </a:lnTo>
                  <a:lnTo>
                    <a:pt x="3600" y="164551"/>
                  </a:lnTo>
                  <a:lnTo>
                    <a:pt x="619" y="203331"/>
                  </a:lnTo>
                  <a:lnTo>
                    <a:pt x="0" y="237971"/>
                  </a:lnTo>
                  <a:lnTo>
                    <a:pt x="4324" y="279861"/>
                  </a:lnTo>
                  <a:lnTo>
                    <a:pt x="10583" y="301147"/>
                  </a:lnTo>
                  <a:lnTo>
                    <a:pt x="15640" y="308657"/>
                  </a:lnTo>
                  <a:lnTo>
                    <a:pt x="28783" y="318884"/>
                  </a:lnTo>
                  <a:lnTo>
                    <a:pt x="48678" y="325237"/>
                  </a:lnTo>
                  <a:lnTo>
                    <a:pt x="61576" y="322960"/>
                  </a:lnTo>
                  <a:lnTo>
                    <a:pt x="67980" y="320378"/>
                  </a:lnTo>
                  <a:lnTo>
                    <a:pt x="87104" y="303258"/>
                  </a:lnTo>
                  <a:lnTo>
                    <a:pt x="106185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404"/>
          <p:cNvGrpSpPr/>
          <p:nvPr/>
        </p:nvGrpSpPr>
        <p:grpSpPr>
          <a:xfrm>
            <a:off x="2940933" y="1416050"/>
            <a:ext cx="414805" cy="368301"/>
            <a:chOff x="2940933" y="1416050"/>
            <a:chExt cx="414805" cy="368301"/>
          </a:xfrm>
        </p:grpSpPr>
        <p:sp>
          <p:nvSpPr>
            <p:cNvPr id="298" name="SMARTInkShape-2152"/>
            <p:cNvSpPr/>
            <p:nvPr>
              <p:custDataLst>
                <p:tags r:id="rId160"/>
              </p:custDataLst>
            </p:nvPr>
          </p:nvSpPr>
          <p:spPr>
            <a:xfrm>
              <a:off x="3230896" y="1652222"/>
              <a:ext cx="124842" cy="112885"/>
            </a:xfrm>
            <a:custGeom>
              <a:avLst/>
              <a:gdLst/>
              <a:ahLst/>
              <a:cxnLst/>
              <a:rect l="0" t="0" r="0" b="0"/>
              <a:pathLst>
                <a:path w="124842" h="112885">
                  <a:moveTo>
                    <a:pt x="83804" y="17828"/>
                  </a:moveTo>
                  <a:lnTo>
                    <a:pt x="83804" y="17828"/>
                  </a:lnTo>
                  <a:lnTo>
                    <a:pt x="78029" y="12758"/>
                  </a:lnTo>
                  <a:lnTo>
                    <a:pt x="60039" y="2901"/>
                  </a:lnTo>
                  <a:lnTo>
                    <a:pt x="44307" y="0"/>
                  </a:lnTo>
                  <a:lnTo>
                    <a:pt x="32383" y="3084"/>
                  </a:lnTo>
                  <a:lnTo>
                    <a:pt x="26240" y="5882"/>
                  </a:lnTo>
                  <a:lnTo>
                    <a:pt x="15651" y="16517"/>
                  </a:lnTo>
                  <a:lnTo>
                    <a:pt x="6947" y="31356"/>
                  </a:lnTo>
                  <a:lnTo>
                    <a:pt x="727" y="49711"/>
                  </a:lnTo>
                  <a:lnTo>
                    <a:pt x="0" y="79878"/>
                  </a:lnTo>
                  <a:lnTo>
                    <a:pt x="6341" y="95030"/>
                  </a:lnTo>
                  <a:lnTo>
                    <a:pt x="10995" y="101046"/>
                  </a:lnTo>
                  <a:lnTo>
                    <a:pt x="25574" y="109612"/>
                  </a:lnTo>
                  <a:lnTo>
                    <a:pt x="34400" y="112884"/>
                  </a:lnTo>
                  <a:lnTo>
                    <a:pt x="55497" y="112757"/>
                  </a:lnTo>
                  <a:lnTo>
                    <a:pt x="77573" y="107291"/>
                  </a:lnTo>
                  <a:lnTo>
                    <a:pt x="96792" y="97806"/>
                  </a:lnTo>
                  <a:lnTo>
                    <a:pt x="110978" y="84653"/>
                  </a:lnTo>
                  <a:lnTo>
                    <a:pt x="116737" y="77195"/>
                  </a:lnTo>
                  <a:lnTo>
                    <a:pt x="123135" y="59500"/>
                  </a:lnTo>
                  <a:lnTo>
                    <a:pt x="124841" y="49843"/>
                  </a:lnTo>
                  <a:lnTo>
                    <a:pt x="123862" y="41288"/>
                  </a:lnTo>
                  <a:lnTo>
                    <a:pt x="117130" y="26138"/>
                  </a:lnTo>
                  <a:lnTo>
                    <a:pt x="107082" y="16112"/>
                  </a:lnTo>
                  <a:lnTo>
                    <a:pt x="94855" y="10010"/>
                  </a:lnTo>
                  <a:lnTo>
                    <a:pt x="64754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153"/>
            <p:cNvSpPr/>
            <p:nvPr>
              <p:custDataLst>
                <p:tags r:id="rId161"/>
              </p:custDataLst>
            </p:nvPr>
          </p:nvSpPr>
          <p:spPr>
            <a:xfrm>
              <a:off x="2940933" y="1416050"/>
              <a:ext cx="361068" cy="127001"/>
            </a:xfrm>
            <a:custGeom>
              <a:avLst/>
              <a:gdLst/>
              <a:ahLst/>
              <a:cxnLst/>
              <a:rect l="0" t="0" r="0" b="0"/>
              <a:pathLst>
                <a:path w="361068" h="127001">
                  <a:moveTo>
                    <a:pt x="5467" y="127000"/>
                  </a:moveTo>
                  <a:lnTo>
                    <a:pt x="5467" y="127000"/>
                  </a:lnTo>
                  <a:lnTo>
                    <a:pt x="2096" y="127000"/>
                  </a:lnTo>
                  <a:lnTo>
                    <a:pt x="1103" y="126294"/>
                  </a:lnTo>
                  <a:lnTo>
                    <a:pt x="441" y="125118"/>
                  </a:lnTo>
                  <a:lnTo>
                    <a:pt x="0" y="123629"/>
                  </a:lnTo>
                  <a:lnTo>
                    <a:pt x="32531" y="109688"/>
                  </a:lnTo>
                  <a:lnTo>
                    <a:pt x="65708" y="96493"/>
                  </a:lnTo>
                  <a:lnTo>
                    <a:pt x="109617" y="81221"/>
                  </a:lnTo>
                  <a:lnTo>
                    <a:pt x="134167" y="73197"/>
                  </a:lnTo>
                  <a:lnTo>
                    <a:pt x="159000" y="64320"/>
                  </a:lnTo>
                  <a:lnTo>
                    <a:pt x="184023" y="54875"/>
                  </a:lnTo>
                  <a:lnTo>
                    <a:pt x="209171" y="45050"/>
                  </a:lnTo>
                  <a:lnTo>
                    <a:pt x="255928" y="28489"/>
                  </a:lnTo>
                  <a:lnTo>
                    <a:pt x="297405" y="15484"/>
                  </a:lnTo>
                  <a:lnTo>
                    <a:pt x="340323" y="4901"/>
                  </a:lnTo>
                  <a:lnTo>
                    <a:pt x="361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154"/>
            <p:cNvSpPr/>
            <p:nvPr>
              <p:custDataLst>
                <p:tags r:id="rId162"/>
              </p:custDataLst>
            </p:nvPr>
          </p:nvSpPr>
          <p:spPr>
            <a:xfrm>
              <a:off x="3130550" y="1479550"/>
              <a:ext cx="31751" cy="304801"/>
            </a:xfrm>
            <a:custGeom>
              <a:avLst/>
              <a:gdLst/>
              <a:ahLst/>
              <a:cxnLst/>
              <a:rect l="0" t="0" r="0" b="0"/>
              <a:pathLst>
                <a:path w="31751" h="30480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0" y="71870"/>
                  </a:lnTo>
                  <a:lnTo>
                    <a:pt x="706" y="110259"/>
                  </a:lnTo>
                  <a:lnTo>
                    <a:pt x="3371" y="153191"/>
                  </a:lnTo>
                  <a:lnTo>
                    <a:pt x="6907" y="194379"/>
                  </a:lnTo>
                  <a:lnTo>
                    <a:pt x="10831" y="231735"/>
                  </a:lnTo>
                  <a:lnTo>
                    <a:pt x="17713" y="273744"/>
                  </a:lnTo>
                  <a:lnTo>
                    <a:pt x="317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405"/>
          <p:cNvGrpSpPr/>
          <p:nvPr/>
        </p:nvGrpSpPr>
        <p:grpSpPr>
          <a:xfrm>
            <a:off x="8299450" y="759266"/>
            <a:ext cx="1257936" cy="331212"/>
            <a:chOff x="8299450" y="759266"/>
            <a:chExt cx="1257936" cy="331212"/>
          </a:xfrm>
        </p:grpSpPr>
        <p:sp>
          <p:nvSpPr>
            <p:cNvPr id="302" name="SMARTInkShape-2155"/>
            <p:cNvSpPr/>
            <p:nvPr>
              <p:custDataLst>
                <p:tags r:id="rId154"/>
              </p:custDataLst>
            </p:nvPr>
          </p:nvSpPr>
          <p:spPr>
            <a:xfrm>
              <a:off x="9466771" y="1016262"/>
              <a:ext cx="90615" cy="74216"/>
            </a:xfrm>
            <a:custGeom>
              <a:avLst/>
              <a:gdLst/>
              <a:ahLst/>
              <a:cxnLst/>
              <a:rect l="0" t="0" r="0" b="0"/>
              <a:pathLst>
                <a:path w="90615" h="74216">
                  <a:moveTo>
                    <a:pt x="58229" y="6088"/>
                  </a:moveTo>
                  <a:lnTo>
                    <a:pt x="58229" y="6088"/>
                  </a:lnTo>
                  <a:lnTo>
                    <a:pt x="54858" y="2717"/>
                  </a:lnTo>
                  <a:lnTo>
                    <a:pt x="51322" y="1062"/>
                  </a:lnTo>
                  <a:lnTo>
                    <a:pt x="36560" y="0"/>
                  </a:lnTo>
                  <a:lnTo>
                    <a:pt x="22724" y="3186"/>
                  </a:lnTo>
                  <a:lnTo>
                    <a:pt x="15873" y="8561"/>
                  </a:lnTo>
                  <a:lnTo>
                    <a:pt x="2354" y="26881"/>
                  </a:lnTo>
                  <a:lnTo>
                    <a:pt x="0" y="38613"/>
                  </a:lnTo>
                  <a:lnTo>
                    <a:pt x="360" y="44704"/>
                  </a:lnTo>
                  <a:lnTo>
                    <a:pt x="4523" y="55236"/>
                  </a:lnTo>
                  <a:lnTo>
                    <a:pt x="7608" y="60020"/>
                  </a:lnTo>
                  <a:lnTo>
                    <a:pt x="18562" y="67217"/>
                  </a:lnTo>
                  <a:lnTo>
                    <a:pt x="32838" y="72062"/>
                  </a:lnTo>
                  <a:lnTo>
                    <a:pt x="48590" y="74215"/>
                  </a:lnTo>
                  <a:lnTo>
                    <a:pt x="73326" y="68686"/>
                  </a:lnTo>
                  <a:lnTo>
                    <a:pt x="84460" y="60015"/>
                  </a:lnTo>
                  <a:lnTo>
                    <a:pt x="88416" y="54739"/>
                  </a:lnTo>
                  <a:lnTo>
                    <a:pt x="90348" y="49105"/>
                  </a:lnTo>
                  <a:lnTo>
                    <a:pt x="90614" y="37201"/>
                  </a:lnTo>
                  <a:lnTo>
                    <a:pt x="82734" y="24855"/>
                  </a:lnTo>
                  <a:lnTo>
                    <a:pt x="64579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156"/>
            <p:cNvSpPr/>
            <p:nvPr>
              <p:custDataLst>
                <p:tags r:id="rId155"/>
              </p:custDataLst>
            </p:nvPr>
          </p:nvSpPr>
          <p:spPr>
            <a:xfrm>
              <a:off x="9150350" y="859238"/>
              <a:ext cx="273051" cy="207563"/>
            </a:xfrm>
            <a:custGeom>
              <a:avLst/>
              <a:gdLst/>
              <a:ahLst/>
              <a:cxnLst/>
              <a:rect l="0" t="0" r="0" b="0"/>
              <a:pathLst>
                <a:path w="273051" h="207563">
                  <a:moveTo>
                    <a:pt x="0" y="207562"/>
                  </a:moveTo>
                  <a:lnTo>
                    <a:pt x="0" y="207562"/>
                  </a:lnTo>
                  <a:lnTo>
                    <a:pt x="26439" y="183369"/>
                  </a:lnTo>
                  <a:lnTo>
                    <a:pt x="46118" y="142915"/>
                  </a:lnTo>
                  <a:lnTo>
                    <a:pt x="63994" y="95509"/>
                  </a:lnTo>
                  <a:lnTo>
                    <a:pt x="80814" y="50654"/>
                  </a:lnTo>
                  <a:lnTo>
                    <a:pt x="92396" y="16955"/>
                  </a:lnTo>
                  <a:lnTo>
                    <a:pt x="92102" y="8078"/>
                  </a:lnTo>
                  <a:lnTo>
                    <a:pt x="89531" y="0"/>
                  </a:lnTo>
                  <a:lnTo>
                    <a:pt x="88615" y="43"/>
                  </a:lnTo>
                  <a:lnTo>
                    <a:pt x="85716" y="1972"/>
                  </a:lnTo>
                  <a:lnTo>
                    <a:pt x="69152" y="47374"/>
                  </a:lnTo>
                  <a:lnTo>
                    <a:pt x="58824" y="90249"/>
                  </a:lnTo>
                  <a:lnTo>
                    <a:pt x="55058" y="133056"/>
                  </a:lnTo>
                  <a:lnTo>
                    <a:pt x="58337" y="156104"/>
                  </a:lnTo>
                  <a:lnTo>
                    <a:pt x="66851" y="175755"/>
                  </a:lnTo>
                  <a:lnTo>
                    <a:pt x="77690" y="188251"/>
                  </a:lnTo>
                  <a:lnTo>
                    <a:pt x="83542" y="192572"/>
                  </a:lnTo>
                  <a:lnTo>
                    <a:pt x="99453" y="195490"/>
                  </a:lnTo>
                  <a:lnTo>
                    <a:pt x="118285" y="193025"/>
                  </a:lnTo>
                  <a:lnTo>
                    <a:pt x="138413" y="184873"/>
                  </a:lnTo>
                  <a:lnTo>
                    <a:pt x="166208" y="161642"/>
                  </a:lnTo>
                  <a:lnTo>
                    <a:pt x="192317" y="122303"/>
                  </a:lnTo>
                  <a:lnTo>
                    <a:pt x="207535" y="89236"/>
                  </a:lnTo>
                  <a:lnTo>
                    <a:pt x="226122" y="44326"/>
                  </a:lnTo>
                  <a:lnTo>
                    <a:pt x="240411" y="12679"/>
                  </a:lnTo>
                  <a:lnTo>
                    <a:pt x="234295" y="18037"/>
                  </a:lnTo>
                  <a:lnTo>
                    <a:pt x="231132" y="30430"/>
                  </a:lnTo>
                  <a:lnTo>
                    <a:pt x="229099" y="70503"/>
                  </a:lnTo>
                  <a:lnTo>
                    <a:pt x="230110" y="114114"/>
                  </a:lnTo>
                  <a:lnTo>
                    <a:pt x="235386" y="135455"/>
                  </a:lnTo>
                  <a:lnTo>
                    <a:pt x="244316" y="151055"/>
                  </a:lnTo>
                  <a:lnTo>
                    <a:pt x="259362" y="165890"/>
                  </a:lnTo>
                  <a:lnTo>
                    <a:pt x="273050" y="175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157"/>
            <p:cNvSpPr/>
            <p:nvPr>
              <p:custDataLst>
                <p:tags r:id="rId156"/>
              </p:custDataLst>
            </p:nvPr>
          </p:nvSpPr>
          <p:spPr>
            <a:xfrm>
              <a:off x="8782050" y="768350"/>
              <a:ext cx="139701" cy="317501"/>
            </a:xfrm>
            <a:custGeom>
              <a:avLst/>
              <a:gdLst/>
              <a:ahLst/>
              <a:cxnLst/>
              <a:rect l="0" t="0" r="0" b="0"/>
              <a:pathLst>
                <a:path w="139701" h="317501">
                  <a:moveTo>
                    <a:pt x="139700" y="0"/>
                  </a:moveTo>
                  <a:lnTo>
                    <a:pt x="139700" y="0"/>
                  </a:lnTo>
                  <a:lnTo>
                    <a:pt x="122023" y="42095"/>
                  </a:lnTo>
                  <a:lnTo>
                    <a:pt x="103104" y="87497"/>
                  </a:lnTo>
                  <a:lnTo>
                    <a:pt x="87688" y="124730"/>
                  </a:lnTo>
                  <a:lnTo>
                    <a:pt x="71428" y="163386"/>
                  </a:lnTo>
                  <a:lnTo>
                    <a:pt x="54795" y="199381"/>
                  </a:lnTo>
                  <a:lnTo>
                    <a:pt x="37992" y="234193"/>
                  </a:lnTo>
                  <a:lnTo>
                    <a:pt x="16431" y="27800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158"/>
            <p:cNvSpPr/>
            <p:nvPr>
              <p:custDataLst>
                <p:tags r:id="rId157"/>
              </p:custDataLst>
            </p:nvPr>
          </p:nvSpPr>
          <p:spPr>
            <a:xfrm>
              <a:off x="8718550" y="95250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0" y="25400"/>
                  </a:lnTo>
                  <a:lnTo>
                    <a:pt x="46139" y="20374"/>
                  </a:lnTo>
                  <a:lnTo>
                    <a:pt x="76950" y="18933"/>
                  </a:lnTo>
                  <a:lnTo>
                    <a:pt x="114161" y="15940"/>
                  </a:lnTo>
                  <a:lnTo>
                    <a:pt x="152340" y="12259"/>
                  </a:lnTo>
                  <a:lnTo>
                    <a:pt x="186944" y="8976"/>
                  </a:lnTo>
                  <a:lnTo>
                    <a:pt x="230276" y="4987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159"/>
            <p:cNvSpPr/>
            <p:nvPr>
              <p:custDataLst>
                <p:tags r:id="rId158"/>
              </p:custDataLst>
            </p:nvPr>
          </p:nvSpPr>
          <p:spPr>
            <a:xfrm>
              <a:off x="8704812" y="876300"/>
              <a:ext cx="261389" cy="12701"/>
            </a:xfrm>
            <a:custGeom>
              <a:avLst/>
              <a:gdLst/>
              <a:ahLst/>
              <a:cxnLst/>
              <a:rect l="0" t="0" r="0" b="0"/>
              <a:pathLst>
                <a:path w="261389" h="12701">
                  <a:moveTo>
                    <a:pt x="20088" y="12700"/>
                  </a:moveTo>
                  <a:lnTo>
                    <a:pt x="20088" y="12700"/>
                  </a:lnTo>
                  <a:lnTo>
                    <a:pt x="0" y="12700"/>
                  </a:lnTo>
                  <a:lnTo>
                    <a:pt x="35508" y="9329"/>
                  </a:lnTo>
                  <a:lnTo>
                    <a:pt x="81806" y="7233"/>
                  </a:lnTo>
                  <a:lnTo>
                    <a:pt x="123013" y="4861"/>
                  </a:lnTo>
                  <a:lnTo>
                    <a:pt x="166726" y="2160"/>
                  </a:lnTo>
                  <a:lnTo>
                    <a:pt x="204970" y="960"/>
                  </a:lnTo>
                  <a:lnTo>
                    <a:pt x="261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160"/>
            <p:cNvSpPr/>
            <p:nvPr>
              <p:custDataLst>
                <p:tags r:id="rId159"/>
              </p:custDataLst>
            </p:nvPr>
          </p:nvSpPr>
          <p:spPr>
            <a:xfrm>
              <a:off x="8299450" y="759266"/>
              <a:ext cx="292101" cy="275785"/>
            </a:xfrm>
            <a:custGeom>
              <a:avLst/>
              <a:gdLst/>
              <a:ahLst/>
              <a:cxnLst/>
              <a:rect l="0" t="0" r="0" b="0"/>
              <a:pathLst>
                <a:path w="292101" h="275785">
                  <a:moveTo>
                    <a:pt x="0" y="275784"/>
                  </a:moveTo>
                  <a:lnTo>
                    <a:pt x="0" y="275784"/>
                  </a:lnTo>
                  <a:lnTo>
                    <a:pt x="5775" y="270714"/>
                  </a:lnTo>
                  <a:lnTo>
                    <a:pt x="23765" y="257486"/>
                  </a:lnTo>
                  <a:lnTo>
                    <a:pt x="36126" y="242375"/>
                  </a:lnTo>
                  <a:lnTo>
                    <a:pt x="52944" y="196617"/>
                  </a:lnTo>
                  <a:lnTo>
                    <a:pt x="61395" y="163693"/>
                  </a:lnTo>
                  <a:lnTo>
                    <a:pt x="66094" y="127894"/>
                  </a:lnTo>
                  <a:lnTo>
                    <a:pt x="68885" y="93638"/>
                  </a:lnTo>
                  <a:lnTo>
                    <a:pt x="73721" y="55225"/>
                  </a:lnTo>
                  <a:lnTo>
                    <a:pt x="75874" y="11119"/>
                  </a:lnTo>
                  <a:lnTo>
                    <a:pt x="76136" y="0"/>
                  </a:lnTo>
                  <a:lnTo>
                    <a:pt x="76171" y="1049"/>
                  </a:lnTo>
                  <a:lnTo>
                    <a:pt x="61892" y="44681"/>
                  </a:lnTo>
                  <a:lnTo>
                    <a:pt x="55183" y="86816"/>
                  </a:lnTo>
                  <a:lnTo>
                    <a:pt x="52749" y="118656"/>
                  </a:lnTo>
                  <a:lnTo>
                    <a:pt x="55139" y="164551"/>
                  </a:lnTo>
                  <a:lnTo>
                    <a:pt x="68590" y="211244"/>
                  </a:lnTo>
                  <a:lnTo>
                    <a:pt x="78462" y="226168"/>
                  </a:lnTo>
                  <a:lnTo>
                    <a:pt x="84058" y="232123"/>
                  </a:lnTo>
                  <a:lnTo>
                    <a:pt x="90610" y="235388"/>
                  </a:lnTo>
                  <a:lnTo>
                    <a:pt x="105417" y="237134"/>
                  </a:lnTo>
                  <a:lnTo>
                    <a:pt x="129621" y="230779"/>
                  </a:lnTo>
                  <a:lnTo>
                    <a:pt x="154666" y="209846"/>
                  </a:lnTo>
                  <a:lnTo>
                    <a:pt x="173219" y="167817"/>
                  </a:lnTo>
                  <a:lnTo>
                    <a:pt x="181172" y="133254"/>
                  </a:lnTo>
                  <a:lnTo>
                    <a:pt x="189618" y="87503"/>
                  </a:lnTo>
                  <a:lnTo>
                    <a:pt x="192929" y="67926"/>
                  </a:lnTo>
                  <a:lnTo>
                    <a:pt x="190959" y="50055"/>
                  </a:lnTo>
                  <a:lnTo>
                    <a:pt x="190806" y="50509"/>
                  </a:lnTo>
                  <a:lnTo>
                    <a:pt x="194892" y="89998"/>
                  </a:lnTo>
                  <a:lnTo>
                    <a:pt x="197679" y="128230"/>
                  </a:lnTo>
                  <a:lnTo>
                    <a:pt x="207522" y="161822"/>
                  </a:lnTo>
                  <a:lnTo>
                    <a:pt x="217821" y="180919"/>
                  </a:lnTo>
                  <a:lnTo>
                    <a:pt x="233217" y="195052"/>
                  </a:lnTo>
                  <a:lnTo>
                    <a:pt x="251819" y="204625"/>
                  </a:lnTo>
                  <a:lnTo>
                    <a:pt x="292100" y="2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406"/>
          <p:cNvGrpSpPr/>
          <p:nvPr/>
        </p:nvGrpSpPr>
        <p:grpSpPr>
          <a:xfrm>
            <a:off x="7588250" y="666750"/>
            <a:ext cx="396876" cy="292101"/>
            <a:chOff x="7588250" y="666750"/>
            <a:chExt cx="396876" cy="292101"/>
          </a:xfrm>
        </p:grpSpPr>
        <p:sp>
          <p:nvSpPr>
            <p:cNvPr id="309" name="SMARTInkShape-2161"/>
            <p:cNvSpPr/>
            <p:nvPr>
              <p:custDataLst>
                <p:tags r:id="rId149"/>
              </p:custDataLst>
            </p:nvPr>
          </p:nvSpPr>
          <p:spPr>
            <a:xfrm>
              <a:off x="7975600" y="93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162"/>
            <p:cNvSpPr/>
            <p:nvPr>
              <p:custDataLst>
                <p:tags r:id="rId150"/>
              </p:custDataLst>
            </p:nvPr>
          </p:nvSpPr>
          <p:spPr>
            <a:xfrm>
              <a:off x="7956550" y="787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163"/>
            <p:cNvSpPr/>
            <p:nvPr>
              <p:custDataLst>
                <p:tags r:id="rId151"/>
              </p:custDataLst>
            </p:nvPr>
          </p:nvSpPr>
          <p:spPr>
            <a:xfrm>
              <a:off x="7848600" y="9017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164"/>
            <p:cNvSpPr/>
            <p:nvPr>
              <p:custDataLst>
                <p:tags r:id="rId152"/>
              </p:custDataLst>
            </p:nvPr>
          </p:nvSpPr>
          <p:spPr>
            <a:xfrm>
              <a:off x="7588250" y="703330"/>
              <a:ext cx="171451" cy="217421"/>
            </a:xfrm>
            <a:custGeom>
              <a:avLst/>
              <a:gdLst/>
              <a:ahLst/>
              <a:cxnLst/>
              <a:rect l="0" t="0" r="0" b="0"/>
              <a:pathLst>
                <a:path w="171451" h="217421">
                  <a:moveTo>
                    <a:pt x="0" y="160270"/>
                  </a:moveTo>
                  <a:lnTo>
                    <a:pt x="0" y="160270"/>
                  </a:lnTo>
                  <a:lnTo>
                    <a:pt x="6907" y="143310"/>
                  </a:lnTo>
                  <a:lnTo>
                    <a:pt x="30037" y="117687"/>
                  </a:lnTo>
                  <a:lnTo>
                    <a:pt x="75192" y="83925"/>
                  </a:lnTo>
                  <a:lnTo>
                    <a:pt x="119911" y="56726"/>
                  </a:lnTo>
                  <a:lnTo>
                    <a:pt x="138070" y="43199"/>
                  </a:lnTo>
                  <a:lnTo>
                    <a:pt x="148546" y="26099"/>
                  </a:lnTo>
                  <a:lnTo>
                    <a:pt x="157267" y="1804"/>
                  </a:lnTo>
                  <a:lnTo>
                    <a:pt x="157056" y="298"/>
                  </a:lnTo>
                  <a:lnTo>
                    <a:pt x="156210" y="0"/>
                  </a:lnTo>
                  <a:lnTo>
                    <a:pt x="154939" y="507"/>
                  </a:lnTo>
                  <a:lnTo>
                    <a:pt x="149782" y="14704"/>
                  </a:lnTo>
                  <a:lnTo>
                    <a:pt x="146786" y="61405"/>
                  </a:lnTo>
                  <a:lnTo>
                    <a:pt x="146378" y="94458"/>
                  </a:lnTo>
                  <a:lnTo>
                    <a:pt x="149959" y="128433"/>
                  </a:lnTo>
                  <a:lnTo>
                    <a:pt x="159907" y="175531"/>
                  </a:lnTo>
                  <a:lnTo>
                    <a:pt x="171450" y="21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165"/>
            <p:cNvSpPr/>
            <p:nvPr>
              <p:custDataLst>
                <p:tags r:id="rId153"/>
              </p:custDataLst>
            </p:nvPr>
          </p:nvSpPr>
          <p:spPr>
            <a:xfrm>
              <a:off x="7588250" y="666750"/>
              <a:ext cx="21358" cy="247651"/>
            </a:xfrm>
            <a:custGeom>
              <a:avLst/>
              <a:gdLst/>
              <a:ahLst/>
              <a:cxnLst/>
              <a:rect l="0" t="0" r="0" b="0"/>
              <a:pathLst>
                <a:path w="21358" h="247651">
                  <a:moveTo>
                    <a:pt x="0" y="0"/>
                  </a:moveTo>
                  <a:lnTo>
                    <a:pt x="0" y="0"/>
                  </a:lnTo>
                  <a:lnTo>
                    <a:pt x="705" y="33932"/>
                  </a:lnTo>
                  <a:lnTo>
                    <a:pt x="5775" y="80609"/>
                  </a:lnTo>
                  <a:lnTo>
                    <a:pt x="12209" y="116260"/>
                  </a:lnTo>
                  <a:lnTo>
                    <a:pt x="17891" y="153271"/>
                  </a:lnTo>
                  <a:lnTo>
                    <a:pt x="21357" y="188770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407"/>
          <p:cNvGrpSpPr/>
          <p:nvPr/>
        </p:nvGrpSpPr>
        <p:grpSpPr>
          <a:xfrm>
            <a:off x="6572250" y="730250"/>
            <a:ext cx="336551" cy="177801"/>
            <a:chOff x="6572250" y="730250"/>
            <a:chExt cx="336551" cy="177801"/>
          </a:xfrm>
        </p:grpSpPr>
        <p:sp>
          <p:nvSpPr>
            <p:cNvPr id="315" name="SMARTInkShape-2166"/>
            <p:cNvSpPr/>
            <p:nvPr>
              <p:custDataLst>
                <p:tags r:id="rId147"/>
              </p:custDataLst>
            </p:nvPr>
          </p:nvSpPr>
          <p:spPr>
            <a:xfrm>
              <a:off x="6803087" y="742950"/>
              <a:ext cx="105714" cy="165101"/>
            </a:xfrm>
            <a:custGeom>
              <a:avLst/>
              <a:gdLst/>
              <a:ahLst/>
              <a:cxnLst/>
              <a:rect l="0" t="0" r="0" b="0"/>
              <a:pathLst>
                <a:path w="105714" h="165101">
                  <a:moveTo>
                    <a:pt x="105713" y="0"/>
                  </a:moveTo>
                  <a:lnTo>
                    <a:pt x="105713" y="0"/>
                  </a:lnTo>
                  <a:lnTo>
                    <a:pt x="67273" y="1411"/>
                  </a:lnTo>
                  <a:lnTo>
                    <a:pt x="27277" y="13815"/>
                  </a:lnTo>
                  <a:lnTo>
                    <a:pt x="13702" y="22368"/>
                  </a:lnTo>
                  <a:lnTo>
                    <a:pt x="5318" y="33225"/>
                  </a:lnTo>
                  <a:lnTo>
                    <a:pt x="1120" y="45105"/>
                  </a:lnTo>
                  <a:lnTo>
                    <a:pt x="0" y="51237"/>
                  </a:lnTo>
                  <a:lnTo>
                    <a:pt x="4402" y="65576"/>
                  </a:lnTo>
                  <a:lnTo>
                    <a:pt x="8539" y="73350"/>
                  </a:lnTo>
                  <a:lnTo>
                    <a:pt x="24424" y="85752"/>
                  </a:lnTo>
                  <a:lnTo>
                    <a:pt x="65745" y="105212"/>
                  </a:lnTo>
                  <a:lnTo>
                    <a:pt x="90578" y="118349"/>
                  </a:lnTo>
                  <a:lnTo>
                    <a:pt x="95622" y="123349"/>
                  </a:lnTo>
                  <a:lnTo>
                    <a:pt x="101229" y="134550"/>
                  </a:lnTo>
                  <a:lnTo>
                    <a:pt x="100606" y="139794"/>
                  </a:lnTo>
                  <a:lnTo>
                    <a:pt x="94271" y="149384"/>
                  </a:lnTo>
                  <a:lnTo>
                    <a:pt x="80637" y="156469"/>
                  </a:lnTo>
                  <a:lnTo>
                    <a:pt x="5491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167"/>
            <p:cNvSpPr/>
            <p:nvPr>
              <p:custDataLst>
                <p:tags r:id="rId148"/>
              </p:custDataLst>
            </p:nvPr>
          </p:nvSpPr>
          <p:spPr>
            <a:xfrm>
              <a:off x="6572250" y="730250"/>
              <a:ext cx="171451" cy="167070"/>
            </a:xfrm>
            <a:custGeom>
              <a:avLst/>
              <a:gdLst/>
              <a:ahLst/>
              <a:cxnLst/>
              <a:rect l="0" t="0" r="0" b="0"/>
              <a:pathLst>
                <a:path w="171451" h="167070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6515" y="63863"/>
                  </a:lnTo>
                  <a:lnTo>
                    <a:pt x="44781" y="100610"/>
                  </a:lnTo>
                  <a:lnTo>
                    <a:pt x="73573" y="141360"/>
                  </a:lnTo>
                  <a:lnTo>
                    <a:pt x="89611" y="161594"/>
                  </a:lnTo>
                  <a:lnTo>
                    <a:pt x="98859" y="167069"/>
                  </a:lnTo>
                  <a:lnTo>
                    <a:pt x="104005" y="166413"/>
                  </a:lnTo>
                  <a:lnTo>
                    <a:pt x="115369" y="160039"/>
                  </a:lnTo>
                  <a:lnTo>
                    <a:pt x="125594" y="144506"/>
                  </a:lnTo>
                  <a:lnTo>
                    <a:pt x="141165" y="110080"/>
                  </a:lnTo>
                  <a:lnTo>
                    <a:pt x="155421" y="66718"/>
                  </a:lnTo>
                  <a:lnTo>
                    <a:pt x="164113" y="2752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408"/>
          <p:cNvGrpSpPr/>
          <p:nvPr/>
        </p:nvGrpSpPr>
        <p:grpSpPr>
          <a:xfrm>
            <a:off x="3740228" y="604228"/>
            <a:ext cx="1906816" cy="363687"/>
            <a:chOff x="3740228" y="604228"/>
            <a:chExt cx="1906816" cy="363687"/>
          </a:xfrm>
        </p:grpSpPr>
        <p:sp>
          <p:nvSpPr>
            <p:cNvPr id="318" name="SMARTInkShape-2168"/>
            <p:cNvSpPr/>
            <p:nvPr>
              <p:custDataLst>
                <p:tags r:id="rId137"/>
              </p:custDataLst>
            </p:nvPr>
          </p:nvSpPr>
          <p:spPr>
            <a:xfrm>
              <a:off x="5580724" y="819150"/>
              <a:ext cx="66320" cy="98390"/>
            </a:xfrm>
            <a:custGeom>
              <a:avLst/>
              <a:gdLst/>
              <a:ahLst/>
              <a:cxnLst/>
              <a:rect l="0" t="0" r="0" b="0"/>
              <a:pathLst>
                <a:path w="66320" h="98390">
                  <a:moveTo>
                    <a:pt x="45376" y="6350"/>
                  </a:moveTo>
                  <a:lnTo>
                    <a:pt x="45376" y="6350"/>
                  </a:lnTo>
                  <a:lnTo>
                    <a:pt x="39288" y="261"/>
                  </a:lnTo>
                  <a:lnTo>
                    <a:pt x="32361" y="78"/>
                  </a:lnTo>
                  <a:lnTo>
                    <a:pt x="25245" y="5679"/>
                  </a:lnTo>
                  <a:lnTo>
                    <a:pt x="9179" y="26522"/>
                  </a:lnTo>
                  <a:lnTo>
                    <a:pt x="0" y="48153"/>
                  </a:lnTo>
                  <a:lnTo>
                    <a:pt x="750" y="64205"/>
                  </a:lnTo>
                  <a:lnTo>
                    <a:pt x="9358" y="90764"/>
                  </a:lnTo>
                  <a:lnTo>
                    <a:pt x="12897" y="94376"/>
                  </a:lnTo>
                  <a:lnTo>
                    <a:pt x="22474" y="98389"/>
                  </a:lnTo>
                  <a:lnTo>
                    <a:pt x="33787" y="96410"/>
                  </a:lnTo>
                  <a:lnTo>
                    <a:pt x="45164" y="90121"/>
                  </a:lnTo>
                  <a:lnTo>
                    <a:pt x="54924" y="80270"/>
                  </a:lnTo>
                  <a:lnTo>
                    <a:pt x="64982" y="59454"/>
                  </a:lnTo>
                  <a:lnTo>
                    <a:pt x="66319" y="45474"/>
                  </a:lnTo>
                  <a:lnTo>
                    <a:pt x="65688" y="38782"/>
                  </a:lnTo>
                  <a:lnTo>
                    <a:pt x="59343" y="25703"/>
                  </a:lnTo>
                  <a:lnTo>
                    <a:pt x="54687" y="19252"/>
                  </a:lnTo>
                  <a:lnTo>
                    <a:pt x="41989" y="10203"/>
                  </a:lnTo>
                  <a:lnTo>
                    <a:pt x="19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169"/>
            <p:cNvSpPr/>
            <p:nvPr>
              <p:custDataLst>
                <p:tags r:id="rId138"/>
              </p:custDataLst>
            </p:nvPr>
          </p:nvSpPr>
          <p:spPr>
            <a:xfrm>
              <a:off x="5264150" y="604228"/>
              <a:ext cx="247651" cy="265723"/>
            </a:xfrm>
            <a:custGeom>
              <a:avLst/>
              <a:gdLst/>
              <a:ahLst/>
              <a:cxnLst/>
              <a:rect l="0" t="0" r="0" b="0"/>
              <a:pathLst>
                <a:path w="247651" h="265723">
                  <a:moveTo>
                    <a:pt x="0" y="265722"/>
                  </a:moveTo>
                  <a:lnTo>
                    <a:pt x="0" y="265722"/>
                  </a:lnTo>
                  <a:lnTo>
                    <a:pt x="12209" y="265722"/>
                  </a:lnTo>
                  <a:lnTo>
                    <a:pt x="19773" y="261959"/>
                  </a:lnTo>
                  <a:lnTo>
                    <a:pt x="45382" y="241943"/>
                  </a:lnTo>
                  <a:lnTo>
                    <a:pt x="57564" y="225755"/>
                  </a:lnTo>
                  <a:lnTo>
                    <a:pt x="69581" y="186695"/>
                  </a:lnTo>
                  <a:lnTo>
                    <a:pt x="78902" y="148049"/>
                  </a:lnTo>
                  <a:lnTo>
                    <a:pt x="89395" y="106178"/>
                  </a:lnTo>
                  <a:lnTo>
                    <a:pt x="98763" y="71106"/>
                  </a:lnTo>
                  <a:lnTo>
                    <a:pt x="105227" y="30336"/>
                  </a:lnTo>
                  <a:lnTo>
                    <a:pt x="103772" y="6027"/>
                  </a:lnTo>
                  <a:lnTo>
                    <a:pt x="101636" y="2281"/>
                  </a:lnTo>
                  <a:lnTo>
                    <a:pt x="98802" y="489"/>
                  </a:lnTo>
                  <a:lnTo>
                    <a:pt x="95501" y="0"/>
                  </a:lnTo>
                  <a:lnTo>
                    <a:pt x="91890" y="2496"/>
                  </a:lnTo>
                  <a:lnTo>
                    <a:pt x="84113" y="12796"/>
                  </a:lnTo>
                  <a:lnTo>
                    <a:pt x="75174" y="47945"/>
                  </a:lnTo>
                  <a:lnTo>
                    <a:pt x="71428" y="94108"/>
                  </a:lnTo>
                  <a:lnTo>
                    <a:pt x="70317" y="140163"/>
                  </a:lnTo>
                  <a:lnTo>
                    <a:pt x="73359" y="181717"/>
                  </a:lnTo>
                  <a:lnTo>
                    <a:pt x="80582" y="202281"/>
                  </a:lnTo>
                  <a:lnTo>
                    <a:pt x="85472" y="210728"/>
                  </a:lnTo>
                  <a:lnTo>
                    <a:pt x="90848" y="216359"/>
                  </a:lnTo>
                  <a:lnTo>
                    <a:pt x="102466" y="222616"/>
                  </a:lnTo>
                  <a:lnTo>
                    <a:pt x="108527" y="222874"/>
                  </a:lnTo>
                  <a:lnTo>
                    <a:pt x="120906" y="219397"/>
                  </a:lnTo>
                  <a:lnTo>
                    <a:pt x="143147" y="206135"/>
                  </a:lnTo>
                  <a:lnTo>
                    <a:pt x="164240" y="178687"/>
                  </a:lnTo>
                  <a:lnTo>
                    <a:pt x="183895" y="133630"/>
                  </a:lnTo>
                  <a:lnTo>
                    <a:pt x="199754" y="86805"/>
                  </a:lnTo>
                  <a:lnTo>
                    <a:pt x="211273" y="47720"/>
                  </a:lnTo>
                  <a:lnTo>
                    <a:pt x="209658" y="25414"/>
                  </a:lnTo>
                  <a:lnTo>
                    <a:pt x="207683" y="62853"/>
                  </a:lnTo>
                  <a:lnTo>
                    <a:pt x="206410" y="104483"/>
                  </a:lnTo>
                  <a:lnTo>
                    <a:pt x="208620" y="148803"/>
                  </a:lnTo>
                  <a:lnTo>
                    <a:pt x="213037" y="184983"/>
                  </a:lnTo>
                  <a:lnTo>
                    <a:pt x="216108" y="194963"/>
                  </a:lnTo>
                  <a:lnTo>
                    <a:pt x="220977" y="202321"/>
                  </a:lnTo>
                  <a:lnTo>
                    <a:pt x="247650" y="221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170"/>
            <p:cNvSpPr/>
            <p:nvPr>
              <p:custDataLst>
                <p:tags r:id="rId139"/>
              </p:custDataLst>
            </p:nvPr>
          </p:nvSpPr>
          <p:spPr>
            <a:xfrm>
              <a:off x="4890383" y="806450"/>
              <a:ext cx="202318" cy="35122"/>
            </a:xfrm>
            <a:custGeom>
              <a:avLst/>
              <a:gdLst/>
              <a:ahLst/>
              <a:cxnLst/>
              <a:rect l="0" t="0" r="0" b="0"/>
              <a:pathLst>
                <a:path w="202318" h="35122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6120" y="35121"/>
                  </a:lnTo>
                  <a:lnTo>
                    <a:pt x="41815" y="32442"/>
                  </a:lnTo>
                  <a:lnTo>
                    <a:pt x="81539" y="26389"/>
                  </a:lnTo>
                  <a:lnTo>
                    <a:pt x="123179" y="16678"/>
                  </a:lnTo>
                  <a:lnTo>
                    <a:pt x="169569" y="6718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171"/>
            <p:cNvSpPr/>
            <p:nvPr>
              <p:custDataLst>
                <p:tags r:id="rId140"/>
              </p:custDataLst>
            </p:nvPr>
          </p:nvSpPr>
          <p:spPr>
            <a:xfrm>
              <a:off x="4860442" y="749300"/>
              <a:ext cx="162409" cy="12701"/>
            </a:xfrm>
            <a:custGeom>
              <a:avLst/>
              <a:gdLst/>
              <a:ahLst/>
              <a:cxnLst/>
              <a:rect l="0" t="0" r="0" b="0"/>
              <a:pathLst>
                <a:path w="1624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0253" y="10818"/>
                  </a:lnTo>
                  <a:lnTo>
                    <a:pt x="48940" y="7233"/>
                  </a:lnTo>
                  <a:lnTo>
                    <a:pt x="93197" y="3241"/>
                  </a:lnTo>
                  <a:lnTo>
                    <a:pt x="135316" y="960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172"/>
            <p:cNvSpPr/>
            <p:nvPr>
              <p:custDataLst>
                <p:tags r:id="rId141"/>
              </p:custDataLst>
            </p:nvPr>
          </p:nvSpPr>
          <p:spPr>
            <a:xfrm>
              <a:off x="4425950" y="684371"/>
              <a:ext cx="285751" cy="255430"/>
            </a:xfrm>
            <a:custGeom>
              <a:avLst/>
              <a:gdLst/>
              <a:ahLst/>
              <a:cxnLst/>
              <a:rect l="0" t="0" r="0" b="0"/>
              <a:pathLst>
                <a:path w="285751" h="255430">
                  <a:moveTo>
                    <a:pt x="0" y="255429"/>
                  </a:moveTo>
                  <a:lnTo>
                    <a:pt x="0" y="255429"/>
                  </a:lnTo>
                  <a:lnTo>
                    <a:pt x="0" y="252058"/>
                  </a:lnTo>
                  <a:lnTo>
                    <a:pt x="14306" y="224922"/>
                  </a:lnTo>
                  <a:lnTo>
                    <a:pt x="22477" y="184858"/>
                  </a:lnTo>
                  <a:lnTo>
                    <a:pt x="24100" y="151156"/>
                  </a:lnTo>
                  <a:lnTo>
                    <a:pt x="26704" y="112660"/>
                  </a:lnTo>
                  <a:lnTo>
                    <a:pt x="29507" y="74854"/>
                  </a:lnTo>
                  <a:lnTo>
                    <a:pt x="31086" y="31886"/>
                  </a:lnTo>
                  <a:lnTo>
                    <a:pt x="31662" y="344"/>
                  </a:lnTo>
                  <a:lnTo>
                    <a:pt x="30986" y="0"/>
                  </a:lnTo>
                  <a:lnTo>
                    <a:pt x="28353" y="3381"/>
                  </a:lnTo>
                  <a:lnTo>
                    <a:pt x="22904" y="19960"/>
                  </a:lnTo>
                  <a:lnTo>
                    <a:pt x="23563" y="62972"/>
                  </a:lnTo>
                  <a:lnTo>
                    <a:pt x="24855" y="110289"/>
                  </a:lnTo>
                  <a:lnTo>
                    <a:pt x="31981" y="152217"/>
                  </a:lnTo>
                  <a:lnTo>
                    <a:pt x="43029" y="184709"/>
                  </a:lnTo>
                  <a:lnTo>
                    <a:pt x="52991" y="197657"/>
                  </a:lnTo>
                  <a:lnTo>
                    <a:pt x="58610" y="202098"/>
                  </a:lnTo>
                  <a:lnTo>
                    <a:pt x="66591" y="202942"/>
                  </a:lnTo>
                  <a:lnTo>
                    <a:pt x="86745" y="198235"/>
                  </a:lnTo>
                  <a:lnTo>
                    <a:pt x="115151" y="180313"/>
                  </a:lnTo>
                  <a:lnTo>
                    <a:pt x="129024" y="161366"/>
                  </a:lnTo>
                  <a:lnTo>
                    <a:pt x="144768" y="123136"/>
                  </a:lnTo>
                  <a:lnTo>
                    <a:pt x="156489" y="77942"/>
                  </a:lnTo>
                  <a:lnTo>
                    <a:pt x="163399" y="31908"/>
                  </a:lnTo>
                  <a:lnTo>
                    <a:pt x="162463" y="20149"/>
                  </a:lnTo>
                  <a:lnTo>
                    <a:pt x="159695" y="13277"/>
                  </a:lnTo>
                  <a:lnTo>
                    <a:pt x="157969" y="11444"/>
                  </a:lnTo>
                  <a:lnTo>
                    <a:pt x="156113" y="10223"/>
                  </a:lnTo>
                  <a:lnTo>
                    <a:pt x="154169" y="10819"/>
                  </a:lnTo>
                  <a:lnTo>
                    <a:pt x="150129" y="15245"/>
                  </a:lnTo>
                  <a:lnTo>
                    <a:pt x="147258" y="29041"/>
                  </a:lnTo>
                  <a:lnTo>
                    <a:pt x="146994" y="72239"/>
                  </a:lnTo>
                  <a:lnTo>
                    <a:pt x="154886" y="118506"/>
                  </a:lnTo>
                  <a:lnTo>
                    <a:pt x="162677" y="136719"/>
                  </a:lnTo>
                  <a:lnTo>
                    <a:pt x="173196" y="151869"/>
                  </a:lnTo>
                  <a:lnTo>
                    <a:pt x="188688" y="161895"/>
                  </a:lnTo>
                  <a:lnTo>
                    <a:pt x="208039" y="167292"/>
                  </a:lnTo>
                  <a:lnTo>
                    <a:pt x="242027" y="165657"/>
                  </a:lnTo>
                  <a:lnTo>
                    <a:pt x="285750" y="15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173"/>
            <p:cNvSpPr/>
            <p:nvPr>
              <p:custDataLst>
                <p:tags r:id="rId142"/>
              </p:custDataLst>
            </p:nvPr>
          </p:nvSpPr>
          <p:spPr>
            <a:xfrm>
              <a:off x="4216400" y="844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3981" y="8728"/>
                  </a:lnTo>
                  <a:lnTo>
                    <a:pt x="10212" y="1093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174"/>
            <p:cNvSpPr/>
            <p:nvPr>
              <p:custDataLst>
                <p:tags r:id="rId143"/>
              </p:custDataLst>
            </p:nvPr>
          </p:nvSpPr>
          <p:spPr>
            <a:xfrm>
              <a:off x="4191883" y="73025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118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175"/>
            <p:cNvSpPr/>
            <p:nvPr>
              <p:custDataLst>
                <p:tags r:id="rId144"/>
              </p:custDataLst>
            </p:nvPr>
          </p:nvSpPr>
          <p:spPr>
            <a:xfrm>
              <a:off x="4045390" y="882650"/>
              <a:ext cx="70693" cy="85265"/>
            </a:xfrm>
            <a:custGeom>
              <a:avLst/>
              <a:gdLst/>
              <a:ahLst/>
              <a:cxnLst/>
              <a:rect l="0" t="0" r="0" b="0"/>
              <a:pathLst>
                <a:path w="70693" h="85265">
                  <a:moveTo>
                    <a:pt x="24960" y="19050"/>
                  </a:moveTo>
                  <a:lnTo>
                    <a:pt x="24960" y="19050"/>
                  </a:lnTo>
                  <a:lnTo>
                    <a:pt x="21589" y="22421"/>
                  </a:lnTo>
                  <a:lnTo>
                    <a:pt x="16171" y="24076"/>
                  </a:lnTo>
                  <a:lnTo>
                    <a:pt x="12751" y="24517"/>
                  </a:lnTo>
                  <a:lnTo>
                    <a:pt x="9765" y="26223"/>
                  </a:lnTo>
                  <a:lnTo>
                    <a:pt x="4566" y="31880"/>
                  </a:lnTo>
                  <a:lnTo>
                    <a:pt x="1785" y="39099"/>
                  </a:lnTo>
                  <a:lnTo>
                    <a:pt x="0" y="58602"/>
                  </a:lnTo>
                  <a:lnTo>
                    <a:pt x="5400" y="70495"/>
                  </a:lnTo>
                  <a:lnTo>
                    <a:pt x="9803" y="76630"/>
                  </a:lnTo>
                  <a:lnTo>
                    <a:pt x="16972" y="80720"/>
                  </a:lnTo>
                  <a:lnTo>
                    <a:pt x="36226" y="85264"/>
                  </a:lnTo>
                  <a:lnTo>
                    <a:pt x="51369" y="83521"/>
                  </a:lnTo>
                  <a:lnTo>
                    <a:pt x="57383" y="81081"/>
                  </a:lnTo>
                  <a:lnTo>
                    <a:pt x="65946" y="72725"/>
                  </a:lnTo>
                  <a:lnTo>
                    <a:pt x="69217" y="67533"/>
                  </a:lnTo>
                  <a:lnTo>
                    <a:pt x="70692" y="62661"/>
                  </a:lnTo>
                  <a:lnTo>
                    <a:pt x="70450" y="53484"/>
                  </a:lnTo>
                  <a:lnTo>
                    <a:pt x="60181" y="32437"/>
                  </a:lnTo>
                  <a:lnTo>
                    <a:pt x="52173" y="22624"/>
                  </a:lnTo>
                  <a:lnTo>
                    <a:pt x="24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176"/>
            <p:cNvSpPr/>
            <p:nvPr>
              <p:custDataLst>
                <p:tags r:id="rId145"/>
              </p:custDataLst>
            </p:nvPr>
          </p:nvSpPr>
          <p:spPr>
            <a:xfrm>
              <a:off x="3740228" y="658074"/>
              <a:ext cx="228523" cy="294427"/>
            </a:xfrm>
            <a:custGeom>
              <a:avLst/>
              <a:gdLst/>
              <a:ahLst/>
              <a:cxnLst/>
              <a:rect l="0" t="0" r="0" b="0"/>
              <a:pathLst>
                <a:path w="228523" h="294427">
                  <a:moveTo>
                    <a:pt x="6272" y="205526"/>
                  </a:moveTo>
                  <a:lnTo>
                    <a:pt x="6272" y="205526"/>
                  </a:lnTo>
                  <a:lnTo>
                    <a:pt x="0" y="205526"/>
                  </a:lnTo>
                  <a:lnTo>
                    <a:pt x="31052" y="202155"/>
                  </a:lnTo>
                  <a:lnTo>
                    <a:pt x="67393" y="183204"/>
                  </a:lnTo>
                  <a:lnTo>
                    <a:pt x="97054" y="158617"/>
                  </a:lnTo>
                  <a:lnTo>
                    <a:pt x="119248" y="126716"/>
                  </a:lnTo>
                  <a:lnTo>
                    <a:pt x="130802" y="95240"/>
                  </a:lnTo>
                  <a:lnTo>
                    <a:pt x="140641" y="61260"/>
                  </a:lnTo>
                  <a:lnTo>
                    <a:pt x="156574" y="16345"/>
                  </a:lnTo>
                  <a:lnTo>
                    <a:pt x="163353" y="0"/>
                  </a:lnTo>
                  <a:lnTo>
                    <a:pt x="163204" y="69"/>
                  </a:lnTo>
                  <a:lnTo>
                    <a:pt x="161156" y="3910"/>
                  </a:lnTo>
                  <a:lnTo>
                    <a:pt x="159868" y="39563"/>
                  </a:lnTo>
                  <a:lnTo>
                    <a:pt x="163887" y="84228"/>
                  </a:lnTo>
                  <a:lnTo>
                    <a:pt x="167575" y="119160"/>
                  </a:lnTo>
                  <a:lnTo>
                    <a:pt x="173447" y="153971"/>
                  </a:lnTo>
                  <a:lnTo>
                    <a:pt x="184687" y="201539"/>
                  </a:lnTo>
                  <a:lnTo>
                    <a:pt x="201126" y="248797"/>
                  </a:lnTo>
                  <a:lnTo>
                    <a:pt x="217162" y="280177"/>
                  </a:lnTo>
                  <a:lnTo>
                    <a:pt x="228522" y="29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177"/>
            <p:cNvSpPr/>
            <p:nvPr>
              <p:custDataLst>
                <p:tags r:id="rId146"/>
              </p:custDataLst>
            </p:nvPr>
          </p:nvSpPr>
          <p:spPr>
            <a:xfrm>
              <a:off x="3759200" y="654050"/>
              <a:ext cx="36333" cy="299422"/>
            </a:xfrm>
            <a:custGeom>
              <a:avLst/>
              <a:gdLst/>
              <a:ahLst/>
              <a:cxnLst/>
              <a:rect l="0" t="0" r="0" b="0"/>
              <a:pathLst>
                <a:path w="36333" h="299422">
                  <a:moveTo>
                    <a:pt x="0" y="0"/>
                  </a:moveTo>
                  <a:lnTo>
                    <a:pt x="0" y="0"/>
                  </a:lnTo>
                  <a:lnTo>
                    <a:pt x="0" y="45466"/>
                  </a:lnTo>
                  <a:lnTo>
                    <a:pt x="1881" y="77828"/>
                  </a:lnTo>
                  <a:lnTo>
                    <a:pt x="5069" y="115729"/>
                  </a:lnTo>
                  <a:lnTo>
                    <a:pt x="8838" y="156092"/>
                  </a:lnTo>
                  <a:lnTo>
                    <a:pt x="16628" y="193787"/>
                  </a:lnTo>
                  <a:lnTo>
                    <a:pt x="29151" y="241098"/>
                  </a:lnTo>
                  <a:lnTo>
                    <a:pt x="36332" y="281947"/>
                  </a:lnTo>
                  <a:lnTo>
                    <a:pt x="35432" y="292997"/>
                  </a:lnTo>
                  <a:lnTo>
                    <a:pt x="34205" y="296931"/>
                  </a:lnTo>
                  <a:lnTo>
                    <a:pt x="32681" y="298849"/>
                  </a:lnTo>
                  <a:lnTo>
                    <a:pt x="30959" y="299421"/>
                  </a:lnTo>
                  <a:lnTo>
                    <a:pt x="254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9" name="SMARTInkShape-2178"/>
          <p:cNvSpPr/>
          <p:nvPr>
            <p:custDataLst>
              <p:tags r:id="rId3"/>
            </p:custDataLst>
          </p:nvPr>
        </p:nvSpPr>
        <p:spPr>
          <a:xfrm>
            <a:off x="2705100" y="536379"/>
            <a:ext cx="6351" cy="22422"/>
          </a:xfrm>
          <a:custGeom>
            <a:avLst/>
            <a:gdLst/>
            <a:ahLst/>
            <a:cxnLst/>
            <a:rect l="0" t="0" r="0" b="0"/>
            <a:pathLst>
              <a:path w="6351" h="22422">
                <a:moveTo>
                  <a:pt x="0" y="3371"/>
                </a:moveTo>
                <a:lnTo>
                  <a:pt x="0" y="3371"/>
                </a:lnTo>
                <a:lnTo>
                  <a:pt x="0" y="0"/>
                </a:lnTo>
                <a:lnTo>
                  <a:pt x="705" y="418"/>
                </a:lnTo>
                <a:lnTo>
                  <a:pt x="3371" y="4646"/>
                </a:lnTo>
                <a:lnTo>
                  <a:pt x="6350" y="224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410"/>
          <p:cNvGrpSpPr/>
          <p:nvPr/>
        </p:nvGrpSpPr>
        <p:grpSpPr>
          <a:xfrm>
            <a:off x="1282700" y="707542"/>
            <a:ext cx="1454151" cy="673780"/>
            <a:chOff x="1282700" y="707542"/>
            <a:chExt cx="1454151" cy="673780"/>
          </a:xfrm>
        </p:grpSpPr>
        <p:sp>
          <p:nvSpPr>
            <p:cNvPr id="330" name="SMARTInkShape-2179"/>
            <p:cNvSpPr/>
            <p:nvPr>
              <p:custDataLst>
                <p:tags r:id="rId134"/>
              </p:custDataLst>
            </p:nvPr>
          </p:nvSpPr>
          <p:spPr>
            <a:xfrm>
              <a:off x="2727129" y="7075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180"/>
            <p:cNvSpPr/>
            <p:nvPr>
              <p:custDataLst>
                <p:tags r:id="rId135"/>
              </p:custDataLst>
            </p:nvPr>
          </p:nvSpPr>
          <p:spPr>
            <a:xfrm>
              <a:off x="1441058" y="1022350"/>
              <a:ext cx="1105293" cy="358972"/>
            </a:xfrm>
            <a:custGeom>
              <a:avLst/>
              <a:gdLst/>
              <a:ahLst/>
              <a:cxnLst/>
              <a:rect l="0" t="0" r="0" b="0"/>
              <a:pathLst>
                <a:path w="1105293" h="358972">
                  <a:moveTo>
                    <a:pt x="6742" y="355600"/>
                  </a:moveTo>
                  <a:lnTo>
                    <a:pt x="6742" y="355600"/>
                  </a:lnTo>
                  <a:lnTo>
                    <a:pt x="0" y="358971"/>
                  </a:lnTo>
                  <a:lnTo>
                    <a:pt x="19404" y="357696"/>
                  </a:lnTo>
                  <a:lnTo>
                    <a:pt x="60112" y="350887"/>
                  </a:lnTo>
                  <a:lnTo>
                    <a:pt x="86772" y="346108"/>
                  </a:lnTo>
                  <a:lnTo>
                    <a:pt x="120773" y="337983"/>
                  </a:lnTo>
                  <a:lnTo>
                    <a:pt x="159668" y="327628"/>
                  </a:lnTo>
                  <a:lnTo>
                    <a:pt x="201826" y="315785"/>
                  </a:lnTo>
                  <a:lnTo>
                    <a:pt x="249687" y="301540"/>
                  </a:lnTo>
                  <a:lnTo>
                    <a:pt x="301350" y="285693"/>
                  </a:lnTo>
                  <a:lnTo>
                    <a:pt x="355547" y="268779"/>
                  </a:lnTo>
                  <a:lnTo>
                    <a:pt x="413551" y="249741"/>
                  </a:lnTo>
                  <a:lnTo>
                    <a:pt x="474092" y="229289"/>
                  </a:lnTo>
                  <a:lnTo>
                    <a:pt x="536325" y="207892"/>
                  </a:lnTo>
                  <a:lnTo>
                    <a:pt x="598275" y="186573"/>
                  </a:lnTo>
                  <a:lnTo>
                    <a:pt x="660036" y="165304"/>
                  </a:lnTo>
                  <a:lnTo>
                    <a:pt x="721672" y="144069"/>
                  </a:lnTo>
                  <a:lnTo>
                    <a:pt x="778989" y="123563"/>
                  </a:lnTo>
                  <a:lnTo>
                    <a:pt x="833429" y="103542"/>
                  </a:lnTo>
                  <a:lnTo>
                    <a:pt x="885950" y="83845"/>
                  </a:lnTo>
                  <a:lnTo>
                    <a:pt x="933664" y="65774"/>
                  </a:lnTo>
                  <a:lnTo>
                    <a:pt x="1105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181"/>
            <p:cNvSpPr/>
            <p:nvPr>
              <p:custDataLst>
                <p:tags r:id="rId136"/>
              </p:custDataLst>
            </p:nvPr>
          </p:nvSpPr>
          <p:spPr>
            <a:xfrm>
              <a:off x="1282700" y="939800"/>
              <a:ext cx="1244601" cy="368301"/>
            </a:xfrm>
            <a:custGeom>
              <a:avLst/>
              <a:gdLst/>
              <a:ahLst/>
              <a:cxnLst/>
              <a:rect l="0" t="0" r="0" b="0"/>
              <a:pathLst>
                <a:path w="1244601" h="368301">
                  <a:moveTo>
                    <a:pt x="0" y="368300"/>
                  </a:moveTo>
                  <a:lnTo>
                    <a:pt x="0" y="368300"/>
                  </a:lnTo>
                  <a:lnTo>
                    <a:pt x="35806" y="361558"/>
                  </a:lnTo>
                  <a:lnTo>
                    <a:pt x="83177" y="346959"/>
                  </a:lnTo>
                  <a:lnTo>
                    <a:pt x="112601" y="337139"/>
                  </a:lnTo>
                  <a:lnTo>
                    <a:pt x="149856" y="324948"/>
                  </a:lnTo>
                  <a:lnTo>
                    <a:pt x="192332" y="311177"/>
                  </a:lnTo>
                  <a:lnTo>
                    <a:pt x="238288" y="296351"/>
                  </a:lnTo>
                  <a:lnTo>
                    <a:pt x="290092" y="280117"/>
                  </a:lnTo>
                  <a:lnTo>
                    <a:pt x="345795" y="262945"/>
                  </a:lnTo>
                  <a:lnTo>
                    <a:pt x="404096" y="245147"/>
                  </a:lnTo>
                  <a:lnTo>
                    <a:pt x="465542" y="226226"/>
                  </a:lnTo>
                  <a:lnTo>
                    <a:pt x="529084" y="206556"/>
                  </a:lnTo>
                  <a:lnTo>
                    <a:pt x="594022" y="186387"/>
                  </a:lnTo>
                  <a:lnTo>
                    <a:pt x="659187" y="166591"/>
                  </a:lnTo>
                  <a:lnTo>
                    <a:pt x="724502" y="147044"/>
                  </a:lnTo>
                  <a:lnTo>
                    <a:pt x="789918" y="127663"/>
                  </a:lnTo>
                  <a:lnTo>
                    <a:pt x="849757" y="109097"/>
                  </a:lnTo>
                  <a:lnTo>
                    <a:pt x="905877" y="91076"/>
                  </a:lnTo>
                  <a:lnTo>
                    <a:pt x="959518" y="73417"/>
                  </a:lnTo>
                  <a:lnTo>
                    <a:pt x="1007978" y="58823"/>
                  </a:lnTo>
                  <a:lnTo>
                    <a:pt x="1052986" y="46271"/>
                  </a:lnTo>
                  <a:lnTo>
                    <a:pt x="1095690" y="35080"/>
                  </a:lnTo>
                  <a:lnTo>
                    <a:pt x="1131216" y="26209"/>
                  </a:lnTo>
                  <a:lnTo>
                    <a:pt x="1161955" y="18884"/>
                  </a:lnTo>
                  <a:lnTo>
                    <a:pt x="1207869" y="8393"/>
                  </a:lnTo>
                  <a:lnTo>
                    <a:pt x="1244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411"/>
          <p:cNvGrpSpPr/>
          <p:nvPr/>
        </p:nvGrpSpPr>
        <p:grpSpPr>
          <a:xfrm>
            <a:off x="1187973" y="419100"/>
            <a:ext cx="1320278" cy="650092"/>
            <a:chOff x="1187973" y="419100"/>
            <a:chExt cx="1320278" cy="650092"/>
          </a:xfrm>
        </p:grpSpPr>
        <p:sp>
          <p:nvSpPr>
            <p:cNvPr id="334" name="SMARTInkShape-2182"/>
            <p:cNvSpPr/>
            <p:nvPr>
              <p:custDataLst>
                <p:tags r:id="rId125"/>
              </p:custDataLst>
            </p:nvPr>
          </p:nvSpPr>
          <p:spPr>
            <a:xfrm>
              <a:off x="2305050" y="552450"/>
              <a:ext cx="146051" cy="69851"/>
            </a:xfrm>
            <a:custGeom>
              <a:avLst/>
              <a:gdLst/>
              <a:ahLst/>
              <a:cxnLst/>
              <a:rect l="0" t="0" r="0" b="0"/>
              <a:pathLst>
                <a:path w="1460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0113" y="57641"/>
                  </a:lnTo>
                  <a:lnTo>
                    <a:pt x="47702" y="41307"/>
                  </a:lnTo>
                  <a:lnTo>
                    <a:pt x="84925" y="244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183"/>
            <p:cNvSpPr/>
            <p:nvPr>
              <p:custDataLst>
                <p:tags r:id="rId126"/>
              </p:custDataLst>
            </p:nvPr>
          </p:nvSpPr>
          <p:spPr>
            <a:xfrm>
              <a:off x="2384306" y="419100"/>
              <a:ext cx="123945" cy="354494"/>
            </a:xfrm>
            <a:custGeom>
              <a:avLst/>
              <a:gdLst/>
              <a:ahLst/>
              <a:cxnLst/>
              <a:rect l="0" t="0" r="0" b="0"/>
              <a:pathLst>
                <a:path w="123945" h="354494">
                  <a:moveTo>
                    <a:pt x="22344" y="0"/>
                  </a:moveTo>
                  <a:lnTo>
                    <a:pt x="22344" y="0"/>
                  </a:lnTo>
                  <a:lnTo>
                    <a:pt x="18973" y="6742"/>
                  </a:lnTo>
                  <a:lnTo>
                    <a:pt x="9514" y="48805"/>
                  </a:lnTo>
                  <a:lnTo>
                    <a:pt x="5137" y="87211"/>
                  </a:lnTo>
                  <a:lnTo>
                    <a:pt x="2232" y="121075"/>
                  </a:lnTo>
                  <a:lnTo>
                    <a:pt x="0" y="158939"/>
                  </a:lnTo>
                  <a:lnTo>
                    <a:pt x="1359" y="196934"/>
                  </a:lnTo>
                  <a:lnTo>
                    <a:pt x="2434" y="234987"/>
                  </a:lnTo>
                  <a:lnTo>
                    <a:pt x="4323" y="270950"/>
                  </a:lnTo>
                  <a:lnTo>
                    <a:pt x="13320" y="313585"/>
                  </a:lnTo>
                  <a:lnTo>
                    <a:pt x="20920" y="335045"/>
                  </a:lnTo>
                  <a:lnTo>
                    <a:pt x="30883" y="348346"/>
                  </a:lnTo>
                  <a:lnTo>
                    <a:pt x="36504" y="352881"/>
                  </a:lnTo>
                  <a:lnTo>
                    <a:pt x="43778" y="354493"/>
                  </a:lnTo>
                  <a:lnTo>
                    <a:pt x="61268" y="352521"/>
                  </a:lnTo>
                  <a:lnTo>
                    <a:pt x="78919" y="343178"/>
                  </a:lnTo>
                  <a:lnTo>
                    <a:pt x="109876" y="314184"/>
                  </a:lnTo>
                  <a:lnTo>
                    <a:pt x="117691" y="296035"/>
                  </a:lnTo>
                  <a:lnTo>
                    <a:pt x="12394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184"/>
            <p:cNvSpPr/>
            <p:nvPr>
              <p:custDataLst>
                <p:tags r:id="rId127"/>
              </p:custDataLst>
            </p:nvPr>
          </p:nvSpPr>
          <p:spPr>
            <a:xfrm>
              <a:off x="2215359" y="599879"/>
              <a:ext cx="70642" cy="200222"/>
            </a:xfrm>
            <a:custGeom>
              <a:avLst/>
              <a:gdLst/>
              <a:ahLst/>
              <a:cxnLst/>
              <a:rect l="0" t="0" r="0" b="0"/>
              <a:pathLst>
                <a:path w="70642" h="200222">
                  <a:moveTo>
                    <a:pt x="70641" y="3371"/>
                  </a:moveTo>
                  <a:lnTo>
                    <a:pt x="70641" y="3371"/>
                  </a:lnTo>
                  <a:lnTo>
                    <a:pt x="63899" y="0"/>
                  </a:lnTo>
                  <a:lnTo>
                    <a:pt x="56826" y="226"/>
                  </a:lnTo>
                  <a:lnTo>
                    <a:pt x="48273" y="3385"/>
                  </a:lnTo>
                  <a:lnTo>
                    <a:pt x="22775" y="20864"/>
                  </a:lnTo>
                  <a:lnTo>
                    <a:pt x="9500" y="39912"/>
                  </a:lnTo>
                  <a:lnTo>
                    <a:pt x="0" y="70172"/>
                  </a:lnTo>
                  <a:lnTo>
                    <a:pt x="675" y="86212"/>
                  </a:lnTo>
                  <a:lnTo>
                    <a:pt x="5678" y="98045"/>
                  </a:lnTo>
                  <a:lnTo>
                    <a:pt x="17134" y="112640"/>
                  </a:lnTo>
                  <a:lnTo>
                    <a:pt x="49365" y="143024"/>
                  </a:lnTo>
                  <a:lnTo>
                    <a:pt x="52224" y="147273"/>
                  </a:lnTo>
                  <a:lnTo>
                    <a:pt x="53518" y="157639"/>
                  </a:lnTo>
                  <a:lnTo>
                    <a:pt x="52876" y="163366"/>
                  </a:lnTo>
                  <a:lnTo>
                    <a:pt x="46517" y="173493"/>
                  </a:lnTo>
                  <a:lnTo>
                    <a:pt x="13491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185"/>
            <p:cNvSpPr/>
            <p:nvPr>
              <p:custDataLst>
                <p:tags r:id="rId128"/>
              </p:custDataLst>
            </p:nvPr>
          </p:nvSpPr>
          <p:spPr>
            <a:xfrm>
              <a:off x="2004969" y="670461"/>
              <a:ext cx="166732" cy="163482"/>
            </a:xfrm>
            <a:custGeom>
              <a:avLst/>
              <a:gdLst/>
              <a:ahLst/>
              <a:cxnLst/>
              <a:rect l="0" t="0" r="0" b="0"/>
              <a:pathLst>
                <a:path w="166732" h="163482">
                  <a:moveTo>
                    <a:pt x="52431" y="66139"/>
                  </a:moveTo>
                  <a:lnTo>
                    <a:pt x="52431" y="66139"/>
                  </a:lnTo>
                  <a:lnTo>
                    <a:pt x="74494" y="21294"/>
                  </a:lnTo>
                  <a:lnTo>
                    <a:pt x="76348" y="8814"/>
                  </a:lnTo>
                  <a:lnTo>
                    <a:pt x="76137" y="4639"/>
                  </a:lnTo>
                  <a:lnTo>
                    <a:pt x="75290" y="1856"/>
                  </a:lnTo>
                  <a:lnTo>
                    <a:pt x="74020" y="0"/>
                  </a:lnTo>
                  <a:lnTo>
                    <a:pt x="71057" y="174"/>
                  </a:lnTo>
                  <a:lnTo>
                    <a:pt x="57480" y="7161"/>
                  </a:lnTo>
                  <a:lnTo>
                    <a:pt x="28863" y="36352"/>
                  </a:lnTo>
                  <a:lnTo>
                    <a:pt x="7768" y="79775"/>
                  </a:lnTo>
                  <a:lnTo>
                    <a:pt x="0" y="111650"/>
                  </a:lnTo>
                  <a:lnTo>
                    <a:pt x="435" y="130346"/>
                  </a:lnTo>
                  <a:lnTo>
                    <a:pt x="6744" y="146181"/>
                  </a:lnTo>
                  <a:lnTo>
                    <a:pt x="11390" y="153367"/>
                  </a:lnTo>
                  <a:lnTo>
                    <a:pt x="17309" y="158158"/>
                  </a:lnTo>
                  <a:lnTo>
                    <a:pt x="31412" y="163481"/>
                  </a:lnTo>
                  <a:lnTo>
                    <a:pt x="65331" y="163106"/>
                  </a:lnTo>
                  <a:lnTo>
                    <a:pt x="106661" y="145043"/>
                  </a:lnTo>
                  <a:lnTo>
                    <a:pt x="151207" y="110862"/>
                  </a:lnTo>
                  <a:lnTo>
                    <a:pt x="166731" y="9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186"/>
            <p:cNvSpPr/>
            <p:nvPr>
              <p:custDataLst>
                <p:tags r:id="rId129"/>
              </p:custDataLst>
            </p:nvPr>
          </p:nvSpPr>
          <p:spPr>
            <a:xfrm>
              <a:off x="1790700" y="7112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10139" y="33736"/>
                  </a:lnTo>
                  <a:lnTo>
                    <a:pt x="54292" y="21785"/>
                  </a:lnTo>
                  <a:lnTo>
                    <a:pt x="89935" y="1084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187"/>
            <p:cNvSpPr/>
            <p:nvPr>
              <p:custDataLst>
                <p:tags r:id="rId130"/>
              </p:custDataLst>
            </p:nvPr>
          </p:nvSpPr>
          <p:spPr>
            <a:xfrm>
              <a:off x="1830667" y="509765"/>
              <a:ext cx="150534" cy="398845"/>
            </a:xfrm>
            <a:custGeom>
              <a:avLst/>
              <a:gdLst/>
              <a:ahLst/>
              <a:cxnLst/>
              <a:rect l="0" t="0" r="0" b="0"/>
              <a:pathLst>
                <a:path w="150534" h="398845">
                  <a:moveTo>
                    <a:pt x="23533" y="10935"/>
                  </a:moveTo>
                  <a:lnTo>
                    <a:pt x="23533" y="10935"/>
                  </a:lnTo>
                  <a:lnTo>
                    <a:pt x="23533" y="4193"/>
                  </a:lnTo>
                  <a:lnTo>
                    <a:pt x="22827" y="2207"/>
                  </a:lnTo>
                  <a:lnTo>
                    <a:pt x="21651" y="883"/>
                  </a:lnTo>
                  <a:lnTo>
                    <a:pt x="20162" y="0"/>
                  </a:lnTo>
                  <a:lnTo>
                    <a:pt x="18463" y="117"/>
                  </a:lnTo>
                  <a:lnTo>
                    <a:pt x="14695" y="2129"/>
                  </a:lnTo>
                  <a:lnTo>
                    <a:pt x="8606" y="13970"/>
                  </a:lnTo>
                  <a:lnTo>
                    <a:pt x="0" y="58781"/>
                  </a:lnTo>
                  <a:lnTo>
                    <a:pt x="568" y="100136"/>
                  </a:lnTo>
                  <a:lnTo>
                    <a:pt x="2743" y="135952"/>
                  </a:lnTo>
                  <a:lnTo>
                    <a:pt x="3709" y="177741"/>
                  </a:lnTo>
                  <a:lnTo>
                    <a:pt x="7902" y="222184"/>
                  </a:lnTo>
                  <a:lnTo>
                    <a:pt x="15175" y="265690"/>
                  </a:lnTo>
                  <a:lnTo>
                    <a:pt x="25463" y="303841"/>
                  </a:lnTo>
                  <a:lnTo>
                    <a:pt x="43155" y="350311"/>
                  </a:lnTo>
                  <a:lnTo>
                    <a:pt x="61802" y="380778"/>
                  </a:lnTo>
                  <a:lnTo>
                    <a:pt x="77362" y="396469"/>
                  </a:lnTo>
                  <a:lnTo>
                    <a:pt x="81997" y="398485"/>
                  </a:lnTo>
                  <a:lnTo>
                    <a:pt x="90910" y="398844"/>
                  </a:lnTo>
                  <a:lnTo>
                    <a:pt x="99574" y="394771"/>
                  </a:lnTo>
                  <a:lnTo>
                    <a:pt x="123377" y="377286"/>
                  </a:lnTo>
                  <a:lnTo>
                    <a:pt x="150533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188"/>
            <p:cNvSpPr/>
            <p:nvPr>
              <p:custDataLst>
                <p:tags r:id="rId131"/>
              </p:custDataLst>
            </p:nvPr>
          </p:nvSpPr>
          <p:spPr>
            <a:xfrm>
              <a:off x="1555750" y="8445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44450"/>
                  </a:lnTo>
                  <a:lnTo>
                    <a:pt x="57436" y="25609"/>
                  </a:lnTo>
                  <a:lnTo>
                    <a:pt x="99965" y="93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189"/>
            <p:cNvSpPr/>
            <p:nvPr>
              <p:custDataLst>
                <p:tags r:id="rId132"/>
              </p:custDataLst>
            </p:nvPr>
          </p:nvSpPr>
          <p:spPr>
            <a:xfrm>
              <a:off x="1187973" y="825500"/>
              <a:ext cx="189978" cy="50801"/>
            </a:xfrm>
            <a:custGeom>
              <a:avLst/>
              <a:gdLst/>
              <a:ahLst/>
              <a:cxnLst/>
              <a:rect l="0" t="0" r="0" b="0"/>
              <a:pathLst>
                <a:path w="18997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0" y="50800"/>
                  </a:lnTo>
                  <a:lnTo>
                    <a:pt x="6374" y="50800"/>
                  </a:lnTo>
                  <a:lnTo>
                    <a:pt x="49713" y="36985"/>
                  </a:lnTo>
                  <a:lnTo>
                    <a:pt x="93854" y="25070"/>
                  </a:lnTo>
                  <a:lnTo>
                    <a:pt x="127500" y="16786"/>
                  </a:lnTo>
                  <a:lnTo>
                    <a:pt x="169270" y="5601"/>
                  </a:lnTo>
                  <a:lnTo>
                    <a:pt x="189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190"/>
            <p:cNvSpPr/>
            <p:nvPr>
              <p:custDataLst>
                <p:tags r:id="rId133"/>
              </p:custDataLst>
            </p:nvPr>
          </p:nvSpPr>
          <p:spPr>
            <a:xfrm>
              <a:off x="1300322" y="584200"/>
              <a:ext cx="166529" cy="484992"/>
            </a:xfrm>
            <a:custGeom>
              <a:avLst/>
              <a:gdLst/>
              <a:ahLst/>
              <a:cxnLst/>
              <a:rect l="0" t="0" r="0" b="0"/>
              <a:pathLst>
                <a:path w="166529" h="484992">
                  <a:moveTo>
                    <a:pt x="14128" y="0"/>
                  </a:moveTo>
                  <a:lnTo>
                    <a:pt x="14128" y="0"/>
                  </a:lnTo>
                  <a:lnTo>
                    <a:pt x="5339" y="26985"/>
                  </a:lnTo>
                  <a:lnTo>
                    <a:pt x="0" y="70320"/>
                  </a:lnTo>
                  <a:lnTo>
                    <a:pt x="793" y="102514"/>
                  </a:lnTo>
                  <a:lnTo>
                    <a:pt x="1146" y="142693"/>
                  </a:lnTo>
                  <a:lnTo>
                    <a:pt x="3184" y="188303"/>
                  </a:lnTo>
                  <a:lnTo>
                    <a:pt x="4715" y="212318"/>
                  </a:lnTo>
                  <a:lnTo>
                    <a:pt x="7147" y="236796"/>
                  </a:lnTo>
                  <a:lnTo>
                    <a:pt x="10180" y="261580"/>
                  </a:lnTo>
                  <a:lnTo>
                    <a:pt x="13612" y="286570"/>
                  </a:lnTo>
                  <a:lnTo>
                    <a:pt x="21190" y="333152"/>
                  </a:lnTo>
                  <a:lnTo>
                    <a:pt x="29261" y="375256"/>
                  </a:lnTo>
                  <a:lnTo>
                    <a:pt x="37552" y="410432"/>
                  </a:lnTo>
                  <a:lnTo>
                    <a:pt x="50153" y="451261"/>
                  </a:lnTo>
                  <a:lnTo>
                    <a:pt x="62824" y="475588"/>
                  </a:lnTo>
                  <a:lnTo>
                    <a:pt x="67758" y="480042"/>
                  </a:lnTo>
                  <a:lnTo>
                    <a:pt x="78886" y="484991"/>
                  </a:lnTo>
                  <a:lnTo>
                    <a:pt x="94650" y="483427"/>
                  </a:lnTo>
                  <a:lnTo>
                    <a:pt x="112710" y="477323"/>
                  </a:lnTo>
                  <a:lnTo>
                    <a:pt x="138039" y="461281"/>
                  </a:lnTo>
                  <a:lnTo>
                    <a:pt x="166528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412"/>
          <p:cNvGrpSpPr/>
          <p:nvPr/>
        </p:nvGrpSpPr>
        <p:grpSpPr>
          <a:xfrm>
            <a:off x="2120900" y="4279900"/>
            <a:ext cx="1828801" cy="387351"/>
            <a:chOff x="2120900" y="4279900"/>
            <a:chExt cx="1828801" cy="387351"/>
          </a:xfrm>
        </p:grpSpPr>
        <p:sp>
          <p:nvSpPr>
            <p:cNvPr id="344" name="SMARTInkShape-2191"/>
            <p:cNvSpPr/>
            <p:nvPr>
              <p:custDataLst>
                <p:tags r:id="rId107"/>
              </p:custDataLst>
            </p:nvPr>
          </p:nvSpPr>
          <p:spPr>
            <a:xfrm>
              <a:off x="2324100" y="4381500"/>
              <a:ext cx="25401" cy="285751"/>
            </a:xfrm>
            <a:custGeom>
              <a:avLst/>
              <a:gdLst/>
              <a:ahLst/>
              <a:cxnLst/>
              <a:rect l="0" t="0" r="0" b="0"/>
              <a:pathLst>
                <a:path w="25401" h="285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089" y="36628"/>
                  </a:lnTo>
                  <a:lnTo>
                    <a:pt x="6234" y="66844"/>
                  </a:lnTo>
                  <a:lnTo>
                    <a:pt x="7004" y="103792"/>
                  </a:lnTo>
                  <a:lnTo>
                    <a:pt x="9698" y="143732"/>
                  </a:lnTo>
                  <a:lnTo>
                    <a:pt x="13247" y="183120"/>
                  </a:lnTo>
                  <a:lnTo>
                    <a:pt x="17176" y="219676"/>
                  </a:lnTo>
                  <a:lnTo>
                    <a:pt x="22650" y="261234"/>
                  </a:lnTo>
                  <a:lnTo>
                    <a:pt x="254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192"/>
            <p:cNvSpPr/>
            <p:nvPr>
              <p:custDataLst>
                <p:tags r:id="rId108"/>
              </p:custDataLst>
            </p:nvPr>
          </p:nvSpPr>
          <p:spPr>
            <a:xfrm>
              <a:off x="2120900" y="4311650"/>
              <a:ext cx="393701" cy="88901"/>
            </a:xfrm>
            <a:custGeom>
              <a:avLst/>
              <a:gdLst/>
              <a:ahLst/>
              <a:cxnLst/>
              <a:rect l="0" t="0" r="0" b="0"/>
              <a:pathLst>
                <a:path w="3937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8789" y="83874"/>
                  </a:lnTo>
                  <a:lnTo>
                    <a:pt x="51644" y="72585"/>
                  </a:lnTo>
                  <a:lnTo>
                    <a:pt x="88334" y="64950"/>
                  </a:lnTo>
                  <a:lnTo>
                    <a:pt x="134275" y="56854"/>
                  </a:lnTo>
                  <a:lnTo>
                    <a:pt x="159366" y="52720"/>
                  </a:lnTo>
                  <a:lnTo>
                    <a:pt x="183855" y="47846"/>
                  </a:lnTo>
                  <a:lnTo>
                    <a:pt x="207942" y="42481"/>
                  </a:lnTo>
                  <a:lnTo>
                    <a:pt x="253991" y="31580"/>
                  </a:lnTo>
                  <a:lnTo>
                    <a:pt x="295624" y="22032"/>
                  </a:lnTo>
                  <a:lnTo>
                    <a:pt x="329649" y="14966"/>
                  </a:lnTo>
                  <a:lnTo>
                    <a:pt x="375874" y="4681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193"/>
            <p:cNvSpPr/>
            <p:nvPr>
              <p:custDataLst>
                <p:tags r:id="rId109"/>
              </p:custDataLst>
            </p:nvPr>
          </p:nvSpPr>
          <p:spPr>
            <a:xfrm>
              <a:off x="2520950" y="45339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3338" y="5644"/>
                  </a:lnTo>
                  <a:lnTo>
                    <a:pt x="86172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194"/>
            <p:cNvSpPr/>
            <p:nvPr>
              <p:custDataLst>
                <p:tags r:id="rId110"/>
              </p:custDataLst>
            </p:nvPr>
          </p:nvSpPr>
          <p:spPr>
            <a:xfrm>
              <a:off x="2806700" y="4433444"/>
              <a:ext cx="88901" cy="177226"/>
            </a:xfrm>
            <a:custGeom>
              <a:avLst/>
              <a:gdLst/>
              <a:ahLst/>
              <a:cxnLst/>
              <a:rect l="0" t="0" r="0" b="0"/>
              <a:pathLst>
                <a:path w="88901" h="177226">
                  <a:moveTo>
                    <a:pt x="88900" y="11556"/>
                  </a:moveTo>
                  <a:lnTo>
                    <a:pt x="88900" y="11556"/>
                  </a:lnTo>
                  <a:lnTo>
                    <a:pt x="83125" y="6487"/>
                  </a:lnTo>
                  <a:lnTo>
                    <a:pt x="76691" y="2717"/>
                  </a:lnTo>
                  <a:lnTo>
                    <a:pt x="61764" y="0"/>
                  </a:lnTo>
                  <a:lnTo>
                    <a:pt x="50028" y="3127"/>
                  </a:lnTo>
                  <a:lnTo>
                    <a:pt x="31521" y="14702"/>
                  </a:lnTo>
                  <a:lnTo>
                    <a:pt x="9676" y="34207"/>
                  </a:lnTo>
                  <a:lnTo>
                    <a:pt x="7156" y="37945"/>
                  </a:lnTo>
                  <a:lnTo>
                    <a:pt x="6182" y="41143"/>
                  </a:lnTo>
                  <a:lnTo>
                    <a:pt x="6238" y="43981"/>
                  </a:lnTo>
                  <a:lnTo>
                    <a:pt x="10063" y="50897"/>
                  </a:lnTo>
                  <a:lnTo>
                    <a:pt x="22031" y="62723"/>
                  </a:lnTo>
                  <a:lnTo>
                    <a:pt x="69142" y="100849"/>
                  </a:lnTo>
                  <a:lnTo>
                    <a:pt x="81948" y="119622"/>
                  </a:lnTo>
                  <a:lnTo>
                    <a:pt x="86840" y="135219"/>
                  </a:lnTo>
                  <a:lnTo>
                    <a:pt x="84704" y="140565"/>
                  </a:lnTo>
                  <a:lnTo>
                    <a:pt x="68920" y="157496"/>
                  </a:lnTo>
                  <a:lnTo>
                    <a:pt x="49819" y="171058"/>
                  </a:lnTo>
                  <a:lnTo>
                    <a:pt x="34606" y="177225"/>
                  </a:lnTo>
                  <a:lnTo>
                    <a:pt x="20319" y="176673"/>
                  </a:lnTo>
                  <a:lnTo>
                    <a:pt x="13546" y="174551"/>
                  </a:lnTo>
                  <a:lnTo>
                    <a:pt x="9031" y="171019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195"/>
            <p:cNvSpPr/>
            <p:nvPr>
              <p:custDataLst>
                <p:tags r:id="rId111"/>
              </p:custDataLst>
            </p:nvPr>
          </p:nvSpPr>
          <p:spPr>
            <a:xfrm>
              <a:off x="2960329" y="4330700"/>
              <a:ext cx="74972" cy="268286"/>
            </a:xfrm>
            <a:custGeom>
              <a:avLst/>
              <a:gdLst/>
              <a:ahLst/>
              <a:cxnLst/>
              <a:rect l="0" t="0" r="0" b="0"/>
              <a:pathLst>
                <a:path w="74972" h="268286">
                  <a:moveTo>
                    <a:pt x="24171" y="0"/>
                  </a:moveTo>
                  <a:lnTo>
                    <a:pt x="24171" y="0"/>
                  </a:lnTo>
                  <a:lnTo>
                    <a:pt x="18704" y="0"/>
                  </a:lnTo>
                  <a:lnTo>
                    <a:pt x="9060" y="33257"/>
                  </a:lnTo>
                  <a:lnTo>
                    <a:pt x="2917" y="69199"/>
                  </a:lnTo>
                  <a:lnTo>
                    <a:pt x="0" y="114499"/>
                  </a:lnTo>
                  <a:lnTo>
                    <a:pt x="2506" y="160298"/>
                  </a:lnTo>
                  <a:lnTo>
                    <a:pt x="11088" y="201777"/>
                  </a:lnTo>
                  <a:lnTo>
                    <a:pt x="33894" y="248935"/>
                  </a:lnTo>
                  <a:lnTo>
                    <a:pt x="44750" y="266562"/>
                  </a:lnTo>
                  <a:lnTo>
                    <a:pt x="47062" y="268019"/>
                  </a:lnTo>
                  <a:lnTo>
                    <a:pt x="49310" y="268285"/>
                  </a:lnTo>
                  <a:lnTo>
                    <a:pt x="51513" y="267757"/>
                  </a:lnTo>
                  <a:lnTo>
                    <a:pt x="61357" y="256900"/>
                  </a:lnTo>
                  <a:lnTo>
                    <a:pt x="7497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196"/>
            <p:cNvSpPr/>
            <p:nvPr>
              <p:custDataLst>
                <p:tags r:id="rId112"/>
              </p:custDataLst>
            </p:nvPr>
          </p:nvSpPr>
          <p:spPr>
            <a:xfrm>
              <a:off x="2924869" y="4451350"/>
              <a:ext cx="123132" cy="25401"/>
            </a:xfrm>
            <a:custGeom>
              <a:avLst/>
              <a:gdLst/>
              <a:ahLst/>
              <a:cxnLst/>
              <a:rect l="0" t="0" r="0" b="0"/>
              <a:pathLst>
                <a:path w="123132" h="25401">
                  <a:moveTo>
                    <a:pt x="15181" y="25400"/>
                  </a:moveTo>
                  <a:lnTo>
                    <a:pt x="15181" y="25400"/>
                  </a:lnTo>
                  <a:lnTo>
                    <a:pt x="3248" y="20374"/>
                  </a:lnTo>
                  <a:lnTo>
                    <a:pt x="0" y="19638"/>
                  </a:lnTo>
                  <a:lnTo>
                    <a:pt x="121" y="19442"/>
                  </a:lnTo>
                  <a:lnTo>
                    <a:pt x="45727" y="8939"/>
                  </a:lnTo>
                  <a:lnTo>
                    <a:pt x="90516" y="4980"/>
                  </a:lnTo>
                  <a:lnTo>
                    <a:pt x="123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197"/>
            <p:cNvSpPr/>
            <p:nvPr>
              <p:custDataLst>
                <p:tags r:id="rId113"/>
              </p:custDataLst>
            </p:nvPr>
          </p:nvSpPr>
          <p:spPr>
            <a:xfrm>
              <a:off x="3072772" y="4281256"/>
              <a:ext cx="197479" cy="284556"/>
            </a:xfrm>
            <a:custGeom>
              <a:avLst/>
              <a:gdLst/>
              <a:ahLst/>
              <a:cxnLst/>
              <a:rect l="0" t="0" r="0" b="0"/>
              <a:pathLst>
                <a:path w="197479" h="284556">
                  <a:moveTo>
                    <a:pt x="76828" y="195494"/>
                  </a:moveTo>
                  <a:lnTo>
                    <a:pt x="76828" y="195494"/>
                  </a:lnTo>
                  <a:lnTo>
                    <a:pt x="71758" y="189719"/>
                  </a:lnTo>
                  <a:lnTo>
                    <a:pt x="59115" y="168361"/>
                  </a:lnTo>
                  <a:lnTo>
                    <a:pt x="52258" y="162739"/>
                  </a:lnTo>
                  <a:lnTo>
                    <a:pt x="49159" y="161662"/>
                  </a:lnTo>
                  <a:lnTo>
                    <a:pt x="46387" y="161651"/>
                  </a:lnTo>
                  <a:lnTo>
                    <a:pt x="40016" y="164225"/>
                  </a:lnTo>
                  <a:lnTo>
                    <a:pt x="30128" y="170072"/>
                  </a:lnTo>
                  <a:lnTo>
                    <a:pt x="16032" y="188040"/>
                  </a:lnTo>
                  <a:lnTo>
                    <a:pt x="2919" y="214609"/>
                  </a:lnTo>
                  <a:lnTo>
                    <a:pt x="0" y="234563"/>
                  </a:lnTo>
                  <a:lnTo>
                    <a:pt x="1760" y="252369"/>
                  </a:lnTo>
                  <a:lnTo>
                    <a:pt x="7246" y="262634"/>
                  </a:lnTo>
                  <a:lnTo>
                    <a:pt x="14897" y="272380"/>
                  </a:lnTo>
                  <a:lnTo>
                    <a:pt x="17902" y="272857"/>
                  </a:lnTo>
                  <a:lnTo>
                    <a:pt x="25003" y="269624"/>
                  </a:lnTo>
                  <a:lnTo>
                    <a:pt x="36935" y="256499"/>
                  </a:lnTo>
                  <a:lnTo>
                    <a:pt x="47834" y="234513"/>
                  </a:lnTo>
                  <a:lnTo>
                    <a:pt x="50955" y="222827"/>
                  </a:lnTo>
                  <a:lnTo>
                    <a:pt x="51818" y="222888"/>
                  </a:lnTo>
                  <a:lnTo>
                    <a:pt x="54659" y="224838"/>
                  </a:lnTo>
                  <a:lnTo>
                    <a:pt x="56392" y="229937"/>
                  </a:lnTo>
                  <a:lnTo>
                    <a:pt x="58573" y="238319"/>
                  </a:lnTo>
                  <a:lnTo>
                    <a:pt x="72003" y="267969"/>
                  </a:lnTo>
                  <a:lnTo>
                    <a:pt x="80328" y="275448"/>
                  </a:lnTo>
                  <a:lnTo>
                    <a:pt x="90378" y="280418"/>
                  </a:lnTo>
                  <a:lnTo>
                    <a:pt x="99548" y="282627"/>
                  </a:lnTo>
                  <a:lnTo>
                    <a:pt x="103969" y="281099"/>
                  </a:lnTo>
                  <a:lnTo>
                    <a:pt x="117639" y="268131"/>
                  </a:lnTo>
                  <a:lnTo>
                    <a:pt x="128833" y="254353"/>
                  </a:lnTo>
                  <a:lnTo>
                    <a:pt x="143664" y="217245"/>
                  </a:lnTo>
                  <a:lnTo>
                    <a:pt x="152629" y="177174"/>
                  </a:lnTo>
                  <a:lnTo>
                    <a:pt x="156995" y="153647"/>
                  </a:lnTo>
                  <a:lnTo>
                    <a:pt x="160612" y="129496"/>
                  </a:lnTo>
                  <a:lnTo>
                    <a:pt x="163729" y="104929"/>
                  </a:lnTo>
                  <a:lnTo>
                    <a:pt x="169778" y="59992"/>
                  </a:lnTo>
                  <a:lnTo>
                    <a:pt x="179706" y="16978"/>
                  </a:lnTo>
                  <a:lnTo>
                    <a:pt x="182523" y="678"/>
                  </a:lnTo>
                  <a:lnTo>
                    <a:pt x="181864" y="0"/>
                  </a:lnTo>
                  <a:lnTo>
                    <a:pt x="166904" y="47010"/>
                  </a:lnTo>
                  <a:lnTo>
                    <a:pt x="158960" y="83169"/>
                  </a:lnTo>
                  <a:lnTo>
                    <a:pt x="151431" y="124405"/>
                  </a:lnTo>
                  <a:lnTo>
                    <a:pt x="145733" y="166251"/>
                  </a:lnTo>
                  <a:lnTo>
                    <a:pt x="142730" y="204604"/>
                  </a:lnTo>
                  <a:lnTo>
                    <a:pt x="142921" y="250404"/>
                  </a:lnTo>
                  <a:lnTo>
                    <a:pt x="144174" y="261734"/>
                  </a:lnTo>
                  <a:lnTo>
                    <a:pt x="147125" y="269993"/>
                  </a:lnTo>
                  <a:lnTo>
                    <a:pt x="156049" y="281051"/>
                  </a:lnTo>
                  <a:lnTo>
                    <a:pt x="160686" y="283576"/>
                  </a:lnTo>
                  <a:lnTo>
                    <a:pt x="165189" y="284555"/>
                  </a:lnTo>
                  <a:lnTo>
                    <a:pt x="169602" y="284501"/>
                  </a:lnTo>
                  <a:lnTo>
                    <a:pt x="173955" y="282349"/>
                  </a:lnTo>
                  <a:lnTo>
                    <a:pt x="182554" y="274313"/>
                  </a:lnTo>
                  <a:lnTo>
                    <a:pt x="197478" y="22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198"/>
            <p:cNvSpPr/>
            <p:nvPr>
              <p:custDataLst>
                <p:tags r:id="rId114"/>
              </p:custDataLst>
            </p:nvPr>
          </p:nvSpPr>
          <p:spPr>
            <a:xfrm>
              <a:off x="3149600" y="44069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8974" y="13981"/>
                  </a:lnTo>
                  <a:lnTo>
                    <a:pt x="83977" y="6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199"/>
            <p:cNvSpPr/>
            <p:nvPr>
              <p:custDataLst>
                <p:tags r:id="rId115"/>
              </p:custDataLst>
            </p:nvPr>
          </p:nvSpPr>
          <p:spPr>
            <a:xfrm>
              <a:off x="3359150" y="44259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489" y="39837"/>
                  </a:lnTo>
                  <a:lnTo>
                    <a:pt x="18649" y="8706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200"/>
            <p:cNvSpPr/>
            <p:nvPr>
              <p:custDataLst>
                <p:tags r:id="rId116"/>
              </p:custDataLst>
            </p:nvPr>
          </p:nvSpPr>
          <p:spPr>
            <a:xfrm>
              <a:off x="3359150" y="4337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201"/>
            <p:cNvSpPr/>
            <p:nvPr>
              <p:custDataLst>
                <p:tags r:id="rId117"/>
              </p:custDataLst>
            </p:nvPr>
          </p:nvSpPr>
          <p:spPr>
            <a:xfrm>
              <a:off x="3397250" y="4381892"/>
              <a:ext cx="113891" cy="164990"/>
            </a:xfrm>
            <a:custGeom>
              <a:avLst/>
              <a:gdLst/>
              <a:ahLst/>
              <a:cxnLst/>
              <a:rect l="0" t="0" r="0" b="0"/>
              <a:pathLst>
                <a:path w="113891" h="164990">
                  <a:moveTo>
                    <a:pt x="88900" y="5958"/>
                  </a:moveTo>
                  <a:lnTo>
                    <a:pt x="88900" y="5958"/>
                  </a:lnTo>
                  <a:lnTo>
                    <a:pt x="85529" y="5958"/>
                  </a:lnTo>
                  <a:lnTo>
                    <a:pt x="84536" y="5252"/>
                  </a:lnTo>
                  <a:lnTo>
                    <a:pt x="83874" y="4076"/>
                  </a:lnTo>
                  <a:lnTo>
                    <a:pt x="83433" y="2587"/>
                  </a:lnTo>
                  <a:lnTo>
                    <a:pt x="81727" y="1594"/>
                  </a:lnTo>
                  <a:lnTo>
                    <a:pt x="66970" y="0"/>
                  </a:lnTo>
                  <a:lnTo>
                    <a:pt x="49947" y="1606"/>
                  </a:lnTo>
                  <a:lnTo>
                    <a:pt x="31497" y="8431"/>
                  </a:lnTo>
                  <a:lnTo>
                    <a:pt x="20348" y="15524"/>
                  </a:lnTo>
                  <a:lnTo>
                    <a:pt x="4961" y="32365"/>
                  </a:lnTo>
                  <a:lnTo>
                    <a:pt x="4719" y="36263"/>
                  </a:lnTo>
                  <a:lnTo>
                    <a:pt x="8212" y="46238"/>
                  </a:lnTo>
                  <a:lnTo>
                    <a:pt x="21483" y="60383"/>
                  </a:lnTo>
                  <a:lnTo>
                    <a:pt x="54364" y="81463"/>
                  </a:lnTo>
                  <a:lnTo>
                    <a:pt x="97279" y="99696"/>
                  </a:lnTo>
                  <a:lnTo>
                    <a:pt x="108616" y="109708"/>
                  </a:lnTo>
                  <a:lnTo>
                    <a:pt x="112628" y="115342"/>
                  </a:lnTo>
                  <a:lnTo>
                    <a:pt x="113890" y="120508"/>
                  </a:lnTo>
                  <a:lnTo>
                    <a:pt x="113321" y="125364"/>
                  </a:lnTo>
                  <a:lnTo>
                    <a:pt x="111531" y="130012"/>
                  </a:lnTo>
                  <a:lnTo>
                    <a:pt x="92156" y="146666"/>
                  </a:lnTo>
                  <a:lnTo>
                    <a:pt x="64073" y="161636"/>
                  </a:lnTo>
                  <a:lnTo>
                    <a:pt x="45646" y="164989"/>
                  </a:lnTo>
                  <a:lnTo>
                    <a:pt x="28754" y="163422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202"/>
            <p:cNvSpPr/>
            <p:nvPr>
              <p:custDataLst>
                <p:tags r:id="rId118"/>
              </p:custDataLst>
            </p:nvPr>
          </p:nvSpPr>
          <p:spPr>
            <a:xfrm>
              <a:off x="3587750" y="4279900"/>
              <a:ext cx="31751" cy="275194"/>
            </a:xfrm>
            <a:custGeom>
              <a:avLst/>
              <a:gdLst/>
              <a:ahLst/>
              <a:cxnLst/>
              <a:rect l="0" t="0" r="0" b="0"/>
              <a:pathLst>
                <a:path w="31751" h="27519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9643" y="25040"/>
                  </a:lnTo>
                  <a:lnTo>
                    <a:pt x="7732" y="67348"/>
                  </a:lnTo>
                  <a:lnTo>
                    <a:pt x="6054" y="112461"/>
                  </a:lnTo>
                  <a:lnTo>
                    <a:pt x="3161" y="144997"/>
                  </a:lnTo>
                  <a:lnTo>
                    <a:pt x="1405" y="178273"/>
                  </a:lnTo>
                  <a:lnTo>
                    <a:pt x="416" y="224977"/>
                  </a:lnTo>
                  <a:lnTo>
                    <a:pt x="1596" y="249568"/>
                  </a:lnTo>
                  <a:lnTo>
                    <a:pt x="6824" y="265200"/>
                  </a:lnTo>
                  <a:lnTo>
                    <a:pt x="11970" y="273089"/>
                  </a:lnTo>
                  <a:lnTo>
                    <a:pt x="14330" y="275193"/>
                  </a:lnTo>
                  <a:lnTo>
                    <a:pt x="16609" y="275184"/>
                  </a:lnTo>
                  <a:lnTo>
                    <a:pt x="18833" y="273767"/>
                  </a:lnTo>
                  <a:lnTo>
                    <a:pt x="21023" y="271411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203"/>
            <p:cNvSpPr/>
            <p:nvPr>
              <p:custDataLst>
                <p:tags r:id="rId119"/>
              </p:custDataLst>
            </p:nvPr>
          </p:nvSpPr>
          <p:spPr>
            <a:xfrm>
              <a:off x="3524250" y="44132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9805" y="780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204"/>
            <p:cNvSpPr/>
            <p:nvPr>
              <p:custDataLst>
                <p:tags r:id="rId120"/>
              </p:custDataLst>
            </p:nvPr>
          </p:nvSpPr>
          <p:spPr>
            <a:xfrm>
              <a:off x="3695700" y="4419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44030"/>
                  </a:lnTo>
                  <a:lnTo>
                    <a:pt x="5467" y="8689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205"/>
            <p:cNvSpPr/>
            <p:nvPr>
              <p:custDataLst>
                <p:tags r:id="rId121"/>
              </p:custDataLst>
            </p:nvPr>
          </p:nvSpPr>
          <p:spPr>
            <a:xfrm>
              <a:off x="3683000" y="432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206"/>
            <p:cNvSpPr/>
            <p:nvPr>
              <p:custDataLst>
                <p:tags r:id="rId122"/>
              </p:custDataLst>
            </p:nvPr>
          </p:nvSpPr>
          <p:spPr>
            <a:xfrm>
              <a:off x="3736643" y="4388189"/>
              <a:ext cx="105108" cy="121741"/>
            </a:xfrm>
            <a:custGeom>
              <a:avLst/>
              <a:gdLst/>
              <a:ahLst/>
              <a:cxnLst/>
              <a:rect l="0" t="0" r="0" b="0"/>
              <a:pathLst>
                <a:path w="105108" h="121741">
                  <a:moveTo>
                    <a:pt x="79707" y="12361"/>
                  </a:moveTo>
                  <a:lnTo>
                    <a:pt x="79707" y="12361"/>
                  </a:lnTo>
                  <a:lnTo>
                    <a:pt x="76336" y="8990"/>
                  </a:lnTo>
                  <a:lnTo>
                    <a:pt x="74681" y="5453"/>
                  </a:lnTo>
                  <a:lnTo>
                    <a:pt x="74240" y="3522"/>
                  </a:lnTo>
                  <a:lnTo>
                    <a:pt x="72534" y="2235"/>
                  </a:lnTo>
                  <a:lnTo>
                    <a:pt x="63392" y="423"/>
                  </a:lnTo>
                  <a:lnTo>
                    <a:pt x="55758" y="0"/>
                  </a:lnTo>
                  <a:lnTo>
                    <a:pt x="40155" y="6503"/>
                  </a:lnTo>
                  <a:lnTo>
                    <a:pt x="22127" y="20738"/>
                  </a:lnTo>
                  <a:lnTo>
                    <a:pt x="6751" y="41732"/>
                  </a:lnTo>
                  <a:lnTo>
                    <a:pt x="0" y="65827"/>
                  </a:lnTo>
                  <a:lnTo>
                    <a:pt x="1169" y="73405"/>
                  </a:lnTo>
                  <a:lnTo>
                    <a:pt x="20551" y="107287"/>
                  </a:lnTo>
                  <a:lnTo>
                    <a:pt x="32719" y="116404"/>
                  </a:lnTo>
                  <a:lnTo>
                    <a:pt x="39915" y="119823"/>
                  </a:lnTo>
                  <a:lnTo>
                    <a:pt x="55436" y="121740"/>
                  </a:lnTo>
                  <a:lnTo>
                    <a:pt x="71742" y="119535"/>
                  </a:lnTo>
                  <a:lnTo>
                    <a:pt x="105107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207"/>
            <p:cNvSpPr/>
            <p:nvPr>
              <p:custDataLst>
                <p:tags r:id="rId123"/>
              </p:custDataLst>
            </p:nvPr>
          </p:nvSpPr>
          <p:spPr>
            <a:xfrm>
              <a:off x="3930650" y="4406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208"/>
            <p:cNvSpPr/>
            <p:nvPr>
              <p:custDataLst>
                <p:tags r:id="rId124"/>
              </p:custDataLst>
            </p:nvPr>
          </p:nvSpPr>
          <p:spPr>
            <a:xfrm>
              <a:off x="3937000" y="451485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12700" y="0"/>
                  </a:moveTo>
                  <a:lnTo>
                    <a:pt x="12700" y="0"/>
                  </a:lnTo>
                  <a:lnTo>
                    <a:pt x="3862" y="8838"/>
                  </a:lnTo>
                  <a:lnTo>
                    <a:pt x="2575" y="9420"/>
                  </a:lnTo>
                  <a:lnTo>
                    <a:pt x="1717" y="910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413"/>
          <p:cNvGrpSpPr/>
          <p:nvPr/>
        </p:nvGrpSpPr>
        <p:grpSpPr>
          <a:xfrm>
            <a:off x="4559300" y="4267200"/>
            <a:ext cx="755651" cy="463551"/>
            <a:chOff x="4559300" y="4267200"/>
            <a:chExt cx="755651" cy="463551"/>
          </a:xfrm>
        </p:grpSpPr>
        <p:sp>
          <p:nvSpPr>
            <p:cNvPr id="363" name="SMARTInkShape-2209"/>
            <p:cNvSpPr/>
            <p:nvPr>
              <p:custDataLst>
                <p:tags r:id="rId103"/>
              </p:custDataLst>
            </p:nvPr>
          </p:nvSpPr>
          <p:spPr>
            <a:xfrm>
              <a:off x="4768850" y="4387850"/>
              <a:ext cx="18789" cy="342901"/>
            </a:xfrm>
            <a:custGeom>
              <a:avLst/>
              <a:gdLst/>
              <a:ahLst/>
              <a:cxnLst/>
              <a:rect l="0" t="0" r="0" b="0"/>
              <a:pathLst>
                <a:path w="18789" h="342901">
                  <a:moveTo>
                    <a:pt x="12700" y="0"/>
                  </a:moveTo>
                  <a:lnTo>
                    <a:pt x="12700" y="0"/>
                  </a:lnTo>
                  <a:lnTo>
                    <a:pt x="12700" y="39999"/>
                  </a:lnTo>
                  <a:lnTo>
                    <a:pt x="16071" y="83505"/>
                  </a:lnTo>
                  <a:lnTo>
                    <a:pt x="17726" y="119428"/>
                  </a:lnTo>
                  <a:lnTo>
                    <a:pt x="18461" y="160324"/>
                  </a:lnTo>
                  <a:lnTo>
                    <a:pt x="18788" y="206721"/>
                  </a:lnTo>
                  <a:lnTo>
                    <a:pt x="17052" y="249920"/>
                  </a:lnTo>
                  <a:lnTo>
                    <a:pt x="13223" y="28746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210"/>
            <p:cNvSpPr/>
            <p:nvPr>
              <p:custDataLst>
                <p:tags r:id="rId104"/>
              </p:custDataLst>
            </p:nvPr>
          </p:nvSpPr>
          <p:spPr>
            <a:xfrm>
              <a:off x="4559300" y="4267200"/>
              <a:ext cx="533401" cy="146051"/>
            </a:xfrm>
            <a:custGeom>
              <a:avLst/>
              <a:gdLst/>
              <a:ahLst/>
              <a:cxnLst/>
              <a:rect l="0" t="0" r="0" b="0"/>
              <a:pathLst>
                <a:path w="533401" h="146051">
                  <a:moveTo>
                    <a:pt x="0" y="146050"/>
                  </a:moveTo>
                  <a:lnTo>
                    <a:pt x="0" y="146050"/>
                  </a:lnTo>
                  <a:lnTo>
                    <a:pt x="3371" y="142679"/>
                  </a:lnTo>
                  <a:lnTo>
                    <a:pt x="37969" y="129421"/>
                  </a:lnTo>
                  <a:lnTo>
                    <a:pt x="73320" y="118199"/>
                  </a:lnTo>
                  <a:lnTo>
                    <a:pt x="97563" y="111255"/>
                  </a:lnTo>
                  <a:lnTo>
                    <a:pt x="124308" y="103803"/>
                  </a:lnTo>
                  <a:lnTo>
                    <a:pt x="155545" y="95308"/>
                  </a:lnTo>
                  <a:lnTo>
                    <a:pt x="189774" y="86116"/>
                  </a:lnTo>
                  <a:lnTo>
                    <a:pt x="226000" y="76460"/>
                  </a:lnTo>
                  <a:lnTo>
                    <a:pt x="262850" y="66496"/>
                  </a:lnTo>
                  <a:lnTo>
                    <a:pt x="300116" y="56325"/>
                  </a:lnTo>
                  <a:lnTo>
                    <a:pt x="337661" y="46017"/>
                  </a:lnTo>
                  <a:lnTo>
                    <a:pt x="371157" y="37028"/>
                  </a:lnTo>
                  <a:lnTo>
                    <a:pt x="401955" y="28918"/>
                  </a:lnTo>
                  <a:lnTo>
                    <a:pt x="430953" y="21396"/>
                  </a:lnTo>
                  <a:lnTo>
                    <a:pt x="476344" y="11155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211"/>
            <p:cNvSpPr/>
            <p:nvPr>
              <p:custDataLst>
                <p:tags r:id="rId105"/>
              </p:custDataLst>
            </p:nvPr>
          </p:nvSpPr>
          <p:spPr>
            <a:xfrm>
              <a:off x="5118100" y="45783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044" y="8924"/>
                  </a:lnTo>
                  <a:lnTo>
                    <a:pt x="82116" y="6407"/>
                  </a:lnTo>
                  <a:lnTo>
                    <a:pt x="129501" y="147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212"/>
            <p:cNvSpPr/>
            <p:nvPr>
              <p:custDataLst>
                <p:tags r:id="rId106"/>
              </p:custDataLst>
            </p:nvPr>
          </p:nvSpPr>
          <p:spPr>
            <a:xfrm>
              <a:off x="5086350" y="464185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6139" y="32516"/>
                  </a:lnTo>
                  <a:lnTo>
                    <a:pt x="93163" y="25627"/>
                  </a:lnTo>
                  <a:lnTo>
                    <a:pt x="128189" y="21268"/>
                  </a:lnTo>
                  <a:lnTo>
                    <a:pt x="162571" y="16978"/>
                  </a:lnTo>
                  <a:lnTo>
                    <a:pt x="203548" y="722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414"/>
          <p:cNvGrpSpPr/>
          <p:nvPr/>
        </p:nvGrpSpPr>
        <p:grpSpPr>
          <a:xfrm>
            <a:off x="5985568" y="4153268"/>
            <a:ext cx="1214502" cy="1111580"/>
            <a:chOff x="5985568" y="4153268"/>
            <a:chExt cx="1214502" cy="1111580"/>
          </a:xfrm>
        </p:grpSpPr>
        <p:sp>
          <p:nvSpPr>
            <p:cNvPr id="368" name="SMARTInkShape-2213"/>
            <p:cNvSpPr/>
            <p:nvPr>
              <p:custDataLst>
                <p:tags r:id="rId92"/>
              </p:custDataLst>
            </p:nvPr>
          </p:nvSpPr>
          <p:spPr>
            <a:xfrm>
              <a:off x="6038873" y="4292678"/>
              <a:ext cx="186227" cy="264413"/>
            </a:xfrm>
            <a:custGeom>
              <a:avLst/>
              <a:gdLst/>
              <a:ahLst/>
              <a:cxnLst/>
              <a:rect l="0" t="0" r="0" b="0"/>
              <a:pathLst>
                <a:path w="186227" h="264413">
                  <a:moveTo>
                    <a:pt x="6327" y="6272"/>
                  </a:moveTo>
                  <a:lnTo>
                    <a:pt x="6327" y="6272"/>
                  </a:lnTo>
                  <a:lnTo>
                    <a:pt x="2956" y="6272"/>
                  </a:lnTo>
                  <a:lnTo>
                    <a:pt x="1963" y="5566"/>
                  </a:lnTo>
                  <a:lnTo>
                    <a:pt x="1301" y="4390"/>
                  </a:lnTo>
                  <a:lnTo>
                    <a:pt x="0" y="0"/>
                  </a:lnTo>
                  <a:lnTo>
                    <a:pt x="30420" y="45115"/>
                  </a:lnTo>
                  <a:lnTo>
                    <a:pt x="60502" y="82692"/>
                  </a:lnTo>
                  <a:lnTo>
                    <a:pt x="96227" y="124400"/>
                  </a:lnTo>
                  <a:lnTo>
                    <a:pt x="127979" y="170625"/>
                  </a:lnTo>
                  <a:lnTo>
                    <a:pt x="152674" y="209956"/>
                  </a:lnTo>
                  <a:lnTo>
                    <a:pt x="182480" y="255436"/>
                  </a:lnTo>
                  <a:lnTo>
                    <a:pt x="186218" y="261651"/>
                  </a:lnTo>
                  <a:lnTo>
                    <a:pt x="186226" y="263308"/>
                  </a:lnTo>
                  <a:lnTo>
                    <a:pt x="185527" y="264412"/>
                  </a:lnTo>
                  <a:lnTo>
                    <a:pt x="185060" y="263738"/>
                  </a:lnTo>
                  <a:lnTo>
                    <a:pt x="184127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214"/>
            <p:cNvSpPr/>
            <p:nvPr>
              <p:custDataLst>
                <p:tags r:id="rId93"/>
              </p:custDataLst>
            </p:nvPr>
          </p:nvSpPr>
          <p:spPr>
            <a:xfrm>
              <a:off x="6067080" y="4280161"/>
              <a:ext cx="200371" cy="287196"/>
            </a:xfrm>
            <a:custGeom>
              <a:avLst/>
              <a:gdLst/>
              <a:ahLst/>
              <a:cxnLst/>
              <a:rect l="0" t="0" r="0" b="0"/>
              <a:pathLst>
                <a:path w="200371" h="287196">
                  <a:moveTo>
                    <a:pt x="200370" y="6089"/>
                  </a:moveTo>
                  <a:lnTo>
                    <a:pt x="200370" y="6089"/>
                  </a:lnTo>
                  <a:lnTo>
                    <a:pt x="200370" y="622"/>
                  </a:lnTo>
                  <a:lnTo>
                    <a:pt x="199665" y="327"/>
                  </a:lnTo>
                  <a:lnTo>
                    <a:pt x="196999" y="0"/>
                  </a:lnTo>
                  <a:lnTo>
                    <a:pt x="193463" y="1737"/>
                  </a:lnTo>
                  <a:lnTo>
                    <a:pt x="191531" y="3187"/>
                  </a:lnTo>
                  <a:lnTo>
                    <a:pt x="162403" y="42376"/>
                  </a:lnTo>
                  <a:lnTo>
                    <a:pt x="131800" y="81068"/>
                  </a:lnTo>
                  <a:lnTo>
                    <a:pt x="101736" y="122301"/>
                  </a:lnTo>
                  <a:lnTo>
                    <a:pt x="81979" y="153929"/>
                  </a:lnTo>
                  <a:lnTo>
                    <a:pt x="64496" y="187507"/>
                  </a:lnTo>
                  <a:lnTo>
                    <a:pt x="49671" y="223597"/>
                  </a:lnTo>
                  <a:lnTo>
                    <a:pt x="34144" y="247634"/>
                  </a:lnTo>
                  <a:lnTo>
                    <a:pt x="1949" y="282514"/>
                  </a:lnTo>
                  <a:lnTo>
                    <a:pt x="0" y="286989"/>
                  </a:lnTo>
                  <a:lnTo>
                    <a:pt x="467" y="287195"/>
                  </a:lnTo>
                  <a:lnTo>
                    <a:pt x="3520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215"/>
            <p:cNvSpPr/>
            <p:nvPr>
              <p:custDataLst>
                <p:tags r:id="rId94"/>
              </p:custDataLst>
            </p:nvPr>
          </p:nvSpPr>
          <p:spPr>
            <a:xfrm>
              <a:off x="6014333" y="4153268"/>
              <a:ext cx="312086" cy="24073"/>
            </a:xfrm>
            <a:custGeom>
              <a:avLst/>
              <a:gdLst/>
              <a:ahLst/>
              <a:cxnLst/>
              <a:rect l="0" t="0" r="0" b="0"/>
              <a:pathLst>
                <a:path w="312086" h="24073">
                  <a:moveTo>
                    <a:pt x="5467" y="12332"/>
                  </a:moveTo>
                  <a:lnTo>
                    <a:pt x="5467" y="12332"/>
                  </a:lnTo>
                  <a:lnTo>
                    <a:pt x="0" y="12332"/>
                  </a:lnTo>
                  <a:lnTo>
                    <a:pt x="2749" y="15703"/>
                  </a:lnTo>
                  <a:lnTo>
                    <a:pt x="6141" y="17358"/>
                  </a:lnTo>
                  <a:lnTo>
                    <a:pt x="48113" y="24072"/>
                  </a:lnTo>
                  <a:lnTo>
                    <a:pt x="78513" y="22724"/>
                  </a:lnTo>
                  <a:lnTo>
                    <a:pt x="115542" y="19773"/>
                  </a:lnTo>
                  <a:lnTo>
                    <a:pt x="155519" y="16109"/>
                  </a:lnTo>
                  <a:lnTo>
                    <a:pt x="196805" y="12129"/>
                  </a:lnTo>
                  <a:lnTo>
                    <a:pt x="236556" y="8008"/>
                  </a:lnTo>
                  <a:lnTo>
                    <a:pt x="283173" y="2427"/>
                  </a:lnTo>
                  <a:lnTo>
                    <a:pt x="311934" y="0"/>
                  </a:lnTo>
                  <a:lnTo>
                    <a:pt x="312085" y="583"/>
                  </a:lnTo>
                  <a:lnTo>
                    <a:pt x="308488" y="3112"/>
                  </a:lnTo>
                  <a:lnTo>
                    <a:pt x="290316" y="9779"/>
                  </a:lnTo>
                  <a:lnTo>
                    <a:pt x="272167" y="1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216"/>
            <p:cNvSpPr/>
            <p:nvPr>
              <p:custDataLst>
                <p:tags r:id="rId95"/>
              </p:custDataLst>
            </p:nvPr>
          </p:nvSpPr>
          <p:spPr>
            <a:xfrm>
              <a:off x="6464300" y="4457700"/>
              <a:ext cx="200564" cy="19051"/>
            </a:xfrm>
            <a:custGeom>
              <a:avLst/>
              <a:gdLst/>
              <a:ahLst/>
              <a:cxnLst/>
              <a:rect l="0" t="0" r="0" b="0"/>
              <a:pathLst>
                <a:path w="200564" h="19051">
                  <a:moveTo>
                    <a:pt x="0" y="19050"/>
                  </a:moveTo>
                  <a:lnTo>
                    <a:pt x="0" y="19050"/>
                  </a:lnTo>
                  <a:lnTo>
                    <a:pt x="38301" y="14024"/>
                  </a:lnTo>
                  <a:lnTo>
                    <a:pt x="80022" y="11211"/>
                  </a:lnTo>
                  <a:lnTo>
                    <a:pt x="124370" y="5909"/>
                  </a:lnTo>
                  <a:lnTo>
                    <a:pt x="162440" y="1751"/>
                  </a:lnTo>
                  <a:lnTo>
                    <a:pt x="200563" y="6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217"/>
            <p:cNvSpPr/>
            <p:nvPr>
              <p:custDataLst>
                <p:tags r:id="rId96"/>
              </p:custDataLst>
            </p:nvPr>
          </p:nvSpPr>
          <p:spPr>
            <a:xfrm>
              <a:off x="6832600" y="4313709"/>
              <a:ext cx="241301" cy="264642"/>
            </a:xfrm>
            <a:custGeom>
              <a:avLst/>
              <a:gdLst/>
              <a:ahLst/>
              <a:cxnLst/>
              <a:rect l="0" t="0" r="0" b="0"/>
              <a:pathLst>
                <a:path w="241301" h="264642">
                  <a:moveTo>
                    <a:pt x="0" y="264641"/>
                  </a:moveTo>
                  <a:lnTo>
                    <a:pt x="0" y="264641"/>
                  </a:lnTo>
                  <a:lnTo>
                    <a:pt x="25730" y="249894"/>
                  </a:lnTo>
                  <a:lnTo>
                    <a:pt x="42399" y="231232"/>
                  </a:lnTo>
                  <a:lnTo>
                    <a:pt x="62938" y="186180"/>
                  </a:lnTo>
                  <a:lnTo>
                    <a:pt x="73367" y="141361"/>
                  </a:lnTo>
                  <a:lnTo>
                    <a:pt x="84376" y="102054"/>
                  </a:lnTo>
                  <a:lnTo>
                    <a:pt x="94775" y="62774"/>
                  </a:lnTo>
                  <a:lnTo>
                    <a:pt x="97861" y="45806"/>
                  </a:lnTo>
                  <a:lnTo>
                    <a:pt x="95631" y="25763"/>
                  </a:lnTo>
                  <a:lnTo>
                    <a:pt x="92362" y="17832"/>
                  </a:lnTo>
                  <a:lnTo>
                    <a:pt x="88557" y="13837"/>
                  </a:lnTo>
                  <a:lnTo>
                    <a:pt x="86554" y="12772"/>
                  </a:lnTo>
                  <a:lnTo>
                    <a:pt x="85220" y="12767"/>
                  </a:lnTo>
                  <a:lnTo>
                    <a:pt x="84329" y="13470"/>
                  </a:lnTo>
                  <a:lnTo>
                    <a:pt x="82635" y="18954"/>
                  </a:lnTo>
                  <a:lnTo>
                    <a:pt x="73816" y="64347"/>
                  </a:lnTo>
                  <a:lnTo>
                    <a:pt x="71025" y="107144"/>
                  </a:lnTo>
                  <a:lnTo>
                    <a:pt x="70198" y="148830"/>
                  </a:lnTo>
                  <a:lnTo>
                    <a:pt x="76803" y="192919"/>
                  </a:lnTo>
                  <a:lnTo>
                    <a:pt x="78718" y="199893"/>
                  </a:lnTo>
                  <a:lnTo>
                    <a:pt x="82113" y="205249"/>
                  </a:lnTo>
                  <a:lnTo>
                    <a:pt x="91528" y="213079"/>
                  </a:lnTo>
                  <a:lnTo>
                    <a:pt x="100886" y="217030"/>
                  </a:lnTo>
                  <a:lnTo>
                    <a:pt x="118392" y="219567"/>
                  </a:lnTo>
                  <a:lnTo>
                    <a:pt x="122673" y="217658"/>
                  </a:lnTo>
                  <a:lnTo>
                    <a:pt x="131191" y="209893"/>
                  </a:lnTo>
                  <a:lnTo>
                    <a:pt x="147291" y="183508"/>
                  </a:lnTo>
                  <a:lnTo>
                    <a:pt x="157420" y="153323"/>
                  </a:lnTo>
                  <a:lnTo>
                    <a:pt x="167331" y="117800"/>
                  </a:lnTo>
                  <a:lnTo>
                    <a:pt x="178792" y="83197"/>
                  </a:lnTo>
                  <a:lnTo>
                    <a:pt x="190402" y="42095"/>
                  </a:lnTo>
                  <a:lnTo>
                    <a:pt x="201751" y="4889"/>
                  </a:lnTo>
                  <a:lnTo>
                    <a:pt x="201529" y="2573"/>
                  </a:lnTo>
                  <a:lnTo>
                    <a:pt x="200675" y="1029"/>
                  </a:lnTo>
                  <a:lnTo>
                    <a:pt x="199399" y="0"/>
                  </a:lnTo>
                  <a:lnTo>
                    <a:pt x="197844" y="725"/>
                  </a:lnTo>
                  <a:lnTo>
                    <a:pt x="194234" y="5292"/>
                  </a:lnTo>
                  <a:lnTo>
                    <a:pt x="184084" y="48237"/>
                  </a:lnTo>
                  <a:lnTo>
                    <a:pt x="179662" y="88573"/>
                  </a:lnTo>
                  <a:lnTo>
                    <a:pt x="180233" y="128041"/>
                  </a:lnTo>
                  <a:lnTo>
                    <a:pt x="186752" y="158315"/>
                  </a:lnTo>
                  <a:lnTo>
                    <a:pt x="197620" y="178809"/>
                  </a:lnTo>
                  <a:lnTo>
                    <a:pt x="201597" y="184137"/>
                  </a:lnTo>
                  <a:lnTo>
                    <a:pt x="205659" y="186983"/>
                  </a:lnTo>
                  <a:lnTo>
                    <a:pt x="209778" y="188174"/>
                  </a:lnTo>
                  <a:lnTo>
                    <a:pt x="213935" y="188263"/>
                  </a:lnTo>
                  <a:lnTo>
                    <a:pt x="241300" y="17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218"/>
            <p:cNvSpPr/>
            <p:nvPr>
              <p:custDataLst>
                <p:tags r:id="rId97"/>
              </p:custDataLst>
            </p:nvPr>
          </p:nvSpPr>
          <p:spPr>
            <a:xfrm>
              <a:off x="7144631" y="4473854"/>
              <a:ext cx="55439" cy="87793"/>
            </a:xfrm>
            <a:custGeom>
              <a:avLst/>
              <a:gdLst/>
              <a:ahLst/>
              <a:cxnLst/>
              <a:rect l="0" t="0" r="0" b="0"/>
              <a:pathLst>
                <a:path w="55439" h="87793">
                  <a:moveTo>
                    <a:pt x="30869" y="15596"/>
                  </a:moveTo>
                  <a:lnTo>
                    <a:pt x="30869" y="15596"/>
                  </a:lnTo>
                  <a:lnTo>
                    <a:pt x="30868" y="6757"/>
                  </a:lnTo>
                  <a:lnTo>
                    <a:pt x="28987" y="2731"/>
                  </a:lnTo>
                  <a:lnTo>
                    <a:pt x="27498" y="669"/>
                  </a:lnTo>
                  <a:lnTo>
                    <a:pt x="25094" y="0"/>
                  </a:lnTo>
                  <a:lnTo>
                    <a:pt x="18660" y="1138"/>
                  </a:lnTo>
                  <a:lnTo>
                    <a:pt x="10474" y="5746"/>
                  </a:lnTo>
                  <a:lnTo>
                    <a:pt x="3581" y="18322"/>
                  </a:lnTo>
                  <a:lnTo>
                    <a:pt x="0" y="42240"/>
                  </a:lnTo>
                  <a:lnTo>
                    <a:pt x="1174" y="71528"/>
                  </a:lnTo>
                  <a:lnTo>
                    <a:pt x="2605" y="78284"/>
                  </a:lnTo>
                  <a:lnTo>
                    <a:pt x="5677" y="82788"/>
                  </a:lnTo>
                  <a:lnTo>
                    <a:pt x="9841" y="85791"/>
                  </a:lnTo>
                  <a:lnTo>
                    <a:pt x="14734" y="87792"/>
                  </a:lnTo>
                  <a:lnTo>
                    <a:pt x="20112" y="87716"/>
                  </a:lnTo>
                  <a:lnTo>
                    <a:pt x="31733" y="83868"/>
                  </a:lnTo>
                  <a:lnTo>
                    <a:pt x="46804" y="73768"/>
                  </a:lnTo>
                  <a:lnTo>
                    <a:pt x="52062" y="65910"/>
                  </a:lnTo>
                  <a:lnTo>
                    <a:pt x="55023" y="53552"/>
                  </a:lnTo>
                  <a:lnTo>
                    <a:pt x="55438" y="49366"/>
                  </a:lnTo>
                  <a:lnTo>
                    <a:pt x="52137" y="40953"/>
                  </a:lnTo>
                  <a:lnTo>
                    <a:pt x="38520" y="24054"/>
                  </a:lnTo>
                  <a:lnTo>
                    <a:pt x="32388" y="19355"/>
                  </a:lnTo>
                  <a:lnTo>
                    <a:pt x="26605" y="17267"/>
                  </a:lnTo>
                  <a:lnTo>
                    <a:pt x="11819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219"/>
            <p:cNvSpPr/>
            <p:nvPr>
              <p:custDataLst>
                <p:tags r:id="rId98"/>
              </p:custDataLst>
            </p:nvPr>
          </p:nvSpPr>
          <p:spPr>
            <a:xfrm>
              <a:off x="5985568" y="4794250"/>
              <a:ext cx="1130809" cy="44189"/>
            </a:xfrm>
            <a:custGeom>
              <a:avLst/>
              <a:gdLst/>
              <a:ahLst/>
              <a:cxnLst/>
              <a:rect l="0" t="0" r="0" b="0"/>
              <a:pathLst>
                <a:path w="1130809" h="44189">
                  <a:moveTo>
                    <a:pt x="15182" y="38100"/>
                  </a:moveTo>
                  <a:lnTo>
                    <a:pt x="15182" y="38100"/>
                  </a:lnTo>
                  <a:lnTo>
                    <a:pt x="0" y="38100"/>
                  </a:lnTo>
                  <a:lnTo>
                    <a:pt x="908" y="38100"/>
                  </a:lnTo>
                  <a:lnTo>
                    <a:pt x="36168" y="43126"/>
                  </a:lnTo>
                  <a:lnTo>
                    <a:pt x="74603" y="43862"/>
                  </a:lnTo>
                  <a:lnTo>
                    <a:pt x="100657" y="44058"/>
                  </a:lnTo>
                  <a:lnTo>
                    <a:pt x="129315" y="44188"/>
                  </a:lnTo>
                  <a:lnTo>
                    <a:pt x="163237" y="43570"/>
                  </a:lnTo>
                  <a:lnTo>
                    <a:pt x="200669" y="42452"/>
                  </a:lnTo>
                  <a:lnTo>
                    <a:pt x="240440" y="41001"/>
                  </a:lnTo>
                  <a:lnTo>
                    <a:pt x="286004" y="39329"/>
                  </a:lnTo>
                  <a:lnTo>
                    <a:pt x="335430" y="37508"/>
                  </a:lnTo>
                  <a:lnTo>
                    <a:pt x="387431" y="35589"/>
                  </a:lnTo>
                  <a:lnTo>
                    <a:pt x="441148" y="32898"/>
                  </a:lnTo>
                  <a:lnTo>
                    <a:pt x="496010" y="29693"/>
                  </a:lnTo>
                  <a:lnTo>
                    <a:pt x="551633" y="26145"/>
                  </a:lnTo>
                  <a:lnTo>
                    <a:pt x="607061" y="23075"/>
                  </a:lnTo>
                  <a:lnTo>
                    <a:pt x="662356" y="20322"/>
                  </a:lnTo>
                  <a:lnTo>
                    <a:pt x="717565" y="17781"/>
                  </a:lnTo>
                  <a:lnTo>
                    <a:pt x="769893" y="16088"/>
                  </a:lnTo>
                  <a:lnTo>
                    <a:pt x="820300" y="14958"/>
                  </a:lnTo>
                  <a:lnTo>
                    <a:pt x="869428" y="14205"/>
                  </a:lnTo>
                  <a:lnTo>
                    <a:pt x="912762" y="12998"/>
                  </a:lnTo>
                  <a:lnTo>
                    <a:pt x="952236" y="11488"/>
                  </a:lnTo>
                  <a:lnTo>
                    <a:pt x="989134" y="9775"/>
                  </a:lnTo>
                  <a:lnTo>
                    <a:pt x="1019378" y="8633"/>
                  </a:lnTo>
                  <a:lnTo>
                    <a:pt x="1045185" y="7872"/>
                  </a:lnTo>
                  <a:lnTo>
                    <a:pt x="1085383" y="7027"/>
                  </a:lnTo>
                  <a:lnTo>
                    <a:pt x="1130808" y="6376"/>
                  </a:lnTo>
                  <a:lnTo>
                    <a:pt x="1121835" y="5646"/>
                  </a:lnTo>
                  <a:lnTo>
                    <a:pt x="1113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220"/>
            <p:cNvSpPr/>
            <p:nvPr>
              <p:custDataLst>
                <p:tags r:id="rId99"/>
              </p:custDataLst>
            </p:nvPr>
          </p:nvSpPr>
          <p:spPr>
            <a:xfrm>
              <a:off x="6246148" y="4947257"/>
              <a:ext cx="97503" cy="179129"/>
            </a:xfrm>
            <a:custGeom>
              <a:avLst/>
              <a:gdLst/>
              <a:ahLst/>
              <a:cxnLst/>
              <a:rect l="0" t="0" r="0" b="0"/>
              <a:pathLst>
                <a:path w="97503" h="179129">
                  <a:moveTo>
                    <a:pt x="97502" y="24793"/>
                  </a:moveTo>
                  <a:lnTo>
                    <a:pt x="97502" y="24793"/>
                  </a:lnTo>
                  <a:lnTo>
                    <a:pt x="97502" y="19326"/>
                  </a:lnTo>
                  <a:lnTo>
                    <a:pt x="74429" y="4005"/>
                  </a:lnTo>
                  <a:lnTo>
                    <a:pt x="40798" y="0"/>
                  </a:lnTo>
                  <a:lnTo>
                    <a:pt x="21434" y="2944"/>
                  </a:lnTo>
                  <a:lnTo>
                    <a:pt x="16451" y="5993"/>
                  </a:lnTo>
                  <a:lnTo>
                    <a:pt x="9033" y="15027"/>
                  </a:lnTo>
                  <a:lnTo>
                    <a:pt x="890" y="32012"/>
                  </a:lnTo>
                  <a:lnTo>
                    <a:pt x="0" y="44229"/>
                  </a:lnTo>
                  <a:lnTo>
                    <a:pt x="2663" y="56009"/>
                  </a:lnTo>
                  <a:lnTo>
                    <a:pt x="8550" y="65949"/>
                  </a:lnTo>
                  <a:lnTo>
                    <a:pt x="19632" y="73188"/>
                  </a:lnTo>
                  <a:lnTo>
                    <a:pt x="65654" y="99107"/>
                  </a:lnTo>
                  <a:lnTo>
                    <a:pt x="78031" y="111645"/>
                  </a:lnTo>
                  <a:lnTo>
                    <a:pt x="81792" y="120073"/>
                  </a:lnTo>
                  <a:lnTo>
                    <a:pt x="82795" y="124297"/>
                  </a:lnTo>
                  <a:lnTo>
                    <a:pt x="80836" y="140353"/>
                  </a:lnTo>
                  <a:lnTo>
                    <a:pt x="71986" y="150472"/>
                  </a:lnTo>
                  <a:lnTo>
                    <a:pt x="33992" y="175195"/>
                  </a:lnTo>
                  <a:lnTo>
                    <a:pt x="22708" y="179128"/>
                  </a:lnTo>
                  <a:lnTo>
                    <a:pt x="15342" y="178523"/>
                  </a:lnTo>
                  <a:lnTo>
                    <a:pt x="13096" y="177374"/>
                  </a:lnTo>
                  <a:lnTo>
                    <a:pt x="11598" y="175902"/>
                  </a:lnTo>
                  <a:lnTo>
                    <a:pt x="10598" y="174216"/>
                  </a:lnTo>
                  <a:lnTo>
                    <a:pt x="14952" y="15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221"/>
            <p:cNvSpPr/>
            <p:nvPr>
              <p:custDataLst>
                <p:tags r:id="rId100"/>
              </p:custDataLst>
            </p:nvPr>
          </p:nvSpPr>
          <p:spPr>
            <a:xfrm>
              <a:off x="6352202" y="4917592"/>
              <a:ext cx="150199" cy="347256"/>
            </a:xfrm>
            <a:custGeom>
              <a:avLst/>
              <a:gdLst/>
              <a:ahLst/>
              <a:cxnLst/>
              <a:rect l="0" t="0" r="0" b="0"/>
              <a:pathLst>
                <a:path w="150199" h="347256">
                  <a:moveTo>
                    <a:pt x="150198" y="3658"/>
                  </a:moveTo>
                  <a:lnTo>
                    <a:pt x="150198" y="3658"/>
                  </a:lnTo>
                  <a:lnTo>
                    <a:pt x="150198" y="287"/>
                  </a:lnTo>
                  <a:lnTo>
                    <a:pt x="149493" y="0"/>
                  </a:lnTo>
                  <a:lnTo>
                    <a:pt x="146827" y="1562"/>
                  </a:lnTo>
                  <a:lnTo>
                    <a:pt x="128121" y="47579"/>
                  </a:lnTo>
                  <a:lnTo>
                    <a:pt x="114651" y="87854"/>
                  </a:lnTo>
                  <a:lnTo>
                    <a:pt x="101003" y="121512"/>
                  </a:lnTo>
                  <a:lnTo>
                    <a:pt x="83649" y="161400"/>
                  </a:lnTo>
                  <a:lnTo>
                    <a:pt x="64176" y="203588"/>
                  </a:lnTo>
                  <a:lnTo>
                    <a:pt x="43763" y="243505"/>
                  </a:lnTo>
                  <a:lnTo>
                    <a:pt x="26694" y="278649"/>
                  </a:lnTo>
                  <a:lnTo>
                    <a:pt x="8947" y="318676"/>
                  </a:lnTo>
                  <a:lnTo>
                    <a:pt x="0" y="344421"/>
                  </a:lnTo>
                  <a:lnTo>
                    <a:pt x="677" y="346545"/>
                  </a:lnTo>
                  <a:lnTo>
                    <a:pt x="2540" y="347255"/>
                  </a:lnTo>
                  <a:lnTo>
                    <a:pt x="10498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222"/>
            <p:cNvSpPr/>
            <p:nvPr>
              <p:custDataLst>
                <p:tags r:id="rId101"/>
              </p:custDataLst>
            </p:nvPr>
          </p:nvSpPr>
          <p:spPr>
            <a:xfrm>
              <a:off x="6572250" y="4984750"/>
              <a:ext cx="412751" cy="277560"/>
            </a:xfrm>
            <a:custGeom>
              <a:avLst/>
              <a:gdLst/>
              <a:ahLst/>
              <a:cxnLst/>
              <a:rect l="0" t="0" r="0" b="0"/>
              <a:pathLst>
                <a:path w="412751" h="277560">
                  <a:moveTo>
                    <a:pt x="0" y="165100"/>
                  </a:moveTo>
                  <a:lnTo>
                    <a:pt x="0" y="165100"/>
                  </a:lnTo>
                  <a:lnTo>
                    <a:pt x="14746" y="210604"/>
                  </a:lnTo>
                  <a:lnTo>
                    <a:pt x="31373" y="256679"/>
                  </a:lnTo>
                  <a:lnTo>
                    <a:pt x="37705" y="277559"/>
                  </a:lnTo>
                  <a:lnTo>
                    <a:pt x="41735" y="238894"/>
                  </a:lnTo>
                  <a:lnTo>
                    <a:pt x="40186" y="206129"/>
                  </a:lnTo>
                  <a:lnTo>
                    <a:pt x="37145" y="166166"/>
                  </a:lnTo>
                  <a:lnTo>
                    <a:pt x="33442" y="125357"/>
                  </a:lnTo>
                  <a:lnTo>
                    <a:pt x="29445" y="90757"/>
                  </a:lnTo>
                  <a:lnTo>
                    <a:pt x="25755" y="43698"/>
                  </a:lnTo>
                  <a:lnTo>
                    <a:pt x="25505" y="36388"/>
                  </a:lnTo>
                  <a:lnTo>
                    <a:pt x="26881" y="34842"/>
                  </a:lnTo>
                  <a:lnTo>
                    <a:pt x="63686" y="25023"/>
                  </a:lnTo>
                  <a:lnTo>
                    <a:pt x="100950" y="17057"/>
                  </a:lnTo>
                  <a:lnTo>
                    <a:pt x="134471" y="10403"/>
                  </a:lnTo>
                  <a:lnTo>
                    <a:pt x="177593" y="5093"/>
                  </a:lnTo>
                  <a:lnTo>
                    <a:pt x="201650" y="3396"/>
                  </a:lnTo>
                  <a:lnTo>
                    <a:pt x="226861" y="2264"/>
                  </a:lnTo>
                  <a:lnTo>
                    <a:pt x="252840" y="1509"/>
                  </a:lnTo>
                  <a:lnTo>
                    <a:pt x="277216" y="1711"/>
                  </a:lnTo>
                  <a:lnTo>
                    <a:pt x="323114" y="3818"/>
                  </a:lnTo>
                  <a:lnTo>
                    <a:pt x="357625" y="5225"/>
                  </a:lnTo>
                  <a:lnTo>
                    <a:pt x="403191" y="1838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223"/>
            <p:cNvSpPr/>
            <p:nvPr>
              <p:custDataLst>
                <p:tags r:id="rId102"/>
              </p:custDataLst>
            </p:nvPr>
          </p:nvSpPr>
          <p:spPr>
            <a:xfrm>
              <a:off x="6756662" y="5060143"/>
              <a:ext cx="114824" cy="158228"/>
            </a:xfrm>
            <a:custGeom>
              <a:avLst/>
              <a:gdLst/>
              <a:ahLst/>
              <a:cxnLst/>
              <a:rect l="0" t="0" r="0" b="0"/>
              <a:pathLst>
                <a:path w="114824" h="158228">
                  <a:moveTo>
                    <a:pt x="6088" y="13507"/>
                  </a:moveTo>
                  <a:lnTo>
                    <a:pt x="6088" y="13507"/>
                  </a:lnTo>
                  <a:lnTo>
                    <a:pt x="6088" y="10136"/>
                  </a:lnTo>
                  <a:lnTo>
                    <a:pt x="5382" y="9143"/>
                  </a:lnTo>
                  <a:lnTo>
                    <a:pt x="4207" y="8481"/>
                  </a:lnTo>
                  <a:lnTo>
                    <a:pt x="2717" y="8040"/>
                  </a:lnTo>
                  <a:lnTo>
                    <a:pt x="2429" y="9156"/>
                  </a:lnTo>
                  <a:lnTo>
                    <a:pt x="5811" y="48618"/>
                  </a:lnTo>
                  <a:lnTo>
                    <a:pt x="6032" y="88254"/>
                  </a:lnTo>
                  <a:lnTo>
                    <a:pt x="5371" y="128644"/>
                  </a:lnTo>
                  <a:lnTo>
                    <a:pt x="0" y="158227"/>
                  </a:lnTo>
                  <a:lnTo>
                    <a:pt x="10584" y="114730"/>
                  </a:lnTo>
                  <a:lnTo>
                    <a:pt x="17455" y="72348"/>
                  </a:lnTo>
                  <a:lnTo>
                    <a:pt x="28114" y="31726"/>
                  </a:lnTo>
                  <a:lnTo>
                    <a:pt x="40209" y="9889"/>
                  </a:lnTo>
                  <a:lnTo>
                    <a:pt x="48534" y="1786"/>
                  </a:lnTo>
                  <a:lnTo>
                    <a:pt x="52729" y="49"/>
                  </a:lnTo>
                  <a:lnTo>
                    <a:pt x="61154" y="0"/>
                  </a:lnTo>
                  <a:lnTo>
                    <a:pt x="77201" y="7310"/>
                  </a:lnTo>
                  <a:lnTo>
                    <a:pt x="87318" y="20160"/>
                  </a:lnTo>
                  <a:lnTo>
                    <a:pt x="108925" y="66594"/>
                  </a:lnTo>
                  <a:lnTo>
                    <a:pt x="114823" y="84608"/>
                  </a:lnTo>
                  <a:lnTo>
                    <a:pt x="114151" y="102023"/>
                  </a:lnTo>
                  <a:lnTo>
                    <a:pt x="103575" y="148450"/>
                  </a:lnTo>
                  <a:lnTo>
                    <a:pt x="101338" y="153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415"/>
          <p:cNvGrpSpPr/>
          <p:nvPr/>
        </p:nvGrpSpPr>
        <p:grpSpPr>
          <a:xfrm>
            <a:off x="5770521" y="3600450"/>
            <a:ext cx="4599030" cy="2701506"/>
            <a:chOff x="5770521" y="3600450"/>
            <a:chExt cx="4599030" cy="2701506"/>
          </a:xfrm>
        </p:grpSpPr>
        <p:sp>
          <p:nvSpPr>
            <p:cNvPr id="380" name="SMARTInkShape-2224"/>
            <p:cNvSpPr/>
            <p:nvPr>
              <p:custDataLst>
                <p:tags r:id="rId35"/>
              </p:custDataLst>
            </p:nvPr>
          </p:nvSpPr>
          <p:spPr>
            <a:xfrm>
              <a:off x="6958495" y="5638800"/>
              <a:ext cx="45556" cy="265965"/>
            </a:xfrm>
            <a:custGeom>
              <a:avLst/>
              <a:gdLst/>
              <a:ahLst/>
              <a:cxnLst/>
              <a:rect l="0" t="0" r="0" b="0"/>
              <a:pathLst>
                <a:path w="45556" h="265965">
                  <a:moveTo>
                    <a:pt x="45555" y="0"/>
                  </a:moveTo>
                  <a:lnTo>
                    <a:pt x="45555" y="0"/>
                  </a:lnTo>
                  <a:lnTo>
                    <a:pt x="42184" y="3371"/>
                  </a:lnTo>
                  <a:lnTo>
                    <a:pt x="29353" y="46087"/>
                  </a:lnTo>
                  <a:lnTo>
                    <a:pt x="19509" y="93148"/>
                  </a:lnTo>
                  <a:lnTo>
                    <a:pt x="12577" y="128888"/>
                  </a:lnTo>
                  <a:lnTo>
                    <a:pt x="5498" y="165234"/>
                  </a:lnTo>
                  <a:lnTo>
                    <a:pt x="0" y="200202"/>
                  </a:lnTo>
                  <a:lnTo>
                    <a:pt x="860" y="246953"/>
                  </a:lnTo>
                  <a:lnTo>
                    <a:pt x="4054" y="260511"/>
                  </a:lnTo>
                  <a:lnTo>
                    <a:pt x="7304" y="263985"/>
                  </a:lnTo>
                  <a:lnTo>
                    <a:pt x="11588" y="265595"/>
                  </a:lnTo>
                  <a:lnTo>
                    <a:pt x="16561" y="265964"/>
                  </a:lnTo>
                  <a:lnTo>
                    <a:pt x="21286" y="264093"/>
                  </a:lnTo>
                  <a:lnTo>
                    <a:pt x="3920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225"/>
            <p:cNvSpPr/>
            <p:nvPr>
              <p:custDataLst>
                <p:tags r:id="rId36"/>
              </p:custDataLst>
            </p:nvPr>
          </p:nvSpPr>
          <p:spPr>
            <a:xfrm>
              <a:off x="6925368" y="5791200"/>
              <a:ext cx="40583" cy="6351"/>
            </a:xfrm>
            <a:custGeom>
              <a:avLst/>
              <a:gdLst/>
              <a:ahLst/>
              <a:cxnLst/>
              <a:rect l="0" t="0" r="0" b="0"/>
              <a:pathLst>
                <a:path w="40583" h="6351">
                  <a:moveTo>
                    <a:pt x="15182" y="6350"/>
                  </a:moveTo>
                  <a:lnTo>
                    <a:pt x="15182" y="6350"/>
                  </a:lnTo>
                  <a:lnTo>
                    <a:pt x="8440" y="6350"/>
                  </a:lnTo>
                  <a:lnTo>
                    <a:pt x="3249" y="4468"/>
                  </a:lnTo>
                  <a:lnTo>
                    <a:pt x="877" y="2979"/>
                  </a:lnTo>
                  <a:lnTo>
                    <a:pt x="0" y="1986"/>
                  </a:lnTo>
                  <a:lnTo>
                    <a:pt x="122" y="1324"/>
                  </a:lnTo>
                  <a:lnTo>
                    <a:pt x="908" y="883"/>
                  </a:lnTo>
                  <a:lnTo>
                    <a:pt x="405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226"/>
            <p:cNvSpPr/>
            <p:nvPr>
              <p:custDataLst>
                <p:tags r:id="rId37"/>
              </p:custDataLst>
            </p:nvPr>
          </p:nvSpPr>
          <p:spPr>
            <a:xfrm>
              <a:off x="6998433" y="5629409"/>
              <a:ext cx="81818" cy="264138"/>
            </a:xfrm>
            <a:custGeom>
              <a:avLst/>
              <a:gdLst/>
              <a:ahLst/>
              <a:cxnLst/>
              <a:rect l="0" t="0" r="0" b="0"/>
              <a:pathLst>
                <a:path w="81818" h="264138">
                  <a:moveTo>
                    <a:pt x="56417" y="161791"/>
                  </a:moveTo>
                  <a:lnTo>
                    <a:pt x="56417" y="161791"/>
                  </a:lnTo>
                  <a:lnTo>
                    <a:pt x="53046" y="161791"/>
                  </a:lnTo>
                  <a:lnTo>
                    <a:pt x="49509" y="159910"/>
                  </a:lnTo>
                  <a:lnTo>
                    <a:pt x="41490" y="152952"/>
                  </a:lnTo>
                  <a:lnTo>
                    <a:pt x="35436" y="150807"/>
                  </a:lnTo>
                  <a:lnTo>
                    <a:pt x="31846" y="150235"/>
                  </a:lnTo>
                  <a:lnTo>
                    <a:pt x="28042" y="151970"/>
                  </a:lnTo>
                  <a:lnTo>
                    <a:pt x="20052" y="159543"/>
                  </a:lnTo>
                  <a:lnTo>
                    <a:pt x="7621" y="179077"/>
                  </a:lnTo>
                  <a:lnTo>
                    <a:pt x="1742" y="206109"/>
                  </a:lnTo>
                  <a:lnTo>
                    <a:pt x="0" y="233091"/>
                  </a:lnTo>
                  <a:lnTo>
                    <a:pt x="3356" y="246633"/>
                  </a:lnTo>
                  <a:lnTo>
                    <a:pt x="9551" y="256648"/>
                  </a:lnTo>
                  <a:lnTo>
                    <a:pt x="17008" y="263451"/>
                  </a:lnTo>
                  <a:lnTo>
                    <a:pt x="20972" y="264137"/>
                  </a:lnTo>
                  <a:lnTo>
                    <a:pt x="25026" y="263182"/>
                  </a:lnTo>
                  <a:lnTo>
                    <a:pt x="29140" y="261135"/>
                  </a:lnTo>
                  <a:lnTo>
                    <a:pt x="41671" y="248142"/>
                  </a:lnTo>
                  <a:lnTo>
                    <a:pt x="54322" y="224143"/>
                  </a:lnTo>
                  <a:lnTo>
                    <a:pt x="63636" y="187949"/>
                  </a:lnTo>
                  <a:lnTo>
                    <a:pt x="68561" y="156484"/>
                  </a:lnTo>
                  <a:lnTo>
                    <a:pt x="72398" y="119921"/>
                  </a:lnTo>
                  <a:lnTo>
                    <a:pt x="74103" y="77801"/>
                  </a:lnTo>
                  <a:lnTo>
                    <a:pt x="78433" y="30680"/>
                  </a:lnTo>
                  <a:lnTo>
                    <a:pt x="81519" y="0"/>
                  </a:lnTo>
                  <a:lnTo>
                    <a:pt x="74986" y="11155"/>
                  </a:lnTo>
                  <a:lnTo>
                    <a:pt x="70276" y="56123"/>
                  </a:lnTo>
                  <a:lnTo>
                    <a:pt x="70166" y="102338"/>
                  </a:lnTo>
                  <a:lnTo>
                    <a:pt x="72640" y="135132"/>
                  </a:lnTo>
                  <a:lnTo>
                    <a:pt x="78000" y="178586"/>
                  </a:lnTo>
                  <a:lnTo>
                    <a:pt x="81817" y="206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227"/>
            <p:cNvSpPr/>
            <p:nvPr>
              <p:custDataLst>
                <p:tags r:id="rId38"/>
              </p:custDataLst>
            </p:nvPr>
          </p:nvSpPr>
          <p:spPr>
            <a:xfrm>
              <a:off x="7181850" y="5835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49"/>
                  </a:lnTo>
                  <a:lnTo>
                    <a:pt x="1986" y="5645"/>
                  </a:lnTo>
                  <a:lnTo>
                    <a:pt x="1323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228"/>
            <p:cNvSpPr/>
            <p:nvPr>
              <p:custDataLst>
                <p:tags r:id="rId39"/>
              </p:custDataLst>
            </p:nvPr>
          </p:nvSpPr>
          <p:spPr>
            <a:xfrm>
              <a:off x="7374882" y="5622684"/>
              <a:ext cx="104318" cy="295250"/>
            </a:xfrm>
            <a:custGeom>
              <a:avLst/>
              <a:gdLst/>
              <a:ahLst/>
              <a:cxnLst/>
              <a:rect l="0" t="0" r="0" b="0"/>
              <a:pathLst>
                <a:path w="104318" h="295250">
                  <a:moveTo>
                    <a:pt x="73668" y="212966"/>
                  </a:moveTo>
                  <a:lnTo>
                    <a:pt x="73668" y="212966"/>
                  </a:lnTo>
                  <a:lnTo>
                    <a:pt x="53274" y="168807"/>
                  </a:lnTo>
                  <a:lnTo>
                    <a:pt x="46380" y="156294"/>
                  </a:lnTo>
                  <a:lnTo>
                    <a:pt x="43481" y="155429"/>
                  </a:lnTo>
                  <a:lnTo>
                    <a:pt x="40137" y="156263"/>
                  </a:lnTo>
                  <a:lnTo>
                    <a:pt x="36498" y="158231"/>
                  </a:lnTo>
                  <a:lnTo>
                    <a:pt x="21262" y="181226"/>
                  </a:lnTo>
                  <a:lnTo>
                    <a:pt x="3631" y="226922"/>
                  </a:lnTo>
                  <a:lnTo>
                    <a:pt x="0" y="262022"/>
                  </a:lnTo>
                  <a:lnTo>
                    <a:pt x="1650" y="279218"/>
                  </a:lnTo>
                  <a:lnTo>
                    <a:pt x="6617" y="290154"/>
                  </a:lnTo>
                  <a:lnTo>
                    <a:pt x="9917" y="294057"/>
                  </a:lnTo>
                  <a:lnTo>
                    <a:pt x="14939" y="295249"/>
                  </a:lnTo>
                  <a:lnTo>
                    <a:pt x="28047" y="292811"/>
                  </a:lnTo>
                  <a:lnTo>
                    <a:pt x="41398" y="283261"/>
                  </a:lnTo>
                  <a:lnTo>
                    <a:pt x="60813" y="258252"/>
                  </a:lnTo>
                  <a:lnTo>
                    <a:pt x="79972" y="220269"/>
                  </a:lnTo>
                  <a:lnTo>
                    <a:pt x="91286" y="187989"/>
                  </a:lnTo>
                  <a:lnTo>
                    <a:pt x="98666" y="150124"/>
                  </a:lnTo>
                  <a:lnTo>
                    <a:pt x="102417" y="106014"/>
                  </a:lnTo>
                  <a:lnTo>
                    <a:pt x="104085" y="62421"/>
                  </a:lnTo>
                  <a:lnTo>
                    <a:pt x="104317" y="17606"/>
                  </a:lnTo>
                  <a:lnTo>
                    <a:pt x="101871" y="3138"/>
                  </a:lnTo>
                  <a:lnTo>
                    <a:pt x="100231" y="408"/>
                  </a:lnTo>
                  <a:lnTo>
                    <a:pt x="98432" y="0"/>
                  </a:lnTo>
                  <a:lnTo>
                    <a:pt x="96527" y="1138"/>
                  </a:lnTo>
                  <a:lnTo>
                    <a:pt x="83733" y="22967"/>
                  </a:lnTo>
                  <a:lnTo>
                    <a:pt x="73280" y="69730"/>
                  </a:lnTo>
                  <a:lnTo>
                    <a:pt x="66204" y="110029"/>
                  </a:lnTo>
                  <a:lnTo>
                    <a:pt x="59767" y="150988"/>
                  </a:lnTo>
                  <a:lnTo>
                    <a:pt x="56906" y="185656"/>
                  </a:lnTo>
                  <a:lnTo>
                    <a:pt x="58667" y="222827"/>
                  </a:lnTo>
                  <a:lnTo>
                    <a:pt x="63708" y="238750"/>
                  </a:lnTo>
                  <a:lnTo>
                    <a:pt x="73668" y="257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229"/>
            <p:cNvSpPr/>
            <p:nvPr>
              <p:custDataLst>
                <p:tags r:id="rId40"/>
              </p:custDataLst>
            </p:nvPr>
          </p:nvSpPr>
          <p:spPr>
            <a:xfrm>
              <a:off x="7488003" y="5764295"/>
              <a:ext cx="49448" cy="128926"/>
            </a:xfrm>
            <a:custGeom>
              <a:avLst/>
              <a:gdLst/>
              <a:ahLst/>
              <a:cxnLst/>
              <a:rect l="0" t="0" r="0" b="0"/>
              <a:pathLst>
                <a:path w="49448" h="128926">
                  <a:moveTo>
                    <a:pt x="17697" y="65005"/>
                  </a:moveTo>
                  <a:lnTo>
                    <a:pt x="17697" y="65005"/>
                  </a:lnTo>
                  <a:lnTo>
                    <a:pt x="24438" y="61634"/>
                  </a:lnTo>
                  <a:lnTo>
                    <a:pt x="35373" y="49425"/>
                  </a:lnTo>
                  <a:lnTo>
                    <a:pt x="44179" y="32401"/>
                  </a:lnTo>
                  <a:lnTo>
                    <a:pt x="45224" y="20175"/>
                  </a:lnTo>
                  <a:lnTo>
                    <a:pt x="43337" y="9097"/>
                  </a:lnTo>
                  <a:lnTo>
                    <a:pt x="40147" y="1822"/>
                  </a:lnTo>
                  <a:lnTo>
                    <a:pt x="37602" y="305"/>
                  </a:lnTo>
                  <a:lnTo>
                    <a:pt x="34494" y="0"/>
                  </a:lnTo>
                  <a:lnTo>
                    <a:pt x="31012" y="501"/>
                  </a:lnTo>
                  <a:lnTo>
                    <a:pt x="23379" y="8585"/>
                  </a:lnTo>
                  <a:lnTo>
                    <a:pt x="15989" y="22996"/>
                  </a:lnTo>
                  <a:lnTo>
                    <a:pt x="5495" y="66741"/>
                  </a:lnTo>
                  <a:lnTo>
                    <a:pt x="0" y="109406"/>
                  </a:lnTo>
                  <a:lnTo>
                    <a:pt x="1665" y="116477"/>
                  </a:lnTo>
                  <a:lnTo>
                    <a:pt x="4893" y="121897"/>
                  </a:lnTo>
                  <a:lnTo>
                    <a:pt x="9161" y="126217"/>
                  </a:lnTo>
                  <a:lnTo>
                    <a:pt x="13417" y="128391"/>
                  </a:lnTo>
                  <a:lnTo>
                    <a:pt x="21909" y="128925"/>
                  </a:lnTo>
                  <a:lnTo>
                    <a:pt x="32269" y="123046"/>
                  </a:lnTo>
                  <a:lnTo>
                    <a:pt x="49447" y="109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230"/>
            <p:cNvSpPr/>
            <p:nvPr>
              <p:custDataLst>
                <p:tags r:id="rId41"/>
              </p:custDataLst>
            </p:nvPr>
          </p:nvSpPr>
          <p:spPr>
            <a:xfrm>
              <a:off x="7594715" y="5765800"/>
              <a:ext cx="120536" cy="137499"/>
            </a:xfrm>
            <a:custGeom>
              <a:avLst/>
              <a:gdLst/>
              <a:ahLst/>
              <a:cxnLst/>
              <a:rect l="0" t="0" r="0" b="0"/>
              <a:pathLst>
                <a:path w="120536" h="137499">
                  <a:moveTo>
                    <a:pt x="6235" y="6350"/>
                  </a:moveTo>
                  <a:lnTo>
                    <a:pt x="6235" y="6350"/>
                  </a:lnTo>
                  <a:lnTo>
                    <a:pt x="2864" y="9721"/>
                  </a:lnTo>
                  <a:lnTo>
                    <a:pt x="1209" y="15139"/>
                  </a:lnTo>
                  <a:lnTo>
                    <a:pt x="0" y="54010"/>
                  </a:lnTo>
                  <a:lnTo>
                    <a:pt x="3279" y="93767"/>
                  </a:lnTo>
                  <a:lnTo>
                    <a:pt x="15085" y="124041"/>
                  </a:lnTo>
                  <a:lnTo>
                    <a:pt x="23801" y="137498"/>
                  </a:lnTo>
                  <a:lnTo>
                    <a:pt x="25001" y="136821"/>
                  </a:lnTo>
                  <a:lnTo>
                    <a:pt x="57850" y="90837"/>
                  </a:lnTo>
                  <a:lnTo>
                    <a:pt x="81891" y="45694"/>
                  </a:lnTo>
                  <a:lnTo>
                    <a:pt x="96463" y="22711"/>
                  </a:lnTo>
                  <a:lnTo>
                    <a:pt x="120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231"/>
            <p:cNvSpPr/>
            <p:nvPr>
              <p:custDataLst>
                <p:tags r:id="rId42"/>
              </p:custDataLst>
            </p:nvPr>
          </p:nvSpPr>
          <p:spPr>
            <a:xfrm>
              <a:off x="8083550" y="58674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9459"/>
                  </a:lnTo>
                  <a:lnTo>
                    <a:pt x="54272" y="15787"/>
                  </a:lnTo>
                  <a:lnTo>
                    <a:pt x="89929" y="21454"/>
                  </a:lnTo>
                  <a:lnTo>
                    <a:pt x="137081" y="28985"/>
                  </a:lnTo>
                  <a:lnTo>
                    <a:pt x="16510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232"/>
            <p:cNvSpPr/>
            <p:nvPr>
              <p:custDataLst>
                <p:tags r:id="rId43"/>
              </p:custDataLst>
            </p:nvPr>
          </p:nvSpPr>
          <p:spPr>
            <a:xfrm>
              <a:off x="8084432" y="5994400"/>
              <a:ext cx="138819" cy="28276"/>
            </a:xfrm>
            <a:custGeom>
              <a:avLst/>
              <a:gdLst/>
              <a:ahLst/>
              <a:cxnLst/>
              <a:rect l="0" t="0" r="0" b="0"/>
              <a:pathLst>
                <a:path w="138819" h="28276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9"/>
                  </a:lnTo>
                  <a:lnTo>
                    <a:pt x="1116" y="10126"/>
                  </a:lnTo>
                  <a:lnTo>
                    <a:pt x="44575" y="21438"/>
                  </a:lnTo>
                  <a:lnTo>
                    <a:pt x="83697" y="28275"/>
                  </a:lnTo>
                  <a:lnTo>
                    <a:pt x="129321" y="25745"/>
                  </a:lnTo>
                  <a:lnTo>
                    <a:pt x="138818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233"/>
            <p:cNvSpPr/>
            <p:nvPr>
              <p:custDataLst>
                <p:tags r:id="rId44"/>
              </p:custDataLst>
            </p:nvPr>
          </p:nvSpPr>
          <p:spPr>
            <a:xfrm>
              <a:off x="8718550" y="5676900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19050" y="0"/>
                  </a:moveTo>
                  <a:lnTo>
                    <a:pt x="19050" y="0"/>
                  </a:lnTo>
                  <a:lnTo>
                    <a:pt x="13981" y="35487"/>
                  </a:lnTo>
                  <a:lnTo>
                    <a:pt x="8924" y="77229"/>
                  </a:lnTo>
                  <a:lnTo>
                    <a:pt x="7493" y="111230"/>
                  </a:lnTo>
                  <a:lnTo>
                    <a:pt x="4976" y="149389"/>
                  </a:lnTo>
                  <a:lnTo>
                    <a:pt x="2212" y="187751"/>
                  </a:lnTo>
                  <a:lnTo>
                    <a:pt x="983" y="221263"/>
                  </a:lnTo>
                  <a:lnTo>
                    <a:pt x="291" y="26115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234"/>
            <p:cNvSpPr/>
            <p:nvPr>
              <p:custDataLst>
                <p:tags r:id="rId45"/>
              </p:custDataLst>
            </p:nvPr>
          </p:nvSpPr>
          <p:spPr>
            <a:xfrm>
              <a:off x="8597900" y="6026150"/>
              <a:ext cx="298451" cy="28670"/>
            </a:xfrm>
            <a:custGeom>
              <a:avLst/>
              <a:gdLst/>
              <a:ahLst/>
              <a:cxnLst/>
              <a:rect l="0" t="0" r="0" b="0"/>
              <a:pathLst>
                <a:path w="298451" h="28670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8789" y="8115"/>
                  </a:lnTo>
                  <a:lnTo>
                    <a:pt x="12209" y="9644"/>
                  </a:lnTo>
                  <a:lnTo>
                    <a:pt x="53891" y="8438"/>
                  </a:lnTo>
                  <a:lnTo>
                    <a:pt x="100242" y="12535"/>
                  </a:lnTo>
                  <a:lnTo>
                    <a:pt x="135568" y="18741"/>
                  </a:lnTo>
                  <a:lnTo>
                    <a:pt x="170555" y="22440"/>
                  </a:lnTo>
                  <a:lnTo>
                    <a:pt x="204213" y="24790"/>
                  </a:lnTo>
                  <a:lnTo>
                    <a:pt x="249518" y="28669"/>
                  </a:lnTo>
                  <a:lnTo>
                    <a:pt x="2984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235"/>
            <p:cNvSpPr/>
            <p:nvPr>
              <p:custDataLst>
                <p:tags r:id="rId46"/>
              </p:custDataLst>
            </p:nvPr>
          </p:nvSpPr>
          <p:spPr>
            <a:xfrm>
              <a:off x="8737599" y="6141051"/>
              <a:ext cx="107952" cy="160905"/>
            </a:xfrm>
            <a:custGeom>
              <a:avLst/>
              <a:gdLst/>
              <a:ahLst/>
              <a:cxnLst/>
              <a:rect l="0" t="0" r="0" b="0"/>
              <a:pathLst>
                <a:path w="107952" h="160905">
                  <a:moveTo>
                    <a:pt x="1" y="18449"/>
                  </a:moveTo>
                  <a:lnTo>
                    <a:pt x="1" y="18449"/>
                  </a:lnTo>
                  <a:lnTo>
                    <a:pt x="0" y="15078"/>
                  </a:lnTo>
                  <a:lnTo>
                    <a:pt x="6090" y="0"/>
                  </a:lnTo>
                  <a:lnTo>
                    <a:pt x="10700" y="37011"/>
                  </a:lnTo>
                  <a:lnTo>
                    <a:pt x="12305" y="83107"/>
                  </a:lnTo>
                  <a:lnTo>
                    <a:pt x="12623" y="126236"/>
                  </a:lnTo>
                  <a:lnTo>
                    <a:pt x="7226" y="160164"/>
                  </a:lnTo>
                  <a:lnTo>
                    <a:pt x="6935" y="160904"/>
                  </a:lnTo>
                  <a:lnTo>
                    <a:pt x="6740" y="160691"/>
                  </a:lnTo>
                  <a:lnTo>
                    <a:pt x="6373" y="116203"/>
                  </a:lnTo>
                  <a:lnTo>
                    <a:pt x="9728" y="77439"/>
                  </a:lnTo>
                  <a:lnTo>
                    <a:pt x="18562" y="44786"/>
                  </a:lnTo>
                  <a:lnTo>
                    <a:pt x="30116" y="23979"/>
                  </a:lnTo>
                  <a:lnTo>
                    <a:pt x="42078" y="15498"/>
                  </a:lnTo>
                  <a:lnTo>
                    <a:pt x="49218" y="12248"/>
                  </a:lnTo>
                  <a:lnTo>
                    <a:pt x="54685" y="11493"/>
                  </a:lnTo>
                  <a:lnTo>
                    <a:pt x="59035" y="12400"/>
                  </a:lnTo>
                  <a:lnTo>
                    <a:pt x="62641" y="14417"/>
                  </a:lnTo>
                  <a:lnTo>
                    <a:pt x="78565" y="37930"/>
                  </a:lnTo>
                  <a:lnTo>
                    <a:pt x="93418" y="71634"/>
                  </a:lnTo>
                  <a:lnTo>
                    <a:pt x="104888" y="116705"/>
                  </a:lnTo>
                  <a:lnTo>
                    <a:pt x="107951" y="151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236"/>
            <p:cNvSpPr/>
            <p:nvPr>
              <p:custDataLst>
                <p:tags r:id="rId47"/>
              </p:custDataLst>
            </p:nvPr>
          </p:nvSpPr>
          <p:spPr>
            <a:xfrm>
              <a:off x="8372279" y="5538130"/>
              <a:ext cx="1743272" cy="704067"/>
            </a:xfrm>
            <a:custGeom>
              <a:avLst/>
              <a:gdLst/>
              <a:ahLst/>
              <a:cxnLst/>
              <a:rect l="0" t="0" r="0" b="0"/>
              <a:pathLst>
                <a:path w="1743272" h="704067">
                  <a:moveTo>
                    <a:pt x="3371" y="583270"/>
                  </a:moveTo>
                  <a:lnTo>
                    <a:pt x="3371" y="583270"/>
                  </a:lnTo>
                  <a:lnTo>
                    <a:pt x="0" y="583270"/>
                  </a:lnTo>
                  <a:lnTo>
                    <a:pt x="418" y="584681"/>
                  </a:lnTo>
                  <a:lnTo>
                    <a:pt x="7043" y="595525"/>
                  </a:lnTo>
                  <a:lnTo>
                    <a:pt x="21485" y="639639"/>
                  </a:lnTo>
                  <a:lnTo>
                    <a:pt x="34719" y="682607"/>
                  </a:lnTo>
                  <a:lnTo>
                    <a:pt x="40137" y="703081"/>
                  </a:lnTo>
                  <a:lnTo>
                    <a:pt x="41287" y="704066"/>
                  </a:lnTo>
                  <a:lnTo>
                    <a:pt x="42759" y="703312"/>
                  </a:lnTo>
                  <a:lnTo>
                    <a:pt x="44447" y="701398"/>
                  </a:lnTo>
                  <a:lnTo>
                    <a:pt x="53635" y="668745"/>
                  </a:lnTo>
                  <a:lnTo>
                    <a:pt x="63105" y="633489"/>
                  </a:lnTo>
                  <a:lnTo>
                    <a:pt x="68593" y="608282"/>
                  </a:lnTo>
                  <a:lnTo>
                    <a:pt x="74369" y="578778"/>
                  </a:lnTo>
                  <a:lnTo>
                    <a:pt x="80336" y="546409"/>
                  </a:lnTo>
                  <a:lnTo>
                    <a:pt x="85726" y="507191"/>
                  </a:lnTo>
                  <a:lnTo>
                    <a:pt x="90730" y="463406"/>
                  </a:lnTo>
                  <a:lnTo>
                    <a:pt x="95476" y="416577"/>
                  </a:lnTo>
                  <a:lnTo>
                    <a:pt x="100052" y="367719"/>
                  </a:lnTo>
                  <a:lnTo>
                    <a:pt x="104514" y="317508"/>
                  </a:lnTo>
                  <a:lnTo>
                    <a:pt x="108899" y="266395"/>
                  </a:lnTo>
                  <a:lnTo>
                    <a:pt x="114646" y="222443"/>
                  </a:lnTo>
                  <a:lnTo>
                    <a:pt x="121298" y="183263"/>
                  </a:lnTo>
                  <a:lnTo>
                    <a:pt x="128556" y="147265"/>
                  </a:lnTo>
                  <a:lnTo>
                    <a:pt x="134099" y="118328"/>
                  </a:lnTo>
                  <a:lnTo>
                    <a:pt x="142141" y="73005"/>
                  </a:lnTo>
                  <a:lnTo>
                    <a:pt x="154005" y="29835"/>
                  </a:lnTo>
                  <a:lnTo>
                    <a:pt x="161052" y="464"/>
                  </a:lnTo>
                  <a:lnTo>
                    <a:pt x="161409" y="0"/>
                  </a:lnTo>
                  <a:lnTo>
                    <a:pt x="161646" y="396"/>
                  </a:lnTo>
                  <a:lnTo>
                    <a:pt x="162116" y="20276"/>
                  </a:lnTo>
                  <a:lnTo>
                    <a:pt x="162823" y="21674"/>
                  </a:lnTo>
                  <a:lnTo>
                    <a:pt x="164000" y="22606"/>
                  </a:lnTo>
                  <a:lnTo>
                    <a:pt x="165491" y="23227"/>
                  </a:lnTo>
                  <a:lnTo>
                    <a:pt x="213058" y="24397"/>
                  </a:lnTo>
                  <a:lnTo>
                    <a:pt x="247083" y="24437"/>
                  </a:lnTo>
                  <a:lnTo>
                    <a:pt x="270974" y="24448"/>
                  </a:lnTo>
                  <a:lnTo>
                    <a:pt x="298895" y="24455"/>
                  </a:lnTo>
                  <a:lnTo>
                    <a:pt x="329504" y="24460"/>
                  </a:lnTo>
                  <a:lnTo>
                    <a:pt x="366842" y="24463"/>
                  </a:lnTo>
                  <a:lnTo>
                    <a:pt x="408668" y="24466"/>
                  </a:lnTo>
                  <a:lnTo>
                    <a:pt x="453485" y="24467"/>
                  </a:lnTo>
                  <a:lnTo>
                    <a:pt x="503825" y="25173"/>
                  </a:lnTo>
                  <a:lnTo>
                    <a:pt x="557846" y="26351"/>
                  </a:lnTo>
                  <a:lnTo>
                    <a:pt x="614321" y="27840"/>
                  </a:lnTo>
                  <a:lnTo>
                    <a:pt x="675255" y="29539"/>
                  </a:lnTo>
                  <a:lnTo>
                    <a:pt x="739159" y="31378"/>
                  </a:lnTo>
                  <a:lnTo>
                    <a:pt x="805047" y="33308"/>
                  </a:lnTo>
                  <a:lnTo>
                    <a:pt x="871550" y="35301"/>
                  </a:lnTo>
                  <a:lnTo>
                    <a:pt x="938462" y="37335"/>
                  </a:lnTo>
                  <a:lnTo>
                    <a:pt x="1005649" y="39397"/>
                  </a:lnTo>
                  <a:lnTo>
                    <a:pt x="1073017" y="40771"/>
                  </a:lnTo>
                  <a:lnTo>
                    <a:pt x="1140508" y="41688"/>
                  </a:lnTo>
                  <a:lnTo>
                    <a:pt x="1208078" y="42298"/>
                  </a:lnTo>
                  <a:lnTo>
                    <a:pt x="1272176" y="43411"/>
                  </a:lnTo>
                  <a:lnTo>
                    <a:pt x="1333959" y="44859"/>
                  </a:lnTo>
                  <a:lnTo>
                    <a:pt x="1394195" y="46529"/>
                  </a:lnTo>
                  <a:lnTo>
                    <a:pt x="1449171" y="47643"/>
                  </a:lnTo>
                  <a:lnTo>
                    <a:pt x="1500638" y="48385"/>
                  </a:lnTo>
                  <a:lnTo>
                    <a:pt x="1549765" y="48880"/>
                  </a:lnTo>
                  <a:lnTo>
                    <a:pt x="1590983" y="49210"/>
                  </a:lnTo>
                  <a:lnTo>
                    <a:pt x="1626929" y="49430"/>
                  </a:lnTo>
                  <a:lnTo>
                    <a:pt x="1659360" y="49577"/>
                  </a:lnTo>
                  <a:lnTo>
                    <a:pt x="1701037" y="47858"/>
                  </a:lnTo>
                  <a:lnTo>
                    <a:pt x="1743271" y="43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237"/>
            <p:cNvSpPr/>
            <p:nvPr>
              <p:custDataLst>
                <p:tags r:id="rId48"/>
              </p:custDataLst>
            </p:nvPr>
          </p:nvSpPr>
          <p:spPr>
            <a:xfrm>
              <a:off x="8984304" y="5759450"/>
              <a:ext cx="312097" cy="307264"/>
            </a:xfrm>
            <a:custGeom>
              <a:avLst/>
              <a:gdLst/>
              <a:ahLst/>
              <a:cxnLst/>
              <a:rect l="0" t="0" r="0" b="0"/>
              <a:pathLst>
                <a:path w="312097" h="307264">
                  <a:moveTo>
                    <a:pt x="216846" y="0"/>
                  </a:moveTo>
                  <a:lnTo>
                    <a:pt x="216846" y="0"/>
                  </a:lnTo>
                  <a:lnTo>
                    <a:pt x="213475" y="0"/>
                  </a:lnTo>
                  <a:lnTo>
                    <a:pt x="209939" y="1881"/>
                  </a:lnTo>
                  <a:lnTo>
                    <a:pt x="191806" y="12209"/>
                  </a:lnTo>
                  <a:lnTo>
                    <a:pt x="150908" y="28543"/>
                  </a:lnTo>
                  <a:lnTo>
                    <a:pt x="113818" y="45382"/>
                  </a:lnTo>
                  <a:lnTo>
                    <a:pt x="72568" y="63776"/>
                  </a:lnTo>
                  <a:lnTo>
                    <a:pt x="25990" y="88954"/>
                  </a:lnTo>
                  <a:lnTo>
                    <a:pt x="2522" y="107567"/>
                  </a:lnTo>
                  <a:lnTo>
                    <a:pt x="586" y="110518"/>
                  </a:lnTo>
                  <a:lnTo>
                    <a:pt x="0" y="113189"/>
                  </a:lnTo>
                  <a:lnTo>
                    <a:pt x="315" y="115677"/>
                  </a:lnTo>
                  <a:lnTo>
                    <a:pt x="3347" y="117334"/>
                  </a:lnTo>
                  <a:lnTo>
                    <a:pt x="48597" y="126134"/>
                  </a:lnTo>
                  <a:lnTo>
                    <a:pt x="91826" y="144377"/>
                  </a:lnTo>
                  <a:lnTo>
                    <a:pt x="138104" y="166001"/>
                  </a:lnTo>
                  <a:lnTo>
                    <a:pt x="140362" y="168523"/>
                  </a:lnTo>
                  <a:lnTo>
                    <a:pt x="141162" y="170910"/>
                  </a:lnTo>
                  <a:lnTo>
                    <a:pt x="140990" y="173207"/>
                  </a:lnTo>
                  <a:lnTo>
                    <a:pt x="138759" y="175444"/>
                  </a:lnTo>
                  <a:lnTo>
                    <a:pt x="95156" y="197394"/>
                  </a:lnTo>
                  <a:lnTo>
                    <a:pt x="52212" y="224179"/>
                  </a:lnTo>
                  <a:lnTo>
                    <a:pt x="14065" y="257973"/>
                  </a:lnTo>
                  <a:lnTo>
                    <a:pt x="10304" y="266584"/>
                  </a:lnTo>
                  <a:lnTo>
                    <a:pt x="9301" y="270856"/>
                  </a:lnTo>
                  <a:lnTo>
                    <a:pt x="10069" y="277485"/>
                  </a:lnTo>
                  <a:lnTo>
                    <a:pt x="14468" y="285182"/>
                  </a:lnTo>
                  <a:lnTo>
                    <a:pt x="16310" y="287488"/>
                  </a:lnTo>
                  <a:lnTo>
                    <a:pt x="24003" y="290049"/>
                  </a:lnTo>
                  <a:lnTo>
                    <a:pt x="63823" y="296194"/>
                  </a:lnTo>
                  <a:lnTo>
                    <a:pt x="104165" y="297782"/>
                  </a:lnTo>
                  <a:lnTo>
                    <a:pt x="137837" y="298152"/>
                  </a:lnTo>
                  <a:lnTo>
                    <a:pt x="175851" y="300200"/>
                  </a:lnTo>
                  <a:lnTo>
                    <a:pt x="214148" y="303461"/>
                  </a:lnTo>
                  <a:lnTo>
                    <a:pt x="247632" y="307263"/>
                  </a:lnTo>
                  <a:lnTo>
                    <a:pt x="287507" y="306627"/>
                  </a:lnTo>
                  <a:lnTo>
                    <a:pt x="312096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238"/>
            <p:cNvSpPr/>
            <p:nvPr>
              <p:custDataLst>
                <p:tags r:id="rId49"/>
              </p:custDataLst>
            </p:nvPr>
          </p:nvSpPr>
          <p:spPr>
            <a:xfrm>
              <a:off x="9355545" y="5728324"/>
              <a:ext cx="118656" cy="310527"/>
            </a:xfrm>
            <a:custGeom>
              <a:avLst/>
              <a:gdLst/>
              <a:ahLst/>
              <a:cxnLst/>
              <a:rect l="0" t="0" r="0" b="0"/>
              <a:pathLst>
                <a:path w="118656" h="310527">
                  <a:moveTo>
                    <a:pt x="118655" y="24776"/>
                  </a:moveTo>
                  <a:lnTo>
                    <a:pt x="118655" y="24776"/>
                  </a:lnTo>
                  <a:lnTo>
                    <a:pt x="115284" y="21405"/>
                  </a:lnTo>
                  <a:lnTo>
                    <a:pt x="113628" y="17868"/>
                  </a:lnTo>
                  <a:lnTo>
                    <a:pt x="109195" y="6478"/>
                  </a:lnTo>
                  <a:lnTo>
                    <a:pt x="107410" y="4111"/>
                  </a:lnTo>
                  <a:lnTo>
                    <a:pt x="103544" y="1480"/>
                  </a:lnTo>
                  <a:lnTo>
                    <a:pt x="90658" y="0"/>
                  </a:lnTo>
                  <a:lnTo>
                    <a:pt x="79402" y="3416"/>
                  </a:lnTo>
                  <a:lnTo>
                    <a:pt x="67343" y="11049"/>
                  </a:lnTo>
                  <a:lnTo>
                    <a:pt x="48652" y="32625"/>
                  </a:lnTo>
                  <a:lnTo>
                    <a:pt x="29710" y="67318"/>
                  </a:lnTo>
                  <a:lnTo>
                    <a:pt x="17035" y="99423"/>
                  </a:lnTo>
                  <a:lnTo>
                    <a:pt x="8109" y="132976"/>
                  </a:lnTo>
                  <a:lnTo>
                    <a:pt x="2495" y="166704"/>
                  </a:lnTo>
                  <a:lnTo>
                    <a:pt x="0" y="200509"/>
                  </a:lnTo>
                  <a:lnTo>
                    <a:pt x="1968" y="244532"/>
                  </a:lnTo>
                  <a:lnTo>
                    <a:pt x="10820" y="267554"/>
                  </a:lnTo>
                  <a:lnTo>
                    <a:pt x="24162" y="285783"/>
                  </a:lnTo>
                  <a:lnTo>
                    <a:pt x="39499" y="298587"/>
                  </a:lnTo>
                  <a:lnTo>
                    <a:pt x="57604" y="305221"/>
                  </a:lnTo>
                  <a:lnTo>
                    <a:pt x="86905" y="310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239"/>
            <p:cNvSpPr/>
            <p:nvPr>
              <p:custDataLst>
                <p:tags r:id="rId50"/>
              </p:custDataLst>
            </p:nvPr>
          </p:nvSpPr>
          <p:spPr>
            <a:xfrm>
              <a:off x="9531350" y="5774842"/>
              <a:ext cx="141752" cy="225909"/>
            </a:xfrm>
            <a:custGeom>
              <a:avLst/>
              <a:gdLst/>
              <a:ahLst/>
              <a:cxnLst/>
              <a:rect l="0" t="0" r="0" b="0"/>
              <a:pathLst>
                <a:path w="141752" h="225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6681" y="39800"/>
                  </a:lnTo>
                  <a:lnTo>
                    <a:pt x="48592" y="76691"/>
                  </a:lnTo>
                  <a:lnTo>
                    <a:pt x="77428" y="120782"/>
                  </a:lnTo>
                  <a:lnTo>
                    <a:pt x="106432" y="163950"/>
                  </a:lnTo>
                  <a:lnTo>
                    <a:pt x="134875" y="209491"/>
                  </a:lnTo>
                  <a:lnTo>
                    <a:pt x="141719" y="220731"/>
                  </a:lnTo>
                  <a:lnTo>
                    <a:pt x="141751" y="222456"/>
                  </a:lnTo>
                  <a:lnTo>
                    <a:pt x="139700" y="225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240"/>
            <p:cNvSpPr/>
            <p:nvPr>
              <p:custDataLst>
                <p:tags r:id="rId51"/>
              </p:custDataLst>
            </p:nvPr>
          </p:nvSpPr>
          <p:spPr>
            <a:xfrm>
              <a:off x="9569450" y="5765800"/>
              <a:ext cx="101601" cy="285751"/>
            </a:xfrm>
            <a:custGeom>
              <a:avLst/>
              <a:gdLst/>
              <a:ahLst/>
              <a:cxnLst/>
              <a:rect l="0" t="0" r="0" b="0"/>
              <a:pathLst>
                <a:path w="101601" h="2857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3763"/>
                  </a:lnTo>
                  <a:lnTo>
                    <a:pt x="73713" y="43308"/>
                  </a:lnTo>
                  <a:lnTo>
                    <a:pt x="58294" y="79625"/>
                  </a:lnTo>
                  <a:lnTo>
                    <a:pt x="42907" y="123547"/>
                  </a:lnTo>
                  <a:lnTo>
                    <a:pt x="26824" y="168545"/>
                  </a:lnTo>
                  <a:lnTo>
                    <a:pt x="13121" y="208690"/>
                  </a:lnTo>
                  <a:lnTo>
                    <a:pt x="2591" y="25343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241"/>
            <p:cNvSpPr/>
            <p:nvPr>
              <p:custDataLst>
                <p:tags r:id="rId52"/>
              </p:custDataLst>
            </p:nvPr>
          </p:nvSpPr>
          <p:spPr>
            <a:xfrm>
              <a:off x="9709150" y="6000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242"/>
            <p:cNvSpPr/>
            <p:nvPr>
              <p:custDataLst>
                <p:tags r:id="rId53"/>
              </p:custDataLst>
            </p:nvPr>
          </p:nvSpPr>
          <p:spPr>
            <a:xfrm>
              <a:off x="9709150" y="5867400"/>
              <a:ext cx="25401" cy="60963"/>
            </a:xfrm>
            <a:custGeom>
              <a:avLst/>
              <a:gdLst/>
              <a:ahLst/>
              <a:cxnLst/>
              <a:rect l="0" t="0" r="0" b="0"/>
              <a:pathLst>
                <a:path w="25401" h="60963">
                  <a:moveTo>
                    <a:pt x="25400" y="12700"/>
                  </a:moveTo>
                  <a:lnTo>
                    <a:pt x="25400" y="12700"/>
                  </a:lnTo>
                  <a:lnTo>
                    <a:pt x="25400" y="9329"/>
                  </a:lnTo>
                  <a:lnTo>
                    <a:pt x="24694" y="8336"/>
                  </a:lnTo>
                  <a:lnTo>
                    <a:pt x="23519" y="7674"/>
                  </a:lnTo>
                  <a:lnTo>
                    <a:pt x="22029" y="7233"/>
                  </a:lnTo>
                  <a:lnTo>
                    <a:pt x="16611" y="10504"/>
                  </a:lnTo>
                  <a:lnTo>
                    <a:pt x="13191" y="13353"/>
                  </a:lnTo>
                  <a:lnTo>
                    <a:pt x="9390" y="20281"/>
                  </a:lnTo>
                  <a:lnTo>
                    <a:pt x="8377" y="24103"/>
                  </a:lnTo>
                  <a:lnTo>
                    <a:pt x="12491" y="60751"/>
                  </a:lnTo>
                  <a:lnTo>
                    <a:pt x="13266" y="60962"/>
                  </a:lnTo>
                  <a:lnTo>
                    <a:pt x="16008" y="59315"/>
                  </a:lnTo>
                  <a:lnTo>
                    <a:pt x="21520" y="51050"/>
                  </a:lnTo>
                  <a:lnTo>
                    <a:pt x="24633" y="31250"/>
                  </a:lnTo>
                  <a:lnTo>
                    <a:pt x="25060" y="21885"/>
                  </a:lnTo>
                  <a:lnTo>
                    <a:pt x="21486" y="13021"/>
                  </a:lnTo>
                  <a:lnTo>
                    <a:pt x="15898" y="5787"/>
                  </a:lnTo>
                  <a:lnTo>
                    <a:pt x="11064" y="25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243"/>
            <p:cNvSpPr/>
            <p:nvPr>
              <p:custDataLst>
                <p:tags r:id="rId54"/>
              </p:custDataLst>
            </p:nvPr>
          </p:nvSpPr>
          <p:spPr>
            <a:xfrm>
              <a:off x="9823450" y="5887038"/>
              <a:ext cx="101601" cy="5763"/>
            </a:xfrm>
            <a:custGeom>
              <a:avLst/>
              <a:gdLst/>
              <a:ahLst/>
              <a:cxnLst/>
              <a:rect l="0" t="0" r="0" b="0"/>
              <a:pathLst>
                <a:path w="101601" h="5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7186" y="0"/>
                  </a:lnTo>
                  <a:lnTo>
                    <a:pt x="50205" y="169"/>
                  </a:lnTo>
                  <a:lnTo>
                    <a:pt x="101600" y="5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244"/>
            <p:cNvSpPr/>
            <p:nvPr>
              <p:custDataLst>
                <p:tags r:id="rId55"/>
              </p:custDataLst>
            </p:nvPr>
          </p:nvSpPr>
          <p:spPr>
            <a:xfrm>
              <a:off x="9963150" y="5772150"/>
              <a:ext cx="127001" cy="209551"/>
            </a:xfrm>
            <a:custGeom>
              <a:avLst/>
              <a:gdLst/>
              <a:ahLst/>
              <a:cxnLst/>
              <a:rect l="0" t="0" r="0" b="0"/>
              <a:pathLst>
                <a:path w="127001" h="209551">
                  <a:moveTo>
                    <a:pt x="0" y="0"/>
                  </a:moveTo>
                  <a:lnTo>
                    <a:pt x="0" y="0"/>
                  </a:lnTo>
                  <a:lnTo>
                    <a:pt x="24798" y="28561"/>
                  </a:lnTo>
                  <a:lnTo>
                    <a:pt x="52263" y="74630"/>
                  </a:lnTo>
                  <a:lnTo>
                    <a:pt x="75143" y="114227"/>
                  </a:lnTo>
                  <a:lnTo>
                    <a:pt x="99092" y="156533"/>
                  </a:lnTo>
                  <a:lnTo>
                    <a:pt x="1270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245"/>
            <p:cNvSpPr/>
            <p:nvPr>
              <p:custDataLst>
                <p:tags r:id="rId56"/>
              </p:custDataLst>
            </p:nvPr>
          </p:nvSpPr>
          <p:spPr>
            <a:xfrm>
              <a:off x="9988550" y="58293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52400" y="0"/>
                  </a:moveTo>
                  <a:lnTo>
                    <a:pt x="152400" y="0"/>
                  </a:lnTo>
                  <a:lnTo>
                    <a:pt x="145658" y="0"/>
                  </a:lnTo>
                  <a:lnTo>
                    <a:pt x="131352" y="10113"/>
                  </a:lnTo>
                  <a:lnTo>
                    <a:pt x="88333" y="51521"/>
                  </a:lnTo>
                  <a:lnTo>
                    <a:pt x="44494" y="91577"/>
                  </a:lnTo>
                  <a:lnTo>
                    <a:pt x="10958" y="133461"/>
                  </a:lnTo>
                  <a:lnTo>
                    <a:pt x="2048" y="15244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246"/>
            <p:cNvSpPr/>
            <p:nvPr>
              <p:custDataLst>
                <p:tags r:id="rId57"/>
              </p:custDataLst>
            </p:nvPr>
          </p:nvSpPr>
          <p:spPr>
            <a:xfrm>
              <a:off x="9902342" y="5683250"/>
              <a:ext cx="175109" cy="19051"/>
            </a:xfrm>
            <a:custGeom>
              <a:avLst/>
              <a:gdLst/>
              <a:ahLst/>
              <a:cxnLst/>
              <a:rect l="0" t="0" r="0" b="0"/>
              <a:pathLst>
                <a:path w="175109" h="19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7540" y="1411"/>
                  </a:lnTo>
                  <a:lnTo>
                    <a:pt x="75942" y="8728"/>
                  </a:lnTo>
                  <a:lnTo>
                    <a:pt x="109162" y="10934"/>
                  </a:lnTo>
                  <a:lnTo>
                    <a:pt x="150080" y="15548"/>
                  </a:lnTo>
                  <a:lnTo>
                    <a:pt x="17510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247"/>
            <p:cNvSpPr/>
            <p:nvPr>
              <p:custDataLst>
                <p:tags r:id="rId58"/>
              </p:custDataLst>
            </p:nvPr>
          </p:nvSpPr>
          <p:spPr>
            <a:xfrm>
              <a:off x="10153650" y="5727700"/>
              <a:ext cx="51963" cy="266701"/>
            </a:xfrm>
            <a:custGeom>
              <a:avLst/>
              <a:gdLst/>
              <a:ahLst/>
              <a:cxnLst/>
              <a:rect l="0" t="0" r="0" b="0"/>
              <a:pathLst>
                <a:path w="51963" h="266701">
                  <a:moveTo>
                    <a:pt x="19050" y="0"/>
                  </a:moveTo>
                  <a:lnTo>
                    <a:pt x="19050" y="0"/>
                  </a:lnTo>
                  <a:lnTo>
                    <a:pt x="31259" y="15580"/>
                  </a:lnTo>
                  <a:lnTo>
                    <a:pt x="42524" y="56699"/>
                  </a:lnTo>
                  <a:lnTo>
                    <a:pt x="49709" y="91052"/>
                  </a:lnTo>
                  <a:lnTo>
                    <a:pt x="51962" y="127957"/>
                  </a:lnTo>
                  <a:lnTo>
                    <a:pt x="49905" y="164114"/>
                  </a:lnTo>
                  <a:lnTo>
                    <a:pt x="40108" y="210826"/>
                  </a:lnTo>
                  <a:lnTo>
                    <a:pt x="24113" y="2448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248"/>
            <p:cNvSpPr/>
            <p:nvPr>
              <p:custDataLst>
                <p:tags r:id="rId59"/>
              </p:custDataLst>
            </p:nvPr>
          </p:nvSpPr>
          <p:spPr>
            <a:xfrm>
              <a:off x="10268787" y="5588261"/>
              <a:ext cx="100764" cy="139440"/>
            </a:xfrm>
            <a:custGeom>
              <a:avLst/>
              <a:gdLst/>
              <a:ahLst/>
              <a:cxnLst/>
              <a:rect l="0" t="0" r="0" b="0"/>
              <a:pathLst>
                <a:path w="100764" h="139440">
                  <a:moveTo>
                    <a:pt x="24563" y="6089"/>
                  </a:moveTo>
                  <a:lnTo>
                    <a:pt x="24563" y="6089"/>
                  </a:lnTo>
                  <a:lnTo>
                    <a:pt x="18474" y="6089"/>
                  </a:lnTo>
                  <a:lnTo>
                    <a:pt x="21662" y="2718"/>
                  </a:lnTo>
                  <a:lnTo>
                    <a:pt x="27036" y="1063"/>
                  </a:lnTo>
                  <a:lnTo>
                    <a:pt x="38613" y="0"/>
                  </a:lnTo>
                  <a:lnTo>
                    <a:pt x="48874" y="3188"/>
                  </a:lnTo>
                  <a:lnTo>
                    <a:pt x="54888" y="8562"/>
                  </a:lnTo>
                  <a:lnTo>
                    <a:pt x="57480" y="11971"/>
                  </a:lnTo>
                  <a:lnTo>
                    <a:pt x="60360" y="21403"/>
                  </a:lnTo>
                  <a:lnTo>
                    <a:pt x="61127" y="26882"/>
                  </a:lnTo>
                  <a:lnTo>
                    <a:pt x="55467" y="48076"/>
                  </a:lnTo>
                  <a:lnTo>
                    <a:pt x="35841" y="79111"/>
                  </a:lnTo>
                  <a:lnTo>
                    <a:pt x="5518" y="109340"/>
                  </a:lnTo>
                  <a:lnTo>
                    <a:pt x="0" y="124169"/>
                  </a:lnTo>
                  <a:lnTo>
                    <a:pt x="1133" y="125731"/>
                  </a:lnTo>
                  <a:lnTo>
                    <a:pt x="6153" y="129349"/>
                  </a:lnTo>
                  <a:lnTo>
                    <a:pt x="46714" y="136131"/>
                  </a:lnTo>
                  <a:lnTo>
                    <a:pt x="93504" y="139245"/>
                  </a:lnTo>
                  <a:lnTo>
                    <a:pt x="100763" y="139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249"/>
            <p:cNvSpPr/>
            <p:nvPr>
              <p:custDataLst>
                <p:tags r:id="rId60"/>
              </p:custDataLst>
            </p:nvPr>
          </p:nvSpPr>
          <p:spPr>
            <a:xfrm>
              <a:off x="5856446" y="3902428"/>
              <a:ext cx="588405" cy="688431"/>
            </a:xfrm>
            <a:custGeom>
              <a:avLst/>
              <a:gdLst/>
              <a:ahLst/>
              <a:cxnLst/>
              <a:rect l="0" t="0" r="0" b="0"/>
              <a:pathLst>
                <a:path w="588405" h="688431">
                  <a:moveTo>
                    <a:pt x="398304" y="47272"/>
                  </a:moveTo>
                  <a:lnTo>
                    <a:pt x="398304" y="47272"/>
                  </a:lnTo>
                  <a:lnTo>
                    <a:pt x="383557" y="34407"/>
                  </a:lnTo>
                  <a:lnTo>
                    <a:pt x="340826" y="17632"/>
                  </a:lnTo>
                  <a:lnTo>
                    <a:pt x="293592" y="4938"/>
                  </a:lnTo>
                  <a:lnTo>
                    <a:pt x="268108" y="0"/>
                  </a:lnTo>
                  <a:lnTo>
                    <a:pt x="226877" y="5682"/>
                  </a:lnTo>
                  <a:lnTo>
                    <a:pt x="210636" y="13265"/>
                  </a:lnTo>
                  <a:lnTo>
                    <a:pt x="166993" y="46531"/>
                  </a:lnTo>
                  <a:lnTo>
                    <a:pt x="123338" y="91040"/>
                  </a:lnTo>
                  <a:lnTo>
                    <a:pt x="89310" y="132928"/>
                  </a:lnTo>
                  <a:lnTo>
                    <a:pt x="57293" y="179354"/>
                  </a:lnTo>
                  <a:lnTo>
                    <a:pt x="30378" y="226076"/>
                  </a:lnTo>
                  <a:lnTo>
                    <a:pt x="14436" y="266840"/>
                  </a:lnTo>
                  <a:lnTo>
                    <a:pt x="4146" y="310198"/>
                  </a:lnTo>
                  <a:lnTo>
                    <a:pt x="0" y="350953"/>
                  </a:lnTo>
                  <a:lnTo>
                    <a:pt x="2143" y="389840"/>
                  </a:lnTo>
                  <a:lnTo>
                    <a:pt x="9893" y="436542"/>
                  </a:lnTo>
                  <a:lnTo>
                    <a:pt x="24280" y="483919"/>
                  </a:lnTo>
                  <a:lnTo>
                    <a:pt x="37340" y="524087"/>
                  </a:lnTo>
                  <a:lnTo>
                    <a:pt x="55813" y="569649"/>
                  </a:lnTo>
                  <a:lnTo>
                    <a:pt x="70106" y="596456"/>
                  </a:lnTo>
                  <a:lnTo>
                    <a:pt x="107204" y="640610"/>
                  </a:lnTo>
                  <a:lnTo>
                    <a:pt x="154541" y="671279"/>
                  </a:lnTo>
                  <a:lnTo>
                    <a:pt x="196037" y="680014"/>
                  </a:lnTo>
                  <a:lnTo>
                    <a:pt x="239690" y="686438"/>
                  </a:lnTo>
                  <a:lnTo>
                    <a:pt x="284071" y="688430"/>
                  </a:lnTo>
                  <a:lnTo>
                    <a:pt x="328514" y="687900"/>
                  </a:lnTo>
                  <a:lnTo>
                    <a:pt x="371554" y="677790"/>
                  </a:lnTo>
                  <a:lnTo>
                    <a:pt x="419176" y="654986"/>
                  </a:lnTo>
                  <a:lnTo>
                    <a:pt x="461910" y="630499"/>
                  </a:lnTo>
                  <a:lnTo>
                    <a:pt x="499914" y="607918"/>
                  </a:lnTo>
                  <a:lnTo>
                    <a:pt x="515586" y="592037"/>
                  </a:lnTo>
                  <a:lnTo>
                    <a:pt x="550056" y="546035"/>
                  </a:lnTo>
                  <a:lnTo>
                    <a:pt x="568249" y="502672"/>
                  </a:lnTo>
                  <a:lnTo>
                    <a:pt x="581977" y="460064"/>
                  </a:lnTo>
                  <a:lnTo>
                    <a:pt x="587455" y="419421"/>
                  </a:lnTo>
                  <a:lnTo>
                    <a:pt x="588404" y="383081"/>
                  </a:lnTo>
                  <a:lnTo>
                    <a:pt x="588019" y="337240"/>
                  </a:lnTo>
                  <a:lnTo>
                    <a:pt x="583711" y="300640"/>
                  </a:lnTo>
                  <a:lnTo>
                    <a:pt x="577966" y="263690"/>
                  </a:lnTo>
                  <a:lnTo>
                    <a:pt x="571585" y="221124"/>
                  </a:lnTo>
                  <a:lnTo>
                    <a:pt x="569157" y="203562"/>
                  </a:lnTo>
                  <a:lnTo>
                    <a:pt x="553233" y="161913"/>
                  </a:lnTo>
                  <a:lnTo>
                    <a:pt x="545887" y="143329"/>
                  </a:lnTo>
                  <a:lnTo>
                    <a:pt x="513545" y="99339"/>
                  </a:lnTo>
                  <a:lnTo>
                    <a:pt x="501672" y="90608"/>
                  </a:lnTo>
                  <a:lnTo>
                    <a:pt x="457157" y="72711"/>
                  </a:lnTo>
                  <a:lnTo>
                    <a:pt x="409559" y="53623"/>
                  </a:lnTo>
                  <a:lnTo>
                    <a:pt x="398368" y="50800"/>
                  </a:lnTo>
                  <a:lnTo>
                    <a:pt x="388689" y="51897"/>
                  </a:lnTo>
                  <a:lnTo>
                    <a:pt x="366757" y="59512"/>
                  </a:lnTo>
                  <a:lnTo>
                    <a:pt x="364572" y="59665"/>
                  </a:lnTo>
                  <a:lnTo>
                    <a:pt x="363117" y="59062"/>
                  </a:lnTo>
                  <a:lnTo>
                    <a:pt x="362146" y="57954"/>
                  </a:lnTo>
                  <a:lnTo>
                    <a:pt x="361067" y="54842"/>
                  </a:lnTo>
                  <a:lnTo>
                    <a:pt x="360204" y="47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250"/>
            <p:cNvSpPr/>
            <p:nvPr>
              <p:custDataLst>
                <p:tags r:id="rId61"/>
              </p:custDataLst>
            </p:nvPr>
          </p:nvSpPr>
          <p:spPr>
            <a:xfrm>
              <a:off x="6478670" y="3823117"/>
              <a:ext cx="78269" cy="130571"/>
            </a:xfrm>
            <a:custGeom>
              <a:avLst/>
              <a:gdLst/>
              <a:ahLst/>
              <a:cxnLst/>
              <a:rect l="0" t="0" r="0" b="0"/>
              <a:pathLst>
                <a:path w="78269" h="130571">
                  <a:moveTo>
                    <a:pt x="55480" y="18633"/>
                  </a:moveTo>
                  <a:lnTo>
                    <a:pt x="55480" y="18633"/>
                  </a:lnTo>
                  <a:lnTo>
                    <a:pt x="46641" y="4327"/>
                  </a:lnTo>
                  <a:lnTo>
                    <a:pt x="42614" y="1691"/>
                  </a:lnTo>
                  <a:lnTo>
                    <a:pt x="37062" y="520"/>
                  </a:lnTo>
                  <a:lnTo>
                    <a:pt x="27538" y="0"/>
                  </a:lnTo>
                  <a:lnTo>
                    <a:pt x="18132" y="3531"/>
                  </a:lnTo>
                  <a:lnTo>
                    <a:pt x="9953" y="9804"/>
                  </a:lnTo>
                  <a:lnTo>
                    <a:pt x="3966" y="17296"/>
                  </a:lnTo>
                  <a:lnTo>
                    <a:pt x="834" y="25329"/>
                  </a:lnTo>
                  <a:lnTo>
                    <a:pt x="0" y="29447"/>
                  </a:lnTo>
                  <a:lnTo>
                    <a:pt x="954" y="35904"/>
                  </a:lnTo>
                  <a:lnTo>
                    <a:pt x="5457" y="43506"/>
                  </a:lnTo>
                  <a:lnTo>
                    <a:pt x="7315" y="45798"/>
                  </a:lnTo>
                  <a:lnTo>
                    <a:pt x="49486" y="63594"/>
                  </a:lnTo>
                  <a:lnTo>
                    <a:pt x="71229" y="80117"/>
                  </a:lnTo>
                  <a:lnTo>
                    <a:pt x="76590" y="86646"/>
                  </a:lnTo>
                  <a:lnTo>
                    <a:pt x="78020" y="89375"/>
                  </a:lnTo>
                  <a:lnTo>
                    <a:pt x="78268" y="92606"/>
                  </a:lnTo>
                  <a:lnTo>
                    <a:pt x="76662" y="99957"/>
                  </a:lnTo>
                  <a:lnTo>
                    <a:pt x="68420" y="112030"/>
                  </a:lnTo>
                  <a:lnTo>
                    <a:pt x="53668" y="124545"/>
                  </a:lnTo>
                  <a:lnTo>
                    <a:pt x="41975" y="129205"/>
                  </a:lnTo>
                  <a:lnTo>
                    <a:pt x="31840" y="130570"/>
                  </a:lnTo>
                  <a:lnTo>
                    <a:pt x="29136" y="129947"/>
                  </a:lnTo>
                  <a:lnTo>
                    <a:pt x="27334" y="128825"/>
                  </a:lnTo>
                  <a:lnTo>
                    <a:pt x="26838" y="127372"/>
                  </a:lnTo>
                  <a:lnTo>
                    <a:pt x="27214" y="125698"/>
                  </a:lnTo>
                  <a:lnTo>
                    <a:pt x="30080" y="120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251"/>
            <p:cNvSpPr/>
            <p:nvPr>
              <p:custDataLst>
                <p:tags r:id="rId62"/>
              </p:custDataLst>
            </p:nvPr>
          </p:nvSpPr>
          <p:spPr>
            <a:xfrm>
              <a:off x="6604340" y="3813318"/>
              <a:ext cx="88561" cy="93729"/>
            </a:xfrm>
            <a:custGeom>
              <a:avLst/>
              <a:gdLst/>
              <a:ahLst/>
              <a:cxnLst/>
              <a:rect l="0" t="0" r="0" b="0"/>
              <a:pathLst>
                <a:path w="88561" h="93729">
                  <a:moveTo>
                    <a:pt x="37760" y="34782"/>
                  </a:moveTo>
                  <a:lnTo>
                    <a:pt x="37760" y="34782"/>
                  </a:lnTo>
                  <a:lnTo>
                    <a:pt x="14649" y="6203"/>
                  </a:lnTo>
                  <a:lnTo>
                    <a:pt x="13377" y="2560"/>
                  </a:lnTo>
                  <a:lnTo>
                    <a:pt x="12812" y="0"/>
                  </a:lnTo>
                  <a:lnTo>
                    <a:pt x="12661" y="305"/>
                  </a:lnTo>
                  <a:lnTo>
                    <a:pt x="3539" y="41596"/>
                  </a:lnTo>
                  <a:lnTo>
                    <a:pt x="0" y="81694"/>
                  </a:lnTo>
                  <a:lnTo>
                    <a:pt x="1692" y="89264"/>
                  </a:lnTo>
                  <a:lnTo>
                    <a:pt x="3131" y="92269"/>
                  </a:lnTo>
                  <a:lnTo>
                    <a:pt x="4796" y="93568"/>
                  </a:lnTo>
                  <a:lnTo>
                    <a:pt x="6612" y="93728"/>
                  </a:lnTo>
                  <a:lnTo>
                    <a:pt x="8528" y="93130"/>
                  </a:lnTo>
                  <a:lnTo>
                    <a:pt x="12538" y="88701"/>
                  </a:lnTo>
                  <a:lnTo>
                    <a:pt x="16672" y="80618"/>
                  </a:lnTo>
                  <a:lnTo>
                    <a:pt x="30558" y="47804"/>
                  </a:lnTo>
                  <a:lnTo>
                    <a:pt x="42368" y="35269"/>
                  </a:lnTo>
                  <a:lnTo>
                    <a:pt x="45770" y="33696"/>
                  </a:lnTo>
                  <a:lnTo>
                    <a:pt x="48745" y="33352"/>
                  </a:lnTo>
                  <a:lnTo>
                    <a:pt x="51433" y="33829"/>
                  </a:lnTo>
                  <a:lnTo>
                    <a:pt x="53930" y="36263"/>
                  </a:lnTo>
                  <a:lnTo>
                    <a:pt x="80873" y="83279"/>
                  </a:lnTo>
                  <a:lnTo>
                    <a:pt x="88560" y="91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252"/>
            <p:cNvSpPr/>
            <p:nvPr>
              <p:custDataLst>
                <p:tags r:id="rId63"/>
              </p:custDataLst>
            </p:nvPr>
          </p:nvSpPr>
          <p:spPr>
            <a:xfrm>
              <a:off x="6711950" y="3789865"/>
              <a:ext cx="101601" cy="85997"/>
            </a:xfrm>
            <a:custGeom>
              <a:avLst/>
              <a:gdLst/>
              <a:ahLst/>
              <a:cxnLst/>
              <a:rect l="0" t="0" r="0" b="0"/>
              <a:pathLst>
                <a:path w="101601" h="85997">
                  <a:moveTo>
                    <a:pt x="0" y="26485"/>
                  </a:moveTo>
                  <a:lnTo>
                    <a:pt x="0" y="26485"/>
                  </a:lnTo>
                  <a:lnTo>
                    <a:pt x="3370" y="33227"/>
                  </a:lnTo>
                  <a:lnTo>
                    <a:pt x="12060" y="79963"/>
                  </a:lnTo>
                  <a:lnTo>
                    <a:pt x="12510" y="85996"/>
                  </a:lnTo>
                  <a:lnTo>
                    <a:pt x="12574" y="85915"/>
                  </a:lnTo>
                  <a:lnTo>
                    <a:pt x="14570" y="73164"/>
                  </a:lnTo>
                  <a:lnTo>
                    <a:pt x="25564" y="28771"/>
                  </a:lnTo>
                  <a:lnTo>
                    <a:pt x="27626" y="21659"/>
                  </a:lnTo>
                  <a:lnTo>
                    <a:pt x="30411" y="16918"/>
                  </a:lnTo>
                  <a:lnTo>
                    <a:pt x="33680" y="13757"/>
                  </a:lnTo>
                  <a:lnTo>
                    <a:pt x="37271" y="11649"/>
                  </a:lnTo>
                  <a:lnTo>
                    <a:pt x="40369" y="11656"/>
                  </a:lnTo>
                  <a:lnTo>
                    <a:pt x="43140" y="13071"/>
                  </a:lnTo>
                  <a:lnTo>
                    <a:pt x="45693" y="15426"/>
                  </a:lnTo>
                  <a:lnTo>
                    <a:pt x="52657" y="28852"/>
                  </a:lnTo>
                  <a:lnTo>
                    <a:pt x="56558" y="49758"/>
                  </a:lnTo>
                  <a:lnTo>
                    <a:pt x="57032" y="56561"/>
                  </a:lnTo>
                  <a:lnTo>
                    <a:pt x="57072" y="56413"/>
                  </a:lnTo>
                  <a:lnTo>
                    <a:pt x="60518" y="25588"/>
                  </a:lnTo>
                  <a:lnTo>
                    <a:pt x="65987" y="10540"/>
                  </a:lnTo>
                  <a:lnTo>
                    <a:pt x="71896" y="3406"/>
                  </a:lnTo>
                  <a:lnTo>
                    <a:pt x="75447" y="516"/>
                  </a:lnTo>
                  <a:lnTo>
                    <a:pt x="79226" y="0"/>
                  </a:lnTo>
                  <a:lnTo>
                    <a:pt x="87187" y="3190"/>
                  </a:lnTo>
                  <a:lnTo>
                    <a:pt x="89874" y="6721"/>
                  </a:lnTo>
                  <a:lnTo>
                    <a:pt x="99961" y="43984"/>
                  </a:lnTo>
                  <a:lnTo>
                    <a:pt x="101600" y="77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253"/>
            <p:cNvSpPr/>
            <p:nvPr>
              <p:custDataLst>
                <p:tags r:id="rId64"/>
              </p:custDataLst>
            </p:nvPr>
          </p:nvSpPr>
          <p:spPr>
            <a:xfrm>
              <a:off x="6845300" y="3711411"/>
              <a:ext cx="90011" cy="252291"/>
            </a:xfrm>
            <a:custGeom>
              <a:avLst/>
              <a:gdLst/>
              <a:ahLst/>
              <a:cxnLst/>
              <a:rect l="0" t="0" r="0" b="0"/>
              <a:pathLst>
                <a:path w="90011" h="252291">
                  <a:moveTo>
                    <a:pt x="38100" y="73189"/>
                  </a:moveTo>
                  <a:lnTo>
                    <a:pt x="38100" y="73189"/>
                  </a:lnTo>
                  <a:lnTo>
                    <a:pt x="34729" y="73189"/>
                  </a:lnTo>
                  <a:lnTo>
                    <a:pt x="33736" y="75306"/>
                  </a:lnTo>
                  <a:lnTo>
                    <a:pt x="27560" y="115821"/>
                  </a:lnTo>
                  <a:lnTo>
                    <a:pt x="25827" y="156216"/>
                  </a:lnTo>
                  <a:lnTo>
                    <a:pt x="22113" y="198167"/>
                  </a:lnTo>
                  <a:lnTo>
                    <a:pt x="19318" y="242629"/>
                  </a:lnTo>
                  <a:lnTo>
                    <a:pt x="21051" y="249155"/>
                  </a:lnTo>
                  <a:lnTo>
                    <a:pt x="22500" y="251883"/>
                  </a:lnTo>
                  <a:lnTo>
                    <a:pt x="23467" y="252290"/>
                  </a:lnTo>
                  <a:lnTo>
                    <a:pt x="24111" y="251151"/>
                  </a:lnTo>
                  <a:lnTo>
                    <a:pt x="28695" y="208392"/>
                  </a:lnTo>
                  <a:lnTo>
                    <a:pt x="30393" y="177964"/>
                  </a:lnTo>
                  <a:lnTo>
                    <a:pt x="32558" y="140217"/>
                  </a:lnTo>
                  <a:lnTo>
                    <a:pt x="38224" y="97570"/>
                  </a:lnTo>
                  <a:lnTo>
                    <a:pt x="45976" y="50152"/>
                  </a:lnTo>
                  <a:lnTo>
                    <a:pt x="56113" y="23873"/>
                  </a:lnTo>
                  <a:lnTo>
                    <a:pt x="68052" y="7150"/>
                  </a:lnTo>
                  <a:lnTo>
                    <a:pt x="74461" y="1505"/>
                  </a:lnTo>
                  <a:lnTo>
                    <a:pt x="77157" y="0"/>
                  </a:lnTo>
                  <a:lnTo>
                    <a:pt x="80366" y="1112"/>
                  </a:lnTo>
                  <a:lnTo>
                    <a:pt x="87694" y="7994"/>
                  </a:lnTo>
                  <a:lnTo>
                    <a:pt x="90010" y="21871"/>
                  </a:lnTo>
                  <a:lnTo>
                    <a:pt x="85748" y="59524"/>
                  </a:lnTo>
                  <a:lnTo>
                    <a:pt x="76445" y="78169"/>
                  </a:lnTo>
                  <a:lnTo>
                    <a:pt x="50848" y="106393"/>
                  </a:lnTo>
                  <a:lnTo>
                    <a:pt x="28393" y="121049"/>
                  </a:lnTo>
                  <a:lnTo>
                    <a:pt x="21751" y="122734"/>
                  </a:lnTo>
                  <a:lnTo>
                    <a:pt x="15911" y="122447"/>
                  </a:lnTo>
                  <a:lnTo>
                    <a:pt x="0" y="117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254"/>
            <p:cNvSpPr/>
            <p:nvPr>
              <p:custDataLst>
                <p:tags r:id="rId65"/>
              </p:custDataLst>
            </p:nvPr>
          </p:nvSpPr>
          <p:spPr>
            <a:xfrm>
              <a:off x="6947781" y="3600450"/>
              <a:ext cx="30870" cy="228601"/>
            </a:xfrm>
            <a:custGeom>
              <a:avLst/>
              <a:gdLst/>
              <a:ahLst/>
              <a:cxnLst/>
              <a:rect l="0" t="0" r="0" b="0"/>
              <a:pathLst>
                <a:path w="30870" h="228601">
                  <a:moveTo>
                    <a:pt x="30869" y="0"/>
                  </a:moveTo>
                  <a:lnTo>
                    <a:pt x="30869" y="0"/>
                  </a:lnTo>
                  <a:lnTo>
                    <a:pt x="27498" y="0"/>
                  </a:lnTo>
                  <a:lnTo>
                    <a:pt x="18659" y="6742"/>
                  </a:lnTo>
                  <a:lnTo>
                    <a:pt x="10474" y="27789"/>
                  </a:lnTo>
                  <a:lnTo>
                    <a:pt x="3581" y="63110"/>
                  </a:lnTo>
                  <a:lnTo>
                    <a:pt x="1102" y="94371"/>
                  </a:lnTo>
                  <a:lnTo>
                    <a:pt x="0" y="128020"/>
                  </a:lnTo>
                  <a:lnTo>
                    <a:pt x="86" y="174026"/>
                  </a:lnTo>
                  <a:lnTo>
                    <a:pt x="546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255"/>
            <p:cNvSpPr/>
            <p:nvPr>
              <p:custDataLst>
                <p:tags r:id="rId66"/>
              </p:custDataLst>
            </p:nvPr>
          </p:nvSpPr>
          <p:spPr>
            <a:xfrm>
              <a:off x="6996158" y="3711664"/>
              <a:ext cx="56933" cy="98337"/>
            </a:xfrm>
            <a:custGeom>
              <a:avLst/>
              <a:gdLst/>
              <a:ahLst/>
              <a:cxnLst/>
              <a:rect l="0" t="0" r="0" b="0"/>
              <a:pathLst>
                <a:path w="56933" h="98337">
                  <a:moveTo>
                    <a:pt x="26942" y="28486"/>
                  </a:moveTo>
                  <a:lnTo>
                    <a:pt x="26942" y="28486"/>
                  </a:lnTo>
                  <a:lnTo>
                    <a:pt x="21474" y="33953"/>
                  </a:lnTo>
                  <a:lnTo>
                    <a:pt x="21886" y="34953"/>
                  </a:lnTo>
                  <a:lnTo>
                    <a:pt x="24224" y="37946"/>
                  </a:lnTo>
                  <a:lnTo>
                    <a:pt x="26541" y="38320"/>
                  </a:lnTo>
                  <a:lnTo>
                    <a:pt x="36544" y="35476"/>
                  </a:lnTo>
                  <a:lnTo>
                    <a:pt x="44380" y="32063"/>
                  </a:lnTo>
                  <a:lnTo>
                    <a:pt x="50684" y="26313"/>
                  </a:lnTo>
                  <a:lnTo>
                    <a:pt x="53354" y="22804"/>
                  </a:lnTo>
                  <a:lnTo>
                    <a:pt x="56319" y="13261"/>
                  </a:lnTo>
                  <a:lnTo>
                    <a:pt x="56932" y="4080"/>
                  </a:lnTo>
                  <a:lnTo>
                    <a:pt x="56107" y="1632"/>
                  </a:lnTo>
                  <a:lnTo>
                    <a:pt x="54853" y="0"/>
                  </a:lnTo>
                  <a:lnTo>
                    <a:pt x="52605" y="323"/>
                  </a:lnTo>
                  <a:lnTo>
                    <a:pt x="46344" y="4445"/>
                  </a:lnTo>
                  <a:lnTo>
                    <a:pt x="13716" y="44351"/>
                  </a:lnTo>
                  <a:lnTo>
                    <a:pt x="1778" y="69013"/>
                  </a:lnTo>
                  <a:lnTo>
                    <a:pt x="0" y="82011"/>
                  </a:lnTo>
                  <a:lnTo>
                    <a:pt x="513" y="87453"/>
                  </a:lnTo>
                  <a:lnTo>
                    <a:pt x="2973" y="91081"/>
                  </a:lnTo>
                  <a:lnTo>
                    <a:pt x="6729" y="93499"/>
                  </a:lnTo>
                  <a:lnTo>
                    <a:pt x="17959" y="96186"/>
                  </a:lnTo>
                  <a:lnTo>
                    <a:pt x="52342" y="98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256"/>
            <p:cNvSpPr/>
            <p:nvPr>
              <p:custDataLst>
                <p:tags r:id="rId67"/>
              </p:custDataLst>
            </p:nvPr>
          </p:nvSpPr>
          <p:spPr>
            <a:xfrm>
              <a:off x="7181932" y="3702050"/>
              <a:ext cx="120569" cy="101601"/>
            </a:xfrm>
            <a:custGeom>
              <a:avLst/>
              <a:gdLst/>
              <a:ahLst/>
              <a:cxnLst/>
              <a:rect l="0" t="0" r="0" b="0"/>
              <a:pathLst>
                <a:path w="120569" h="101601">
                  <a:moveTo>
                    <a:pt x="6268" y="0"/>
                  </a:moveTo>
                  <a:lnTo>
                    <a:pt x="6268" y="0"/>
                  </a:lnTo>
                  <a:lnTo>
                    <a:pt x="6268" y="3371"/>
                  </a:lnTo>
                  <a:lnTo>
                    <a:pt x="9926" y="16606"/>
                  </a:lnTo>
                  <a:lnTo>
                    <a:pt x="5977" y="60576"/>
                  </a:lnTo>
                  <a:lnTo>
                    <a:pt x="196" y="99199"/>
                  </a:lnTo>
                  <a:lnTo>
                    <a:pt x="0" y="94147"/>
                  </a:lnTo>
                  <a:lnTo>
                    <a:pt x="11459" y="50938"/>
                  </a:lnTo>
                  <a:lnTo>
                    <a:pt x="26585" y="15061"/>
                  </a:lnTo>
                  <a:lnTo>
                    <a:pt x="29691" y="12157"/>
                  </a:lnTo>
                  <a:lnTo>
                    <a:pt x="36904" y="8931"/>
                  </a:lnTo>
                  <a:lnTo>
                    <a:pt x="40098" y="9482"/>
                  </a:lnTo>
                  <a:lnTo>
                    <a:pt x="42932" y="11260"/>
                  </a:lnTo>
                  <a:lnTo>
                    <a:pt x="47963" y="17704"/>
                  </a:lnTo>
                  <a:lnTo>
                    <a:pt x="54057" y="33232"/>
                  </a:lnTo>
                  <a:lnTo>
                    <a:pt x="55729" y="45109"/>
                  </a:lnTo>
                  <a:lnTo>
                    <a:pt x="54591" y="53680"/>
                  </a:lnTo>
                  <a:lnTo>
                    <a:pt x="51482" y="61560"/>
                  </a:lnTo>
                  <a:lnTo>
                    <a:pt x="51933" y="61501"/>
                  </a:lnTo>
                  <a:lnTo>
                    <a:pt x="54315" y="59554"/>
                  </a:lnTo>
                  <a:lnTo>
                    <a:pt x="59624" y="51120"/>
                  </a:lnTo>
                  <a:lnTo>
                    <a:pt x="71707" y="21461"/>
                  </a:lnTo>
                  <a:lnTo>
                    <a:pt x="75294" y="16424"/>
                  </a:lnTo>
                  <a:lnTo>
                    <a:pt x="79801" y="13066"/>
                  </a:lnTo>
                  <a:lnTo>
                    <a:pt x="90454" y="9335"/>
                  </a:lnTo>
                  <a:lnTo>
                    <a:pt x="98482" y="9558"/>
                  </a:lnTo>
                  <a:lnTo>
                    <a:pt x="101611" y="10605"/>
                  </a:lnTo>
                  <a:lnTo>
                    <a:pt x="106969" y="19295"/>
                  </a:lnTo>
                  <a:lnTo>
                    <a:pt x="117627" y="55196"/>
                  </a:lnTo>
                  <a:lnTo>
                    <a:pt x="12056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257"/>
            <p:cNvSpPr/>
            <p:nvPr>
              <p:custDataLst>
                <p:tags r:id="rId68"/>
              </p:custDataLst>
            </p:nvPr>
          </p:nvSpPr>
          <p:spPr>
            <a:xfrm>
              <a:off x="7338175" y="3700267"/>
              <a:ext cx="52006" cy="88910"/>
            </a:xfrm>
            <a:custGeom>
              <a:avLst/>
              <a:gdLst/>
              <a:ahLst/>
              <a:cxnLst/>
              <a:rect l="0" t="0" r="0" b="0"/>
              <a:pathLst>
                <a:path w="52006" h="88910">
                  <a:moveTo>
                    <a:pt x="40525" y="39883"/>
                  </a:moveTo>
                  <a:lnTo>
                    <a:pt x="40525" y="39883"/>
                  </a:lnTo>
                  <a:lnTo>
                    <a:pt x="34436" y="39883"/>
                  </a:lnTo>
                  <a:lnTo>
                    <a:pt x="37624" y="39883"/>
                  </a:lnTo>
                  <a:lnTo>
                    <a:pt x="41116" y="36120"/>
                  </a:lnTo>
                  <a:lnTo>
                    <a:pt x="50481" y="21879"/>
                  </a:lnTo>
                  <a:lnTo>
                    <a:pt x="52005" y="12126"/>
                  </a:lnTo>
                  <a:lnTo>
                    <a:pt x="50801" y="4498"/>
                  </a:lnTo>
                  <a:lnTo>
                    <a:pt x="49493" y="1476"/>
                  </a:lnTo>
                  <a:lnTo>
                    <a:pt x="47914" y="168"/>
                  </a:lnTo>
                  <a:lnTo>
                    <a:pt x="46157" y="0"/>
                  </a:lnTo>
                  <a:lnTo>
                    <a:pt x="44280" y="594"/>
                  </a:lnTo>
                  <a:lnTo>
                    <a:pt x="30422" y="18168"/>
                  </a:lnTo>
                  <a:lnTo>
                    <a:pt x="5884" y="63600"/>
                  </a:lnTo>
                  <a:lnTo>
                    <a:pt x="0" y="78268"/>
                  </a:lnTo>
                  <a:lnTo>
                    <a:pt x="877" y="84695"/>
                  </a:lnTo>
                  <a:lnTo>
                    <a:pt x="3509" y="86691"/>
                  </a:lnTo>
                  <a:lnTo>
                    <a:pt x="12079" y="88909"/>
                  </a:lnTo>
                  <a:lnTo>
                    <a:pt x="22943" y="86131"/>
                  </a:lnTo>
                  <a:lnTo>
                    <a:pt x="40525" y="77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258"/>
            <p:cNvSpPr/>
            <p:nvPr>
              <p:custDataLst>
                <p:tags r:id="rId69"/>
              </p:custDataLst>
            </p:nvPr>
          </p:nvSpPr>
          <p:spPr>
            <a:xfrm>
              <a:off x="7424984" y="3686280"/>
              <a:ext cx="183182" cy="136421"/>
            </a:xfrm>
            <a:custGeom>
              <a:avLst/>
              <a:gdLst/>
              <a:ahLst/>
              <a:cxnLst/>
              <a:rect l="0" t="0" r="0" b="0"/>
              <a:pathLst>
                <a:path w="183182" h="136421">
                  <a:moveTo>
                    <a:pt x="61666" y="9420"/>
                  </a:moveTo>
                  <a:lnTo>
                    <a:pt x="61666" y="9420"/>
                  </a:lnTo>
                  <a:lnTo>
                    <a:pt x="52827" y="582"/>
                  </a:lnTo>
                  <a:lnTo>
                    <a:pt x="50129" y="0"/>
                  </a:lnTo>
                  <a:lnTo>
                    <a:pt x="28257" y="5897"/>
                  </a:lnTo>
                  <a:lnTo>
                    <a:pt x="18359" y="15380"/>
                  </a:lnTo>
                  <a:lnTo>
                    <a:pt x="9963" y="29708"/>
                  </a:lnTo>
                  <a:lnTo>
                    <a:pt x="705" y="65769"/>
                  </a:lnTo>
                  <a:lnTo>
                    <a:pt x="0" y="81031"/>
                  </a:lnTo>
                  <a:lnTo>
                    <a:pt x="2038" y="90165"/>
                  </a:lnTo>
                  <a:lnTo>
                    <a:pt x="7178" y="96577"/>
                  </a:lnTo>
                  <a:lnTo>
                    <a:pt x="10524" y="99275"/>
                  </a:lnTo>
                  <a:lnTo>
                    <a:pt x="14166" y="99662"/>
                  </a:lnTo>
                  <a:lnTo>
                    <a:pt x="21975" y="96329"/>
                  </a:lnTo>
                  <a:lnTo>
                    <a:pt x="37781" y="82692"/>
                  </a:lnTo>
                  <a:lnTo>
                    <a:pt x="43524" y="74676"/>
                  </a:lnTo>
                  <a:lnTo>
                    <a:pt x="48647" y="50465"/>
                  </a:lnTo>
                  <a:lnTo>
                    <a:pt x="48871" y="53958"/>
                  </a:lnTo>
                  <a:lnTo>
                    <a:pt x="49663" y="71052"/>
                  </a:lnTo>
                  <a:lnTo>
                    <a:pt x="52333" y="78205"/>
                  </a:lnTo>
                  <a:lnTo>
                    <a:pt x="54033" y="80676"/>
                  </a:lnTo>
                  <a:lnTo>
                    <a:pt x="57803" y="83422"/>
                  </a:lnTo>
                  <a:lnTo>
                    <a:pt x="67263" y="84969"/>
                  </a:lnTo>
                  <a:lnTo>
                    <a:pt x="71042" y="83069"/>
                  </a:lnTo>
                  <a:lnTo>
                    <a:pt x="94907" y="58158"/>
                  </a:lnTo>
                  <a:lnTo>
                    <a:pt x="102481" y="45419"/>
                  </a:lnTo>
                  <a:lnTo>
                    <a:pt x="105638" y="30981"/>
                  </a:lnTo>
                  <a:lnTo>
                    <a:pt x="105903" y="33349"/>
                  </a:lnTo>
                  <a:lnTo>
                    <a:pt x="106107" y="77722"/>
                  </a:lnTo>
                  <a:lnTo>
                    <a:pt x="106116" y="103494"/>
                  </a:lnTo>
                  <a:lnTo>
                    <a:pt x="106821" y="93593"/>
                  </a:lnTo>
                  <a:lnTo>
                    <a:pt x="117653" y="56146"/>
                  </a:lnTo>
                  <a:lnTo>
                    <a:pt x="136153" y="31165"/>
                  </a:lnTo>
                  <a:lnTo>
                    <a:pt x="144395" y="26140"/>
                  </a:lnTo>
                  <a:lnTo>
                    <a:pt x="148569" y="24800"/>
                  </a:lnTo>
                  <a:lnTo>
                    <a:pt x="152763" y="25318"/>
                  </a:lnTo>
                  <a:lnTo>
                    <a:pt x="161185" y="29656"/>
                  </a:lnTo>
                  <a:lnTo>
                    <a:pt x="173860" y="46774"/>
                  </a:lnTo>
                  <a:lnTo>
                    <a:pt x="183181" y="69720"/>
                  </a:lnTo>
                  <a:lnTo>
                    <a:pt x="182917" y="111156"/>
                  </a:lnTo>
                  <a:lnTo>
                    <a:pt x="182316" y="136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259"/>
            <p:cNvSpPr/>
            <p:nvPr>
              <p:custDataLst>
                <p:tags r:id="rId70"/>
              </p:custDataLst>
            </p:nvPr>
          </p:nvSpPr>
          <p:spPr>
            <a:xfrm>
              <a:off x="6777449" y="4133016"/>
              <a:ext cx="575464" cy="539094"/>
            </a:xfrm>
            <a:custGeom>
              <a:avLst/>
              <a:gdLst/>
              <a:ahLst/>
              <a:cxnLst/>
              <a:rect l="0" t="0" r="0" b="0"/>
              <a:pathLst>
                <a:path w="575464" h="539094">
                  <a:moveTo>
                    <a:pt x="417101" y="127834"/>
                  </a:moveTo>
                  <a:lnTo>
                    <a:pt x="417101" y="127834"/>
                  </a:lnTo>
                  <a:lnTo>
                    <a:pt x="425939" y="110157"/>
                  </a:lnTo>
                  <a:lnTo>
                    <a:pt x="426203" y="98341"/>
                  </a:lnTo>
                  <a:lnTo>
                    <a:pt x="420504" y="75821"/>
                  </a:lnTo>
                  <a:lnTo>
                    <a:pt x="412263" y="59562"/>
                  </a:lnTo>
                  <a:lnTo>
                    <a:pt x="391051" y="35952"/>
                  </a:lnTo>
                  <a:lnTo>
                    <a:pt x="350755" y="14617"/>
                  </a:lnTo>
                  <a:lnTo>
                    <a:pt x="312776" y="4918"/>
                  </a:lnTo>
                  <a:lnTo>
                    <a:pt x="272125" y="3926"/>
                  </a:lnTo>
                  <a:lnTo>
                    <a:pt x="235151" y="9982"/>
                  </a:lnTo>
                  <a:lnTo>
                    <a:pt x="187681" y="28041"/>
                  </a:lnTo>
                  <a:lnTo>
                    <a:pt x="153529" y="49190"/>
                  </a:lnTo>
                  <a:lnTo>
                    <a:pt x="121067" y="86814"/>
                  </a:lnTo>
                  <a:lnTo>
                    <a:pt x="95848" y="130340"/>
                  </a:lnTo>
                  <a:lnTo>
                    <a:pt x="74970" y="174516"/>
                  </a:lnTo>
                  <a:lnTo>
                    <a:pt x="55378" y="218885"/>
                  </a:lnTo>
                  <a:lnTo>
                    <a:pt x="36168" y="263311"/>
                  </a:lnTo>
                  <a:lnTo>
                    <a:pt x="17071" y="307754"/>
                  </a:lnTo>
                  <a:lnTo>
                    <a:pt x="4749" y="352201"/>
                  </a:lnTo>
                  <a:lnTo>
                    <a:pt x="0" y="396651"/>
                  </a:lnTo>
                  <a:lnTo>
                    <a:pt x="8707" y="437729"/>
                  </a:lnTo>
                  <a:lnTo>
                    <a:pt x="22749" y="460064"/>
                  </a:lnTo>
                  <a:lnTo>
                    <a:pt x="52371" y="486622"/>
                  </a:lnTo>
                  <a:lnTo>
                    <a:pt x="91722" y="507897"/>
                  </a:lnTo>
                  <a:lnTo>
                    <a:pt x="123616" y="519707"/>
                  </a:lnTo>
                  <a:lnTo>
                    <a:pt x="158957" y="527307"/>
                  </a:lnTo>
                  <a:lnTo>
                    <a:pt x="197713" y="533036"/>
                  </a:lnTo>
                  <a:lnTo>
                    <a:pt x="237751" y="537230"/>
                  </a:lnTo>
                  <a:lnTo>
                    <a:pt x="276711" y="539093"/>
                  </a:lnTo>
                  <a:lnTo>
                    <a:pt x="313314" y="538040"/>
                  </a:lnTo>
                  <a:lnTo>
                    <a:pt x="347690" y="535220"/>
                  </a:lnTo>
                  <a:lnTo>
                    <a:pt x="394104" y="528254"/>
                  </a:lnTo>
                  <a:lnTo>
                    <a:pt x="434276" y="512707"/>
                  </a:lnTo>
                  <a:lnTo>
                    <a:pt x="468834" y="488422"/>
                  </a:lnTo>
                  <a:lnTo>
                    <a:pt x="501416" y="450183"/>
                  </a:lnTo>
                  <a:lnTo>
                    <a:pt x="532708" y="402713"/>
                  </a:lnTo>
                  <a:lnTo>
                    <a:pt x="551266" y="367124"/>
                  </a:lnTo>
                  <a:lnTo>
                    <a:pt x="565159" y="328259"/>
                  </a:lnTo>
                  <a:lnTo>
                    <a:pt x="573921" y="286762"/>
                  </a:lnTo>
                  <a:lnTo>
                    <a:pt x="575463" y="242448"/>
                  </a:lnTo>
                  <a:lnTo>
                    <a:pt x="574181" y="216943"/>
                  </a:lnTo>
                  <a:lnTo>
                    <a:pt x="571916" y="189357"/>
                  </a:lnTo>
                  <a:lnTo>
                    <a:pt x="568993" y="160382"/>
                  </a:lnTo>
                  <a:lnTo>
                    <a:pt x="562812" y="134717"/>
                  </a:lnTo>
                  <a:lnTo>
                    <a:pt x="544656" y="89265"/>
                  </a:lnTo>
                  <a:lnTo>
                    <a:pt x="516831" y="55424"/>
                  </a:lnTo>
                  <a:lnTo>
                    <a:pt x="483298" y="30035"/>
                  </a:lnTo>
                  <a:lnTo>
                    <a:pt x="447227" y="11696"/>
                  </a:lnTo>
                  <a:lnTo>
                    <a:pt x="411911" y="2134"/>
                  </a:lnTo>
                  <a:lnTo>
                    <a:pt x="376693" y="0"/>
                  </a:lnTo>
                  <a:lnTo>
                    <a:pt x="339875" y="6108"/>
                  </a:lnTo>
                  <a:lnTo>
                    <a:pt x="309871" y="21522"/>
                  </a:lnTo>
                  <a:lnTo>
                    <a:pt x="296931" y="31559"/>
                  </a:lnTo>
                  <a:lnTo>
                    <a:pt x="278790" y="59646"/>
                  </a:lnTo>
                  <a:lnTo>
                    <a:pt x="258351" y="108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260"/>
            <p:cNvSpPr/>
            <p:nvPr>
              <p:custDataLst>
                <p:tags r:id="rId71"/>
              </p:custDataLst>
            </p:nvPr>
          </p:nvSpPr>
          <p:spPr>
            <a:xfrm>
              <a:off x="7505752" y="4355587"/>
              <a:ext cx="132418" cy="274592"/>
            </a:xfrm>
            <a:custGeom>
              <a:avLst/>
              <a:gdLst/>
              <a:ahLst/>
              <a:cxnLst/>
              <a:rect l="0" t="0" r="0" b="0"/>
              <a:pathLst>
                <a:path w="132418" h="274592">
                  <a:moveTo>
                    <a:pt x="114248" y="38613"/>
                  </a:moveTo>
                  <a:lnTo>
                    <a:pt x="114248" y="38613"/>
                  </a:lnTo>
                  <a:lnTo>
                    <a:pt x="119317" y="32838"/>
                  </a:lnTo>
                  <a:lnTo>
                    <a:pt x="123087" y="26404"/>
                  </a:lnTo>
                  <a:lnTo>
                    <a:pt x="123668" y="22712"/>
                  </a:lnTo>
                  <a:lnTo>
                    <a:pt x="122433" y="14847"/>
                  </a:lnTo>
                  <a:lnTo>
                    <a:pt x="115769" y="6648"/>
                  </a:lnTo>
                  <a:lnTo>
                    <a:pt x="111029" y="2487"/>
                  </a:lnTo>
                  <a:lnTo>
                    <a:pt x="105046" y="417"/>
                  </a:lnTo>
                  <a:lnTo>
                    <a:pt x="90873" y="0"/>
                  </a:lnTo>
                  <a:lnTo>
                    <a:pt x="67027" y="7103"/>
                  </a:lnTo>
                  <a:lnTo>
                    <a:pt x="42087" y="24886"/>
                  </a:lnTo>
                  <a:lnTo>
                    <a:pt x="30907" y="41920"/>
                  </a:lnTo>
                  <a:lnTo>
                    <a:pt x="26937" y="51401"/>
                  </a:lnTo>
                  <a:lnTo>
                    <a:pt x="26289" y="67580"/>
                  </a:lnTo>
                  <a:lnTo>
                    <a:pt x="28092" y="74858"/>
                  </a:lnTo>
                  <a:lnTo>
                    <a:pt x="31411" y="80415"/>
                  </a:lnTo>
                  <a:lnTo>
                    <a:pt x="40742" y="88471"/>
                  </a:lnTo>
                  <a:lnTo>
                    <a:pt x="53827" y="90640"/>
                  </a:lnTo>
                  <a:lnTo>
                    <a:pt x="69050" y="88548"/>
                  </a:lnTo>
                  <a:lnTo>
                    <a:pt x="112826" y="68505"/>
                  </a:lnTo>
                  <a:lnTo>
                    <a:pt x="130324" y="59230"/>
                  </a:lnTo>
                  <a:lnTo>
                    <a:pt x="131314" y="60119"/>
                  </a:lnTo>
                  <a:lnTo>
                    <a:pt x="132417" y="64869"/>
                  </a:lnTo>
                  <a:lnTo>
                    <a:pt x="129849" y="111976"/>
                  </a:lnTo>
                  <a:lnTo>
                    <a:pt x="121065" y="147604"/>
                  </a:lnTo>
                  <a:lnTo>
                    <a:pt x="112897" y="191713"/>
                  </a:lnTo>
                  <a:lnTo>
                    <a:pt x="102637" y="230418"/>
                  </a:lnTo>
                  <a:lnTo>
                    <a:pt x="87289" y="257487"/>
                  </a:lnTo>
                  <a:lnTo>
                    <a:pt x="75455" y="268299"/>
                  </a:lnTo>
                  <a:lnTo>
                    <a:pt x="69336" y="272171"/>
                  </a:lnTo>
                  <a:lnTo>
                    <a:pt x="53129" y="274591"/>
                  </a:lnTo>
                  <a:lnTo>
                    <a:pt x="43869" y="274248"/>
                  </a:lnTo>
                  <a:lnTo>
                    <a:pt x="27935" y="268223"/>
                  </a:lnTo>
                  <a:lnTo>
                    <a:pt x="8946" y="252931"/>
                  </a:lnTo>
                  <a:lnTo>
                    <a:pt x="3829" y="247108"/>
                  </a:lnTo>
                  <a:lnTo>
                    <a:pt x="1125" y="241110"/>
                  </a:lnTo>
                  <a:lnTo>
                    <a:pt x="0" y="228801"/>
                  </a:lnTo>
                  <a:lnTo>
                    <a:pt x="7497" y="216274"/>
                  </a:lnTo>
                  <a:lnTo>
                    <a:pt x="25348" y="197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261"/>
            <p:cNvSpPr/>
            <p:nvPr>
              <p:custDataLst>
                <p:tags r:id="rId72"/>
              </p:custDataLst>
            </p:nvPr>
          </p:nvSpPr>
          <p:spPr>
            <a:xfrm>
              <a:off x="7686180" y="4326422"/>
              <a:ext cx="401597" cy="148442"/>
            </a:xfrm>
            <a:custGeom>
              <a:avLst/>
              <a:gdLst/>
              <a:ahLst/>
              <a:cxnLst/>
              <a:rect l="0" t="0" r="0" b="0"/>
              <a:pathLst>
                <a:path w="401597" h="148442">
                  <a:moveTo>
                    <a:pt x="3670" y="80478"/>
                  </a:moveTo>
                  <a:lnTo>
                    <a:pt x="3670" y="80478"/>
                  </a:lnTo>
                  <a:lnTo>
                    <a:pt x="299" y="70365"/>
                  </a:lnTo>
                  <a:lnTo>
                    <a:pt x="525" y="59755"/>
                  </a:lnTo>
                  <a:lnTo>
                    <a:pt x="3486" y="43395"/>
                  </a:lnTo>
                  <a:lnTo>
                    <a:pt x="0" y="86467"/>
                  </a:lnTo>
                  <a:lnTo>
                    <a:pt x="4617" y="120048"/>
                  </a:lnTo>
                  <a:lnTo>
                    <a:pt x="10301" y="134300"/>
                  </a:lnTo>
                  <a:lnTo>
                    <a:pt x="12324" y="137526"/>
                  </a:lnTo>
                  <a:lnTo>
                    <a:pt x="14378" y="138266"/>
                  </a:lnTo>
                  <a:lnTo>
                    <a:pt x="16453" y="137347"/>
                  </a:lnTo>
                  <a:lnTo>
                    <a:pt x="20640" y="132564"/>
                  </a:lnTo>
                  <a:lnTo>
                    <a:pt x="46604" y="95031"/>
                  </a:lnTo>
                  <a:lnTo>
                    <a:pt x="47815" y="96530"/>
                  </a:lnTo>
                  <a:lnTo>
                    <a:pt x="56709" y="112263"/>
                  </a:lnTo>
                  <a:lnTo>
                    <a:pt x="75216" y="132539"/>
                  </a:lnTo>
                  <a:lnTo>
                    <a:pt x="96443" y="143960"/>
                  </a:lnTo>
                  <a:lnTo>
                    <a:pt x="113865" y="148441"/>
                  </a:lnTo>
                  <a:lnTo>
                    <a:pt x="125318" y="145727"/>
                  </a:lnTo>
                  <a:lnTo>
                    <a:pt x="141784" y="136265"/>
                  </a:lnTo>
                  <a:lnTo>
                    <a:pt x="151132" y="127144"/>
                  </a:lnTo>
                  <a:lnTo>
                    <a:pt x="163622" y="105437"/>
                  </a:lnTo>
                  <a:lnTo>
                    <a:pt x="170694" y="77682"/>
                  </a:lnTo>
                  <a:lnTo>
                    <a:pt x="169162" y="44214"/>
                  </a:lnTo>
                  <a:lnTo>
                    <a:pt x="166915" y="41485"/>
                  </a:lnTo>
                  <a:lnTo>
                    <a:pt x="158774" y="38453"/>
                  </a:lnTo>
                  <a:lnTo>
                    <a:pt x="149981" y="38987"/>
                  </a:lnTo>
                  <a:lnTo>
                    <a:pt x="145661" y="40117"/>
                  </a:lnTo>
                  <a:lnTo>
                    <a:pt x="137097" y="48899"/>
                  </a:lnTo>
                  <a:lnTo>
                    <a:pt x="129999" y="62210"/>
                  </a:lnTo>
                  <a:lnTo>
                    <a:pt x="125068" y="98655"/>
                  </a:lnTo>
                  <a:lnTo>
                    <a:pt x="127913" y="118319"/>
                  </a:lnTo>
                  <a:lnTo>
                    <a:pt x="130948" y="123345"/>
                  </a:lnTo>
                  <a:lnTo>
                    <a:pt x="139966" y="130809"/>
                  </a:lnTo>
                  <a:lnTo>
                    <a:pt x="151029" y="134598"/>
                  </a:lnTo>
                  <a:lnTo>
                    <a:pt x="163002" y="135575"/>
                  </a:lnTo>
                  <a:lnTo>
                    <a:pt x="181642" y="131454"/>
                  </a:lnTo>
                  <a:lnTo>
                    <a:pt x="205022" y="117776"/>
                  </a:lnTo>
                  <a:lnTo>
                    <a:pt x="226809" y="98115"/>
                  </a:lnTo>
                  <a:lnTo>
                    <a:pt x="235252" y="82437"/>
                  </a:lnTo>
                  <a:lnTo>
                    <a:pt x="249143" y="38638"/>
                  </a:lnTo>
                  <a:lnTo>
                    <a:pt x="251192" y="20853"/>
                  </a:lnTo>
                  <a:lnTo>
                    <a:pt x="250529" y="19561"/>
                  </a:lnTo>
                  <a:lnTo>
                    <a:pt x="249382" y="18700"/>
                  </a:lnTo>
                  <a:lnTo>
                    <a:pt x="247911" y="18126"/>
                  </a:lnTo>
                  <a:lnTo>
                    <a:pt x="246224" y="18449"/>
                  </a:lnTo>
                  <a:lnTo>
                    <a:pt x="242470" y="20689"/>
                  </a:lnTo>
                  <a:lnTo>
                    <a:pt x="241187" y="22980"/>
                  </a:lnTo>
                  <a:lnTo>
                    <a:pt x="239761" y="29288"/>
                  </a:lnTo>
                  <a:lnTo>
                    <a:pt x="241008" y="36795"/>
                  </a:lnTo>
                  <a:lnTo>
                    <a:pt x="259305" y="80756"/>
                  </a:lnTo>
                  <a:lnTo>
                    <a:pt x="263744" y="118036"/>
                  </a:lnTo>
                  <a:lnTo>
                    <a:pt x="263192" y="126098"/>
                  </a:lnTo>
                  <a:lnTo>
                    <a:pt x="258537" y="139341"/>
                  </a:lnTo>
                  <a:lnTo>
                    <a:pt x="257542" y="139475"/>
                  </a:lnTo>
                  <a:lnTo>
                    <a:pt x="254555" y="135862"/>
                  </a:lnTo>
                  <a:lnTo>
                    <a:pt x="254182" y="133628"/>
                  </a:lnTo>
                  <a:lnTo>
                    <a:pt x="254640" y="131434"/>
                  </a:lnTo>
                  <a:lnTo>
                    <a:pt x="257734" y="126409"/>
                  </a:lnTo>
                  <a:lnTo>
                    <a:pt x="268820" y="115645"/>
                  </a:lnTo>
                  <a:lnTo>
                    <a:pt x="314015" y="90284"/>
                  </a:lnTo>
                  <a:lnTo>
                    <a:pt x="360584" y="61047"/>
                  </a:lnTo>
                  <a:lnTo>
                    <a:pt x="388613" y="31589"/>
                  </a:lnTo>
                  <a:lnTo>
                    <a:pt x="400527" y="8418"/>
                  </a:lnTo>
                  <a:lnTo>
                    <a:pt x="401591" y="4921"/>
                  </a:lnTo>
                  <a:lnTo>
                    <a:pt x="401596" y="2591"/>
                  </a:lnTo>
                  <a:lnTo>
                    <a:pt x="400892" y="1036"/>
                  </a:lnTo>
                  <a:lnTo>
                    <a:pt x="399718" y="0"/>
                  </a:lnTo>
                  <a:lnTo>
                    <a:pt x="397524" y="15"/>
                  </a:lnTo>
                  <a:lnTo>
                    <a:pt x="391324" y="1913"/>
                  </a:lnTo>
                  <a:lnTo>
                    <a:pt x="379899" y="10319"/>
                  </a:lnTo>
                  <a:lnTo>
                    <a:pt x="370949" y="21747"/>
                  </a:lnTo>
                  <a:lnTo>
                    <a:pt x="367199" y="40812"/>
                  </a:lnTo>
                  <a:lnTo>
                    <a:pt x="370084" y="54382"/>
                  </a:lnTo>
                  <a:lnTo>
                    <a:pt x="389530" y="98143"/>
                  </a:lnTo>
                  <a:lnTo>
                    <a:pt x="393180" y="110907"/>
                  </a:lnTo>
                  <a:lnTo>
                    <a:pt x="392450" y="121283"/>
                  </a:lnTo>
                  <a:lnTo>
                    <a:pt x="389857" y="125320"/>
                  </a:lnTo>
                  <a:lnTo>
                    <a:pt x="381331" y="131687"/>
                  </a:lnTo>
                  <a:lnTo>
                    <a:pt x="361259" y="139239"/>
                  </a:lnTo>
                  <a:lnTo>
                    <a:pt x="314820" y="137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262"/>
            <p:cNvSpPr/>
            <p:nvPr>
              <p:custDataLst>
                <p:tags r:id="rId73"/>
              </p:custDataLst>
            </p:nvPr>
          </p:nvSpPr>
          <p:spPr>
            <a:xfrm>
              <a:off x="6529643" y="4824243"/>
              <a:ext cx="530701" cy="530147"/>
            </a:xfrm>
            <a:custGeom>
              <a:avLst/>
              <a:gdLst/>
              <a:ahLst/>
              <a:cxnLst/>
              <a:rect l="0" t="0" r="0" b="0"/>
              <a:pathLst>
                <a:path w="530701" h="530147">
                  <a:moveTo>
                    <a:pt x="468057" y="97007"/>
                  </a:moveTo>
                  <a:lnTo>
                    <a:pt x="468057" y="97007"/>
                  </a:lnTo>
                  <a:lnTo>
                    <a:pt x="461577" y="86162"/>
                  </a:lnTo>
                  <a:lnTo>
                    <a:pt x="421346" y="50970"/>
                  </a:lnTo>
                  <a:lnTo>
                    <a:pt x="382551" y="26843"/>
                  </a:lnTo>
                  <a:lnTo>
                    <a:pt x="337782" y="7470"/>
                  </a:lnTo>
                  <a:lnTo>
                    <a:pt x="297831" y="0"/>
                  </a:lnTo>
                  <a:lnTo>
                    <a:pt x="258870" y="2334"/>
                  </a:lnTo>
                  <a:lnTo>
                    <a:pt x="219103" y="12354"/>
                  </a:lnTo>
                  <a:lnTo>
                    <a:pt x="173611" y="29121"/>
                  </a:lnTo>
                  <a:lnTo>
                    <a:pt x="131988" y="53060"/>
                  </a:lnTo>
                  <a:lnTo>
                    <a:pt x="89394" y="87042"/>
                  </a:lnTo>
                  <a:lnTo>
                    <a:pt x="51766" y="128078"/>
                  </a:lnTo>
                  <a:lnTo>
                    <a:pt x="26976" y="172928"/>
                  </a:lnTo>
                  <a:lnTo>
                    <a:pt x="15434" y="207655"/>
                  </a:lnTo>
                  <a:lnTo>
                    <a:pt x="7482" y="244256"/>
                  </a:lnTo>
                  <a:lnTo>
                    <a:pt x="2302" y="282395"/>
                  </a:lnTo>
                  <a:lnTo>
                    <a:pt x="0" y="322865"/>
                  </a:lnTo>
                  <a:lnTo>
                    <a:pt x="857" y="360607"/>
                  </a:lnTo>
                  <a:lnTo>
                    <a:pt x="3590" y="395490"/>
                  </a:lnTo>
                  <a:lnTo>
                    <a:pt x="11212" y="441484"/>
                  </a:lnTo>
                  <a:lnTo>
                    <a:pt x="30404" y="476671"/>
                  </a:lnTo>
                  <a:lnTo>
                    <a:pt x="45885" y="493641"/>
                  </a:lnTo>
                  <a:lnTo>
                    <a:pt x="80581" y="515095"/>
                  </a:lnTo>
                  <a:lnTo>
                    <a:pt x="118770" y="528115"/>
                  </a:lnTo>
                  <a:lnTo>
                    <a:pt x="149835" y="530146"/>
                  </a:lnTo>
                  <a:lnTo>
                    <a:pt x="184808" y="527285"/>
                  </a:lnTo>
                  <a:lnTo>
                    <a:pt x="221519" y="518959"/>
                  </a:lnTo>
                  <a:lnTo>
                    <a:pt x="260882" y="506320"/>
                  </a:lnTo>
                  <a:lnTo>
                    <a:pt x="301190" y="490591"/>
                  </a:lnTo>
                  <a:lnTo>
                    <a:pt x="340271" y="471841"/>
                  </a:lnTo>
                  <a:lnTo>
                    <a:pt x="376926" y="447984"/>
                  </a:lnTo>
                  <a:lnTo>
                    <a:pt x="412032" y="421625"/>
                  </a:lnTo>
                  <a:lnTo>
                    <a:pt x="446449" y="395798"/>
                  </a:lnTo>
                  <a:lnTo>
                    <a:pt x="490818" y="354087"/>
                  </a:lnTo>
                  <a:lnTo>
                    <a:pt x="517291" y="313819"/>
                  </a:lnTo>
                  <a:lnTo>
                    <a:pt x="530700" y="275078"/>
                  </a:lnTo>
                  <a:lnTo>
                    <a:pt x="529029" y="230045"/>
                  </a:lnTo>
                  <a:lnTo>
                    <a:pt x="519380" y="197528"/>
                  </a:lnTo>
                  <a:lnTo>
                    <a:pt x="504978" y="164966"/>
                  </a:lnTo>
                  <a:lnTo>
                    <a:pt x="477036" y="121690"/>
                  </a:lnTo>
                  <a:lnTo>
                    <a:pt x="437871" y="86674"/>
                  </a:lnTo>
                  <a:lnTo>
                    <a:pt x="406120" y="62745"/>
                  </a:lnTo>
                  <a:lnTo>
                    <a:pt x="390669" y="57085"/>
                  </a:lnTo>
                  <a:lnTo>
                    <a:pt x="347860" y="51073"/>
                  </a:lnTo>
                  <a:lnTo>
                    <a:pt x="328357" y="46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263"/>
            <p:cNvSpPr/>
            <p:nvPr>
              <p:custDataLst>
                <p:tags r:id="rId74"/>
              </p:custDataLst>
            </p:nvPr>
          </p:nvSpPr>
          <p:spPr>
            <a:xfrm>
              <a:off x="7283450" y="5130800"/>
              <a:ext cx="18689" cy="234951"/>
            </a:xfrm>
            <a:custGeom>
              <a:avLst/>
              <a:gdLst/>
              <a:ahLst/>
              <a:cxnLst/>
              <a:rect l="0" t="0" r="0" b="0"/>
              <a:pathLst>
                <a:path w="18689" h="234951">
                  <a:moveTo>
                    <a:pt x="0" y="0"/>
                  </a:moveTo>
                  <a:lnTo>
                    <a:pt x="0" y="0"/>
                  </a:lnTo>
                  <a:lnTo>
                    <a:pt x="6907" y="40181"/>
                  </a:lnTo>
                  <a:lnTo>
                    <a:pt x="12865" y="85048"/>
                  </a:lnTo>
                  <a:lnTo>
                    <a:pt x="16301" y="117527"/>
                  </a:lnTo>
                  <a:lnTo>
                    <a:pt x="17828" y="150776"/>
                  </a:lnTo>
                  <a:lnTo>
                    <a:pt x="18688" y="191116"/>
                  </a:lnTo>
                  <a:lnTo>
                    <a:pt x="1270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264"/>
            <p:cNvSpPr/>
            <p:nvPr>
              <p:custDataLst>
                <p:tags r:id="rId75"/>
              </p:custDataLst>
            </p:nvPr>
          </p:nvSpPr>
          <p:spPr>
            <a:xfrm>
              <a:off x="7385127" y="5073650"/>
              <a:ext cx="12624" cy="254001"/>
            </a:xfrm>
            <a:custGeom>
              <a:avLst/>
              <a:gdLst/>
              <a:ahLst/>
              <a:cxnLst/>
              <a:rect l="0" t="0" r="0" b="0"/>
              <a:pathLst>
                <a:path w="12624" h="254001">
                  <a:moveTo>
                    <a:pt x="6273" y="0"/>
                  </a:moveTo>
                  <a:lnTo>
                    <a:pt x="6273" y="0"/>
                  </a:lnTo>
                  <a:lnTo>
                    <a:pt x="2902" y="6742"/>
                  </a:lnTo>
                  <a:lnTo>
                    <a:pt x="806" y="41274"/>
                  </a:lnTo>
                  <a:lnTo>
                    <a:pt x="315" y="75964"/>
                  </a:lnTo>
                  <a:lnTo>
                    <a:pt x="97" y="113490"/>
                  </a:lnTo>
                  <a:lnTo>
                    <a:pt x="0" y="148982"/>
                  </a:lnTo>
                  <a:lnTo>
                    <a:pt x="1838" y="183571"/>
                  </a:lnTo>
                  <a:lnTo>
                    <a:pt x="6840" y="225371"/>
                  </a:lnTo>
                  <a:lnTo>
                    <a:pt x="12623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265"/>
            <p:cNvSpPr/>
            <p:nvPr>
              <p:custDataLst>
                <p:tags r:id="rId76"/>
              </p:custDataLst>
            </p:nvPr>
          </p:nvSpPr>
          <p:spPr>
            <a:xfrm>
              <a:off x="7211995" y="5162550"/>
              <a:ext cx="242906" cy="38101"/>
            </a:xfrm>
            <a:custGeom>
              <a:avLst/>
              <a:gdLst/>
              <a:ahLst/>
              <a:cxnLst/>
              <a:rect l="0" t="0" r="0" b="0"/>
              <a:pathLst>
                <a:path w="242906" h="38101">
                  <a:moveTo>
                    <a:pt x="14305" y="38100"/>
                  </a:moveTo>
                  <a:lnTo>
                    <a:pt x="14305" y="38100"/>
                  </a:lnTo>
                  <a:lnTo>
                    <a:pt x="0" y="38100"/>
                  </a:lnTo>
                  <a:lnTo>
                    <a:pt x="14223" y="36689"/>
                  </a:lnTo>
                  <a:lnTo>
                    <a:pt x="51126" y="27961"/>
                  </a:lnTo>
                  <a:lnTo>
                    <a:pt x="88996" y="20424"/>
                  </a:lnTo>
                  <a:lnTo>
                    <a:pt x="133578" y="12369"/>
                  </a:lnTo>
                  <a:lnTo>
                    <a:pt x="177382" y="5497"/>
                  </a:lnTo>
                  <a:lnTo>
                    <a:pt x="221609" y="1629"/>
                  </a:lnTo>
                  <a:lnTo>
                    <a:pt x="2429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266"/>
            <p:cNvSpPr/>
            <p:nvPr>
              <p:custDataLst>
                <p:tags r:id="rId77"/>
              </p:custDataLst>
            </p:nvPr>
          </p:nvSpPr>
          <p:spPr>
            <a:xfrm>
              <a:off x="7150100" y="5245100"/>
              <a:ext cx="355601" cy="66872"/>
            </a:xfrm>
            <a:custGeom>
              <a:avLst/>
              <a:gdLst/>
              <a:ahLst/>
              <a:cxnLst/>
              <a:rect l="0" t="0" r="0" b="0"/>
              <a:pathLst>
                <a:path w="355601" h="66872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43945" y="62550"/>
                  </a:lnTo>
                  <a:lnTo>
                    <a:pt x="83031" y="58139"/>
                  </a:lnTo>
                  <a:lnTo>
                    <a:pt x="108271" y="54987"/>
                  </a:lnTo>
                  <a:lnTo>
                    <a:pt x="135680" y="51474"/>
                  </a:lnTo>
                  <a:lnTo>
                    <a:pt x="164536" y="46311"/>
                  </a:lnTo>
                  <a:lnTo>
                    <a:pt x="194357" y="40046"/>
                  </a:lnTo>
                  <a:lnTo>
                    <a:pt x="224821" y="33048"/>
                  </a:lnTo>
                  <a:lnTo>
                    <a:pt x="252892" y="26265"/>
                  </a:lnTo>
                  <a:lnTo>
                    <a:pt x="279367" y="19627"/>
                  </a:lnTo>
                  <a:lnTo>
                    <a:pt x="321718" y="8723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267"/>
            <p:cNvSpPr/>
            <p:nvPr>
              <p:custDataLst>
                <p:tags r:id="rId78"/>
              </p:custDataLst>
            </p:nvPr>
          </p:nvSpPr>
          <p:spPr>
            <a:xfrm>
              <a:off x="7702550" y="5099311"/>
              <a:ext cx="76201" cy="144139"/>
            </a:xfrm>
            <a:custGeom>
              <a:avLst/>
              <a:gdLst/>
              <a:ahLst/>
              <a:cxnLst/>
              <a:rect l="0" t="0" r="0" b="0"/>
              <a:pathLst>
                <a:path w="76201" h="144139">
                  <a:moveTo>
                    <a:pt x="76200" y="6089"/>
                  </a:moveTo>
                  <a:lnTo>
                    <a:pt x="76200" y="6089"/>
                  </a:lnTo>
                  <a:lnTo>
                    <a:pt x="53056" y="622"/>
                  </a:lnTo>
                  <a:lnTo>
                    <a:pt x="36887" y="0"/>
                  </a:lnTo>
                  <a:lnTo>
                    <a:pt x="26743" y="3618"/>
                  </a:lnTo>
                  <a:lnTo>
                    <a:pt x="18236" y="9930"/>
                  </a:lnTo>
                  <a:lnTo>
                    <a:pt x="12103" y="17439"/>
                  </a:lnTo>
                  <a:lnTo>
                    <a:pt x="8907" y="27361"/>
                  </a:lnTo>
                  <a:lnTo>
                    <a:pt x="8192" y="38827"/>
                  </a:lnTo>
                  <a:lnTo>
                    <a:pt x="10226" y="50978"/>
                  </a:lnTo>
                  <a:lnTo>
                    <a:pt x="22080" y="69719"/>
                  </a:lnTo>
                  <a:lnTo>
                    <a:pt x="59511" y="102233"/>
                  </a:lnTo>
                  <a:lnTo>
                    <a:pt x="62252" y="107580"/>
                  </a:lnTo>
                  <a:lnTo>
                    <a:pt x="63416" y="117283"/>
                  </a:lnTo>
                  <a:lnTo>
                    <a:pt x="59699" y="126299"/>
                  </a:lnTo>
                  <a:lnTo>
                    <a:pt x="56733" y="130679"/>
                  </a:lnTo>
                  <a:lnTo>
                    <a:pt x="44030" y="137427"/>
                  </a:lnTo>
                  <a:lnTo>
                    <a:pt x="17242" y="144138"/>
                  </a:lnTo>
                  <a:lnTo>
                    <a:pt x="12905" y="143276"/>
                  </a:lnTo>
                  <a:lnTo>
                    <a:pt x="0" y="133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268"/>
            <p:cNvSpPr/>
            <p:nvPr>
              <p:custDataLst>
                <p:tags r:id="rId79"/>
              </p:custDataLst>
            </p:nvPr>
          </p:nvSpPr>
          <p:spPr>
            <a:xfrm>
              <a:off x="7816589" y="5128573"/>
              <a:ext cx="292362" cy="99207"/>
            </a:xfrm>
            <a:custGeom>
              <a:avLst/>
              <a:gdLst/>
              <a:ahLst/>
              <a:cxnLst/>
              <a:rect l="0" t="0" r="0" b="0"/>
              <a:pathLst>
                <a:path w="292362" h="99207">
                  <a:moveTo>
                    <a:pt x="95511" y="14927"/>
                  </a:moveTo>
                  <a:lnTo>
                    <a:pt x="95511" y="14927"/>
                  </a:lnTo>
                  <a:lnTo>
                    <a:pt x="51352" y="0"/>
                  </a:lnTo>
                  <a:lnTo>
                    <a:pt x="45610" y="36"/>
                  </a:lnTo>
                  <a:lnTo>
                    <a:pt x="35468" y="3840"/>
                  </a:lnTo>
                  <a:lnTo>
                    <a:pt x="18454" y="17287"/>
                  </a:lnTo>
                  <a:lnTo>
                    <a:pt x="3378" y="38047"/>
                  </a:lnTo>
                  <a:lnTo>
                    <a:pt x="0" y="52014"/>
                  </a:lnTo>
                  <a:lnTo>
                    <a:pt x="87" y="58701"/>
                  </a:lnTo>
                  <a:lnTo>
                    <a:pt x="3946" y="69895"/>
                  </a:lnTo>
                  <a:lnTo>
                    <a:pt x="6951" y="74856"/>
                  </a:lnTo>
                  <a:lnTo>
                    <a:pt x="11070" y="78163"/>
                  </a:lnTo>
                  <a:lnTo>
                    <a:pt x="25570" y="82817"/>
                  </a:lnTo>
                  <a:lnTo>
                    <a:pt x="32206" y="83906"/>
                  </a:lnTo>
                  <a:lnTo>
                    <a:pt x="41270" y="80627"/>
                  </a:lnTo>
                  <a:lnTo>
                    <a:pt x="60965" y="67024"/>
                  </a:lnTo>
                  <a:lnTo>
                    <a:pt x="70772" y="54901"/>
                  </a:lnTo>
                  <a:lnTo>
                    <a:pt x="73932" y="46569"/>
                  </a:lnTo>
                  <a:lnTo>
                    <a:pt x="75962" y="36464"/>
                  </a:lnTo>
                  <a:lnTo>
                    <a:pt x="76128" y="36341"/>
                  </a:lnTo>
                  <a:lnTo>
                    <a:pt x="77862" y="71277"/>
                  </a:lnTo>
                  <a:lnTo>
                    <a:pt x="87394" y="82860"/>
                  </a:lnTo>
                  <a:lnTo>
                    <a:pt x="88689" y="82794"/>
                  </a:lnTo>
                  <a:lnTo>
                    <a:pt x="104586" y="72399"/>
                  </a:lnTo>
                  <a:lnTo>
                    <a:pt x="118366" y="56200"/>
                  </a:lnTo>
                  <a:lnTo>
                    <a:pt x="131324" y="37321"/>
                  </a:lnTo>
                  <a:lnTo>
                    <a:pt x="132792" y="36912"/>
                  </a:lnTo>
                  <a:lnTo>
                    <a:pt x="134477" y="37345"/>
                  </a:lnTo>
                  <a:lnTo>
                    <a:pt x="136305" y="38339"/>
                  </a:lnTo>
                  <a:lnTo>
                    <a:pt x="142248" y="49850"/>
                  </a:lnTo>
                  <a:lnTo>
                    <a:pt x="152552" y="90482"/>
                  </a:lnTo>
                  <a:lnTo>
                    <a:pt x="170956" y="49047"/>
                  </a:lnTo>
                  <a:lnTo>
                    <a:pt x="182698" y="31700"/>
                  </a:lnTo>
                  <a:lnTo>
                    <a:pt x="195114" y="20994"/>
                  </a:lnTo>
                  <a:lnTo>
                    <a:pt x="198602" y="19677"/>
                  </a:lnTo>
                  <a:lnTo>
                    <a:pt x="201632" y="19505"/>
                  </a:lnTo>
                  <a:lnTo>
                    <a:pt x="204359" y="20096"/>
                  </a:lnTo>
                  <a:lnTo>
                    <a:pt x="211151" y="26396"/>
                  </a:lnTo>
                  <a:lnTo>
                    <a:pt x="221026" y="41844"/>
                  </a:lnTo>
                  <a:lnTo>
                    <a:pt x="226539" y="57945"/>
                  </a:lnTo>
                  <a:lnTo>
                    <a:pt x="228535" y="65796"/>
                  </a:lnTo>
                  <a:lnTo>
                    <a:pt x="230055" y="67889"/>
                  </a:lnTo>
                  <a:lnTo>
                    <a:pt x="231773" y="69285"/>
                  </a:lnTo>
                  <a:lnTo>
                    <a:pt x="232920" y="69510"/>
                  </a:lnTo>
                  <a:lnTo>
                    <a:pt x="233683" y="68954"/>
                  </a:lnTo>
                  <a:lnTo>
                    <a:pt x="234192" y="67879"/>
                  </a:lnTo>
                  <a:lnTo>
                    <a:pt x="233827" y="66456"/>
                  </a:lnTo>
                  <a:lnTo>
                    <a:pt x="231538" y="62994"/>
                  </a:lnTo>
                  <a:lnTo>
                    <a:pt x="231932" y="55340"/>
                  </a:lnTo>
                  <a:lnTo>
                    <a:pt x="237933" y="33179"/>
                  </a:lnTo>
                  <a:lnTo>
                    <a:pt x="243712" y="24686"/>
                  </a:lnTo>
                  <a:lnTo>
                    <a:pt x="250983" y="19264"/>
                  </a:lnTo>
                  <a:lnTo>
                    <a:pt x="258918" y="16855"/>
                  </a:lnTo>
                  <a:lnTo>
                    <a:pt x="262305" y="18329"/>
                  </a:lnTo>
                  <a:lnTo>
                    <a:pt x="267949" y="25611"/>
                  </a:lnTo>
                  <a:lnTo>
                    <a:pt x="276615" y="52603"/>
                  </a:lnTo>
                  <a:lnTo>
                    <a:pt x="281364" y="94580"/>
                  </a:lnTo>
                  <a:lnTo>
                    <a:pt x="282913" y="97662"/>
                  </a:lnTo>
                  <a:lnTo>
                    <a:pt x="284651" y="99011"/>
                  </a:lnTo>
                  <a:lnTo>
                    <a:pt x="286516" y="99206"/>
                  </a:lnTo>
                  <a:lnTo>
                    <a:pt x="292361" y="97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269"/>
            <p:cNvSpPr/>
            <p:nvPr>
              <p:custDataLst>
                <p:tags r:id="rId80"/>
              </p:custDataLst>
            </p:nvPr>
          </p:nvSpPr>
          <p:spPr>
            <a:xfrm>
              <a:off x="8166471" y="5110647"/>
              <a:ext cx="116950" cy="287890"/>
            </a:xfrm>
            <a:custGeom>
              <a:avLst/>
              <a:gdLst/>
              <a:ahLst/>
              <a:cxnLst/>
              <a:rect l="0" t="0" r="0" b="0"/>
              <a:pathLst>
                <a:path w="116950" h="287890">
                  <a:moveTo>
                    <a:pt x="44079" y="51903"/>
                  </a:moveTo>
                  <a:lnTo>
                    <a:pt x="44079" y="51903"/>
                  </a:lnTo>
                  <a:lnTo>
                    <a:pt x="37337" y="62016"/>
                  </a:lnTo>
                  <a:lnTo>
                    <a:pt x="31850" y="100311"/>
                  </a:lnTo>
                  <a:lnTo>
                    <a:pt x="26658" y="141897"/>
                  </a:lnTo>
                  <a:lnTo>
                    <a:pt x="22696" y="175862"/>
                  </a:lnTo>
                  <a:lnTo>
                    <a:pt x="18583" y="210242"/>
                  </a:lnTo>
                  <a:lnTo>
                    <a:pt x="12300" y="257568"/>
                  </a:lnTo>
                  <a:lnTo>
                    <a:pt x="8083" y="280187"/>
                  </a:lnTo>
                  <a:lnTo>
                    <a:pt x="5970" y="285231"/>
                  </a:lnTo>
                  <a:lnTo>
                    <a:pt x="3857" y="287889"/>
                  </a:lnTo>
                  <a:lnTo>
                    <a:pt x="2447" y="286132"/>
                  </a:lnTo>
                  <a:lnTo>
                    <a:pt x="0" y="241803"/>
                  </a:lnTo>
                  <a:lnTo>
                    <a:pt x="3557" y="205447"/>
                  </a:lnTo>
                  <a:lnTo>
                    <a:pt x="10546" y="160361"/>
                  </a:lnTo>
                  <a:lnTo>
                    <a:pt x="15374" y="135498"/>
                  </a:lnTo>
                  <a:lnTo>
                    <a:pt x="26382" y="88351"/>
                  </a:lnTo>
                  <a:lnTo>
                    <a:pt x="44479" y="40830"/>
                  </a:lnTo>
                  <a:lnTo>
                    <a:pt x="56957" y="23228"/>
                  </a:lnTo>
                  <a:lnTo>
                    <a:pt x="75881" y="8756"/>
                  </a:lnTo>
                  <a:lnTo>
                    <a:pt x="94894" y="0"/>
                  </a:lnTo>
                  <a:lnTo>
                    <a:pt x="100534" y="368"/>
                  </a:lnTo>
                  <a:lnTo>
                    <a:pt x="110563" y="6420"/>
                  </a:lnTo>
                  <a:lnTo>
                    <a:pt x="115961" y="19929"/>
                  </a:lnTo>
                  <a:lnTo>
                    <a:pt x="116949" y="37693"/>
                  </a:lnTo>
                  <a:lnTo>
                    <a:pt x="108865" y="66821"/>
                  </a:lnTo>
                  <a:lnTo>
                    <a:pt x="93378" y="92228"/>
                  </a:lnTo>
                  <a:lnTo>
                    <a:pt x="69673" y="115443"/>
                  </a:lnTo>
                  <a:lnTo>
                    <a:pt x="66786" y="116135"/>
                  </a:lnTo>
                  <a:lnTo>
                    <a:pt x="64156" y="115185"/>
                  </a:lnTo>
                  <a:lnTo>
                    <a:pt x="56779" y="109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270"/>
            <p:cNvSpPr/>
            <p:nvPr>
              <p:custDataLst>
                <p:tags r:id="rId81"/>
              </p:custDataLst>
            </p:nvPr>
          </p:nvSpPr>
          <p:spPr>
            <a:xfrm>
              <a:off x="8362036" y="4949629"/>
              <a:ext cx="207925" cy="301822"/>
            </a:xfrm>
            <a:custGeom>
              <a:avLst/>
              <a:gdLst/>
              <a:ahLst/>
              <a:cxnLst/>
              <a:rect l="0" t="0" r="0" b="0"/>
              <a:pathLst>
                <a:path w="207925" h="301822">
                  <a:moveTo>
                    <a:pt x="64414" y="3371"/>
                  </a:moveTo>
                  <a:lnTo>
                    <a:pt x="64414" y="3371"/>
                  </a:lnTo>
                  <a:lnTo>
                    <a:pt x="64414" y="0"/>
                  </a:lnTo>
                  <a:lnTo>
                    <a:pt x="45462" y="37281"/>
                  </a:lnTo>
                  <a:lnTo>
                    <a:pt x="32707" y="69007"/>
                  </a:lnTo>
                  <a:lnTo>
                    <a:pt x="19983" y="106626"/>
                  </a:lnTo>
                  <a:lnTo>
                    <a:pt x="7272" y="146864"/>
                  </a:lnTo>
                  <a:lnTo>
                    <a:pt x="212" y="184503"/>
                  </a:lnTo>
                  <a:lnTo>
                    <a:pt x="0" y="229901"/>
                  </a:lnTo>
                  <a:lnTo>
                    <a:pt x="5446" y="249396"/>
                  </a:lnTo>
                  <a:lnTo>
                    <a:pt x="12571" y="260411"/>
                  </a:lnTo>
                  <a:lnTo>
                    <a:pt x="17152" y="262925"/>
                  </a:lnTo>
                  <a:lnTo>
                    <a:pt x="27886" y="263838"/>
                  </a:lnTo>
                  <a:lnTo>
                    <a:pt x="39712" y="258129"/>
                  </a:lnTo>
                  <a:lnTo>
                    <a:pt x="45830" y="253643"/>
                  </a:lnTo>
                  <a:lnTo>
                    <a:pt x="54508" y="237369"/>
                  </a:lnTo>
                  <a:lnTo>
                    <a:pt x="61479" y="202526"/>
                  </a:lnTo>
                  <a:lnTo>
                    <a:pt x="63833" y="163360"/>
                  </a:lnTo>
                  <a:lnTo>
                    <a:pt x="63322" y="160125"/>
                  </a:lnTo>
                  <a:lnTo>
                    <a:pt x="62275" y="159379"/>
                  </a:lnTo>
                  <a:lnTo>
                    <a:pt x="60871" y="160293"/>
                  </a:lnTo>
                  <a:lnTo>
                    <a:pt x="52153" y="171693"/>
                  </a:lnTo>
                  <a:lnTo>
                    <a:pt x="50262" y="186366"/>
                  </a:lnTo>
                  <a:lnTo>
                    <a:pt x="54798" y="221159"/>
                  </a:lnTo>
                  <a:lnTo>
                    <a:pt x="64138" y="236337"/>
                  </a:lnTo>
                  <a:lnTo>
                    <a:pt x="70580" y="243349"/>
                  </a:lnTo>
                  <a:lnTo>
                    <a:pt x="87145" y="253020"/>
                  </a:lnTo>
                  <a:lnTo>
                    <a:pt x="106973" y="258259"/>
                  </a:lnTo>
                  <a:lnTo>
                    <a:pt x="129895" y="258236"/>
                  </a:lnTo>
                  <a:lnTo>
                    <a:pt x="150432" y="252112"/>
                  </a:lnTo>
                  <a:lnTo>
                    <a:pt x="183240" y="230932"/>
                  </a:lnTo>
                  <a:lnTo>
                    <a:pt x="191309" y="211283"/>
                  </a:lnTo>
                  <a:lnTo>
                    <a:pt x="193970" y="174335"/>
                  </a:lnTo>
                  <a:lnTo>
                    <a:pt x="190289" y="145984"/>
                  </a:lnTo>
                  <a:lnTo>
                    <a:pt x="185752" y="128768"/>
                  </a:lnTo>
                  <a:lnTo>
                    <a:pt x="185523" y="128597"/>
                  </a:lnTo>
                  <a:lnTo>
                    <a:pt x="185370" y="129189"/>
                  </a:lnTo>
                  <a:lnTo>
                    <a:pt x="197300" y="166895"/>
                  </a:lnTo>
                  <a:lnTo>
                    <a:pt x="207132" y="213158"/>
                  </a:lnTo>
                  <a:lnTo>
                    <a:pt x="207924" y="253237"/>
                  </a:lnTo>
                  <a:lnTo>
                    <a:pt x="206653" y="260965"/>
                  </a:lnTo>
                  <a:lnTo>
                    <a:pt x="197717" y="275196"/>
                  </a:lnTo>
                  <a:lnTo>
                    <a:pt x="184337" y="287165"/>
                  </a:lnTo>
                  <a:lnTo>
                    <a:pt x="153314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271"/>
            <p:cNvSpPr/>
            <p:nvPr>
              <p:custDataLst>
                <p:tags r:id="rId82"/>
              </p:custDataLst>
            </p:nvPr>
          </p:nvSpPr>
          <p:spPr>
            <a:xfrm>
              <a:off x="6016843" y="4841272"/>
              <a:ext cx="357755" cy="387859"/>
            </a:xfrm>
            <a:custGeom>
              <a:avLst/>
              <a:gdLst/>
              <a:ahLst/>
              <a:cxnLst/>
              <a:rect l="0" t="0" r="0" b="0"/>
              <a:pathLst>
                <a:path w="357755" h="387859">
                  <a:moveTo>
                    <a:pt x="352207" y="35528"/>
                  </a:moveTo>
                  <a:lnTo>
                    <a:pt x="352207" y="35528"/>
                  </a:lnTo>
                  <a:lnTo>
                    <a:pt x="331226" y="16429"/>
                  </a:lnTo>
                  <a:lnTo>
                    <a:pt x="321767" y="11995"/>
                  </a:lnTo>
                  <a:lnTo>
                    <a:pt x="275432" y="3734"/>
                  </a:lnTo>
                  <a:lnTo>
                    <a:pt x="228307" y="764"/>
                  </a:lnTo>
                  <a:lnTo>
                    <a:pt x="184263" y="4766"/>
                  </a:lnTo>
                  <a:lnTo>
                    <a:pt x="152682" y="10567"/>
                  </a:lnTo>
                  <a:lnTo>
                    <a:pt x="107841" y="31111"/>
                  </a:lnTo>
                  <a:lnTo>
                    <a:pt x="68136" y="65499"/>
                  </a:lnTo>
                  <a:lnTo>
                    <a:pt x="44860" y="97532"/>
                  </a:lnTo>
                  <a:lnTo>
                    <a:pt x="26520" y="134817"/>
                  </a:lnTo>
                  <a:lnTo>
                    <a:pt x="12724" y="174907"/>
                  </a:lnTo>
                  <a:lnTo>
                    <a:pt x="4240" y="216243"/>
                  </a:lnTo>
                  <a:lnTo>
                    <a:pt x="0" y="256251"/>
                  </a:lnTo>
                  <a:lnTo>
                    <a:pt x="230" y="294494"/>
                  </a:lnTo>
                  <a:lnTo>
                    <a:pt x="7389" y="330305"/>
                  </a:lnTo>
                  <a:lnTo>
                    <a:pt x="21391" y="357511"/>
                  </a:lnTo>
                  <a:lnTo>
                    <a:pt x="30063" y="368716"/>
                  </a:lnTo>
                  <a:lnTo>
                    <a:pt x="52868" y="383049"/>
                  </a:lnTo>
                  <a:lnTo>
                    <a:pt x="65864" y="387858"/>
                  </a:lnTo>
                  <a:lnTo>
                    <a:pt x="95356" y="387558"/>
                  </a:lnTo>
                  <a:lnTo>
                    <a:pt x="127279" y="378958"/>
                  </a:lnTo>
                  <a:lnTo>
                    <a:pt x="160282" y="363377"/>
                  </a:lnTo>
                  <a:lnTo>
                    <a:pt x="193764" y="344693"/>
                  </a:lnTo>
                  <a:lnTo>
                    <a:pt x="226755" y="324629"/>
                  </a:lnTo>
                  <a:lnTo>
                    <a:pt x="272390" y="292794"/>
                  </a:lnTo>
                  <a:lnTo>
                    <a:pt x="311624" y="256864"/>
                  </a:lnTo>
                  <a:lnTo>
                    <a:pt x="340340" y="220112"/>
                  </a:lnTo>
                  <a:lnTo>
                    <a:pt x="353048" y="197529"/>
                  </a:lnTo>
                  <a:lnTo>
                    <a:pt x="357754" y="171969"/>
                  </a:lnTo>
                  <a:lnTo>
                    <a:pt x="354556" y="126050"/>
                  </a:lnTo>
                  <a:lnTo>
                    <a:pt x="347607" y="91282"/>
                  </a:lnTo>
                  <a:lnTo>
                    <a:pt x="337462" y="57015"/>
                  </a:lnTo>
                  <a:lnTo>
                    <a:pt x="319851" y="22844"/>
                  </a:lnTo>
                  <a:lnTo>
                    <a:pt x="303725" y="8489"/>
                  </a:lnTo>
                  <a:lnTo>
                    <a:pt x="294485" y="2685"/>
                  </a:lnTo>
                  <a:lnTo>
                    <a:pt x="269168" y="0"/>
                  </a:lnTo>
                  <a:lnTo>
                    <a:pt x="238395" y="4921"/>
                  </a:lnTo>
                  <a:lnTo>
                    <a:pt x="203551" y="16515"/>
                  </a:lnTo>
                  <a:lnTo>
                    <a:pt x="165017" y="36721"/>
                  </a:lnTo>
                  <a:lnTo>
                    <a:pt x="104557" y="73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272"/>
            <p:cNvSpPr/>
            <p:nvPr>
              <p:custDataLst>
                <p:tags r:id="rId83"/>
              </p:custDataLst>
            </p:nvPr>
          </p:nvSpPr>
          <p:spPr>
            <a:xfrm>
              <a:off x="6045200" y="51816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0" y="0"/>
                  </a:moveTo>
                  <a:lnTo>
                    <a:pt x="0" y="0"/>
                  </a:lnTo>
                  <a:lnTo>
                    <a:pt x="0" y="44762"/>
                  </a:lnTo>
                  <a:lnTo>
                    <a:pt x="0" y="78691"/>
                  </a:lnTo>
                  <a:lnTo>
                    <a:pt x="1881" y="121051"/>
                  </a:lnTo>
                  <a:lnTo>
                    <a:pt x="3371" y="144201"/>
                  </a:lnTo>
                  <a:lnTo>
                    <a:pt x="5775" y="168806"/>
                  </a:lnTo>
                  <a:lnTo>
                    <a:pt x="8789" y="194382"/>
                  </a:lnTo>
                  <a:lnTo>
                    <a:pt x="12209" y="220604"/>
                  </a:lnTo>
                  <a:lnTo>
                    <a:pt x="14489" y="245848"/>
                  </a:lnTo>
                  <a:lnTo>
                    <a:pt x="16009" y="270437"/>
                  </a:lnTo>
                  <a:lnTo>
                    <a:pt x="17699" y="314222"/>
                  </a:lnTo>
                  <a:lnTo>
                    <a:pt x="19355" y="355883"/>
                  </a:lnTo>
                  <a:lnTo>
                    <a:pt x="2540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273"/>
            <p:cNvSpPr/>
            <p:nvPr>
              <p:custDataLst>
                <p:tags r:id="rId84"/>
              </p:custDataLst>
            </p:nvPr>
          </p:nvSpPr>
          <p:spPr>
            <a:xfrm>
              <a:off x="5966511" y="5467350"/>
              <a:ext cx="104090" cy="76201"/>
            </a:xfrm>
            <a:custGeom>
              <a:avLst/>
              <a:gdLst/>
              <a:ahLst/>
              <a:cxnLst/>
              <a:rect l="0" t="0" r="0" b="0"/>
              <a:pathLst>
                <a:path w="104090" h="76201">
                  <a:moveTo>
                    <a:pt x="8839" y="0"/>
                  </a:moveTo>
                  <a:lnTo>
                    <a:pt x="8839" y="0"/>
                  </a:lnTo>
                  <a:lnTo>
                    <a:pt x="3770" y="5774"/>
                  </a:lnTo>
                  <a:lnTo>
                    <a:pt x="0" y="12209"/>
                  </a:lnTo>
                  <a:lnTo>
                    <a:pt x="124" y="16606"/>
                  </a:lnTo>
                  <a:lnTo>
                    <a:pt x="4025" y="27136"/>
                  </a:lnTo>
                  <a:lnTo>
                    <a:pt x="28167" y="51143"/>
                  </a:lnTo>
                  <a:lnTo>
                    <a:pt x="51881" y="67835"/>
                  </a:lnTo>
                  <a:lnTo>
                    <a:pt x="83298" y="74547"/>
                  </a:lnTo>
                  <a:lnTo>
                    <a:pt x="10408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274"/>
            <p:cNvSpPr/>
            <p:nvPr>
              <p:custDataLst>
                <p:tags r:id="rId85"/>
              </p:custDataLst>
            </p:nvPr>
          </p:nvSpPr>
          <p:spPr>
            <a:xfrm>
              <a:off x="6045200" y="548005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1291" y="10113"/>
                  </a:lnTo>
                  <a:lnTo>
                    <a:pt x="26510" y="5241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275"/>
            <p:cNvSpPr/>
            <p:nvPr>
              <p:custDataLst>
                <p:tags r:id="rId86"/>
              </p:custDataLst>
            </p:nvPr>
          </p:nvSpPr>
          <p:spPr>
            <a:xfrm>
              <a:off x="5770521" y="5744623"/>
              <a:ext cx="84180" cy="200117"/>
            </a:xfrm>
            <a:custGeom>
              <a:avLst/>
              <a:gdLst/>
              <a:ahLst/>
              <a:cxnLst/>
              <a:rect l="0" t="0" r="0" b="0"/>
              <a:pathLst>
                <a:path w="84180" h="200117">
                  <a:moveTo>
                    <a:pt x="84179" y="27527"/>
                  </a:moveTo>
                  <a:lnTo>
                    <a:pt x="84179" y="27527"/>
                  </a:lnTo>
                  <a:lnTo>
                    <a:pt x="75390" y="13712"/>
                  </a:lnTo>
                  <a:lnTo>
                    <a:pt x="67573" y="6571"/>
                  </a:lnTo>
                  <a:lnTo>
                    <a:pt x="57042" y="1044"/>
                  </a:lnTo>
                  <a:lnTo>
                    <a:pt x="47189" y="0"/>
                  </a:lnTo>
                  <a:lnTo>
                    <a:pt x="42586" y="709"/>
                  </a:lnTo>
                  <a:lnTo>
                    <a:pt x="33708" y="5260"/>
                  </a:lnTo>
                  <a:lnTo>
                    <a:pt x="13140" y="23051"/>
                  </a:lnTo>
                  <a:lnTo>
                    <a:pt x="1669" y="44153"/>
                  </a:lnTo>
                  <a:lnTo>
                    <a:pt x="0" y="58200"/>
                  </a:lnTo>
                  <a:lnTo>
                    <a:pt x="543" y="64909"/>
                  </a:lnTo>
                  <a:lnTo>
                    <a:pt x="11419" y="87835"/>
                  </a:lnTo>
                  <a:lnTo>
                    <a:pt x="46381" y="132217"/>
                  </a:lnTo>
                  <a:lnTo>
                    <a:pt x="58477" y="156932"/>
                  </a:lnTo>
                  <a:lnTo>
                    <a:pt x="60291" y="169942"/>
                  </a:lnTo>
                  <a:lnTo>
                    <a:pt x="59786" y="175388"/>
                  </a:lnTo>
                  <a:lnTo>
                    <a:pt x="55464" y="185200"/>
                  </a:lnTo>
                  <a:lnTo>
                    <a:pt x="52335" y="189792"/>
                  </a:lnTo>
                  <a:lnTo>
                    <a:pt x="43215" y="196776"/>
                  </a:lnTo>
                  <a:lnTo>
                    <a:pt x="37820" y="199627"/>
                  </a:lnTo>
                  <a:lnTo>
                    <a:pt x="32812" y="200116"/>
                  </a:lnTo>
                  <a:lnTo>
                    <a:pt x="23484" y="196896"/>
                  </a:lnTo>
                  <a:lnTo>
                    <a:pt x="1629" y="173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276"/>
            <p:cNvSpPr/>
            <p:nvPr>
              <p:custDataLst>
                <p:tags r:id="rId87"/>
              </p:custDataLst>
            </p:nvPr>
          </p:nvSpPr>
          <p:spPr>
            <a:xfrm>
              <a:off x="5884948" y="5801750"/>
              <a:ext cx="90403" cy="116451"/>
            </a:xfrm>
            <a:custGeom>
              <a:avLst/>
              <a:gdLst/>
              <a:ahLst/>
              <a:cxnLst/>
              <a:rect l="0" t="0" r="0" b="0"/>
              <a:pathLst>
                <a:path w="90403" h="116451">
                  <a:moveTo>
                    <a:pt x="77702" y="21200"/>
                  </a:moveTo>
                  <a:lnTo>
                    <a:pt x="77702" y="21200"/>
                  </a:lnTo>
                  <a:lnTo>
                    <a:pt x="62775" y="6272"/>
                  </a:lnTo>
                  <a:lnTo>
                    <a:pt x="49761" y="0"/>
                  </a:lnTo>
                  <a:lnTo>
                    <a:pt x="44258" y="11"/>
                  </a:lnTo>
                  <a:lnTo>
                    <a:pt x="32500" y="3786"/>
                  </a:lnTo>
                  <a:lnTo>
                    <a:pt x="13978" y="17216"/>
                  </a:lnTo>
                  <a:lnTo>
                    <a:pt x="5165" y="30482"/>
                  </a:lnTo>
                  <a:lnTo>
                    <a:pt x="1828" y="37972"/>
                  </a:lnTo>
                  <a:lnTo>
                    <a:pt x="0" y="53820"/>
                  </a:lnTo>
                  <a:lnTo>
                    <a:pt x="2939" y="74844"/>
                  </a:lnTo>
                  <a:lnTo>
                    <a:pt x="4576" y="80246"/>
                  </a:lnTo>
                  <a:lnTo>
                    <a:pt x="10160" y="88130"/>
                  </a:lnTo>
                  <a:lnTo>
                    <a:pt x="13623" y="91219"/>
                  </a:lnTo>
                  <a:lnTo>
                    <a:pt x="18049" y="91869"/>
                  </a:lnTo>
                  <a:lnTo>
                    <a:pt x="28612" y="88827"/>
                  </a:lnTo>
                  <a:lnTo>
                    <a:pt x="43088" y="79181"/>
                  </a:lnTo>
                  <a:lnTo>
                    <a:pt x="52943" y="67385"/>
                  </a:lnTo>
                  <a:lnTo>
                    <a:pt x="56115" y="59131"/>
                  </a:lnTo>
                  <a:lnTo>
                    <a:pt x="58503" y="41867"/>
                  </a:lnTo>
                  <a:lnTo>
                    <a:pt x="63673" y="88960"/>
                  </a:lnTo>
                  <a:lnTo>
                    <a:pt x="64116" y="96007"/>
                  </a:lnTo>
                  <a:lnTo>
                    <a:pt x="65822" y="101410"/>
                  </a:lnTo>
                  <a:lnTo>
                    <a:pt x="71481" y="109295"/>
                  </a:lnTo>
                  <a:lnTo>
                    <a:pt x="78700" y="113270"/>
                  </a:lnTo>
                  <a:lnTo>
                    <a:pt x="90402" y="116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277"/>
            <p:cNvSpPr/>
            <p:nvPr>
              <p:custDataLst>
                <p:tags r:id="rId88"/>
              </p:custDataLst>
            </p:nvPr>
          </p:nvSpPr>
          <p:spPr>
            <a:xfrm>
              <a:off x="6007100" y="5822950"/>
              <a:ext cx="133351" cy="100608"/>
            </a:xfrm>
            <a:custGeom>
              <a:avLst/>
              <a:gdLst/>
              <a:ahLst/>
              <a:cxnLst/>
              <a:rect l="0" t="0" r="0" b="0"/>
              <a:pathLst>
                <a:path w="133351" h="100608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0" y="90286"/>
                  </a:lnTo>
                  <a:lnTo>
                    <a:pt x="0" y="100607"/>
                  </a:lnTo>
                  <a:lnTo>
                    <a:pt x="19773" y="59203"/>
                  </a:lnTo>
                  <a:lnTo>
                    <a:pt x="36126" y="23688"/>
                  </a:lnTo>
                  <a:lnTo>
                    <a:pt x="46395" y="12174"/>
                  </a:lnTo>
                  <a:lnTo>
                    <a:pt x="52097" y="8117"/>
                  </a:lnTo>
                  <a:lnTo>
                    <a:pt x="57309" y="6116"/>
                  </a:lnTo>
                  <a:lnTo>
                    <a:pt x="66863" y="5776"/>
                  </a:lnTo>
                  <a:lnTo>
                    <a:pt x="71386" y="8789"/>
                  </a:lnTo>
                  <a:lnTo>
                    <a:pt x="80176" y="19665"/>
                  </a:lnTo>
                  <a:lnTo>
                    <a:pt x="85023" y="33904"/>
                  </a:lnTo>
                  <a:lnTo>
                    <a:pt x="88672" y="61257"/>
                  </a:lnTo>
                  <a:lnTo>
                    <a:pt x="88043" y="62004"/>
                  </a:lnTo>
                  <a:lnTo>
                    <a:pt x="85462" y="62835"/>
                  </a:lnTo>
                  <a:lnTo>
                    <a:pt x="84491" y="62351"/>
                  </a:lnTo>
                  <a:lnTo>
                    <a:pt x="83844" y="61323"/>
                  </a:lnTo>
                  <a:lnTo>
                    <a:pt x="83125" y="56888"/>
                  </a:lnTo>
                  <a:lnTo>
                    <a:pt x="83426" y="42491"/>
                  </a:lnTo>
                  <a:lnTo>
                    <a:pt x="91411" y="15812"/>
                  </a:lnTo>
                  <a:lnTo>
                    <a:pt x="97484" y="5783"/>
                  </a:lnTo>
                  <a:lnTo>
                    <a:pt x="100267" y="6677"/>
                  </a:lnTo>
                  <a:lnTo>
                    <a:pt x="107123" y="15197"/>
                  </a:lnTo>
                  <a:lnTo>
                    <a:pt x="122508" y="61954"/>
                  </a:lnTo>
                  <a:lnTo>
                    <a:pt x="1333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278"/>
            <p:cNvSpPr/>
            <p:nvPr>
              <p:custDataLst>
                <p:tags r:id="rId89"/>
              </p:custDataLst>
            </p:nvPr>
          </p:nvSpPr>
          <p:spPr>
            <a:xfrm>
              <a:off x="6213237" y="5770327"/>
              <a:ext cx="72602" cy="285294"/>
            </a:xfrm>
            <a:custGeom>
              <a:avLst/>
              <a:gdLst/>
              <a:ahLst/>
              <a:cxnLst/>
              <a:rect l="0" t="0" r="0" b="0"/>
              <a:pathLst>
                <a:path w="72602" h="285294">
                  <a:moveTo>
                    <a:pt x="28813" y="52623"/>
                  </a:moveTo>
                  <a:lnTo>
                    <a:pt x="28813" y="52623"/>
                  </a:lnTo>
                  <a:lnTo>
                    <a:pt x="28108" y="95961"/>
                  </a:lnTo>
                  <a:lnTo>
                    <a:pt x="23744" y="131081"/>
                  </a:lnTo>
                  <a:lnTo>
                    <a:pt x="17981" y="172453"/>
                  </a:lnTo>
                  <a:lnTo>
                    <a:pt x="11807" y="214579"/>
                  </a:lnTo>
                  <a:lnTo>
                    <a:pt x="5279" y="257371"/>
                  </a:lnTo>
                  <a:lnTo>
                    <a:pt x="2084" y="276037"/>
                  </a:lnTo>
                  <a:lnTo>
                    <a:pt x="410" y="279882"/>
                  </a:lnTo>
                  <a:lnTo>
                    <a:pt x="0" y="282446"/>
                  </a:lnTo>
                  <a:lnTo>
                    <a:pt x="432" y="284155"/>
                  </a:lnTo>
                  <a:lnTo>
                    <a:pt x="1426" y="285293"/>
                  </a:lnTo>
                  <a:lnTo>
                    <a:pt x="2794" y="284642"/>
                  </a:lnTo>
                  <a:lnTo>
                    <a:pt x="6195" y="280155"/>
                  </a:lnTo>
                  <a:lnTo>
                    <a:pt x="16201" y="242294"/>
                  </a:lnTo>
                  <a:lnTo>
                    <a:pt x="19679" y="213121"/>
                  </a:lnTo>
                  <a:lnTo>
                    <a:pt x="21225" y="171934"/>
                  </a:lnTo>
                  <a:lnTo>
                    <a:pt x="22343" y="148391"/>
                  </a:lnTo>
                  <a:lnTo>
                    <a:pt x="23794" y="123524"/>
                  </a:lnTo>
                  <a:lnTo>
                    <a:pt x="27994" y="76373"/>
                  </a:lnTo>
                  <a:lnTo>
                    <a:pt x="38291" y="28850"/>
                  </a:lnTo>
                  <a:lnTo>
                    <a:pt x="49574" y="5990"/>
                  </a:lnTo>
                  <a:lnTo>
                    <a:pt x="55207" y="148"/>
                  </a:lnTo>
                  <a:lnTo>
                    <a:pt x="58403" y="0"/>
                  </a:lnTo>
                  <a:lnTo>
                    <a:pt x="65718" y="3600"/>
                  </a:lnTo>
                  <a:lnTo>
                    <a:pt x="69910" y="17429"/>
                  </a:lnTo>
                  <a:lnTo>
                    <a:pt x="72601" y="60801"/>
                  </a:lnTo>
                  <a:lnTo>
                    <a:pt x="67324" y="81423"/>
                  </a:lnTo>
                  <a:lnTo>
                    <a:pt x="52453" y="107018"/>
                  </a:lnTo>
                  <a:lnTo>
                    <a:pt x="28006" y="134679"/>
                  </a:lnTo>
                  <a:lnTo>
                    <a:pt x="21869" y="138482"/>
                  </a:lnTo>
                  <a:lnTo>
                    <a:pt x="19950" y="137379"/>
                  </a:lnTo>
                  <a:lnTo>
                    <a:pt x="16113" y="122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279"/>
            <p:cNvSpPr/>
            <p:nvPr>
              <p:custDataLst>
                <p:tags r:id="rId90"/>
              </p:custDataLst>
            </p:nvPr>
          </p:nvSpPr>
          <p:spPr>
            <a:xfrm>
              <a:off x="6382759" y="5645150"/>
              <a:ext cx="106942" cy="249757"/>
            </a:xfrm>
            <a:custGeom>
              <a:avLst/>
              <a:gdLst/>
              <a:ahLst/>
              <a:cxnLst/>
              <a:rect l="0" t="0" r="0" b="0"/>
              <a:pathLst>
                <a:path w="106942" h="249757">
                  <a:moveTo>
                    <a:pt x="24391" y="0"/>
                  </a:moveTo>
                  <a:lnTo>
                    <a:pt x="24391" y="0"/>
                  </a:lnTo>
                  <a:lnTo>
                    <a:pt x="27762" y="3371"/>
                  </a:lnTo>
                  <a:lnTo>
                    <a:pt x="16533" y="46139"/>
                  </a:lnTo>
                  <a:lnTo>
                    <a:pt x="9610" y="76951"/>
                  </a:lnTo>
                  <a:lnTo>
                    <a:pt x="4181" y="114163"/>
                  </a:lnTo>
                  <a:lnTo>
                    <a:pt x="1297" y="150457"/>
                  </a:lnTo>
                  <a:lnTo>
                    <a:pt x="16" y="183992"/>
                  </a:lnTo>
                  <a:lnTo>
                    <a:pt x="0" y="223849"/>
                  </a:lnTo>
                  <a:lnTo>
                    <a:pt x="4150" y="244439"/>
                  </a:lnTo>
                  <a:lnTo>
                    <a:pt x="7870" y="249751"/>
                  </a:lnTo>
                  <a:lnTo>
                    <a:pt x="9848" y="249756"/>
                  </a:lnTo>
                  <a:lnTo>
                    <a:pt x="11874" y="248349"/>
                  </a:lnTo>
                  <a:lnTo>
                    <a:pt x="23564" y="232580"/>
                  </a:lnTo>
                  <a:lnTo>
                    <a:pt x="35356" y="205085"/>
                  </a:lnTo>
                  <a:lnTo>
                    <a:pt x="41046" y="170127"/>
                  </a:lnTo>
                  <a:lnTo>
                    <a:pt x="39361" y="143071"/>
                  </a:lnTo>
                  <a:lnTo>
                    <a:pt x="36218" y="134143"/>
                  </a:lnTo>
                  <a:lnTo>
                    <a:pt x="34393" y="131762"/>
                  </a:lnTo>
                  <a:lnTo>
                    <a:pt x="31765" y="131586"/>
                  </a:lnTo>
                  <a:lnTo>
                    <a:pt x="25081" y="135153"/>
                  </a:lnTo>
                  <a:lnTo>
                    <a:pt x="13385" y="155207"/>
                  </a:lnTo>
                  <a:lnTo>
                    <a:pt x="7724" y="183492"/>
                  </a:lnTo>
                  <a:lnTo>
                    <a:pt x="9419" y="214216"/>
                  </a:lnTo>
                  <a:lnTo>
                    <a:pt x="12293" y="221833"/>
                  </a:lnTo>
                  <a:lnTo>
                    <a:pt x="21131" y="232177"/>
                  </a:lnTo>
                  <a:lnTo>
                    <a:pt x="34635" y="241968"/>
                  </a:lnTo>
                  <a:lnTo>
                    <a:pt x="48934" y="241362"/>
                  </a:lnTo>
                  <a:lnTo>
                    <a:pt x="93553" y="227066"/>
                  </a:lnTo>
                  <a:lnTo>
                    <a:pt x="106941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280"/>
            <p:cNvSpPr/>
            <p:nvPr>
              <p:custDataLst>
                <p:tags r:id="rId91"/>
              </p:custDataLst>
            </p:nvPr>
          </p:nvSpPr>
          <p:spPr>
            <a:xfrm>
              <a:off x="6819900" y="5766139"/>
              <a:ext cx="88901" cy="137958"/>
            </a:xfrm>
            <a:custGeom>
              <a:avLst/>
              <a:gdLst/>
              <a:ahLst/>
              <a:cxnLst/>
              <a:rect l="0" t="0" r="0" b="0"/>
              <a:pathLst>
                <a:path w="88901" h="137958">
                  <a:moveTo>
                    <a:pt x="88900" y="12361"/>
                  </a:moveTo>
                  <a:lnTo>
                    <a:pt x="88900" y="12361"/>
                  </a:lnTo>
                  <a:lnTo>
                    <a:pt x="85529" y="12361"/>
                  </a:lnTo>
                  <a:lnTo>
                    <a:pt x="48588" y="423"/>
                  </a:lnTo>
                  <a:lnTo>
                    <a:pt x="40174" y="0"/>
                  </a:lnTo>
                  <a:lnTo>
                    <a:pt x="31731" y="3574"/>
                  </a:lnTo>
                  <a:lnTo>
                    <a:pt x="27504" y="6503"/>
                  </a:lnTo>
                  <a:lnTo>
                    <a:pt x="22807" y="13520"/>
                  </a:lnTo>
                  <a:lnTo>
                    <a:pt x="20720" y="22754"/>
                  </a:lnTo>
                  <a:lnTo>
                    <a:pt x="19793" y="36265"/>
                  </a:lnTo>
                  <a:lnTo>
                    <a:pt x="23143" y="49797"/>
                  </a:lnTo>
                  <a:lnTo>
                    <a:pt x="41461" y="86488"/>
                  </a:lnTo>
                  <a:lnTo>
                    <a:pt x="63550" y="116667"/>
                  </a:lnTo>
                  <a:lnTo>
                    <a:pt x="64945" y="120704"/>
                  </a:lnTo>
                  <a:lnTo>
                    <a:pt x="65169" y="124101"/>
                  </a:lnTo>
                  <a:lnTo>
                    <a:pt x="64612" y="127071"/>
                  </a:lnTo>
                  <a:lnTo>
                    <a:pt x="62125" y="129756"/>
                  </a:lnTo>
                  <a:lnTo>
                    <a:pt x="53717" y="134622"/>
                  </a:lnTo>
                  <a:lnTo>
                    <a:pt x="37083" y="137957"/>
                  </a:lnTo>
                  <a:lnTo>
                    <a:pt x="26829" y="134974"/>
                  </a:lnTo>
                  <a:lnTo>
                    <a:pt x="17569" y="128240"/>
                  </a:lnTo>
                  <a:lnTo>
                    <a:pt x="0" y="107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416"/>
          <p:cNvGrpSpPr/>
          <p:nvPr/>
        </p:nvGrpSpPr>
        <p:grpSpPr>
          <a:xfrm>
            <a:off x="9827022" y="3295650"/>
            <a:ext cx="2149079" cy="1955801"/>
            <a:chOff x="9827022" y="3295650"/>
            <a:chExt cx="2149079" cy="1955801"/>
          </a:xfrm>
        </p:grpSpPr>
        <p:sp>
          <p:nvSpPr>
            <p:cNvPr id="438" name="SMARTInkShape-2281"/>
            <p:cNvSpPr/>
            <p:nvPr>
              <p:custDataLst>
                <p:tags r:id="rId4"/>
              </p:custDataLst>
            </p:nvPr>
          </p:nvSpPr>
          <p:spPr>
            <a:xfrm>
              <a:off x="9827022" y="3295650"/>
              <a:ext cx="97658" cy="1955801"/>
            </a:xfrm>
            <a:custGeom>
              <a:avLst/>
              <a:gdLst/>
              <a:ahLst/>
              <a:cxnLst/>
              <a:rect l="0" t="0" r="0" b="0"/>
              <a:pathLst>
                <a:path w="97658" h="1955801">
                  <a:moveTo>
                    <a:pt x="9128" y="0"/>
                  </a:moveTo>
                  <a:lnTo>
                    <a:pt x="9128" y="0"/>
                  </a:lnTo>
                  <a:lnTo>
                    <a:pt x="8423" y="6481"/>
                  </a:lnTo>
                  <a:lnTo>
                    <a:pt x="4102" y="32324"/>
                  </a:lnTo>
                  <a:lnTo>
                    <a:pt x="1288" y="71196"/>
                  </a:lnTo>
                  <a:lnTo>
                    <a:pt x="0" y="105726"/>
                  </a:lnTo>
                  <a:lnTo>
                    <a:pt x="4130" y="144591"/>
                  </a:lnTo>
                  <a:lnTo>
                    <a:pt x="8789" y="191027"/>
                  </a:lnTo>
                  <a:lnTo>
                    <a:pt x="11018" y="216252"/>
                  </a:lnTo>
                  <a:lnTo>
                    <a:pt x="14621" y="244356"/>
                  </a:lnTo>
                  <a:lnTo>
                    <a:pt x="19141" y="274382"/>
                  </a:lnTo>
                  <a:lnTo>
                    <a:pt x="24270" y="305688"/>
                  </a:lnTo>
                  <a:lnTo>
                    <a:pt x="30511" y="338553"/>
                  </a:lnTo>
                  <a:lnTo>
                    <a:pt x="37495" y="372457"/>
                  </a:lnTo>
                  <a:lnTo>
                    <a:pt x="44973" y="407055"/>
                  </a:lnTo>
                  <a:lnTo>
                    <a:pt x="52075" y="443526"/>
                  </a:lnTo>
                  <a:lnTo>
                    <a:pt x="58927" y="481245"/>
                  </a:lnTo>
                  <a:lnTo>
                    <a:pt x="65610" y="519797"/>
                  </a:lnTo>
                  <a:lnTo>
                    <a:pt x="70067" y="560314"/>
                  </a:lnTo>
                  <a:lnTo>
                    <a:pt x="73037" y="602143"/>
                  </a:lnTo>
                  <a:lnTo>
                    <a:pt x="75018" y="644846"/>
                  </a:lnTo>
                  <a:lnTo>
                    <a:pt x="77043" y="687424"/>
                  </a:lnTo>
                  <a:lnTo>
                    <a:pt x="79099" y="729922"/>
                  </a:lnTo>
                  <a:lnTo>
                    <a:pt x="81176" y="772364"/>
                  </a:lnTo>
                  <a:lnTo>
                    <a:pt x="83265" y="815477"/>
                  </a:lnTo>
                  <a:lnTo>
                    <a:pt x="85364" y="859034"/>
                  </a:lnTo>
                  <a:lnTo>
                    <a:pt x="87468" y="902889"/>
                  </a:lnTo>
                  <a:lnTo>
                    <a:pt x="89577" y="945532"/>
                  </a:lnTo>
                  <a:lnTo>
                    <a:pt x="91689" y="987365"/>
                  </a:lnTo>
                  <a:lnTo>
                    <a:pt x="93801" y="1028660"/>
                  </a:lnTo>
                  <a:lnTo>
                    <a:pt x="95210" y="1070301"/>
                  </a:lnTo>
                  <a:lnTo>
                    <a:pt x="96150" y="1112173"/>
                  </a:lnTo>
                  <a:lnTo>
                    <a:pt x="96775" y="1154199"/>
                  </a:lnTo>
                  <a:lnTo>
                    <a:pt x="97194" y="1194915"/>
                  </a:lnTo>
                  <a:lnTo>
                    <a:pt x="97472" y="1234760"/>
                  </a:lnTo>
                  <a:lnTo>
                    <a:pt x="97657" y="1274023"/>
                  </a:lnTo>
                  <a:lnTo>
                    <a:pt x="97075" y="1312194"/>
                  </a:lnTo>
                  <a:lnTo>
                    <a:pt x="95982" y="1349635"/>
                  </a:lnTo>
                  <a:lnTo>
                    <a:pt x="94547" y="1386590"/>
                  </a:lnTo>
                  <a:lnTo>
                    <a:pt x="92885" y="1422515"/>
                  </a:lnTo>
                  <a:lnTo>
                    <a:pt x="91071" y="1457755"/>
                  </a:lnTo>
                  <a:lnTo>
                    <a:pt x="89156" y="1492536"/>
                  </a:lnTo>
                  <a:lnTo>
                    <a:pt x="87174" y="1525602"/>
                  </a:lnTo>
                  <a:lnTo>
                    <a:pt x="85148" y="1557524"/>
                  </a:lnTo>
                  <a:lnTo>
                    <a:pt x="83092" y="1588682"/>
                  </a:lnTo>
                  <a:lnTo>
                    <a:pt x="80309" y="1618627"/>
                  </a:lnTo>
                  <a:lnTo>
                    <a:pt x="77043" y="1647762"/>
                  </a:lnTo>
                  <a:lnTo>
                    <a:pt x="73455" y="1676358"/>
                  </a:lnTo>
                  <a:lnTo>
                    <a:pt x="69651" y="1703184"/>
                  </a:lnTo>
                  <a:lnTo>
                    <a:pt x="65704" y="1728827"/>
                  </a:lnTo>
                  <a:lnTo>
                    <a:pt x="61663" y="1753685"/>
                  </a:lnTo>
                  <a:lnTo>
                    <a:pt x="55290" y="1798238"/>
                  </a:lnTo>
                  <a:lnTo>
                    <a:pt x="50105" y="1837089"/>
                  </a:lnTo>
                  <a:lnTo>
                    <a:pt x="43220" y="1882762"/>
                  </a:lnTo>
                  <a:lnTo>
                    <a:pt x="37418" y="1920989"/>
                  </a:lnTo>
                  <a:lnTo>
                    <a:pt x="34528" y="1955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282"/>
            <p:cNvSpPr/>
            <p:nvPr>
              <p:custDataLst>
                <p:tags r:id="rId5"/>
              </p:custDataLst>
            </p:nvPr>
          </p:nvSpPr>
          <p:spPr>
            <a:xfrm>
              <a:off x="10110343" y="3464289"/>
              <a:ext cx="233808" cy="272815"/>
            </a:xfrm>
            <a:custGeom>
              <a:avLst/>
              <a:gdLst/>
              <a:ahLst/>
              <a:cxnLst/>
              <a:rect l="0" t="0" r="0" b="0"/>
              <a:pathLst>
                <a:path w="233808" h="272815">
                  <a:moveTo>
                    <a:pt x="11557" y="40911"/>
                  </a:moveTo>
                  <a:lnTo>
                    <a:pt x="11557" y="40911"/>
                  </a:lnTo>
                  <a:lnTo>
                    <a:pt x="8186" y="37540"/>
                  </a:lnTo>
                  <a:lnTo>
                    <a:pt x="4650" y="35885"/>
                  </a:lnTo>
                  <a:lnTo>
                    <a:pt x="0" y="34822"/>
                  </a:lnTo>
                  <a:lnTo>
                    <a:pt x="1247" y="34677"/>
                  </a:lnTo>
                  <a:lnTo>
                    <a:pt x="2566" y="34638"/>
                  </a:lnTo>
                  <a:lnTo>
                    <a:pt x="5915" y="38358"/>
                  </a:lnTo>
                  <a:lnTo>
                    <a:pt x="20556" y="65728"/>
                  </a:lnTo>
                  <a:lnTo>
                    <a:pt x="34371" y="113254"/>
                  </a:lnTo>
                  <a:lnTo>
                    <a:pt x="46861" y="148087"/>
                  </a:lnTo>
                  <a:lnTo>
                    <a:pt x="60409" y="181678"/>
                  </a:lnTo>
                  <a:lnTo>
                    <a:pt x="75969" y="224828"/>
                  </a:lnTo>
                  <a:lnTo>
                    <a:pt x="94811" y="255692"/>
                  </a:lnTo>
                  <a:lnTo>
                    <a:pt x="97399" y="257476"/>
                  </a:lnTo>
                  <a:lnTo>
                    <a:pt x="99829" y="257960"/>
                  </a:lnTo>
                  <a:lnTo>
                    <a:pt x="102155" y="257577"/>
                  </a:lnTo>
                  <a:lnTo>
                    <a:pt x="106620" y="249625"/>
                  </a:lnTo>
                  <a:lnTo>
                    <a:pt x="110252" y="235979"/>
                  </a:lnTo>
                  <a:lnTo>
                    <a:pt x="112775" y="191656"/>
                  </a:lnTo>
                  <a:lnTo>
                    <a:pt x="113607" y="186564"/>
                  </a:lnTo>
                  <a:lnTo>
                    <a:pt x="114869" y="183874"/>
                  </a:lnTo>
                  <a:lnTo>
                    <a:pt x="116414" y="182786"/>
                  </a:lnTo>
                  <a:lnTo>
                    <a:pt x="121895" y="190985"/>
                  </a:lnTo>
                  <a:lnTo>
                    <a:pt x="146762" y="233483"/>
                  </a:lnTo>
                  <a:lnTo>
                    <a:pt x="179434" y="269005"/>
                  </a:lnTo>
                  <a:lnTo>
                    <a:pt x="187534" y="272814"/>
                  </a:lnTo>
                  <a:lnTo>
                    <a:pt x="191670" y="271713"/>
                  </a:lnTo>
                  <a:lnTo>
                    <a:pt x="200028" y="264845"/>
                  </a:lnTo>
                  <a:lnTo>
                    <a:pt x="209295" y="242336"/>
                  </a:lnTo>
                  <a:lnTo>
                    <a:pt x="219881" y="196469"/>
                  </a:lnTo>
                  <a:lnTo>
                    <a:pt x="225970" y="152617"/>
                  </a:lnTo>
                  <a:lnTo>
                    <a:pt x="228583" y="128081"/>
                  </a:lnTo>
                  <a:lnTo>
                    <a:pt x="230324" y="103258"/>
                  </a:lnTo>
                  <a:lnTo>
                    <a:pt x="231485" y="78242"/>
                  </a:lnTo>
                  <a:lnTo>
                    <a:pt x="232775" y="34219"/>
                  </a:lnTo>
                  <a:lnTo>
                    <a:pt x="233603" y="0"/>
                  </a:lnTo>
                  <a:lnTo>
                    <a:pt x="233807" y="2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283"/>
            <p:cNvSpPr/>
            <p:nvPr>
              <p:custDataLst>
                <p:tags r:id="rId6"/>
              </p:custDataLst>
            </p:nvPr>
          </p:nvSpPr>
          <p:spPr>
            <a:xfrm>
              <a:off x="10387333" y="3410041"/>
              <a:ext cx="193750" cy="311641"/>
            </a:xfrm>
            <a:custGeom>
              <a:avLst/>
              <a:gdLst/>
              <a:ahLst/>
              <a:cxnLst/>
              <a:rect l="0" t="0" r="0" b="0"/>
              <a:pathLst>
                <a:path w="193750" h="311641">
                  <a:moveTo>
                    <a:pt x="71117" y="190409"/>
                  </a:moveTo>
                  <a:lnTo>
                    <a:pt x="71117" y="190409"/>
                  </a:lnTo>
                  <a:lnTo>
                    <a:pt x="42506" y="184942"/>
                  </a:lnTo>
                  <a:lnTo>
                    <a:pt x="31589" y="190096"/>
                  </a:lnTo>
                  <a:lnTo>
                    <a:pt x="25715" y="194433"/>
                  </a:lnTo>
                  <a:lnTo>
                    <a:pt x="10707" y="217393"/>
                  </a:lnTo>
                  <a:lnTo>
                    <a:pt x="693" y="249910"/>
                  </a:lnTo>
                  <a:lnTo>
                    <a:pt x="0" y="282984"/>
                  </a:lnTo>
                  <a:lnTo>
                    <a:pt x="4466" y="296935"/>
                  </a:lnTo>
                  <a:lnTo>
                    <a:pt x="11156" y="305487"/>
                  </a:lnTo>
                  <a:lnTo>
                    <a:pt x="18832" y="311640"/>
                  </a:lnTo>
                  <a:lnTo>
                    <a:pt x="22855" y="311446"/>
                  </a:lnTo>
                  <a:lnTo>
                    <a:pt x="31087" y="305587"/>
                  </a:lnTo>
                  <a:lnTo>
                    <a:pt x="43656" y="290388"/>
                  </a:lnTo>
                  <a:lnTo>
                    <a:pt x="54770" y="258266"/>
                  </a:lnTo>
                  <a:lnTo>
                    <a:pt x="58097" y="237805"/>
                  </a:lnTo>
                  <a:lnTo>
                    <a:pt x="69239" y="272175"/>
                  </a:lnTo>
                  <a:lnTo>
                    <a:pt x="73340" y="279195"/>
                  </a:lnTo>
                  <a:lnTo>
                    <a:pt x="76127" y="281350"/>
                  </a:lnTo>
                  <a:lnTo>
                    <a:pt x="82984" y="283744"/>
                  </a:lnTo>
                  <a:lnTo>
                    <a:pt x="98153" y="281720"/>
                  </a:lnTo>
                  <a:lnTo>
                    <a:pt x="116051" y="269911"/>
                  </a:lnTo>
                  <a:lnTo>
                    <a:pt x="134760" y="242893"/>
                  </a:lnTo>
                  <a:lnTo>
                    <a:pt x="153710" y="201334"/>
                  </a:lnTo>
                  <a:lnTo>
                    <a:pt x="164505" y="160222"/>
                  </a:lnTo>
                  <a:lnTo>
                    <a:pt x="174007" y="113492"/>
                  </a:lnTo>
                  <a:lnTo>
                    <a:pt x="182933" y="69205"/>
                  </a:lnTo>
                  <a:lnTo>
                    <a:pt x="192521" y="24832"/>
                  </a:lnTo>
                  <a:lnTo>
                    <a:pt x="193749" y="9104"/>
                  </a:lnTo>
                  <a:lnTo>
                    <a:pt x="193089" y="3922"/>
                  </a:lnTo>
                  <a:lnTo>
                    <a:pt x="191942" y="1173"/>
                  </a:lnTo>
                  <a:lnTo>
                    <a:pt x="190473" y="46"/>
                  </a:lnTo>
                  <a:lnTo>
                    <a:pt x="188787" y="0"/>
                  </a:lnTo>
                  <a:lnTo>
                    <a:pt x="176302" y="23533"/>
                  </a:lnTo>
                  <a:lnTo>
                    <a:pt x="165940" y="65156"/>
                  </a:lnTo>
                  <a:lnTo>
                    <a:pt x="160768" y="100639"/>
                  </a:lnTo>
                  <a:lnTo>
                    <a:pt x="156823" y="137811"/>
                  </a:lnTo>
                  <a:lnTo>
                    <a:pt x="155307" y="185094"/>
                  </a:lnTo>
                  <a:lnTo>
                    <a:pt x="159719" y="219957"/>
                  </a:lnTo>
                  <a:lnTo>
                    <a:pt x="172717" y="247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284"/>
            <p:cNvSpPr/>
            <p:nvPr>
              <p:custDataLst>
                <p:tags r:id="rId7"/>
              </p:custDataLst>
            </p:nvPr>
          </p:nvSpPr>
          <p:spPr>
            <a:xfrm>
              <a:off x="10641319" y="3421309"/>
              <a:ext cx="109232" cy="258300"/>
            </a:xfrm>
            <a:custGeom>
              <a:avLst/>
              <a:gdLst/>
              <a:ahLst/>
              <a:cxnLst/>
              <a:rect l="0" t="0" r="0" b="0"/>
              <a:pathLst>
                <a:path w="109232" h="258300">
                  <a:moveTo>
                    <a:pt x="102881" y="160091"/>
                  </a:moveTo>
                  <a:lnTo>
                    <a:pt x="102881" y="160091"/>
                  </a:lnTo>
                  <a:lnTo>
                    <a:pt x="69656" y="145164"/>
                  </a:lnTo>
                  <a:lnTo>
                    <a:pt x="48273" y="145634"/>
                  </a:lnTo>
                  <a:lnTo>
                    <a:pt x="30805" y="150242"/>
                  </a:lnTo>
                  <a:lnTo>
                    <a:pt x="19340" y="161593"/>
                  </a:lnTo>
                  <a:lnTo>
                    <a:pt x="8601" y="179103"/>
                  </a:lnTo>
                  <a:lnTo>
                    <a:pt x="0" y="211350"/>
                  </a:lnTo>
                  <a:lnTo>
                    <a:pt x="241" y="230381"/>
                  </a:lnTo>
                  <a:lnTo>
                    <a:pt x="4582" y="244482"/>
                  </a:lnTo>
                  <a:lnTo>
                    <a:pt x="7715" y="250219"/>
                  </a:lnTo>
                  <a:lnTo>
                    <a:pt x="11920" y="254043"/>
                  </a:lnTo>
                  <a:lnTo>
                    <a:pt x="22237" y="258292"/>
                  </a:lnTo>
                  <a:lnTo>
                    <a:pt x="33878" y="258299"/>
                  </a:lnTo>
                  <a:lnTo>
                    <a:pt x="39946" y="257313"/>
                  </a:lnTo>
                  <a:lnTo>
                    <a:pt x="52331" y="250573"/>
                  </a:lnTo>
                  <a:lnTo>
                    <a:pt x="58598" y="245813"/>
                  </a:lnTo>
                  <a:lnTo>
                    <a:pt x="74159" y="222257"/>
                  </a:lnTo>
                  <a:lnTo>
                    <a:pt x="87708" y="182822"/>
                  </a:lnTo>
                  <a:lnTo>
                    <a:pt x="94489" y="144088"/>
                  </a:lnTo>
                  <a:lnTo>
                    <a:pt x="99856" y="100767"/>
                  </a:lnTo>
                  <a:lnTo>
                    <a:pt x="104595" y="60347"/>
                  </a:lnTo>
                  <a:lnTo>
                    <a:pt x="104486" y="18746"/>
                  </a:lnTo>
                  <a:lnTo>
                    <a:pt x="101712" y="5548"/>
                  </a:lnTo>
                  <a:lnTo>
                    <a:pt x="99984" y="2029"/>
                  </a:lnTo>
                  <a:lnTo>
                    <a:pt x="98128" y="389"/>
                  </a:lnTo>
                  <a:lnTo>
                    <a:pt x="96185" y="0"/>
                  </a:lnTo>
                  <a:lnTo>
                    <a:pt x="94184" y="447"/>
                  </a:lnTo>
                  <a:lnTo>
                    <a:pt x="90077" y="27284"/>
                  </a:lnTo>
                  <a:lnTo>
                    <a:pt x="87313" y="68611"/>
                  </a:lnTo>
                  <a:lnTo>
                    <a:pt x="88435" y="108144"/>
                  </a:lnTo>
                  <a:lnTo>
                    <a:pt x="93168" y="141237"/>
                  </a:lnTo>
                  <a:lnTo>
                    <a:pt x="101884" y="179905"/>
                  </a:lnTo>
                  <a:lnTo>
                    <a:pt x="109231" y="223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285"/>
            <p:cNvSpPr/>
            <p:nvPr>
              <p:custDataLst>
                <p:tags r:id="rId8"/>
              </p:custDataLst>
            </p:nvPr>
          </p:nvSpPr>
          <p:spPr>
            <a:xfrm>
              <a:off x="10833100" y="3429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2" y="24419"/>
                  </a:lnTo>
                  <a:lnTo>
                    <a:pt x="339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286"/>
            <p:cNvSpPr/>
            <p:nvPr>
              <p:custDataLst>
                <p:tags r:id="rId9"/>
              </p:custDataLst>
            </p:nvPr>
          </p:nvSpPr>
          <p:spPr>
            <a:xfrm>
              <a:off x="10864612" y="3515412"/>
              <a:ext cx="57389" cy="142189"/>
            </a:xfrm>
            <a:custGeom>
              <a:avLst/>
              <a:gdLst/>
              <a:ahLst/>
              <a:cxnLst/>
              <a:rect l="0" t="0" r="0" b="0"/>
              <a:pathLst>
                <a:path w="57389" h="142189">
                  <a:moveTo>
                    <a:pt x="57388" y="8838"/>
                  </a:moveTo>
                  <a:lnTo>
                    <a:pt x="57388" y="8838"/>
                  </a:lnTo>
                  <a:lnTo>
                    <a:pt x="43083" y="0"/>
                  </a:lnTo>
                  <a:lnTo>
                    <a:pt x="40090" y="123"/>
                  </a:lnTo>
                  <a:lnTo>
                    <a:pt x="17706" y="14154"/>
                  </a:lnTo>
                  <a:lnTo>
                    <a:pt x="3139" y="29463"/>
                  </a:lnTo>
                  <a:lnTo>
                    <a:pt x="762" y="34583"/>
                  </a:lnTo>
                  <a:lnTo>
                    <a:pt x="0" y="44034"/>
                  </a:lnTo>
                  <a:lnTo>
                    <a:pt x="3539" y="57287"/>
                  </a:lnTo>
                  <a:lnTo>
                    <a:pt x="10878" y="65884"/>
                  </a:lnTo>
                  <a:lnTo>
                    <a:pt x="42451" y="98986"/>
                  </a:lnTo>
                  <a:lnTo>
                    <a:pt x="44607" y="104214"/>
                  </a:lnTo>
                  <a:lnTo>
                    <a:pt x="45123" y="113787"/>
                  </a:lnTo>
                  <a:lnTo>
                    <a:pt x="41118" y="122745"/>
                  </a:lnTo>
                  <a:lnTo>
                    <a:pt x="38074" y="127109"/>
                  </a:lnTo>
                  <a:lnTo>
                    <a:pt x="29049" y="133840"/>
                  </a:lnTo>
                  <a:lnTo>
                    <a:pt x="13948" y="139715"/>
                  </a:lnTo>
                  <a:lnTo>
                    <a:pt x="238" y="142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287"/>
            <p:cNvSpPr/>
            <p:nvPr>
              <p:custDataLst>
                <p:tags r:id="rId10"/>
              </p:custDataLst>
            </p:nvPr>
          </p:nvSpPr>
          <p:spPr>
            <a:xfrm>
              <a:off x="11146257" y="3523392"/>
              <a:ext cx="83024" cy="165959"/>
            </a:xfrm>
            <a:custGeom>
              <a:avLst/>
              <a:gdLst/>
              <a:ahLst/>
              <a:cxnLst/>
              <a:rect l="0" t="0" r="0" b="0"/>
              <a:pathLst>
                <a:path w="83024" h="165959">
                  <a:moveTo>
                    <a:pt x="67843" y="26258"/>
                  </a:moveTo>
                  <a:lnTo>
                    <a:pt x="67843" y="26258"/>
                  </a:lnTo>
                  <a:lnTo>
                    <a:pt x="82148" y="17420"/>
                  </a:lnTo>
                  <a:lnTo>
                    <a:pt x="83023" y="15427"/>
                  </a:lnTo>
                  <a:lnTo>
                    <a:pt x="82903" y="13393"/>
                  </a:lnTo>
                  <a:lnTo>
                    <a:pt x="82116" y="11331"/>
                  </a:lnTo>
                  <a:lnTo>
                    <a:pt x="74267" y="1687"/>
                  </a:lnTo>
                  <a:lnTo>
                    <a:pt x="69303" y="0"/>
                  </a:lnTo>
                  <a:lnTo>
                    <a:pt x="56262" y="6"/>
                  </a:lnTo>
                  <a:lnTo>
                    <a:pt x="36424" y="7348"/>
                  </a:lnTo>
                  <a:lnTo>
                    <a:pt x="17141" y="21831"/>
                  </a:lnTo>
                  <a:lnTo>
                    <a:pt x="4765" y="39528"/>
                  </a:lnTo>
                  <a:lnTo>
                    <a:pt x="0" y="58177"/>
                  </a:lnTo>
                  <a:lnTo>
                    <a:pt x="2649" y="70783"/>
                  </a:lnTo>
                  <a:lnTo>
                    <a:pt x="5330" y="77108"/>
                  </a:lnTo>
                  <a:lnTo>
                    <a:pt x="17717" y="87898"/>
                  </a:lnTo>
                  <a:lnTo>
                    <a:pt x="59113" y="111850"/>
                  </a:lnTo>
                  <a:lnTo>
                    <a:pt x="67490" y="122860"/>
                  </a:lnTo>
                  <a:lnTo>
                    <a:pt x="71214" y="134809"/>
                  </a:lnTo>
                  <a:lnTo>
                    <a:pt x="70796" y="140253"/>
                  </a:lnTo>
                  <a:lnTo>
                    <a:pt x="66568" y="150065"/>
                  </a:lnTo>
                  <a:lnTo>
                    <a:pt x="56223" y="157248"/>
                  </a:lnTo>
                  <a:lnTo>
                    <a:pt x="36412" y="163377"/>
                  </a:lnTo>
                  <a:lnTo>
                    <a:pt x="17043" y="165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288"/>
            <p:cNvSpPr/>
            <p:nvPr>
              <p:custDataLst>
                <p:tags r:id="rId11"/>
              </p:custDataLst>
            </p:nvPr>
          </p:nvSpPr>
          <p:spPr>
            <a:xfrm>
              <a:off x="11292728" y="3414725"/>
              <a:ext cx="67423" cy="245978"/>
            </a:xfrm>
            <a:custGeom>
              <a:avLst/>
              <a:gdLst/>
              <a:ahLst/>
              <a:cxnLst/>
              <a:rect l="0" t="0" r="0" b="0"/>
              <a:pathLst>
                <a:path w="67423" h="245978">
                  <a:moveTo>
                    <a:pt x="67422" y="26975"/>
                  </a:moveTo>
                  <a:lnTo>
                    <a:pt x="67422" y="26975"/>
                  </a:lnTo>
                  <a:lnTo>
                    <a:pt x="60515" y="4990"/>
                  </a:lnTo>
                  <a:lnTo>
                    <a:pt x="58584" y="1735"/>
                  </a:lnTo>
                  <a:lnTo>
                    <a:pt x="55885" y="270"/>
                  </a:lnTo>
                  <a:lnTo>
                    <a:pt x="52676" y="0"/>
                  </a:lnTo>
                  <a:lnTo>
                    <a:pt x="49124" y="525"/>
                  </a:lnTo>
                  <a:lnTo>
                    <a:pt x="41415" y="6753"/>
                  </a:lnTo>
                  <a:lnTo>
                    <a:pt x="37384" y="11377"/>
                  </a:lnTo>
                  <a:lnTo>
                    <a:pt x="25139" y="50627"/>
                  </a:lnTo>
                  <a:lnTo>
                    <a:pt x="13893" y="95915"/>
                  </a:lnTo>
                  <a:lnTo>
                    <a:pt x="5766" y="130993"/>
                  </a:lnTo>
                  <a:lnTo>
                    <a:pt x="0" y="176328"/>
                  </a:lnTo>
                  <a:lnTo>
                    <a:pt x="1662" y="213201"/>
                  </a:lnTo>
                  <a:lnTo>
                    <a:pt x="6680" y="229922"/>
                  </a:lnTo>
                  <a:lnTo>
                    <a:pt x="12908" y="240646"/>
                  </a:lnTo>
                  <a:lnTo>
                    <a:pt x="18029" y="245412"/>
                  </a:lnTo>
                  <a:lnTo>
                    <a:pt x="20382" y="245977"/>
                  </a:lnTo>
                  <a:lnTo>
                    <a:pt x="22656" y="245648"/>
                  </a:lnTo>
                  <a:lnTo>
                    <a:pt x="24877" y="244724"/>
                  </a:lnTo>
                  <a:lnTo>
                    <a:pt x="29228" y="238052"/>
                  </a:lnTo>
                  <a:lnTo>
                    <a:pt x="35672" y="2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289"/>
            <p:cNvSpPr/>
            <p:nvPr>
              <p:custDataLst>
                <p:tags r:id="rId12"/>
              </p:custDataLst>
            </p:nvPr>
          </p:nvSpPr>
          <p:spPr>
            <a:xfrm>
              <a:off x="11264899" y="3549650"/>
              <a:ext cx="63502" cy="19051"/>
            </a:xfrm>
            <a:custGeom>
              <a:avLst/>
              <a:gdLst/>
              <a:ahLst/>
              <a:cxnLst/>
              <a:rect l="0" t="0" r="0" b="0"/>
              <a:pathLst>
                <a:path w="635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2118" y="14686"/>
                  </a:lnTo>
                  <a:lnTo>
                    <a:pt x="635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290"/>
            <p:cNvSpPr/>
            <p:nvPr>
              <p:custDataLst>
                <p:tags r:id="rId13"/>
              </p:custDataLst>
            </p:nvPr>
          </p:nvSpPr>
          <p:spPr>
            <a:xfrm>
              <a:off x="11375404" y="3413114"/>
              <a:ext cx="186475" cy="210789"/>
            </a:xfrm>
            <a:custGeom>
              <a:avLst/>
              <a:gdLst/>
              <a:ahLst/>
              <a:cxnLst/>
              <a:rect l="0" t="0" r="0" b="0"/>
              <a:pathLst>
                <a:path w="186475" h="210789">
                  <a:moveTo>
                    <a:pt x="60946" y="130186"/>
                  </a:moveTo>
                  <a:lnTo>
                    <a:pt x="60946" y="130186"/>
                  </a:lnTo>
                  <a:lnTo>
                    <a:pt x="37802" y="124719"/>
                  </a:lnTo>
                  <a:lnTo>
                    <a:pt x="27377" y="127991"/>
                  </a:lnTo>
                  <a:lnTo>
                    <a:pt x="11488" y="137767"/>
                  </a:lnTo>
                  <a:lnTo>
                    <a:pt x="6808" y="141590"/>
                  </a:lnTo>
                  <a:lnTo>
                    <a:pt x="1607" y="153364"/>
                  </a:lnTo>
                  <a:lnTo>
                    <a:pt x="0" y="167298"/>
                  </a:lnTo>
                  <a:lnTo>
                    <a:pt x="4718" y="191609"/>
                  </a:lnTo>
                  <a:lnTo>
                    <a:pt x="6527" y="196535"/>
                  </a:lnTo>
                  <a:lnTo>
                    <a:pt x="9850" y="199819"/>
                  </a:lnTo>
                  <a:lnTo>
                    <a:pt x="19187" y="203467"/>
                  </a:lnTo>
                  <a:lnTo>
                    <a:pt x="29601" y="205521"/>
                  </a:lnTo>
                  <a:lnTo>
                    <a:pt x="36667" y="202239"/>
                  </a:lnTo>
                  <a:lnTo>
                    <a:pt x="40526" y="199388"/>
                  </a:lnTo>
                  <a:lnTo>
                    <a:pt x="46696" y="190575"/>
                  </a:lnTo>
                  <a:lnTo>
                    <a:pt x="49330" y="185262"/>
                  </a:lnTo>
                  <a:lnTo>
                    <a:pt x="50374" y="173714"/>
                  </a:lnTo>
                  <a:lnTo>
                    <a:pt x="48666" y="155796"/>
                  </a:lnTo>
                  <a:lnTo>
                    <a:pt x="47820" y="154315"/>
                  </a:lnTo>
                  <a:lnTo>
                    <a:pt x="46551" y="154033"/>
                  </a:lnTo>
                  <a:lnTo>
                    <a:pt x="44999" y="154550"/>
                  </a:lnTo>
                  <a:lnTo>
                    <a:pt x="43965" y="156306"/>
                  </a:lnTo>
                  <a:lnTo>
                    <a:pt x="42305" y="171146"/>
                  </a:lnTo>
                  <a:lnTo>
                    <a:pt x="42169" y="176542"/>
                  </a:lnTo>
                  <a:lnTo>
                    <a:pt x="48718" y="194251"/>
                  </a:lnTo>
                  <a:lnTo>
                    <a:pt x="55747" y="202874"/>
                  </a:lnTo>
                  <a:lnTo>
                    <a:pt x="59596" y="206161"/>
                  </a:lnTo>
                  <a:lnTo>
                    <a:pt x="69518" y="209814"/>
                  </a:lnTo>
                  <a:lnTo>
                    <a:pt x="75127" y="210788"/>
                  </a:lnTo>
                  <a:lnTo>
                    <a:pt x="87006" y="208107"/>
                  </a:lnTo>
                  <a:lnTo>
                    <a:pt x="103710" y="198664"/>
                  </a:lnTo>
                  <a:lnTo>
                    <a:pt x="113819" y="188843"/>
                  </a:lnTo>
                  <a:lnTo>
                    <a:pt x="137555" y="150030"/>
                  </a:lnTo>
                  <a:lnTo>
                    <a:pt x="156316" y="103845"/>
                  </a:lnTo>
                  <a:lnTo>
                    <a:pt x="167538" y="67679"/>
                  </a:lnTo>
                  <a:lnTo>
                    <a:pt x="177822" y="23784"/>
                  </a:lnTo>
                  <a:lnTo>
                    <a:pt x="186474" y="524"/>
                  </a:lnTo>
                  <a:lnTo>
                    <a:pt x="186258" y="0"/>
                  </a:lnTo>
                  <a:lnTo>
                    <a:pt x="185412" y="357"/>
                  </a:lnTo>
                  <a:lnTo>
                    <a:pt x="184139" y="1300"/>
                  </a:lnTo>
                  <a:lnTo>
                    <a:pt x="171259" y="48146"/>
                  </a:lnTo>
                  <a:lnTo>
                    <a:pt x="162186" y="78907"/>
                  </a:lnTo>
                  <a:lnTo>
                    <a:pt x="155800" y="113745"/>
                  </a:lnTo>
                  <a:lnTo>
                    <a:pt x="154981" y="155575"/>
                  </a:lnTo>
                  <a:lnTo>
                    <a:pt x="161025" y="189058"/>
                  </a:lnTo>
                  <a:lnTo>
                    <a:pt x="164927" y="195157"/>
                  </a:lnTo>
                  <a:lnTo>
                    <a:pt x="166955" y="195372"/>
                  </a:lnTo>
                  <a:lnTo>
                    <a:pt x="169013" y="194104"/>
                  </a:lnTo>
                  <a:lnTo>
                    <a:pt x="171091" y="191849"/>
                  </a:lnTo>
                  <a:lnTo>
                    <a:pt x="173399" y="185578"/>
                  </a:lnTo>
                  <a:lnTo>
                    <a:pt x="173719" y="176677"/>
                  </a:lnTo>
                  <a:lnTo>
                    <a:pt x="168896" y="1492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291"/>
            <p:cNvSpPr/>
            <p:nvPr>
              <p:custDataLst>
                <p:tags r:id="rId14"/>
              </p:custDataLst>
            </p:nvPr>
          </p:nvSpPr>
          <p:spPr>
            <a:xfrm>
              <a:off x="11465029" y="3505200"/>
              <a:ext cx="91972" cy="19051"/>
            </a:xfrm>
            <a:custGeom>
              <a:avLst/>
              <a:gdLst/>
              <a:ahLst/>
              <a:cxnLst/>
              <a:rect l="0" t="0" r="0" b="0"/>
              <a:pathLst>
                <a:path w="91972" h="19051">
                  <a:moveTo>
                    <a:pt x="9421" y="0"/>
                  </a:moveTo>
                  <a:lnTo>
                    <a:pt x="9421" y="0"/>
                  </a:lnTo>
                  <a:lnTo>
                    <a:pt x="0" y="0"/>
                  </a:lnTo>
                  <a:lnTo>
                    <a:pt x="1236" y="0"/>
                  </a:lnTo>
                  <a:lnTo>
                    <a:pt x="29004" y="10831"/>
                  </a:lnTo>
                  <a:lnTo>
                    <a:pt x="72407" y="17828"/>
                  </a:lnTo>
                  <a:lnTo>
                    <a:pt x="9197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292"/>
            <p:cNvSpPr/>
            <p:nvPr>
              <p:custDataLst>
                <p:tags r:id="rId15"/>
              </p:custDataLst>
            </p:nvPr>
          </p:nvSpPr>
          <p:spPr>
            <a:xfrm>
              <a:off x="11595100" y="3505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393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293"/>
            <p:cNvSpPr/>
            <p:nvPr>
              <p:custDataLst>
                <p:tags r:id="rId16"/>
              </p:custDataLst>
            </p:nvPr>
          </p:nvSpPr>
          <p:spPr>
            <a:xfrm>
              <a:off x="11639550" y="3467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294"/>
            <p:cNvSpPr/>
            <p:nvPr>
              <p:custDataLst>
                <p:tags r:id="rId17"/>
              </p:custDataLst>
            </p:nvPr>
          </p:nvSpPr>
          <p:spPr>
            <a:xfrm>
              <a:off x="11654841" y="3476429"/>
              <a:ext cx="60910" cy="115708"/>
            </a:xfrm>
            <a:custGeom>
              <a:avLst/>
              <a:gdLst/>
              <a:ahLst/>
              <a:cxnLst/>
              <a:rect l="0" t="0" r="0" b="0"/>
              <a:pathLst>
                <a:path w="60910" h="115708">
                  <a:moveTo>
                    <a:pt x="60909" y="3371"/>
                  </a:moveTo>
                  <a:lnTo>
                    <a:pt x="60909" y="3371"/>
                  </a:lnTo>
                  <a:lnTo>
                    <a:pt x="50797" y="0"/>
                  </a:lnTo>
                  <a:lnTo>
                    <a:pt x="40188" y="227"/>
                  </a:lnTo>
                  <a:lnTo>
                    <a:pt x="19501" y="6121"/>
                  </a:lnTo>
                  <a:lnTo>
                    <a:pt x="6150" y="18767"/>
                  </a:lnTo>
                  <a:lnTo>
                    <a:pt x="1294" y="28088"/>
                  </a:lnTo>
                  <a:lnTo>
                    <a:pt x="0" y="32549"/>
                  </a:lnTo>
                  <a:lnTo>
                    <a:pt x="548" y="36934"/>
                  </a:lnTo>
                  <a:lnTo>
                    <a:pt x="4919" y="45569"/>
                  </a:lnTo>
                  <a:lnTo>
                    <a:pt x="42545" y="83801"/>
                  </a:lnTo>
                  <a:lnTo>
                    <a:pt x="43810" y="94151"/>
                  </a:lnTo>
                  <a:lnTo>
                    <a:pt x="43160" y="99874"/>
                  </a:lnTo>
                  <a:lnTo>
                    <a:pt x="41315" y="104395"/>
                  </a:lnTo>
                  <a:lnTo>
                    <a:pt x="35504" y="111300"/>
                  </a:lnTo>
                  <a:lnTo>
                    <a:pt x="26334" y="114839"/>
                  </a:lnTo>
                  <a:lnTo>
                    <a:pt x="16615" y="115707"/>
                  </a:lnTo>
                  <a:lnTo>
                    <a:pt x="3759" y="111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295"/>
            <p:cNvSpPr/>
            <p:nvPr>
              <p:custDataLst>
                <p:tags r:id="rId18"/>
              </p:custDataLst>
            </p:nvPr>
          </p:nvSpPr>
          <p:spPr>
            <a:xfrm>
              <a:off x="11742786" y="3390900"/>
              <a:ext cx="55515" cy="211996"/>
            </a:xfrm>
            <a:custGeom>
              <a:avLst/>
              <a:gdLst/>
              <a:ahLst/>
              <a:cxnLst/>
              <a:rect l="0" t="0" r="0" b="0"/>
              <a:pathLst>
                <a:path w="55515" h="211996">
                  <a:moveTo>
                    <a:pt x="55514" y="0"/>
                  </a:moveTo>
                  <a:lnTo>
                    <a:pt x="55514" y="0"/>
                  </a:lnTo>
                  <a:lnTo>
                    <a:pt x="44844" y="14433"/>
                  </a:lnTo>
                  <a:lnTo>
                    <a:pt x="26282" y="53651"/>
                  </a:lnTo>
                  <a:lnTo>
                    <a:pt x="13300" y="93116"/>
                  </a:lnTo>
                  <a:lnTo>
                    <a:pt x="3887" y="139459"/>
                  </a:lnTo>
                  <a:lnTo>
                    <a:pt x="0" y="178826"/>
                  </a:lnTo>
                  <a:lnTo>
                    <a:pt x="2218" y="202720"/>
                  </a:lnTo>
                  <a:lnTo>
                    <a:pt x="5874" y="207113"/>
                  </a:lnTo>
                  <a:lnTo>
                    <a:pt x="17458" y="211995"/>
                  </a:lnTo>
                  <a:lnTo>
                    <a:pt x="23087" y="211886"/>
                  </a:lnTo>
                  <a:lnTo>
                    <a:pt x="42814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296"/>
            <p:cNvSpPr/>
            <p:nvPr>
              <p:custDataLst>
                <p:tags r:id="rId19"/>
              </p:custDataLst>
            </p:nvPr>
          </p:nvSpPr>
          <p:spPr>
            <a:xfrm>
              <a:off x="11715750" y="34861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5779" y="3144"/>
                  </a:lnTo>
                  <a:lnTo>
                    <a:pt x="72127" y="2813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297"/>
            <p:cNvSpPr/>
            <p:nvPr>
              <p:custDataLst>
                <p:tags r:id="rId20"/>
              </p:custDataLst>
            </p:nvPr>
          </p:nvSpPr>
          <p:spPr>
            <a:xfrm>
              <a:off x="11836400" y="3505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87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298"/>
            <p:cNvSpPr/>
            <p:nvPr>
              <p:custDataLst>
                <p:tags r:id="rId21"/>
              </p:custDataLst>
            </p:nvPr>
          </p:nvSpPr>
          <p:spPr>
            <a:xfrm>
              <a:off x="11855450" y="3435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299"/>
            <p:cNvSpPr/>
            <p:nvPr>
              <p:custDataLst>
                <p:tags r:id="rId22"/>
              </p:custDataLst>
            </p:nvPr>
          </p:nvSpPr>
          <p:spPr>
            <a:xfrm>
              <a:off x="11881302" y="3505200"/>
              <a:ext cx="94799" cy="114301"/>
            </a:xfrm>
            <a:custGeom>
              <a:avLst/>
              <a:gdLst/>
              <a:ahLst/>
              <a:cxnLst/>
              <a:rect l="0" t="0" r="0" b="0"/>
              <a:pathLst>
                <a:path w="94799" h="114301">
                  <a:moveTo>
                    <a:pt x="50348" y="0"/>
                  </a:moveTo>
                  <a:lnTo>
                    <a:pt x="50348" y="0"/>
                  </a:lnTo>
                  <a:lnTo>
                    <a:pt x="38792" y="0"/>
                  </a:lnTo>
                  <a:lnTo>
                    <a:pt x="28911" y="8838"/>
                  </a:lnTo>
                  <a:lnTo>
                    <a:pt x="9280" y="53695"/>
                  </a:lnTo>
                  <a:lnTo>
                    <a:pt x="1286" y="68314"/>
                  </a:lnTo>
                  <a:lnTo>
                    <a:pt x="0" y="75176"/>
                  </a:lnTo>
                  <a:lnTo>
                    <a:pt x="2335" y="88445"/>
                  </a:lnTo>
                  <a:lnTo>
                    <a:pt x="5641" y="93536"/>
                  </a:lnTo>
                  <a:lnTo>
                    <a:pt x="14956" y="101073"/>
                  </a:lnTo>
                  <a:lnTo>
                    <a:pt x="35471" y="109284"/>
                  </a:lnTo>
                  <a:lnTo>
                    <a:pt x="81023" y="113859"/>
                  </a:lnTo>
                  <a:lnTo>
                    <a:pt x="9479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300"/>
            <p:cNvSpPr/>
            <p:nvPr>
              <p:custDataLst>
                <p:tags r:id="rId23"/>
              </p:custDataLst>
            </p:nvPr>
          </p:nvSpPr>
          <p:spPr>
            <a:xfrm>
              <a:off x="10121900" y="4152557"/>
              <a:ext cx="304801" cy="237073"/>
            </a:xfrm>
            <a:custGeom>
              <a:avLst/>
              <a:gdLst/>
              <a:ahLst/>
              <a:cxnLst/>
              <a:rect l="0" t="0" r="0" b="0"/>
              <a:pathLst>
                <a:path w="304801" h="237073">
                  <a:moveTo>
                    <a:pt x="0" y="6693"/>
                  </a:moveTo>
                  <a:lnTo>
                    <a:pt x="0" y="6693"/>
                  </a:lnTo>
                  <a:lnTo>
                    <a:pt x="9459" y="6693"/>
                  </a:lnTo>
                  <a:lnTo>
                    <a:pt x="13142" y="10456"/>
                  </a:lnTo>
                  <a:lnTo>
                    <a:pt x="15110" y="13435"/>
                  </a:lnTo>
                  <a:lnTo>
                    <a:pt x="22075" y="55497"/>
                  </a:lnTo>
                  <a:lnTo>
                    <a:pt x="27786" y="93904"/>
                  </a:lnTo>
                  <a:lnTo>
                    <a:pt x="37318" y="139934"/>
                  </a:lnTo>
                  <a:lnTo>
                    <a:pt x="49079" y="182580"/>
                  </a:lnTo>
                  <a:lnTo>
                    <a:pt x="68021" y="223255"/>
                  </a:lnTo>
                  <a:lnTo>
                    <a:pt x="73271" y="229943"/>
                  </a:lnTo>
                  <a:lnTo>
                    <a:pt x="77955" y="232915"/>
                  </a:lnTo>
                  <a:lnTo>
                    <a:pt x="80192" y="232296"/>
                  </a:lnTo>
                  <a:lnTo>
                    <a:pt x="84559" y="227847"/>
                  </a:lnTo>
                  <a:lnTo>
                    <a:pt x="106195" y="180959"/>
                  </a:lnTo>
                  <a:lnTo>
                    <a:pt x="118475" y="136522"/>
                  </a:lnTo>
                  <a:lnTo>
                    <a:pt x="125798" y="124838"/>
                  </a:lnTo>
                  <a:lnTo>
                    <a:pt x="129021" y="122145"/>
                  </a:lnTo>
                  <a:lnTo>
                    <a:pt x="131875" y="121055"/>
                  </a:lnTo>
                  <a:lnTo>
                    <a:pt x="134483" y="121034"/>
                  </a:lnTo>
                  <a:lnTo>
                    <a:pt x="141143" y="126655"/>
                  </a:lnTo>
                  <a:lnTo>
                    <a:pt x="148808" y="137621"/>
                  </a:lnTo>
                  <a:lnTo>
                    <a:pt x="169418" y="183451"/>
                  </a:lnTo>
                  <a:lnTo>
                    <a:pt x="193901" y="229085"/>
                  </a:lnTo>
                  <a:lnTo>
                    <a:pt x="198596" y="235591"/>
                  </a:lnTo>
                  <a:lnTo>
                    <a:pt x="200837" y="236903"/>
                  </a:lnTo>
                  <a:lnTo>
                    <a:pt x="203036" y="237072"/>
                  </a:lnTo>
                  <a:lnTo>
                    <a:pt x="205207" y="236479"/>
                  </a:lnTo>
                  <a:lnTo>
                    <a:pt x="206654" y="233967"/>
                  </a:lnTo>
                  <a:lnTo>
                    <a:pt x="212740" y="214726"/>
                  </a:lnTo>
                  <a:lnTo>
                    <a:pt x="227113" y="177059"/>
                  </a:lnTo>
                  <a:lnTo>
                    <a:pt x="237112" y="142854"/>
                  </a:lnTo>
                  <a:lnTo>
                    <a:pt x="248611" y="102487"/>
                  </a:lnTo>
                  <a:lnTo>
                    <a:pt x="260776" y="61027"/>
                  </a:lnTo>
                  <a:lnTo>
                    <a:pt x="280765" y="13820"/>
                  </a:lnTo>
                  <a:lnTo>
                    <a:pt x="289649" y="3275"/>
                  </a:lnTo>
                  <a:lnTo>
                    <a:pt x="293288" y="887"/>
                  </a:lnTo>
                  <a:lnTo>
                    <a:pt x="296420" y="0"/>
                  </a:lnTo>
                  <a:lnTo>
                    <a:pt x="299214" y="114"/>
                  </a:lnTo>
                  <a:lnTo>
                    <a:pt x="301075" y="896"/>
                  </a:lnTo>
                  <a:lnTo>
                    <a:pt x="302317" y="2123"/>
                  </a:lnTo>
                  <a:lnTo>
                    <a:pt x="304800" y="6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301"/>
            <p:cNvSpPr/>
            <p:nvPr>
              <p:custDataLst>
                <p:tags r:id="rId24"/>
              </p:custDataLst>
            </p:nvPr>
          </p:nvSpPr>
          <p:spPr>
            <a:xfrm>
              <a:off x="10502900" y="426085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1234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302"/>
            <p:cNvSpPr/>
            <p:nvPr>
              <p:custDataLst>
                <p:tags r:id="rId25"/>
              </p:custDataLst>
            </p:nvPr>
          </p:nvSpPr>
          <p:spPr>
            <a:xfrm>
              <a:off x="10483850" y="4337050"/>
              <a:ext cx="152401" cy="16072"/>
            </a:xfrm>
            <a:custGeom>
              <a:avLst/>
              <a:gdLst/>
              <a:ahLst/>
              <a:cxnLst/>
              <a:rect l="0" t="0" r="0" b="0"/>
              <a:pathLst>
                <a:path w="1524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2645" y="13391"/>
                  </a:lnTo>
                  <a:lnTo>
                    <a:pt x="83817" y="8044"/>
                  </a:lnTo>
                  <a:lnTo>
                    <a:pt x="129256" y="269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303"/>
            <p:cNvSpPr/>
            <p:nvPr>
              <p:custDataLst>
                <p:tags r:id="rId26"/>
              </p:custDataLst>
            </p:nvPr>
          </p:nvSpPr>
          <p:spPr>
            <a:xfrm>
              <a:off x="11025267" y="4089853"/>
              <a:ext cx="207884" cy="189435"/>
            </a:xfrm>
            <a:custGeom>
              <a:avLst/>
              <a:gdLst/>
              <a:ahLst/>
              <a:cxnLst/>
              <a:rect l="0" t="0" r="0" b="0"/>
              <a:pathLst>
                <a:path w="207884" h="189435">
                  <a:moveTo>
                    <a:pt x="138033" y="37647"/>
                  </a:moveTo>
                  <a:lnTo>
                    <a:pt x="138033" y="37647"/>
                  </a:lnTo>
                  <a:lnTo>
                    <a:pt x="143059" y="25713"/>
                  </a:lnTo>
                  <a:lnTo>
                    <a:pt x="144122" y="13261"/>
                  </a:lnTo>
                  <a:lnTo>
                    <a:pt x="142798" y="10101"/>
                  </a:lnTo>
                  <a:lnTo>
                    <a:pt x="137563" y="4708"/>
                  </a:lnTo>
                  <a:lnTo>
                    <a:pt x="130533" y="1840"/>
                  </a:lnTo>
                  <a:lnTo>
                    <a:pt x="111152" y="0"/>
                  </a:lnTo>
                  <a:lnTo>
                    <a:pt x="97392" y="5393"/>
                  </a:lnTo>
                  <a:lnTo>
                    <a:pt x="65564" y="29472"/>
                  </a:lnTo>
                  <a:lnTo>
                    <a:pt x="37875" y="67181"/>
                  </a:lnTo>
                  <a:lnTo>
                    <a:pt x="18085" y="112782"/>
                  </a:lnTo>
                  <a:lnTo>
                    <a:pt x="2084" y="156484"/>
                  </a:lnTo>
                  <a:lnTo>
                    <a:pt x="0" y="170192"/>
                  </a:lnTo>
                  <a:lnTo>
                    <a:pt x="855" y="175399"/>
                  </a:lnTo>
                  <a:lnTo>
                    <a:pt x="5569" y="183066"/>
                  </a:lnTo>
                  <a:lnTo>
                    <a:pt x="14250" y="186944"/>
                  </a:lnTo>
                  <a:lnTo>
                    <a:pt x="40440" y="189434"/>
                  </a:lnTo>
                  <a:lnTo>
                    <a:pt x="57768" y="186494"/>
                  </a:lnTo>
                  <a:lnTo>
                    <a:pt x="99250" y="166266"/>
                  </a:lnTo>
                  <a:lnTo>
                    <a:pt x="120128" y="144663"/>
                  </a:lnTo>
                  <a:lnTo>
                    <a:pt x="132806" y="124859"/>
                  </a:lnTo>
                  <a:lnTo>
                    <a:pt x="141889" y="89158"/>
                  </a:lnTo>
                  <a:lnTo>
                    <a:pt x="147308" y="51524"/>
                  </a:lnTo>
                  <a:lnTo>
                    <a:pt x="143358" y="24971"/>
                  </a:lnTo>
                  <a:lnTo>
                    <a:pt x="137812" y="15315"/>
                  </a:lnTo>
                  <a:lnTo>
                    <a:pt x="126757" y="5317"/>
                  </a:lnTo>
                  <a:lnTo>
                    <a:pt x="107803" y="1257"/>
                  </a:lnTo>
                  <a:lnTo>
                    <a:pt x="84313" y="3424"/>
                  </a:lnTo>
                  <a:lnTo>
                    <a:pt x="62848" y="11906"/>
                  </a:lnTo>
                  <a:lnTo>
                    <a:pt x="46455" y="23356"/>
                  </a:lnTo>
                  <a:lnTo>
                    <a:pt x="36031" y="35686"/>
                  </a:lnTo>
                  <a:lnTo>
                    <a:pt x="34753" y="39162"/>
                  </a:lnTo>
                  <a:lnTo>
                    <a:pt x="34608" y="42184"/>
                  </a:lnTo>
                  <a:lnTo>
                    <a:pt x="35216" y="44905"/>
                  </a:lnTo>
                  <a:lnTo>
                    <a:pt x="37738" y="47425"/>
                  </a:lnTo>
                  <a:lnTo>
                    <a:pt x="46185" y="52105"/>
                  </a:lnTo>
                  <a:lnTo>
                    <a:pt x="69582" y="55336"/>
                  </a:lnTo>
                  <a:lnTo>
                    <a:pt x="114869" y="50653"/>
                  </a:lnTo>
                  <a:lnTo>
                    <a:pt x="155551" y="40717"/>
                  </a:lnTo>
                  <a:lnTo>
                    <a:pt x="207883" y="24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304"/>
            <p:cNvSpPr/>
            <p:nvPr>
              <p:custDataLst>
                <p:tags r:id="rId27"/>
              </p:custDataLst>
            </p:nvPr>
          </p:nvSpPr>
          <p:spPr>
            <a:xfrm>
              <a:off x="11082164" y="3905250"/>
              <a:ext cx="112887" cy="114301"/>
            </a:xfrm>
            <a:custGeom>
              <a:avLst/>
              <a:gdLst/>
              <a:ahLst/>
              <a:cxnLst/>
              <a:rect l="0" t="0" r="0" b="0"/>
              <a:pathLst>
                <a:path w="112887" h="114301">
                  <a:moveTo>
                    <a:pt x="49386" y="0"/>
                  </a:moveTo>
                  <a:lnTo>
                    <a:pt x="49386" y="0"/>
                  </a:lnTo>
                  <a:lnTo>
                    <a:pt x="26801" y="40477"/>
                  </a:lnTo>
                  <a:lnTo>
                    <a:pt x="0" y="86833"/>
                  </a:lnTo>
                  <a:lnTo>
                    <a:pt x="234" y="86817"/>
                  </a:lnTo>
                  <a:lnTo>
                    <a:pt x="4641" y="82011"/>
                  </a:lnTo>
                  <a:lnTo>
                    <a:pt x="37474" y="35258"/>
                  </a:lnTo>
                  <a:lnTo>
                    <a:pt x="58400" y="5793"/>
                  </a:lnTo>
                  <a:lnTo>
                    <a:pt x="63505" y="2574"/>
                  </a:lnTo>
                  <a:lnTo>
                    <a:pt x="65854" y="2422"/>
                  </a:lnTo>
                  <a:lnTo>
                    <a:pt x="70346" y="4133"/>
                  </a:lnTo>
                  <a:lnTo>
                    <a:pt x="80213" y="12435"/>
                  </a:lnTo>
                  <a:lnTo>
                    <a:pt x="95482" y="42386"/>
                  </a:lnTo>
                  <a:lnTo>
                    <a:pt x="108312" y="84674"/>
                  </a:lnTo>
                  <a:lnTo>
                    <a:pt x="112886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305"/>
            <p:cNvSpPr/>
            <p:nvPr>
              <p:custDataLst>
                <p:tags r:id="rId28"/>
              </p:custDataLst>
            </p:nvPr>
          </p:nvSpPr>
          <p:spPr>
            <a:xfrm>
              <a:off x="11347450" y="42418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7562" y="6350"/>
                  </a:lnTo>
                  <a:lnTo>
                    <a:pt x="94454" y="1986"/>
                  </a:lnTo>
                  <a:lnTo>
                    <a:pt x="137782" y="2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306"/>
            <p:cNvSpPr/>
            <p:nvPr>
              <p:custDataLst>
                <p:tags r:id="rId29"/>
              </p:custDataLst>
            </p:nvPr>
          </p:nvSpPr>
          <p:spPr>
            <a:xfrm>
              <a:off x="11616962" y="4084159"/>
              <a:ext cx="149589" cy="193780"/>
            </a:xfrm>
            <a:custGeom>
              <a:avLst/>
              <a:gdLst/>
              <a:ahLst/>
              <a:cxnLst/>
              <a:rect l="0" t="0" r="0" b="0"/>
              <a:pathLst>
                <a:path w="149589" h="193780">
                  <a:moveTo>
                    <a:pt x="117838" y="43341"/>
                  </a:moveTo>
                  <a:lnTo>
                    <a:pt x="117838" y="43341"/>
                  </a:lnTo>
                  <a:lnTo>
                    <a:pt x="117838" y="36599"/>
                  </a:lnTo>
                  <a:lnTo>
                    <a:pt x="119719" y="31407"/>
                  </a:lnTo>
                  <a:lnTo>
                    <a:pt x="121208" y="29035"/>
                  </a:lnTo>
                  <a:lnTo>
                    <a:pt x="121495" y="26043"/>
                  </a:lnTo>
                  <a:lnTo>
                    <a:pt x="119934" y="18955"/>
                  </a:lnTo>
                  <a:lnTo>
                    <a:pt x="115088" y="10402"/>
                  </a:lnTo>
                  <a:lnTo>
                    <a:pt x="112476" y="8681"/>
                  </a:lnTo>
                  <a:lnTo>
                    <a:pt x="105813" y="6770"/>
                  </a:lnTo>
                  <a:lnTo>
                    <a:pt x="90757" y="5694"/>
                  </a:lnTo>
                  <a:lnTo>
                    <a:pt x="69518" y="12117"/>
                  </a:lnTo>
                  <a:lnTo>
                    <a:pt x="48724" y="29699"/>
                  </a:lnTo>
                  <a:lnTo>
                    <a:pt x="19075" y="66699"/>
                  </a:lnTo>
                  <a:lnTo>
                    <a:pt x="4302" y="101062"/>
                  </a:lnTo>
                  <a:lnTo>
                    <a:pt x="0" y="133900"/>
                  </a:lnTo>
                  <a:lnTo>
                    <a:pt x="1495" y="155321"/>
                  </a:lnTo>
                  <a:lnTo>
                    <a:pt x="8274" y="170956"/>
                  </a:lnTo>
                  <a:lnTo>
                    <a:pt x="22110" y="185810"/>
                  </a:lnTo>
                  <a:lnTo>
                    <a:pt x="30843" y="191328"/>
                  </a:lnTo>
                  <a:lnTo>
                    <a:pt x="39427" y="193779"/>
                  </a:lnTo>
                  <a:lnTo>
                    <a:pt x="55563" y="191789"/>
                  </a:lnTo>
                  <a:lnTo>
                    <a:pt x="73752" y="183359"/>
                  </a:lnTo>
                  <a:lnTo>
                    <a:pt x="94495" y="162094"/>
                  </a:lnTo>
                  <a:lnTo>
                    <a:pt x="124943" y="120025"/>
                  </a:lnTo>
                  <a:lnTo>
                    <a:pt x="131107" y="107056"/>
                  </a:lnTo>
                  <a:lnTo>
                    <a:pt x="135042" y="59663"/>
                  </a:lnTo>
                  <a:lnTo>
                    <a:pt x="127900" y="15883"/>
                  </a:lnTo>
                  <a:lnTo>
                    <a:pt x="124545" y="9513"/>
                  </a:lnTo>
                  <a:lnTo>
                    <a:pt x="115175" y="554"/>
                  </a:lnTo>
                  <a:lnTo>
                    <a:pt x="108302" y="0"/>
                  </a:lnTo>
                  <a:lnTo>
                    <a:pt x="91257" y="5028"/>
                  </a:lnTo>
                  <a:lnTo>
                    <a:pt x="77566" y="14318"/>
                  </a:lnTo>
                  <a:lnTo>
                    <a:pt x="67483" y="26209"/>
                  </a:lnTo>
                  <a:lnTo>
                    <a:pt x="60652" y="40900"/>
                  </a:lnTo>
                  <a:lnTo>
                    <a:pt x="59026" y="53075"/>
                  </a:lnTo>
                  <a:lnTo>
                    <a:pt x="59580" y="58297"/>
                  </a:lnTo>
                  <a:lnTo>
                    <a:pt x="63958" y="67862"/>
                  </a:lnTo>
                  <a:lnTo>
                    <a:pt x="67102" y="72388"/>
                  </a:lnTo>
                  <a:lnTo>
                    <a:pt x="76237" y="79299"/>
                  </a:lnTo>
                  <a:lnTo>
                    <a:pt x="88062" y="84017"/>
                  </a:lnTo>
                  <a:lnTo>
                    <a:pt x="123473" y="87294"/>
                  </a:lnTo>
                  <a:lnTo>
                    <a:pt x="134689" y="83807"/>
                  </a:lnTo>
                  <a:lnTo>
                    <a:pt x="149588" y="750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307"/>
            <p:cNvSpPr/>
            <p:nvPr>
              <p:custDataLst>
                <p:tags r:id="rId30"/>
              </p:custDataLst>
            </p:nvPr>
          </p:nvSpPr>
          <p:spPr>
            <a:xfrm>
              <a:off x="11755856" y="4267200"/>
              <a:ext cx="59544" cy="56645"/>
            </a:xfrm>
            <a:custGeom>
              <a:avLst/>
              <a:gdLst/>
              <a:ahLst/>
              <a:cxnLst/>
              <a:rect l="0" t="0" r="0" b="0"/>
              <a:pathLst>
                <a:path w="59544" h="56645">
                  <a:moveTo>
                    <a:pt x="36094" y="0"/>
                  </a:moveTo>
                  <a:lnTo>
                    <a:pt x="36094" y="0"/>
                  </a:lnTo>
                  <a:lnTo>
                    <a:pt x="32724" y="0"/>
                  </a:lnTo>
                  <a:lnTo>
                    <a:pt x="17142" y="10113"/>
                  </a:lnTo>
                  <a:lnTo>
                    <a:pt x="8152" y="20722"/>
                  </a:lnTo>
                  <a:lnTo>
                    <a:pt x="2508" y="31788"/>
                  </a:lnTo>
                  <a:lnTo>
                    <a:pt x="0" y="41409"/>
                  </a:lnTo>
                  <a:lnTo>
                    <a:pt x="767" y="48508"/>
                  </a:lnTo>
                  <a:lnTo>
                    <a:pt x="1960" y="51388"/>
                  </a:lnTo>
                  <a:lnTo>
                    <a:pt x="4166" y="53309"/>
                  </a:lnTo>
                  <a:lnTo>
                    <a:pt x="10380" y="55442"/>
                  </a:lnTo>
                  <a:lnTo>
                    <a:pt x="25183" y="56644"/>
                  </a:lnTo>
                  <a:lnTo>
                    <a:pt x="36889" y="53162"/>
                  </a:lnTo>
                  <a:lnTo>
                    <a:pt x="54910" y="42800"/>
                  </a:lnTo>
                  <a:lnTo>
                    <a:pt x="58569" y="38307"/>
                  </a:lnTo>
                  <a:lnTo>
                    <a:pt x="59543" y="36121"/>
                  </a:lnTo>
                  <a:lnTo>
                    <a:pt x="58745" y="29930"/>
                  </a:lnTo>
                  <a:lnTo>
                    <a:pt x="57545" y="26303"/>
                  </a:lnTo>
                  <a:lnTo>
                    <a:pt x="52447" y="20392"/>
                  </a:lnTo>
                  <a:lnTo>
                    <a:pt x="23394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308"/>
            <p:cNvSpPr/>
            <p:nvPr>
              <p:custDataLst>
                <p:tags r:id="rId31"/>
              </p:custDataLst>
            </p:nvPr>
          </p:nvSpPr>
          <p:spPr>
            <a:xfrm>
              <a:off x="10909300" y="4445000"/>
              <a:ext cx="844551" cy="31751"/>
            </a:xfrm>
            <a:custGeom>
              <a:avLst/>
              <a:gdLst/>
              <a:ahLst/>
              <a:cxnLst/>
              <a:rect l="0" t="0" r="0" b="0"/>
              <a:pathLst>
                <a:path w="844551" h="31751">
                  <a:moveTo>
                    <a:pt x="0" y="0"/>
                  </a:moveTo>
                  <a:lnTo>
                    <a:pt x="0" y="0"/>
                  </a:lnTo>
                  <a:lnTo>
                    <a:pt x="39720" y="4364"/>
                  </a:lnTo>
                  <a:lnTo>
                    <a:pt x="82094" y="5467"/>
                  </a:lnTo>
                  <a:lnTo>
                    <a:pt x="109058" y="5761"/>
                  </a:lnTo>
                  <a:lnTo>
                    <a:pt x="139026" y="5957"/>
                  </a:lnTo>
                  <a:lnTo>
                    <a:pt x="171001" y="6088"/>
                  </a:lnTo>
                  <a:lnTo>
                    <a:pt x="207838" y="6175"/>
                  </a:lnTo>
                  <a:lnTo>
                    <a:pt x="247921" y="6234"/>
                  </a:lnTo>
                  <a:lnTo>
                    <a:pt x="290164" y="6272"/>
                  </a:lnTo>
                  <a:lnTo>
                    <a:pt x="334553" y="7004"/>
                  </a:lnTo>
                  <a:lnTo>
                    <a:pt x="380376" y="8197"/>
                  </a:lnTo>
                  <a:lnTo>
                    <a:pt x="427151" y="9698"/>
                  </a:lnTo>
                  <a:lnTo>
                    <a:pt x="473856" y="11405"/>
                  </a:lnTo>
                  <a:lnTo>
                    <a:pt x="520515" y="13248"/>
                  </a:lnTo>
                  <a:lnTo>
                    <a:pt x="567144" y="15182"/>
                  </a:lnTo>
                  <a:lnTo>
                    <a:pt x="610928" y="17176"/>
                  </a:lnTo>
                  <a:lnTo>
                    <a:pt x="652818" y="19212"/>
                  </a:lnTo>
                  <a:lnTo>
                    <a:pt x="693445" y="21275"/>
                  </a:lnTo>
                  <a:lnTo>
                    <a:pt x="727587" y="23355"/>
                  </a:lnTo>
                  <a:lnTo>
                    <a:pt x="757402" y="25448"/>
                  </a:lnTo>
                  <a:lnTo>
                    <a:pt x="804407" y="28949"/>
                  </a:lnTo>
                  <a:lnTo>
                    <a:pt x="8445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309"/>
            <p:cNvSpPr/>
            <p:nvPr>
              <p:custDataLst>
                <p:tags r:id="rId32"/>
              </p:custDataLst>
            </p:nvPr>
          </p:nvSpPr>
          <p:spPr>
            <a:xfrm>
              <a:off x="11150433" y="4658377"/>
              <a:ext cx="111156" cy="134080"/>
            </a:xfrm>
            <a:custGeom>
              <a:avLst/>
              <a:gdLst/>
              <a:ahLst/>
              <a:cxnLst/>
              <a:rect l="0" t="0" r="0" b="0"/>
              <a:pathLst>
                <a:path w="111156" h="134080">
                  <a:moveTo>
                    <a:pt x="89067" y="40623"/>
                  </a:moveTo>
                  <a:lnTo>
                    <a:pt x="89067" y="40623"/>
                  </a:lnTo>
                  <a:lnTo>
                    <a:pt x="88361" y="34142"/>
                  </a:lnTo>
                  <a:lnTo>
                    <a:pt x="83998" y="21064"/>
                  </a:lnTo>
                  <a:lnTo>
                    <a:pt x="80229" y="14761"/>
                  </a:lnTo>
                  <a:lnTo>
                    <a:pt x="70769" y="7246"/>
                  </a:lnTo>
                  <a:lnTo>
                    <a:pt x="55658" y="551"/>
                  </a:lnTo>
                  <a:lnTo>
                    <a:pt x="43880" y="0"/>
                  </a:lnTo>
                  <a:lnTo>
                    <a:pt x="31590" y="2813"/>
                  </a:lnTo>
                  <a:lnTo>
                    <a:pt x="8333" y="16116"/>
                  </a:lnTo>
                  <a:lnTo>
                    <a:pt x="3495" y="20052"/>
                  </a:lnTo>
                  <a:lnTo>
                    <a:pt x="975" y="24086"/>
                  </a:lnTo>
                  <a:lnTo>
                    <a:pt x="0" y="28187"/>
                  </a:lnTo>
                  <a:lnTo>
                    <a:pt x="56" y="32332"/>
                  </a:lnTo>
                  <a:lnTo>
                    <a:pt x="2210" y="36507"/>
                  </a:lnTo>
                  <a:lnTo>
                    <a:pt x="10247" y="44908"/>
                  </a:lnTo>
                  <a:lnTo>
                    <a:pt x="57153" y="64793"/>
                  </a:lnTo>
                  <a:lnTo>
                    <a:pt x="97704" y="90216"/>
                  </a:lnTo>
                  <a:lnTo>
                    <a:pt x="107016" y="99353"/>
                  </a:lnTo>
                  <a:lnTo>
                    <a:pt x="111155" y="108118"/>
                  </a:lnTo>
                  <a:lnTo>
                    <a:pt x="110142" y="112431"/>
                  </a:lnTo>
                  <a:lnTo>
                    <a:pt x="103372" y="120986"/>
                  </a:lnTo>
                  <a:lnTo>
                    <a:pt x="80919" y="130364"/>
                  </a:lnTo>
                  <a:lnTo>
                    <a:pt x="43138" y="134079"/>
                  </a:lnTo>
                  <a:lnTo>
                    <a:pt x="27732" y="132019"/>
                  </a:lnTo>
                  <a:lnTo>
                    <a:pt x="17592" y="126869"/>
                  </a:lnTo>
                  <a:lnTo>
                    <a:pt x="6517" y="1168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310"/>
            <p:cNvSpPr/>
            <p:nvPr>
              <p:custDataLst>
                <p:tags r:id="rId33"/>
              </p:custDataLst>
            </p:nvPr>
          </p:nvSpPr>
          <p:spPr>
            <a:xfrm>
              <a:off x="11308375" y="4676089"/>
              <a:ext cx="121626" cy="106308"/>
            </a:xfrm>
            <a:custGeom>
              <a:avLst/>
              <a:gdLst/>
              <a:ahLst/>
              <a:cxnLst/>
              <a:rect l="0" t="0" r="0" b="0"/>
              <a:pathLst>
                <a:path w="121626" h="106308">
                  <a:moveTo>
                    <a:pt x="26375" y="48311"/>
                  </a:moveTo>
                  <a:lnTo>
                    <a:pt x="26375" y="48311"/>
                  </a:lnTo>
                  <a:lnTo>
                    <a:pt x="20285" y="48311"/>
                  </a:lnTo>
                  <a:lnTo>
                    <a:pt x="26845" y="48311"/>
                  </a:lnTo>
                  <a:lnTo>
                    <a:pt x="52673" y="34496"/>
                  </a:lnTo>
                  <a:lnTo>
                    <a:pt x="63462" y="26648"/>
                  </a:lnTo>
                  <a:lnTo>
                    <a:pt x="70610" y="18457"/>
                  </a:lnTo>
                  <a:lnTo>
                    <a:pt x="74257" y="10113"/>
                  </a:lnTo>
                  <a:lnTo>
                    <a:pt x="75230" y="5912"/>
                  </a:lnTo>
                  <a:lnTo>
                    <a:pt x="75172" y="3111"/>
                  </a:lnTo>
                  <a:lnTo>
                    <a:pt x="74429" y="1244"/>
                  </a:lnTo>
                  <a:lnTo>
                    <a:pt x="73228" y="0"/>
                  </a:lnTo>
                  <a:lnTo>
                    <a:pt x="54681" y="1619"/>
                  </a:lnTo>
                  <a:lnTo>
                    <a:pt x="30215" y="9939"/>
                  </a:lnTo>
                  <a:lnTo>
                    <a:pt x="5093" y="28083"/>
                  </a:lnTo>
                  <a:lnTo>
                    <a:pt x="897" y="38353"/>
                  </a:lnTo>
                  <a:lnTo>
                    <a:pt x="0" y="64817"/>
                  </a:lnTo>
                  <a:lnTo>
                    <a:pt x="3147" y="75543"/>
                  </a:lnTo>
                  <a:lnTo>
                    <a:pt x="14170" y="91223"/>
                  </a:lnTo>
                  <a:lnTo>
                    <a:pt x="32240" y="101015"/>
                  </a:lnTo>
                  <a:lnTo>
                    <a:pt x="54383" y="106307"/>
                  </a:lnTo>
                  <a:lnTo>
                    <a:pt x="88530" y="104614"/>
                  </a:lnTo>
                  <a:lnTo>
                    <a:pt x="121625" y="92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311"/>
            <p:cNvSpPr/>
            <p:nvPr>
              <p:custDataLst>
                <p:tags r:id="rId34"/>
              </p:custDataLst>
            </p:nvPr>
          </p:nvSpPr>
          <p:spPr>
            <a:xfrm>
              <a:off x="11266485" y="4503033"/>
              <a:ext cx="131766" cy="119768"/>
            </a:xfrm>
            <a:custGeom>
              <a:avLst/>
              <a:gdLst/>
              <a:ahLst/>
              <a:cxnLst/>
              <a:rect l="0" t="0" r="0" b="0"/>
              <a:pathLst>
                <a:path w="131766" h="119768">
                  <a:moveTo>
                    <a:pt x="42865" y="5467"/>
                  </a:moveTo>
                  <a:lnTo>
                    <a:pt x="42865" y="5467"/>
                  </a:lnTo>
                  <a:lnTo>
                    <a:pt x="37397" y="0"/>
                  </a:lnTo>
                  <a:lnTo>
                    <a:pt x="9397" y="43271"/>
                  </a:lnTo>
                  <a:lnTo>
                    <a:pt x="0" y="59790"/>
                  </a:lnTo>
                  <a:lnTo>
                    <a:pt x="178" y="60733"/>
                  </a:lnTo>
                  <a:lnTo>
                    <a:pt x="1002" y="61360"/>
                  </a:lnTo>
                  <a:lnTo>
                    <a:pt x="2256" y="61779"/>
                  </a:lnTo>
                  <a:lnTo>
                    <a:pt x="31060" y="44867"/>
                  </a:lnTo>
                  <a:lnTo>
                    <a:pt x="72083" y="16239"/>
                  </a:lnTo>
                  <a:lnTo>
                    <a:pt x="106708" y="630"/>
                  </a:lnTo>
                  <a:lnTo>
                    <a:pt x="108710" y="2242"/>
                  </a:lnTo>
                  <a:lnTo>
                    <a:pt x="119388" y="46560"/>
                  </a:lnTo>
                  <a:lnTo>
                    <a:pt x="125327" y="91103"/>
                  </a:lnTo>
                  <a:lnTo>
                    <a:pt x="131765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66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17"/>
          <p:cNvGrpSpPr/>
          <p:nvPr/>
        </p:nvGrpSpPr>
        <p:grpSpPr>
          <a:xfrm>
            <a:off x="1568450" y="704850"/>
            <a:ext cx="869951" cy="514351"/>
            <a:chOff x="1568450" y="704850"/>
            <a:chExt cx="869951" cy="514351"/>
          </a:xfrm>
        </p:grpSpPr>
        <p:sp>
          <p:nvSpPr>
            <p:cNvPr id="2" name="SMARTInkShape-2312"/>
            <p:cNvSpPr/>
            <p:nvPr>
              <p:custDataLst>
                <p:tags r:id="rId121"/>
              </p:custDataLst>
            </p:nvPr>
          </p:nvSpPr>
          <p:spPr>
            <a:xfrm>
              <a:off x="2413000" y="1098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13"/>
            <p:cNvSpPr/>
            <p:nvPr>
              <p:custDataLst>
                <p:tags r:id="rId122"/>
              </p:custDataLst>
            </p:nvPr>
          </p:nvSpPr>
          <p:spPr>
            <a:xfrm>
              <a:off x="2438400" y="927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14"/>
            <p:cNvSpPr/>
            <p:nvPr>
              <p:custDataLst>
                <p:tags r:id="rId123"/>
              </p:custDataLst>
            </p:nvPr>
          </p:nvSpPr>
          <p:spPr>
            <a:xfrm>
              <a:off x="2130287" y="977900"/>
              <a:ext cx="168414" cy="57151"/>
            </a:xfrm>
            <a:custGeom>
              <a:avLst/>
              <a:gdLst/>
              <a:ahLst/>
              <a:cxnLst/>
              <a:rect l="0" t="0" r="0" b="0"/>
              <a:pathLst>
                <a:path w="168414" h="57151">
                  <a:moveTo>
                    <a:pt x="98563" y="57150"/>
                  </a:moveTo>
                  <a:lnTo>
                    <a:pt x="98563" y="57150"/>
                  </a:lnTo>
                  <a:lnTo>
                    <a:pt x="57742" y="42844"/>
                  </a:lnTo>
                  <a:lnTo>
                    <a:pt x="14670" y="38725"/>
                  </a:lnTo>
                  <a:lnTo>
                    <a:pt x="0" y="38182"/>
                  </a:lnTo>
                  <a:lnTo>
                    <a:pt x="36331" y="34342"/>
                  </a:lnTo>
                  <a:lnTo>
                    <a:pt x="77302" y="24286"/>
                  </a:lnTo>
                  <a:lnTo>
                    <a:pt x="123308" y="12370"/>
                  </a:lnTo>
                  <a:lnTo>
                    <a:pt x="168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15"/>
            <p:cNvSpPr/>
            <p:nvPr>
              <p:custDataLst>
                <p:tags r:id="rId124"/>
              </p:custDataLst>
            </p:nvPr>
          </p:nvSpPr>
          <p:spPr>
            <a:xfrm>
              <a:off x="2188989" y="768350"/>
              <a:ext cx="77962" cy="405595"/>
            </a:xfrm>
            <a:custGeom>
              <a:avLst/>
              <a:gdLst/>
              <a:ahLst/>
              <a:cxnLst/>
              <a:rect l="0" t="0" r="0" b="0"/>
              <a:pathLst>
                <a:path w="77962" h="405595">
                  <a:moveTo>
                    <a:pt x="77961" y="0"/>
                  </a:moveTo>
                  <a:lnTo>
                    <a:pt x="77961" y="0"/>
                  </a:lnTo>
                  <a:lnTo>
                    <a:pt x="67848" y="3371"/>
                  </a:lnTo>
                  <a:lnTo>
                    <a:pt x="51446" y="18951"/>
                  </a:lnTo>
                  <a:lnTo>
                    <a:pt x="23282" y="61050"/>
                  </a:lnTo>
                  <a:lnTo>
                    <a:pt x="8059" y="107538"/>
                  </a:lnTo>
                  <a:lnTo>
                    <a:pt x="1503" y="145396"/>
                  </a:lnTo>
                  <a:lnTo>
                    <a:pt x="0" y="187622"/>
                  </a:lnTo>
                  <a:lnTo>
                    <a:pt x="2389" y="232260"/>
                  </a:lnTo>
                  <a:lnTo>
                    <a:pt x="8155" y="277969"/>
                  </a:lnTo>
                  <a:lnTo>
                    <a:pt x="15421" y="318510"/>
                  </a:lnTo>
                  <a:lnTo>
                    <a:pt x="29327" y="365542"/>
                  </a:lnTo>
                  <a:lnTo>
                    <a:pt x="49618" y="399975"/>
                  </a:lnTo>
                  <a:lnTo>
                    <a:pt x="54127" y="403528"/>
                  </a:lnTo>
                  <a:lnTo>
                    <a:pt x="58544" y="405191"/>
                  </a:lnTo>
                  <a:lnTo>
                    <a:pt x="62899" y="405594"/>
                  </a:lnTo>
                  <a:lnTo>
                    <a:pt x="67214" y="403040"/>
                  </a:lnTo>
                  <a:lnTo>
                    <a:pt x="75772" y="392677"/>
                  </a:lnTo>
                  <a:lnTo>
                    <a:pt x="77961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16"/>
            <p:cNvSpPr/>
            <p:nvPr>
              <p:custDataLst>
                <p:tags r:id="rId125"/>
              </p:custDataLst>
            </p:nvPr>
          </p:nvSpPr>
          <p:spPr>
            <a:xfrm>
              <a:off x="2079301" y="965200"/>
              <a:ext cx="78866" cy="196851"/>
            </a:xfrm>
            <a:custGeom>
              <a:avLst/>
              <a:gdLst/>
              <a:ahLst/>
              <a:cxnLst/>
              <a:rect l="0" t="0" r="0" b="0"/>
              <a:pathLst>
                <a:path w="78866" h="196851">
                  <a:moveTo>
                    <a:pt x="66999" y="0"/>
                  </a:moveTo>
                  <a:lnTo>
                    <a:pt x="66999" y="0"/>
                  </a:lnTo>
                  <a:lnTo>
                    <a:pt x="34506" y="12242"/>
                  </a:lnTo>
                  <a:lnTo>
                    <a:pt x="11584" y="32914"/>
                  </a:lnTo>
                  <a:lnTo>
                    <a:pt x="3564" y="44262"/>
                  </a:lnTo>
                  <a:lnTo>
                    <a:pt x="0" y="54009"/>
                  </a:lnTo>
                  <a:lnTo>
                    <a:pt x="1166" y="59289"/>
                  </a:lnTo>
                  <a:lnTo>
                    <a:pt x="16365" y="81091"/>
                  </a:lnTo>
                  <a:lnTo>
                    <a:pt x="59207" y="117322"/>
                  </a:lnTo>
                  <a:lnTo>
                    <a:pt x="73179" y="131871"/>
                  </a:lnTo>
                  <a:lnTo>
                    <a:pt x="76763" y="138714"/>
                  </a:lnTo>
                  <a:lnTo>
                    <a:pt x="78865" y="151962"/>
                  </a:lnTo>
                  <a:lnTo>
                    <a:pt x="72710" y="174691"/>
                  </a:lnTo>
                  <a:lnTo>
                    <a:pt x="65774" y="185355"/>
                  </a:lnTo>
                  <a:lnTo>
                    <a:pt x="61949" y="189187"/>
                  </a:lnTo>
                  <a:lnTo>
                    <a:pt x="52055" y="193444"/>
                  </a:lnTo>
                  <a:lnTo>
                    <a:pt x="3524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17"/>
            <p:cNvSpPr/>
            <p:nvPr>
              <p:custDataLst>
                <p:tags r:id="rId126"/>
              </p:custDataLst>
            </p:nvPr>
          </p:nvSpPr>
          <p:spPr>
            <a:xfrm>
              <a:off x="1928451" y="1000676"/>
              <a:ext cx="160700" cy="171831"/>
            </a:xfrm>
            <a:custGeom>
              <a:avLst/>
              <a:gdLst/>
              <a:ahLst/>
              <a:cxnLst/>
              <a:rect l="0" t="0" r="0" b="0"/>
              <a:pathLst>
                <a:path w="160700" h="171831">
                  <a:moveTo>
                    <a:pt x="20999" y="78824"/>
                  </a:moveTo>
                  <a:lnTo>
                    <a:pt x="20999" y="78824"/>
                  </a:lnTo>
                  <a:lnTo>
                    <a:pt x="17628" y="82195"/>
                  </a:lnTo>
                  <a:lnTo>
                    <a:pt x="17341" y="83188"/>
                  </a:lnTo>
                  <a:lnTo>
                    <a:pt x="17854" y="83850"/>
                  </a:lnTo>
                  <a:lnTo>
                    <a:pt x="18903" y="84291"/>
                  </a:lnTo>
                  <a:lnTo>
                    <a:pt x="20307" y="83880"/>
                  </a:lnTo>
                  <a:lnTo>
                    <a:pt x="29512" y="76269"/>
                  </a:lnTo>
                  <a:lnTo>
                    <a:pt x="51753" y="56615"/>
                  </a:lnTo>
                  <a:lnTo>
                    <a:pt x="55834" y="45670"/>
                  </a:lnTo>
                  <a:lnTo>
                    <a:pt x="58132" y="27608"/>
                  </a:lnTo>
                  <a:lnTo>
                    <a:pt x="54906" y="15139"/>
                  </a:lnTo>
                  <a:lnTo>
                    <a:pt x="52070" y="8851"/>
                  </a:lnTo>
                  <a:lnTo>
                    <a:pt x="48063" y="4658"/>
                  </a:lnTo>
                  <a:lnTo>
                    <a:pt x="37966" y="0"/>
                  </a:lnTo>
                  <a:lnTo>
                    <a:pt x="33016" y="169"/>
                  </a:lnTo>
                  <a:lnTo>
                    <a:pt x="23753" y="4120"/>
                  </a:lnTo>
                  <a:lnTo>
                    <a:pt x="14932" y="16224"/>
                  </a:lnTo>
                  <a:lnTo>
                    <a:pt x="3914" y="44754"/>
                  </a:lnTo>
                  <a:lnTo>
                    <a:pt x="0" y="67915"/>
                  </a:lnTo>
                  <a:lnTo>
                    <a:pt x="2469" y="104049"/>
                  </a:lnTo>
                  <a:lnTo>
                    <a:pt x="12529" y="136001"/>
                  </a:lnTo>
                  <a:lnTo>
                    <a:pt x="22879" y="152214"/>
                  </a:lnTo>
                  <a:lnTo>
                    <a:pt x="38298" y="162712"/>
                  </a:lnTo>
                  <a:lnTo>
                    <a:pt x="57615" y="169024"/>
                  </a:lnTo>
                  <a:lnTo>
                    <a:pt x="80312" y="171830"/>
                  </a:lnTo>
                  <a:lnTo>
                    <a:pt x="102629" y="167432"/>
                  </a:lnTo>
                  <a:lnTo>
                    <a:pt x="123601" y="157011"/>
                  </a:lnTo>
                  <a:lnTo>
                    <a:pt x="160699" y="12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18"/>
            <p:cNvSpPr/>
            <p:nvPr>
              <p:custDataLst>
                <p:tags r:id="rId127"/>
              </p:custDataLst>
            </p:nvPr>
          </p:nvSpPr>
          <p:spPr>
            <a:xfrm>
              <a:off x="1568450" y="704850"/>
              <a:ext cx="387351" cy="98622"/>
            </a:xfrm>
            <a:custGeom>
              <a:avLst/>
              <a:gdLst/>
              <a:ahLst/>
              <a:cxnLst/>
              <a:rect l="0" t="0" r="0" b="0"/>
              <a:pathLst>
                <a:path w="387351" h="98622">
                  <a:moveTo>
                    <a:pt x="0" y="95250"/>
                  </a:moveTo>
                  <a:lnTo>
                    <a:pt x="0" y="95250"/>
                  </a:lnTo>
                  <a:lnTo>
                    <a:pt x="3371" y="98621"/>
                  </a:lnTo>
                  <a:lnTo>
                    <a:pt x="29064" y="97346"/>
                  </a:lnTo>
                  <a:lnTo>
                    <a:pt x="65599" y="88656"/>
                  </a:lnTo>
                  <a:lnTo>
                    <a:pt x="88183" y="82387"/>
                  </a:lnTo>
                  <a:lnTo>
                    <a:pt x="114527" y="74680"/>
                  </a:lnTo>
                  <a:lnTo>
                    <a:pt x="143379" y="66015"/>
                  </a:lnTo>
                  <a:lnTo>
                    <a:pt x="173903" y="56710"/>
                  </a:lnTo>
                  <a:lnTo>
                    <a:pt x="202719" y="46979"/>
                  </a:lnTo>
                  <a:lnTo>
                    <a:pt x="230396" y="36964"/>
                  </a:lnTo>
                  <a:lnTo>
                    <a:pt x="257314" y="26759"/>
                  </a:lnTo>
                  <a:lnTo>
                    <a:pt x="302275" y="13539"/>
                  </a:lnTo>
                  <a:lnTo>
                    <a:pt x="338250" y="6017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19"/>
            <p:cNvSpPr/>
            <p:nvPr>
              <p:custDataLst>
                <p:tags r:id="rId128"/>
              </p:custDataLst>
            </p:nvPr>
          </p:nvSpPr>
          <p:spPr>
            <a:xfrm>
              <a:off x="1804299" y="756533"/>
              <a:ext cx="11802" cy="462668"/>
            </a:xfrm>
            <a:custGeom>
              <a:avLst/>
              <a:gdLst/>
              <a:ahLst/>
              <a:cxnLst/>
              <a:rect l="0" t="0" r="0" b="0"/>
              <a:pathLst>
                <a:path w="11802" h="462668">
                  <a:moveTo>
                    <a:pt x="5451" y="5467"/>
                  </a:moveTo>
                  <a:lnTo>
                    <a:pt x="5451" y="5467"/>
                  </a:lnTo>
                  <a:lnTo>
                    <a:pt x="5451" y="0"/>
                  </a:lnTo>
                  <a:lnTo>
                    <a:pt x="8822" y="2750"/>
                  </a:lnTo>
                  <a:lnTo>
                    <a:pt x="8596" y="11785"/>
                  </a:lnTo>
                  <a:lnTo>
                    <a:pt x="6072" y="54066"/>
                  </a:lnTo>
                  <a:lnTo>
                    <a:pt x="5727" y="95740"/>
                  </a:lnTo>
                  <a:lnTo>
                    <a:pt x="5635" y="120683"/>
                  </a:lnTo>
                  <a:lnTo>
                    <a:pt x="4868" y="147188"/>
                  </a:lnTo>
                  <a:lnTo>
                    <a:pt x="3651" y="174737"/>
                  </a:lnTo>
                  <a:lnTo>
                    <a:pt x="2134" y="202980"/>
                  </a:lnTo>
                  <a:lnTo>
                    <a:pt x="1123" y="232392"/>
                  </a:lnTo>
                  <a:lnTo>
                    <a:pt x="449" y="262584"/>
                  </a:lnTo>
                  <a:lnTo>
                    <a:pt x="0" y="293295"/>
                  </a:lnTo>
                  <a:lnTo>
                    <a:pt x="406" y="320825"/>
                  </a:lnTo>
                  <a:lnTo>
                    <a:pt x="1382" y="346233"/>
                  </a:lnTo>
                  <a:lnTo>
                    <a:pt x="3642" y="390458"/>
                  </a:lnTo>
                  <a:lnTo>
                    <a:pt x="5621" y="435627"/>
                  </a:lnTo>
                  <a:lnTo>
                    <a:pt x="11801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2320"/>
          <p:cNvSpPr/>
          <p:nvPr>
            <p:custDataLst>
              <p:tags r:id="rId1"/>
            </p:custDataLst>
          </p:nvPr>
        </p:nvSpPr>
        <p:spPr>
          <a:xfrm>
            <a:off x="3064181" y="878845"/>
            <a:ext cx="314020" cy="497276"/>
          </a:xfrm>
          <a:custGeom>
            <a:avLst/>
            <a:gdLst/>
            <a:ahLst/>
            <a:cxnLst/>
            <a:rect l="0" t="0" r="0" b="0"/>
            <a:pathLst>
              <a:path w="314020" h="497276">
                <a:moveTo>
                  <a:pt x="79069" y="86355"/>
                </a:moveTo>
                <a:lnTo>
                  <a:pt x="79069" y="86355"/>
                </a:lnTo>
                <a:lnTo>
                  <a:pt x="70231" y="95193"/>
                </a:lnTo>
                <a:lnTo>
                  <a:pt x="62441" y="97339"/>
                </a:lnTo>
                <a:lnTo>
                  <a:pt x="34807" y="101782"/>
                </a:lnTo>
                <a:lnTo>
                  <a:pt x="19780" y="94610"/>
                </a:lnTo>
                <a:lnTo>
                  <a:pt x="8268" y="87437"/>
                </a:lnTo>
                <a:lnTo>
                  <a:pt x="4352" y="82138"/>
                </a:lnTo>
                <a:lnTo>
                  <a:pt x="0" y="68723"/>
                </a:lnTo>
                <a:lnTo>
                  <a:pt x="1829" y="55235"/>
                </a:lnTo>
                <a:lnTo>
                  <a:pt x="8051" y="42891"/>
                </a:lnTo>
                <a:lnTo>
                  <a:pt x="35302" y="19030"/>
                </a:lnTo>
                <a:lnTo>
                  <a:pt x="62696" y="1272"/>
                </a:lnTo>
                <a:lnTo>
                  <a:pt x="66037" y="0"/>
                </a:lnTo>
                <a:lnTo>
                  <a:pt x="69675" y="562"/>
                </a:lnTo>
                <a:lnTo>
                  <a:pt x="77481" y="4951"/>
                </a:lnTo>
                <a:lnTo>
                  <a:pt x="79421" y="8802"/>
                </a:lnTo>
                <a:lnTo>
                  <a:pt x="77466" y="45244"/>
                </a:lnTo>
                <a:lnTo>
                  <a:pt x="74829" y="80078"/>
                </a:lnTo>
                <a:lnTo>
                  <a:pt x="73657" y="112023"/>
                </a:lnTo>
                <a:lnTo>
                  <a:pt x="71255" y="144565"/>
                </a:lnTo>
                <a:lnTo>
                  <a:pt x="67835" y="177843"/>
                </a:lnTo>
                <a:lnTo>
                  <a:pt x="63963" y="211448"/>
                </a:lnTo>
                <a:lnTo>
                  <a:pt x="58009" y="245198"/>
                </a:lnTo>
                <a:lnTo>
                  <a:pt x="46723" y="290288"/>
                </a:lnTo>
                <a:lnTo>
                  <a:pt x="31144" y="336532"/>
                </a:lnTo>
                <a:lnTo>
                  <a:pt x="26489" y="345241"/>
                </a:lnTo>
                <a:lnTo>
                  <a:pt x="22069" y="349582"/>
                </a:lnTo>
                <a:lnTo>
                  <a:pt x="19902" y="350740"/>
                </a:lnTo>
                <a:lnTo>
                  <a:pt x="17753" y="348689"/>
                </a:lnTo>
                <a:lnTo>
                  <a:pt x="13482" y="338885"/>
                </a:lnTo>
                <a:lnTo>
                  <a:pt x="13853" y="310756"/>
                </a:lnTo>
                <a:lnTo>
                  <a:pt x="26075" y="268395"/>
                </a:lnTo>
                <a:lnTo>
                  <a:pt x="43611" y="236640"/>
                </a:lnTo>
                <a:lnTo>
                  <a:pt x="80427" y="194305"/>
                </a:lnTo>
                <a:lnTo>
                  <a:pt x="111221" y="158792"/>
                </a:lnTo>
                <a:lnTo>
                  <a:pt x="149861" y="112658"/>
                </a:lnTo>
                <a:lnTo>
                  <a:pt x="179054" y="69491"/>
                </a:lnTo>
                <a:lnTo>
                  <a:pt x="178887" y="69468"/>
                </a:lnTo>
                <a:lnTo>
                  <a:pt x="176819" y="71324"/>
                </a:lnTo>
                <a:lnTo>
                  <a:pt x="160833" y="111648"/>
                </a:lnTo>
                <a:lnTo>
                  <a:pt x="148686" y="157349"/>
                </a:lnTo>
                <a:lnTo>
                  <a:pt x="140349" y="196225"/>
                </a:lnTo>
                <a:lnTo>
                  <a:pt x="131939" y="239373"/>
                </a:lnTo>
                <a:lnTo>
                  <a:pt x="127261" y="284420"/>
                </a:lnTo>
                <a:lnTo>
                  <a:pt x="125182" y="328901"/>
                </a:lnTo>
                <a:lnTo>
                  <a:pt x="124258" y="369836"/>
                </a:lnTo>
                <a:lnTo>
                  <a:pt x="125729" y="405434"/>
                </a:lnTo>
                <a:lnTo>
                  <a:pt x="132405" y="449478"/>
                </a:lnTo>
                <a:lnTo>
                  <a:pt x="147303" y="489224"/>
                </a:lnTo>
                <a:lnTo>
                  <a:pt x="151369" y="493929"/>
                </a:lnTo>
                <a:lnTo>
                  <a:pt x="155491" y="496360"/>
                </a:lnTo>
                <a:lnTo>
                  <a:pt x="159651" y="497275"/>
                </a:lnTo>
                <a:lnTo>
                  <a:pt x="164540" y="495063"/>
                </a:lnTo>
                <a:lnTo>
                  <a:pt x="193753" y="463591"/>
                </a:lnTo>
                <a:lnTo>
                  <a:pt x="213775" y="420202"/>
                </a:lnTo>
                <a:lnTo>
                  <a:pt x="225600" y="379849"/>
                </a:lnTo>
                <a:lnTo>
                  <a:pt x="228319" y="342179"/>
                </a:lnTo>
                <a:lnTo>
                  <a:pt x="220814" y="313222"/>
                </a:lnTo>
                <a:lnTo>
                  <a:pt x="204918" y="284205"/>
                </a:lnTo>
                <a:lnTo>
                  <a:pt x="200148" y="280122"/>
                </a:lnTo>
                <a:lnTo>
                  <a:pt x="197888" y="279033"/>
                </a:lnTo>
                <a:lnTo>
                  <a:pt x="197087" y="279012"/>
                </a:lnTo>
                <a:lnTo>
                  <a:pt x="197259" y="279704"/>
                </a:lnTo>
                <a:lnTo>
                  <a:pt x="198079" y="280871"/>
                </a:lnTo>
                <a:lnTo>
                  <a:pt x="205975" y="285884"/>
                </a:lnTo>
                <a:lnTo>
                  <a:pt x="220622" y="288467"/>
                </a:lnTo>
                <a:lnTo>
                  <a:pt x="260449" y="278496"/>
                </a:lnTo>
                <a:lnTo>
                  <a:pt x="314019" y="257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419"/>
          <p:cNvGrpSpPr/>
          <p:nvPr/>
        </p:nvGrpSpPr>
        <p:grpSpPr>
          <a:xfrm>
            <a:off x="4198696" y="755650"/>
            <a:ext cx="836855" cy="558801"/>
            <a:chOff x="4198696" y="755650"/>
            <a:chExt cx="836855" cy="558801"/>
          </a:xfrm>
        </p:grpSpPr>
        <p:sp>
          <p:nvSpPr>
            <p:cNvPr id="12" name="SMARTInkShape-2321"/>
            <p:cNvSpPr/>
            <p:nvPr>
              <p:custDataLst>
                <p:tags r:id="rId117"/>
              </p:custDataLst>
            </p:nvPr>
          </p:nvSpPr>
          <p:spPr>
            <a:xfrm>
              <a:off x="5013390" y="755650"/>
              <a:ext cx="22161" cy="520701"/>
            </a:xfrm>
            <a:custGeom>
              <a:avLst/>
              <a:gdLst/>
              <a:ahLst/>
              <a:cxnLst/>
              <a:rect l="0" t="0" r="0" b="0"/>
              <a:pathLst>
                <a:path w="22161" h="52070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2117"/>
                  </a:lnTo>
                  <a:lnTo>
                    <a:pt x="0" y="36628"/>
                  </a:lnTo>
                  <a:lnTo>
                    <a:pt x="82" y="68725"/>
                  </a:lnTo>
                  <a:lnTo>
                    <a:pt x="1764" y="109567"/>
                  </a:lnTo>
                  <a:lnTo>
                    <a:pt x="2512" y="155941"/>
                  </a:lnTo>
                  <a:lnTo>
                    <a:pt x="2711" y="181572"/>
                  </a:lnTo>
                  <a:lnTo>
                    <a:pt x="2845" y="208537"/>
                  </a:lnTo>
                  <a:lnTo>
                    <a:pt x="2933" y="236391"/>
                  </a:lnTo>
                  <a:lnTo>
                    <a:pt x="2992" y="264838"/>
                  </a:lnTo>
                  <a:lnTo>
                    <a:pt x="3032" y="293681"/>
                  </a:lnTo>
                  <a:lnTo>
                    <a:pt x="3058" y="322787"/>
                  </a:lnTo>
                  <a:lnTo>
                    <a:pt x="3781" y="349953"/>
                  </a:lnTo>
                  <a:lnTo>
                    <a:pt x="4968" y="375824"/>
                  </a:lnTo>
                  <a:lnTo>
                    <a:pt x="8169" y="422444"/>
                  </a:lnTo>
                  <a:lnTo>
                    <a:pt x="11943" y="459627"/>
                  </a:lnTo>
                  <a:lnTo>
                    <a:pt x="19410" y="505709"/>
                  </a:lnTo>
                  <a:lnTo>
                    <a:pt x="22160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22"/>
            <p:cNvSpPr/>
            <p:nvPr>
              <p:custDataLst>
                <p:tags r:id="rId118"/>
              </p:custDataLst>
            </p:nvPr>
          </p:nvSpPr>
          <p:spPr>
            <a:xfrm>
              <a:off x="4382644" y="889000"/>
              <a:ext cx="417957" cy="50801"/>
            </a:xfrm>
            <a:custGeom>
              <a:avLst/>
              <a:gdLst/>
              <a:ahLst/>
              <a:cxnLst/>
              <a:rect l="0" t="0" r="0" b="0"/>
              <a:pathLst>
                <a:path w="417957" h="50801">
                  <a:moveTo>
                    <a:pt x="11556" y="50800"/>
                  </a:moveTo>
                  <a:lnTo>
                    <a:pt x="11556" y="50800"/>
                  </a:lnTo>
                  <a:lnTo>
                    <a:pt x="8185" y="47429"/>
                  </a:lnTo>
                  <a:lnTo>
                    <a:pt x="4648" y="45774"/>
                  </a:lnTo>
                  <a:lnTo>
                    <a:pt x="0" y="44711"/>
                  </a:lnTo>
                  <a:lnTo>
                    <a:pt x="44377" y="43760"/>
                  </a:lnTo>
                  <a:lnTo>
                    <a:pt x="74827" y="41086"/>
                  </a:lnTo>
                  <a:lnTo>
                    <a:pt x="115171" y="37545"/>
                  </a:lnTo>
                  <a:lnTo>
                    <a:pt x="162029" y="33620"/>
                  </a:lnTo>
                  <a:lnTo>
                    <a:pt x="187366" y="31586"/>
                  </a:lnTo>
                  <a:lnTo>
                    <a:pt x="213429" y="29524"/>
                  </a:lnTo>
                  <a:lnTo>
                    <a:pt x="239271" y="27444"/>
                  </a:lnTo>
                  <a:lnTo>
                    <a:pt x="264967" y="25351"/>
                  </a:lnTo>
                  <a:lnTo>
                    <a:pt x="312566" y="21145"/>
                  </a:lnTo>
                  <a:lnTo>
                    <a:pt x="350185" y="16924"/>
                  </a:lnTo>
                  <a:lnTo>
                    <a:pt x="397252" y="8465"/>
                  </a:lnTo>
                  <a:lnTo>
                    <a:pt x="417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23"/>
            <p:cNvSpPr/>
            <p:nvPr>
              <p:custDataLst>
                <p:tags r:id="rId119"/>
              </p:custDataLst>
            </p:nvPr>
          </p:nvSpPr>
          <p:spPr>
            <a:xfrm>
              <a:off x="4591050" y="936142"/>
              <a:ext cx="19051" cy="308459"/>
            </a:xfrm>
            <a:custGeom>
              <a:avLst/>
              <a:gdLst/>
              <a:ahLst/>
              <a:cxnLst/>
              <a:rect l="0" t="0" r="0" b="0"/>
              <a:pathLst>
                <a:path w="19051" h="3084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467" y="36731"/>
                  </a:lnTo>
                  <a:lnTo>
                    <a:pt x="2717" y="82915"/>
                  </a:lnTo>
                  <a:lnTo>
                    <a:pt x="1208" y="119317"/>
                  </a:lnTo>
                  <a:lnTo>
                    <a:pt x="536" y="156662"/>
                  </a:lnTo>
                  <a:lnTo>
                    <a:pt x="238" y="194426"/>
                  </a:lnTo>
                  <a:lnTo>
                    <a:pt x="3442" y="241275"/>
                  </a:lnTo>
                  <a:lnTo>
                    <a:pt x="10845" y="283480"/>
                  </a:lnTo>
                  <a:lnTo>
                    <a:pt x="1905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24"/>
            <p:cNvSpPr/>
            <p:nvPr>
              <p:custDataLst>
                <p:tags r:id="rId120"/>
              </p:custDataLst>
            </p:nvPr>
          </p:nvSpPr>
          <p:spPr>
            <a:xfrm>
              <a:off x="4198696" y="869950"/>
              <a:ext cx="43105" cy="444501"/>
            </a:xfrm>
            <a:custGeom>
              <a:avLst/>
              <a:gdLst/>
              <a:ahLst/>
              <a:cxnLst/>
              <a:rect l="0" t="0" r="0" b="0"/>
              <a:pathLst>
                <a:path w="43105" h="444501">
                  <a:moveTo>
                    <a:pt x="11354" y="0"/>
                  </a:moveTo>
                  <a:lnTo>
                    <a:pt x="11354" y="0"/>
                  </a:lnTo>
                  <a:lnTo>
                    <a:pt x="7983" y="0"/>
                  </a:lnTo>
                  <a:lnTo>
                    <a:pt x="6990" y="706"/>
                  </a:lnTo>
                  <a:lnTo>
                    <a:pt x="6328" y="1881"/>
                  </a:lnTo>
                  <a:lnTo>
                    <a:pt x="814" y="24498"/>
                  </a:lnTo>
                  <a:lnTo>
                    <a:pt x="0" y="66133"/>
                  </a:lnTo>
                  <a:lnTo>
                    <a:pt x="2309" y="105357"/>
                  </a:lnTo>
                  <a:lnTo>
                    <a:pt x="5688" y="148661"/>
                  </a:lnTo>
                  <a:lnTo>
                    <a:pt x="9541" y="194483"/>
                  </a:lnTo>
                  <a:lnTo>
                    <a:pt x="11557" y="218555"/>
                  </a:lnTo>
                  <a:lnTo>
                    <a:pt x="13605" y="243070"/>
                  </a:lnTo>
                  <a:lnTo>
                    <a:pt x="16383" y="267174"/>
                  </a:lnTo>
                  <a:lnTo>
                    <a:pt x="23232" y="314653"/>
                  </a:lnTo>
                  <a:lnTo>
                    <a:pt x="29097" y="357863"/>
                  </a:lnTo>
                  <a:lnTo>
                    <a:pt x="34056" y="394706"/>
                  </a:lnTo>
                  <a:lnTo>
                    <a:pt x="43104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325"/>
          <p:cNvSpPr/>
          <p:nvPr>
            <p:custDataLst>
              <p:tags r:id="rId2"/>
            </p:custDataLst>
          </p:nvPr>
        </p:nvSpPr>
        <p:spPr>
          <a:xfrm>
            <a:off x="5562684" y="933550"/>
            <a:ext cx="341814" cy="278698"/>
          </a:xfrm>
          <a:custGeom>
            <a:avLst/>
            <a:gdLst/>
            <a:ahLst/>
            <a:cxnLst/>
            <a:rect l="0" t="0" r="0" b="0"/>
            <a:pathLst>
              <a:path w="341814" h="278698">
                <a:moveTo>
                  <a:pt x="12616" y="12600"/>
                </a:moveTo>
                <a:lnTo>
                  <a:pt x="12616" y="12600"/>
                </a:lnTo>
                <a:lnTo>
                  <a:pt x="9245" y="9229"/>
                </a:lnTo>
                <a:lnTo>
                  <a:pt x="7590" y="5692"/>
                </a:lnTo>
                <a:lnTo>
                  <a:pt x="7149" y="3762"/>
                </a:lnTo>
                <a:lnTo>
                  <a:pt x="6149" y="2474"/>
                </a:lnTo>
                <a:lnTo>
                  <a:pt x="200" y="0"/>
                </a:lnTo>
                <a:lnTo>
                  <a:pt x="0" y="3301"/>
                </a:lnTo>
                <a:lnTo>
                  <a:pt x="1834" y="6821"/>
                </a:lnTo>
                <a:lnTo>
                  <a:pt x="3312" y="8747"/>
                </a:lnTo>
                <a:lnTo>
                  <a:pt x="22245" y="18200"/>
                </a:lnTo>
                <a:lnTo>
                  <a:pt x="60311" y="26567"/>
                </a:lnTo>
                <a:lnTo>
                  <a:pt x="94962" y="35035"/>
                </a:lnTo>
                <a:lnTo>
                  <a:pt x="133175" y="45855"/>
                </a:lnTo>
                <a:lnTo>
                  <a:pt x="171326" y="57719"/>
                </a:lnTo>
                <a:lnTo>
                  <a:pt x="209449" y="68166"/>
                </a:lnTo>
                <a:lnTo>
                  <a:pt x="246147" y="77512"/>
                </a:lnTo>
                <a:lnTo>
                  <a:pt x="291752" y="89297"/>
                </a:lnTo>
                <a:lnTo>
                  <a:pt x="337736" y="99833"/>
                </a:lnTo>
                <a:lnTo>
                  <a:pt x="341813" y="101171"/>
                </a:lnTo>
                <a:lnTo>
                  <a:pt x="341441" y="101986"/>
                </a:lnTo>
                <a:lnTo>
                  <a:pt x="327698" y="116608"/>
                </a:lnTo>
                <a:lnTo>
                  <a:pt x="290854" y="141252"/>
                </a:lnTo>
                <a:lnTo>
                  <a:pt x="251298" y="162510"/>
                </a:lnTo>
                <a:lnTo>
                  <a:pt x="218180" y="180356"/>
                </a:lnTo>
                <a:lnTo>
                  <a:pt x="182295" y="199342"/>
                </a:lnTo>
                <a:lnTo>
                  <a:pt x="145178" y="217187"/>
                </a:lnTo>
                <a:lnTo>
                  <a:pt x="98696" y="239729"/>
                </a:lnTo>
                <a:lnTo>
                  <a:pt x="51590" y="268993"/>
                </a:lnTo>
                <a:lnTo>
                  <a:pt x="40697" y="277264"/>
                </a:lnTo>
                <a:lnTo>
                  <a:pt x="41215" y="277943"/>
                </a:lnTo>
                <a:lnTo>
                  <a:pt x="45553" y="278697"/>
                </a:lnTo>
                <a:lnTo>
                  <a:pt x="88987" y="261570"/>
                </a:lnTo>
                <a:lnTo>
                  <a:pt x="107866" y="253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421"/>
          <p:cNvGrpSpPr/>
          <p:nvPr/>
        </p:nvGrpSpPr>
        <p:grpSpPr>
          <a:xfrm>
            <a:off x="6411018" y="832111"/>
            <a:ext cx="1532833" cy="704590"/>
            <a:chOff x="6411018" y="832111"/>
            <a:chExt cx="1532833" cy="704590"/>
          </a:xfrm>
        </p:grpSpPr>
        <p:sp>
          <p:nvSpPr>
            <p:cNvPr id="18" name="SMARTInkShape-2326"/>
            <p:cNvSpPr/>
            <p:nvPr>
              <p:custDataLst>
                <p:tags r:id="rId108"/>
              </p:custDataLst>
            </p:nvPr>
          </p:nvSpPr>
          <p:spPr>
            <a:xfrm>
              <a:off x="7816850" y="1384808"/>
              <a:ext cx="127001" cy="103321"/>
            </a:xfrm>
            <a:custGeom>
              <a:avLst/>
              <a:gdLst/>
              <a:ahLst/>
              <a:cxnLst/>
              <a:rect l="0" t="0" r="0" b="0"/>
              <a:pathLst>
                <a:path w="127001" h="103321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1881" y="5284"/>
                  </a:lnTo>
                  <a:lnTo>
                    <a:pt x="3370" y="3354"/>
                  </a:lnTo>
                  <a:lnTo>
                    <a:pt x="6907" y="1208"/>
                  </a:lnTo>
                  <a:lnTo>
                    <a:pt x="14746" y="0"/>
                  </a:lnTo>
                  <a:lnTo>
                    <a:pt x="22076" y="424"/>
                  </a:lnTo>
                  <a:lnTo>
                    <a:pt x="30037" y="2963"/>
                  </a:lnTo>
                  <a:lnTo>
                    <a:pt x="36398" y="10207"/>
                  </a:lnTo>
                  <a:lnTo>
                    <a:pt x="40870" y="20482"/>
                  </a:lnTo>
                  <a:lnTo>
                    <a:pt x="42859" y="32104"/>
                  </a:lnTo>
                  <a:lnTo>
                    <a:pt x="40608" y="57289"/>
                  </a:lnTo>
                  <a:lnTo>
                    <a:pt x="33570" y="73158"/>
                  </a:lnTo>
                  <a:lnTo>
                    <a:pt x="10196" y="103320"/>
                  </a:lnTo>
                  <a:lnTo>
                    <a:pt x="10326" y="103283"/>
                  </a:lnTo>
                  <a:lnTo>
                    <a:pt x="11116" y="102553"/>
                  </a:lnTo>
                  <a:lnTo>
                    <a:pt x="51284" y="89011"/>
                  </a:lnTo>
                  <a:lnTo>
                    <a:pt x="90825" y="78349"/>
                  </a:lnTo>
                  <a:lnTo>
                    <a:pt x="127000" y="6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27"/>
            <p:cNvSpPr/>
            <p:nvPr>
              <p:custDataLst>
                <p:tags r:id="rId109"/>
              </p:custDataLst>
            </p:nvPr>
          </p:nvSpPr>
          <p:spPr>
            <a:xfrm>
              <a:off x="7708900" y="1231900"/>
              <a:ext cx="114301" cy="266701"/>
            </a:xfrm>
            <a:custGeom>
              <a:avLst/>
              <a:gdLst/>
              <a:ahLst/>
              <a:cxnLst/>
              <a:rect l="0" t="0" r="0" b="0"/>
              <a:pathLst>
                <a:path w="114301" h="2667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6742"/>
                  </a:lnTo>
                  <a:lnTo>
                    <a:pt x="80454" y="50216"/>
                  </a:lnTo>
                  <a:lnTo>
                    <a:pt x="62879" y="90608"/>
                  </a:lnTo>
                  <a:lnTo>
                    <a:pt x="42385" y="135738"/>
                  </a:lnTo>
                  <a:lnTo>
                    <a:pt x="22201" y="182976"/>
                  </a:lnTo>
                  <a:lnTo>
                    <a:pt x="9165" y="22260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28"/>
            <p:cNvSpPr/>
            <p:nvPr>
              <p:custDataLst>
                <p:tags r:id="rId110"/>
              </p:custDataLst>
            </p:nvPr>
          </p:nvSpPr>
          <p:spPr>
            <a:xfrm>
              <a:off x="7493497" y="1244600"/>
              <a:ext cx="126504" cy="152401"/>
            </a:xfrm>
            <a:custGeom>
              <a:avLst/>
              <a:gdLst/>
              <a:ahLst/>
              <a:cxnLst/>
              <a:rect l="0" t="0" r="0" b="0"/>
              <a:pathLst>
                <a:path w="126504" h="152401">
                  <a:moveTo>
                    <a:pt x="113803" y="0"/>
                  </a:moveTo>
                  <a:lnTo>
                    <a:pt x="113803" y="0"/>
                  </a:lnTo>
                  <a:lnTo>
                    <a:pt x="109439" y="10139"/>
                  </a:lnTo>
                  <a:lnTo>
                    <a:pt x="106630" y="22368"/>
                  </a:lnTo>
                  <a:lnTo>
                    <a:pt x="83089" y="69979"/>
                  </a:lnTo>
                  <a:lnTo>
                    <a:pt x="61247" y="98934"/>
                  </a:lnTo>
                  <a:lnTo>
                    <a:pt x="39983" y="113588"/>
                  </a:lnTo>
                  <a:lnTo>
                    <a:pt x="24119" y="118558"/>
                  </a:lnTo>
                  <a:lnTo>
                    <a:pt x="14912" y="119720"/>
                  </a:lnTo>
                  <a:lnTo>
                    <a:pt x="7998" y="118355"/>
                  </a:lnTo>
                  <a:lnTo>
                    <a:pt x="5166" y="117004"/>
                  </a:lnTo>
                  <a:lnTo>
                    <a:pt x="3278" y="113986"/>
                  </a:lnTo>
                  <a:lnTo>
                    <a:pt x="622" y="99626"/>
                  </a:lnTo>
                  <a:lnTo>
                    <a:pt x="0" y="88022"/>
                  </a:lnTo>
                  <a:lnTo>
                    <a:pt x="1246" y="83376"/>
                  </a:lnTo>
                  <a:lnTo>
                    <a:pt x="6392" y="76332"/>
                  </a:lnTo>
                  <a:lnTo>
                    <a:pt x="9035" y="74877"/>
                  </a:lnTo>
                  <a:lnTo>
                    <a:pt x="11502" y="74612"/>
                  </a:lnTo>
                  <a:lnTo>
                    <a:pt x="23902" y="79257"/>
                  </a:lnTo>
                  <a:lnTo>
                    <a:pt x="65960" y="108776"/>
                  </a:lnTo>
                  <a:lnTo>
                    <a:pt x="111232" y="144036"/>
                  </a:lnTo>
                  <a:lnTo>
                    <a:pt x="116894" y="148682"/>
                  </a:lnTo>
                  <a:lnTo>
                    <a:pt x="12650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29"/>
            <p:cNvSpPr/>
            <p:nvPr>
              <p:custDataLst>
                <p:tags r:id="rId111"/>
              </p:custDataLst>
            </p:nvPr>
          </p:nvSpPr>
          <p:spPr>
            <a:xfrm>
              <a:off x="7226300" y="1428750"/>
              <a:ext cx="54171" cy="107951"/>
            </a:xfrm>
            <a:custGeom>
              <a:avLst/>
              <a:gdLst/>
              <a:ahLst/>
              <a:cxnLst/>
              <a:rect l="0" t="0" r="0" b="0"/>
              <a:pathLst>
                <a:path w="54171" h="10795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53753" y="6481"/>
                  </a:lnTo>
                  <a:lnTo>
                    <a:pt x="30949" y="48102"/>
                  </a:lnTo>
                  <a:lnTo>
                    <a:pt x="8640" y="9094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30"/>
            <p:cNvSpPr/>
            <p:nvPr>
              <p:custDataLst>
                <p:tags r:id="rId112"/>
              </p:custDataLst>
            </p:nvPr>
          </p:nvSpPr>
          <p:spPr>
            <a:xfrm>
              <a:off x="7054850" y="1238250"/>
              <a:ext cx="25401" cy="184151"/>
            </a:xfrm>
            <a:custGeom>
              <a:avLst/>
              <a:gdLst/>
              <a:ahLst/>
              <a:cxnLst/>
              <a:rect l="0" t="0" r="0" b="0"/>
              <a:pathLst>
                <a:path w="2540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0540" y="43338"/>
                  </a:lnTo>
                  <a:lnTo>
                    <a:pt x="14154" y="89935"/>
                  </a:lnTo>
                  <a:lnTo>
                    <a:pt x="18083" y="136533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31"/>
            <p:cNvSpPr/>
            <p:nvPr>
              <p:custDataLst>
                <p:tags r:id="rId113"/>
              </p:custDataLst>
            </p:nvPr>
          </p:nvSpPr>
          <p:spPr>
            <a:xfrm>
              <a:off x="6834365" y="1339850"/>
              <a:ext cx="125236" cy="16072"/>
            </a:xfrm>
            <a:custGeom>
              <a:avLst/>
              <a:gdLst/>
              <a:ahLst/>
              <a:cxnLst/>
              <a:rect l="0" t="0" r="0" b="0"/>
              <a:pathLst>
                <a:path w="125236" h="16072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8871" y="16071"/>
                  </a:lnTo>
                  <a:lnTo>
                    <a:pt x="50715" y="11750"/>
                  </a:lnTo>
                  <a:lnTo>
                    <a:pt x="96397" y="269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32"/>
            <p:cNvSpPr/>
            <p:nvPr>
              <p:custDataLst>
                <p:tags r:id="rId114"/>
              </p:custDataLst>
            </p:nvPr>
          </p:nvSpPr>
          <p:spPr>
            <a:xfrm>
              <a:off x="6654800" y="1274596"/>
              <a:ext cx="101601" cy="145526"/>
            </a:xfrm>
            <a:custGeom>
              <a:avLst/>
              <a:gdLst/>
              <a:ahLst/>
              <a:cxnLst/>
              <a:rect l="0" t="0" r="0" b="0"/>
              <a:pathLst>
                <a:path w="101601" h="145526">
                  <a:moveTo>
                    <a:pt x="0" y="1754"/>
                  </a:moveTo>
                  <a:lnTo>
                    <a:pt x="0" y="1754"/>
                  </a:lnTo>
                  <a:lnTo>
                    <a:pt x="705" y="11893"/>
                  </a:lnTo>
                  <a:lnTo>
                    <a:pt x="5026" y="31247"/>
                  </a:lnTo>
                  <a:lnTo>
                    <a:pt x="10540" y="75802"/>
                  </a:lnTo>
                  <a:lnTo>
                    <a:pt x="14154" y="117589"/>
                  </a:lnTo>
                  <a:lnTo>
                    <a:pt x="18763" y="145525"/>
                  </a:lnTo>
                  <a:lnTo>
                    <a:pt x="19039" y="102525"/>
                  </a:lnTo>
                  <a:lnTo>
                    <a:pt x="22419" y="55761"/>
                  </a:lnTo>
                  <a:lnTo>
                    <a:pt x="30586" y="23397"/>
                  </a:lnTo>
                  <a:lnTo>
                    <a:pt x="37347" y="12314"/>
                  </a:lnTo>
                  <a:lnTo>
                    <a:pt x="49087" y="1512"/>
                  </a:lnTo>
                  <a:lnTo>
                    <a:pt x="52480" y="181"/>
                  </a:lnTo>
                  <a:lnTo>
                    <a:pt x="55448" y="0"/>
                  </a:lnTo>
                  <a:lnTo>
                    <a:pt x="58132" y="585"/>
                  </a:lnTo>
                  <a:lnTo>
                    <a:pt x="62995" y="8760"/>
                  </a:lnTo>
                  <a:lnTo>
                    <a:pt x="73311" y="41351"/>
                  </a:lnTo>
                  <a:lnTo>
                    <a:pt x="79391" y="75323"/>
                  </a:lnTo>
                  <a:lnTo>
                    <a:pt x="93090" y="113942"/>
                  </a:lnTo>
                  <a:lnTo>
                    <a:pt x="94996" y="122876"/>
                  </a:lnTo>
                  <a:lnTo>
                    <a:pt x="101600" y="13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33"/>
            <p:cNvSpPr/>
            <p:nvPr>
              <p:custDataLst>
                <p:tags r:id="rId115"/>
              </p:custDataLst>
            </p:nvPr>
          </p:nvSpPr>
          <p:spPr>
            <a:xfrm>
              <a:off x="6411018" y="1041400"/>
              <a:ext cx="161233" cy="12701"/>
            </a:xfrm>
            <a:custGeom>
              <a:avLst/>
              <a:gdLst/>
              <a:ahLst/>
              <a:cxnLst/>
              <a:rect l="0" t="0" r="0" b="0"/>
              <a:pathLst>
                <a:path w="161233" h="12701">
                  <a:moveTo>
                    <a:pt x="15182" y="12700"/>
                  </a:moveTo>
                  <a:lnTo>
                    <a:pt x="15182" y="12700"/>
                  </a:lnTo>
                  <a:lnTo>
                    <a:pt x="0" y="12700"/>
                  </a:lnTo>
                  <a:lnTo>
                    <a:pt x="34904" y="10819"/>
                  </a:lnTo>
                  <a:lnTo>
                    <a:pt x="71219" y="8336"/>
                  </a:lnTo>
                  <a:lnTo>
                    <a:pt x="117315" y="6233"/>
                  </a:lnTo>
                  <a:lnTo>
                    <a:pt x="161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34"/>
            <p:cNvSpPr/>
            <p:nvPr>
              <p:custDataLst>
                <p:tags r:id="rId116"/>
              </p:custDataLst>
            </p:nvPr>
          </p:nvSpPr>
          <p:spPr>
            <a:xfrm>
              <a:off x="6483984" y="832111"/>
              <a:ext cx="132717" cy="440582"/>
            </a:xfrm>
            <a:custGeom>
              <a:avLst/>
              <a:gdLst/>
              <a:ahLst/>
              <a:cxnLst/>
              <a:rect l="0" t="0" r="0" b="0"/>
              <a:pathLst>
                <a:path w="132717" h="440582">
                  <a:moveTo>
                    <a:pt x="31116" y="6089"/>
                  </a:moveTo>
                  <a:lnTo>
                    <a:pt x="31116" y="6089"/>
                  </a:lnTo>
                  <a:lnTo>
                    <a:pt x="25028" y="0"/>
                  </a:lnTo>
                  <a:lnTo>
                    <a:pt x="20417" y="43798"/>
                  </a:lnTo>
                  <a:lnTo>
                    <a:pt x="17597" y="84682"/>
                  </a:lnTo>
                  <a:lnTo>
                    <a:pt x="11938" y="120982"/>
                  </a:lnTo>
                  <a:lnTo>
                    <a:pt x="6599" y="162515"/>
                  </a:lnTo>
                  <a:lnTo>
                    <a:pt x="2581" y="206140"/>
                  </a:lnTo>
                  <a:lnTo>
                    <a:pt x="795" y="249047"/>
                  </a:lnTo>
                  <a:lnTo>
                    <a:pt x="0" y="289754"/>
                  </a:lnTo>
                  <a:lnTo>
                    <a:pt x="1059" y="328307"/>
                  </a:lnTo>
                  <a:lnTo>
                    <a:pt x="6233" y="364256"/>
                  </a:lnTo>
                  <a:lnTo>
                    <a:pt x="20452" y="406116"/>
                  </a:lnTo>
                  <a:lnTo>
                    <a:pt x="34698" y="430748"/>
                  </a:lnTo>
                  <a:lnTo>
                    <a:pt x="43527" y="438243"/>
                  </a:lnTo>
                  <a:lnTo>
                    <a:pt x="47856" y="440242"/>
                  </a:lnTo>
                  <a:lnTo>
                    <a:pt x="60193" y="440581"/>
                  </a:lnTo>
                  <a:lnTo>
                    <a:pt x="74378" y="437674"/>
                  </a:lnTo>
                  <a:lnTo>
                    <a:pt x="94263" y="427399"/>
                  </a:lnTo>
                  <a:lnTo>
                    <a:pt x="116183" y="407203"/>
                  </a:lnTo>
                  <a:lnTo>
                    <a:pt x="125230" y="391873"/>
                  </a:lnTo>
                  <a:lnTo>
                    <a:pt x="132716" y="374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22"/>
          <p:cNvGrpSpPr/>
          <p:nvPr/>
        </p:nvGrpSpPr>
        <p:grpSpPr>
          <a:xfrm>
            <a:off x="8299450" y="1320800"/>
            <a:ext cx="101601" cy="292101"/>
            <a:chOff x="8299450" y="1320800"/>
            <a:chExt cx="101601" cy="292101"/>
          </a:xfrm>
        </p:grpSpPr>
        <p:sp>
          <p:nvSpPr>
            <p:cNvPr id="28" name="SMARTInkShape-2335"/>
            <p:cNvSpPr/>
            <p:nvPr>
              <p:custDataLst>
                <p:tags r:id="rId106"/>
              </p:custDataLst>
            </p:nvPr>
          </p:nvSpPr>
          <p:spPr>
            <a:xfrm>
              <a:off x="8376533" y="13208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36"/>
            <p:cNvSpPr/>
            <p:nvPr>
              <p:custDataLst>
                <p:tags r:id="rId107"/>
              </p:custDataLst>
            </p:nvPr>
          </p:nvSpPr>
          <p:spPr>
            <a:xfrm>
              <a:off x="8299450" y="1425092"/>
              <a:ext cx="101601" cy="187809"/>
            </a:xfrm>
            <a:custGeom>
              <a:avLst/>
              <a:gdLst/>
              <a:ahLst/>
              <a:cxnLst/>
              <a:rect l="0" t="0" r="0" b="0"/>
              <a:pathLst>
                <a:path w="101601" h="187809">
                  <a:moveTo>
                    <a:pt x="101600" y="3658"/>
                  </a:moveTo>
                  <a:lnTo>
                    <a:pt x="101600" y="3658"/>
                  </a:lnTo>
                  <a:lnTo>
                    <a:pt x="101600" y="0"/>
                  </a:lnTo>
                  <a:lnTo>
                    <a:pt x="101600" y="1562"/>
                  </a:lnTo>
                  <a:lnTo>
                    <a:pt x="77181" y="40102"/>
                  </a:lnTo>
                  <a:lnTo>
                    <a:pt x="54070" y="78270"/>
                  </a:lnTo>
                  <a:lnTo>
                    <a:pt x="29348" y="124229"/>
                  </a:lnTo>
                  <a:lnTo>
                    <a:pt x="7260" y="171591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2337"/>
          <p:cNvSpPr/>
          <p:nvPr>
            <p:custDataLst>
              <p:tags r:id="rId3"/>
            </p:custDataLst>
          </p:nvPr>
        </p:nvSpPr>
        <p:spPr>
          <a:xfrm>
            <a:off x="8764160" y="1085850"/>
            <a:ext cx="451946" cy="332153"/>
          </a:xfrm>
          <a:custGeom>
            <a:avLst/>
            <a:gdLst/>
            <a:ahLst/>
            <a:cxnLst/>
            <a:rect l="0" t="0" r="0" b="0"/>
            <a:pathLst>
              <a:path w="451946" h="332153">
                <a:moveTo>
                  <a:pt x="119490" y="0"/>
                </a:moveTo>
                <a:lnTo>
                  <a:pt x="119490" y="0"/>
                </a:lnTo>
                <a:lnTo>
                  <a:pt x="112748" y="3371"/>
                </a:lnTo>
                <a:lnTo>
                  <a:pt x="107557" y="10670"/>
                </a:lnTo>
                <a:lnTo>
                  <a:pt x="91944" y="55289"/>
                </a:lnTo>
                <a:lnTo>
                  <a:pt x="83419" y="100656"/>
                </a:lnTo>
                <a:lnTo>
                  <a:pt x="76177" y="135753"/>
                </a:lnTo>
                <a:lnTo>
                  <a:pt x="70136" y="172518"/>
                </a:lnTo>
                <a:lnTo>
                  <a:pt x="65805" y="209319"/>
                </a:lnTo>
                <a:lnTo>
                  <a:pt x="63880" y="244490"/>
                </a:lnTo>
                <a:lnTo>
                  <a:pt x="62797" y="285911"/>
                </a:lnTo>
                <a:lnTo>
                  <a:pt x="63135" y="319962"/>
                </a:lnTo>
                <a:lnTo>
                  <a:pt x="65751" y="328707"/>
                </a:lnTo>
                <a:lnTo>
                  <a:pt x="67437" y="330616"/>
                </a:lnTo>
                <a:lnTo>
                  <a:pt x="69266" y="331183"/>
                </a:lnTo>
                <a:lnTo>
                  <a:pt x="71190" y="330855"/>
                </a:lnTo>
                <a:lnTo>
                  <a:pt x="72473" y="328520"/>
                </a:lnTo>
                <a:lnTo>
                  <a:pt x="73898" y="320281"/>
                </a:lnTo>
                <a:lnTo>
                  <a:pt x="68888" y="307682"/>
                </a:lnTo>
                <a:lnTo>
                  <a:pt x="51796" y="279969"/>
                </a:lnTo>
                <a:lnTo>
                  <a:pt x="4713" y="243369"/>
                </a:lnTo>
                <a:lnTo>
                  <a:pt x="2755" y="240563"/>
                </a:lnTo>
                <a:lnTo>
                  <a:pt x="580" y="233682"/>
                </a:lnTo>
                <a:lnTo>
                  <a:pt x="0" y="229871"/>
                </a:lnTo>
                <a:lnTo>
                  <a:pt x="3119" y="221874"/>
                </a:lnTo>
                <a:lnTo>
                  <a:pt x="5926" y="217766"/>
                </a:lnTo>
                <a:lnTo>
                  <a:pt x="44075" y="193054"/>
                </a:lnTo>
                <a:lnTo>
                  <a:pt x="85386" y="166562"/>
                </a:lnTo>
                <a:lnTo>
                  <a:pt x="117033" y="143172"/>
                </a:lnTo>
                <a:lnTo>
                  <a:pt x="164465" y="102237"/>
                </a:lnTo>
                <a:lnTo>
                  <a:pt x="199687" y="60945"/>
                </a:lnTo>
                <a:lnTo>
                  <a:pt x="228836" y="18605"/>
                </a:lnTo>
                <a:lnTo>
                  <a:pt x="228370" y="18754"/>
                </a:lnTo>
                <a:lnTo>
                  <a:pt x="222554" y="37022"/>
                </a:lnTo>
                <a:lnTo>
                  <a:pt x="215958" y="74626"/>
                </a:lnTo>
                <a:lnTo>
                  <a:pt x="209167" y="112660"/>
                </a:lnTo>
                <a:lnTo>
                  <a:pt x="201444" y="157315"/>
                </a:lnTo>
                <a:lnTo>
                  <a:pt x="193309" y="203268"/>
                </a:lnTo>
                <a:lnTo>
                  <a:pt x="184989" y="244858"/>
                </a:lnTo>
                <a:lnTo>
                  <a:pt x="176587" y="278865"/>
                </a:lnTo>
                <a:lnTo>
                  <a:pt x="169568" y="314284"/>
                </a:lnTo>
                <a:lnTo>
                  <a:pt x="170147" y="332152"/>
                </a:lnTo>
                <a:lnTo>
                  <a:pt x="171672" y="314697"/>
                </a:lnTo>
                <a:lnTo>
                  <a:pt x="187963" y="274632"/>
                </a:lnTo>
                <a:lnTo>
                  <a:pt x="194137" y="266697"/>
                </a:lnTo>
                <a:lnTo>
                  <a:pt x="196771" y="264582"/>
                </a:lnTo>
                <a:lnTo>
                  <a:pt x="198528" y="263877"/>
                </a:lnTo>
                <a:lnTo>
                  <a:pt x="199699" y="264112"/>
                </a:lnTo>
                <a:lnTo>
                  <a:pt x="201705" y="266961"/>
                </a:lnTo>
                <a:lnTo>
                  <a:pt x="204948" y="272931"/>
                </a:lnTo>
                <a:lnTo>
                  <a:pt x="217138" y="315174"/>
                </a:lnTo>
                <a:lnTo>
                  <a:pt x="219866" y="318066"/>
                </a:lnTo>
                <a:lnTo>
                  <a:pt x="226661" y="321279"/>
                </a:lnTo>
                <a:lnTo>
                  <a:pt x="245161" y="319717"/>
                </a:lnTo>
                <a:lnTo>
                  <a:pt x="268517" y="308044"/>
                </a:lnTo>
                <a:lnTo>
                  <a:pt x="296623" y="279361"/>
                </a:lnTo>
                <a:lnTo>
                  <a:pt x="318795" y="242338"/>
                </a:lnTo>
                <a:lnTo>
                  <a:pt x="327016" y="214380"/>
                </a:lnTo>
                <a:lnTo>
                  <a:pt x="326280" y="209948"/>
                </a:lnTo>
                <a:lnTo>
                  <a:pt x="324377" y="206288"/>
                </a:lnTo>
                <a:lnTo>
                  <a:pt x="321699" y="203142"/>
                </a:lnTo>
                <a:lnTo>
                  <a:pt x="318500" y="202456"/>
                </a:lnTo>
                <a:lnTo>
                  <a:pt x="314958" y="203409"/>
                </a:lnTo>
                <a:lnTo>
                  <a:pt x="311185" y="205456"/>
                </a:lnTo>
                <a:lnTo>
                  <a:pt x="299133" y="218450"/>
                </a:lnTo>
                <a:lnTo>
                  <a:pt x="294582" y="231615"/>
                </a:lnTo>
                <a:lnTo>
                  <a:pt x="293264" y="246873"/>
                </a:lnTo>
                <a:lnTo>
                  <a:pt x="295030" y="263062"/>
                </a:lnTo>
                <a:lnTo>
                  <a:pt x="300048" y="275902"/>
                </a:lnTo>
                <a:lnTo>
                  <a:pt x="303362" y="281301"/>
                </a:lnTo>
                <a:lnTo>
                  <a:pt x="312688" y="289182"/>
                </a:lnTo>
                <a:lnTo>
                  <a:pt x="318139" y="292271"/>
                </a:lnTo>
                <a:lnTo>
                  <a:pt x="323184" y="292920"/>
                </a:lnTo>
                <a:lnTo>
                  <a:pt x="332552" y="289877"/>
                </a:lnTo>
                <a:lnTo>
                  <a:pt x="354428" y="275721"/>
                </a:lnTo>
                <a:lnTo>
                  <a:pt x="378131" y="244037"/>
                </a:lnTo>
                <a:lnTo>
                  <a:pt x="377995" y="243830"/>
                </a:lnTo>
                <a:lnTo>
                  <a:pt x="375963" y="245482"/>
                </a:lnTo>
                <a:lnTo>
                  <a:pt x="370851" y="257120"/>
                </a:lnTo>
                <a:lnTo>
                  <a:pt x="361769" y="299022"/>
                </a:lnTo>
                <a:lnTo>
                  <a:pt x="362148" y="300242"/>
                </a:lnTo>
                <a:lnTo>
                  <a:pt x="363106" y="300351"/>
                </a:lnTo>
                <a:lnTo>
                  <a:pt x="364450" y="299717"/>
                </a:lnTo>
                <a:lnTo>
                  <a:pt x="369714" y="292083"/>
                </a:lnTo>
                <a:lnTo>
                  <a:pt x="385544" y="253310"/>
                </a:lnTo>
                <a:lnTo>
                  <a:pt x="411462" y="209806"/>
                </a:lnTo>
                <a:lnTo>
                  <a:pt x="424233" y="197199"/>
                </a:lnTo>
                <a:lnTo>
                  <a:pt x="439560" y="188016"/>
                </a:lnTo>
                <a:lnTo>
                  <a:pt x="442936" y="186728"/>
                </a:lnTo>
                <a:lnTo>
                  <a:pt x="445894" y="187985"/>
                </a:lnTo>
                <a:lnTo>
                  <a:pt x="451060" y="195027"/>
                </a:lnTo>
                <a:lnTo>
                  <a:pt x="451945" y="208975"/>
                </a:lnTo>
                <a:lnTo>
                  <a:pt x="449282" y="251808"/>
                </a:lnTo>
                <a:lnTo>
                  <a:pt x="443340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424"/>
          <p:cNvGrpSpPr/>
          <p:nvPr/>
        </p:nvGrpSpPr>
        <p:grpSpPr>
          <a:xfrm>
            <a:off x="9708240" y="1125188"/>
            <a:ext cx="845461" cy="412380"/>
            <a:chOff x="9708240" y="1125188"/>
            <a:chExt cx="845461" cy="412380"/>
          </a:xfrm>
        </p:grpSpPr>
        <p:sp>
          <p:nvSpPr>
            <p:cNvPr id="32" name="SMARTInkShape-2338"/>
            <p:cNvSpPr/>
            <p:nvPr>
              <p:custDataLst>
                <p:tags r:id="rId101"/>
              </p:custDataLst>
            </p:nvPr>
          </p:nvSpPr>
          <p:spPr>
            <a:xfrm>
              <a:off x="10414000" y="1270000"/>
              <a:ext cx="139701" cy="29059"/>
            </a:xfrm>
            <a:custGeom>
              <a:avLst/>
              <a:gdLst/>
              <a:ahLst/>
              <a:cxnLst/>
              <a:rect l="0" t="0" r="0" b="0"/>
              <a:pathLst>
                <a:path w="13970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058"/>
                  </a:lnTo>
                  <a:lnTo>
                    <a:pt x="3371" y="27496"/>
                  </a:lnTo>
                  <a:lnTo>
                    <a:pt x="41114" y="20032"/>
                  </a:lnTo>
                  <a:lnTo>
                    <a:pt x="87206" y="852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39"/>
            <p:cNvSpPr/>
            <p:nvPr>
              <p:custDataLst>
                <p:tags r:id="rId102"/>
              </p:custDataLst>
            </p:nvPr>
          </p:nvSpPr>
          <p:spPr>
            <a:xfrm>
              <a:off x="10147300" y="1188590"/>
              <a:ext cx="329648" cy="206604"/>
            </a:xfrm>
            <a:custGeom>
              <a:avLst/>
              <a:gdLst/>
              <a:ahLst/>
              <a:cxnLst/>
              <a:rect l="0" t="0" r="0" b="0"/>
              <a:pathLst>
                <a:path w="329648" h="206604">
                  <a:moveTo>
                    <a:pt x="0" y="138560"/>
                  </a:moveTo>
                  <a:lnTo>
                    <a:pt x="0" y="138560"/>
                  </a:lnTo>
                  <a:lnTo>
                    <a:pt x="0" y="150769"/>
                  </a:lnTo>
                  <a:lnTo>
                    <a:pt x="3763" y="158333"/>
                  </a:lnTo>
                  <a:lnTo>
                    <a:pt x="6741" y="162325"/>
                  </a:lnTo>
                  <a:lnTo>
                    <a:pt x="13815" y="166761"/>
                  </a:lnTo>
                  <a:lnTo>
                    <a:pt x="27611" y="169258"/>
                  </a:lnTo>
                  <a:lnTo>
                    <a:pt x="33224" y="169609"/>
                  </a:lnTo>
                  <a:lnTo>
                    <a:pt x="46987" y="164354"/>
                  </a:lnTo>
                  <a:lnTo>
                    <a:pt x="72076" y="147104"/>
                  </a:lnTo>
                  <a:lnTo>
                    <a:pt x="74862" y="141434"/>
                  </a:lnTo>
                  <a:lnTo>
                    <a:pt x="76076" y="127608"/>
                  </a:lnTo>
                  <a:lnTo>
                    <a:pt x="74706" y="123497"/>
                  </a:lnTo>
                  <a:lnTo>
                    <a:pt x="72382" y="121463"/>
                  </a:lnTo>
                  <a:lnTo>
                    <a:pt x="69421" y="120812"/>
                  </a:lnTo>
                  <a:lnTo>
                    <a:pt x="60487" y="123851"/>
                  </a:lnTo>
                  <a:lnTo>
                    <a:pt x="55141" y="126638"/>
                  </a:lnTo>
                  <a:lnTo>
                    <a:pt x="47320" y="135378"/>
                  </a:lnTo>
                  <a:lnTo>
                    <a:pt x="44246" y="140672"/>
                  </a:lnTo>
                  <a:lnTo>
                    <a:pt x="42902" y="145612"/>
                  </a:lnTo>
                  <a:lnTo>
                    <a:pt x="43292" y="154865"/>
                  </a:lnTo>
                  <a:lnTo>
                    <a:pt x="45817" y="161799"/>
                  </a:lnTo>
                  <a:lnTo>
                    <a:pt x="47478" y="164636"/>
                  </a:lnTo>
                  <a:lnTo>
                    <a:pt x="54968" y="169670"/>
                  </a:lnTo>
                  <a:lnTo>
                    <a:pt x="65352" y="173553"/>
                  </a:lnTo>
                  <a:lnTo>
                    <a:pt x="83099" y="175034"/>
                  </a:lnTo>
                  <a:lnTo>
                    <a:pt x="114372" y="167700"/>
                  </a:lnTo>
                  <a:lnTo>
                    <a:pt x="125150" y="159978"/>
                  </a:lnTo>
                  <a:lnTo>
                    <a:pt x="169127" y="114546"/>
                  </a:lnTo>
                  <a:lnTo>
                    <a:pt x="172019" y="109851"/>
                  </a:lnTo>
                  <a:lnTo>
                    <a:pt x="174650" y="107426"/>
                  </a:lnTo>
                  <a:lnTo>
                    <a:pt x="177112" y="106515"/>
                  </a:lnTo>
                  <a:lnTo>
                    <a:pt x="179458" y="106613"/>
                  </a:lnTo>
                  <a:lnTo>
                    <a:pt x="181022" y="107384"/>
                  </a:lnTo>
                  <a:lnTo>
                    <a:pt x="182065" y="108604"/>
                  </a:lnTo>
                  <a:lnTo>
                    <a:pt x="183930" y="111841"/>
                  </a:lnTo>
                  <a:lnTo>
                    <a:pt x="187110" y="115631"/>
                  </a:lnTo>
                  <a:lnTo>
                    <a:pt x="188993" y="121549"/>
                  </a:lnTo>
                  <a:lnTo>
                    <a:pt x="190535" y="128177"/>
                  </a:lnTo>
                  <a:lnTo>
                    <a:pt x="196765" y="138428"/>
                  </a:lnTo>
                  <a:lnTo>
                    <a:pt x="193453" y="135150"/>
                  </a:lnTo>
                  <a:lnTo>
                    <a:pt x="191813" y="131635"/>
                  </a:lnTo>
                  <a:lnTo>
                    <a:pt x="190760" y="123630"/>
                  </a:lnTo>
                  <a:lnTo>
                    <a:pt x="189967" y="122257"/>
                  </a:lnTo>
                  <a:lnTo>
                    <a:pt x="188734" y="121341"/>
                  </a:lnTo>
                  <a:lnTo>
                    <a:pt x="187205" y="120731"/>
                  </a:lnTo>
                  <a:lnTo>
                    <a:pt x="185482" y="121029"/>
                  </a:lnTo>
                  <a:lnTo>
                    <a:pt x="181684" y="123243"/>
                  </a:lnTo>
                  <a:lnTo>
                    <a:pt x="154997" y="152145"/>
                  </a:lnTo>
                  <a:lnTo>
                    <a:pt x="143453" y="180493"/>
                  </a:lnTo>
                  <a:lnTo>
                    <a:pt x="141368" y="191534"/>
                  </a:lnTo>
                  <a:lnTo>
                    <a:pt x="142223" y="195748"/>
                  </a:lnTo>
                  <a:lnTo>
                    <a:pt x="146935" y="202312"/>
                  </a:lnTo>
                  <a:lnTo>
                    <a:pt x="157499" y="205700"/>
                  </a:lnTo>
                  <a:lnTo>
                    <a:pt x="164266" y="206603"/>
                  </a:lnTo>
                  <a:lnTo>
                    <a:pt x="177429" y="203844"/>
                  </a:lnTo>
                  <a:lnTo>
                    <a:pt x="209868" y="187204"/>
                  </a:lnTo>
                  <a:lnTo>
                    <a:pt x="236534" y="159558"/>
                  </a:lnTo>
                  <a:lnTo>
                    <a:pt x="265681" y="117814"/>
                  </a:lnTo>
                  <a:lnTo>
                    <a:pt x="293287" y="73068"/>
                  </a:lnTo>
                  <a:lnTo>
                    <a:pt x="317055" y="25957"/>
                  </a:lnTo>
                  <a:lnTo>
                    <a:pt x="329647" y="0"/>
                  </a:lnTo>
                  <a:lnTo>
                    <a:pt x="309404" y="37310"/>
                  </a:lnTo>
                  <a:lnTo>
                    <a:pt x="293463" y="78927"/>
                  </a:lnTo>
                  <a:lnTo>
                    <a:pt x="281687" y="125124"/>
                  </a:lnTo>
                  <a:lnTo>
                    <a:pt x="275609" y="164448"/>
                  </a:lnTo>
                  <a:lnTo>
                    <a:pt x="274093" y="200321"/>
                  </a:lnTo>
                  <a:lnTo>
                    <a:pt x="275157" y="203017"/>
                  </a:lnTo>
                  <a:lnTo>
                    <a:pt x="276571" y="204815"/>
                  </a:lnTo>
                  <a:lnTo>
                    <a:pt x="278220" y="205308"/>
                  </a:lnTo>
                  <a:lnTo>
                    <a:pt x="280024" y="204931"/>
                  </a:lnTo>
                  <a:lnTo>
                    <a:pt x="281933" y="203974"/>
                  </a:lnTo>
                  <a:lnTo>
                    <a:pt x="299500" y="182160"/>
                  </a:lnTo>
                  <a:lnTo>
                    <a:pt x="317500" y="15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40"/>
            <p:cNvSpPr/>
            <p:nvPr>
              <p:custDataLst>
                <p:tags r:id="rId103"/>
              </p:custDataLst>
            </p:nvPr>
          </p:nvSpPr>
          <p:spPr>
            <a:xfrm>
              <a:off x="10109200" y="120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41"/>
            <p:cNvSpPr/>
            <p:nvPr>
              <p:custDataLst>
                <p:tags r:id="rId104"/>
              </p:custDataLst>
            </p:nvPr>
          </p:nvSpPr>
          <p:spPr>
            <a:xfrm>
              <a:off x="9918700" y="1294322"/>
              <a:ext cx="124998" cy="243246"/>
            </a:xfrm>
            <a:custGeom>
              <a:avLst/>
              <a:gdLst/>
              <a:ahLst/>
              <a:cxnLst/>
              <a:rect l="0" t="0" r="0" b="0"/>
              <a:pathLst>
                <a:path w="124998" h="243246">
                  <a:moveTo>
                    <a:pt x="25400" y="64578"/>
                  </a:moveTo>
                  <a:lnTo>
                    <a:pt x="25400" y="64578"/>
                  </a:lnTo>
                  <a:lnTo>
                    <a:pt x="22029" y="64578"/>
                  </a:lnTo>
                  <a:lnTo>
                    <a:pt x="21742" y="63872"/>
                  </a:lnTo>
                  <a:lnTo>
                    <a:pt x="23303" y="61207"/>
                  </a:lnTo>
                  <a:lnTo>
                    <a:pt x="50598" y="37432"/>
                  </a:lnTo>
                  <a:lnTo>
                    <a:pt x="65033" y="10569"/>
                  </a:lnTo>
                  <a:lnTo>
                    <a:pt x="65226" y="6700"/>
                  </a:lnTo>
                  <a:lnTo>
                    <a:pt x="63945" y="3415"/>
                  </a:lnTo>
                  <a:lnTo>
                    <a:pt x="61680" y="519"/>
                  </a:lnTo>
                  <a:lnTo>
                    <a:pt x="58054" y="0"/>
                  </a:lnTo>
                  <a:lnTo>
                    <a:pt x="48380" y="3186"/>
                  </a:lnTo>
                  <a:lnTo>
                    <a:pt x="34404" y="16284"/>
                  </a:lnTo>
                  <a:lnTo>
                    <a:pt x="21326" y="40313"/>
                  </a:lnTo>
                  <a:lnTo>
                    <a:pt x="15256" y="63033"/>
                  </a:lnTo>
                  <a:lnTo>
                    <a:pt x="15718" y="74710"/>
                  </a:lnTo>
                  <a:lnTo>
                    <a:pt x="16828" y="79799"/>
                  </a:lnTo>
                  <a:lnTo>
                    <a:pt x="19685" y="83898"/>
                  </a:lnTo>
                  <a:lnTo>
                    <a:pt x="28504" y="90333"/>
                  </a:lnTo>
                  <a:lnTo>
                    <a:pt x="48741" y="94552"/>
                  </a:lnTo>
                  <a:lnTo>
                    <a:pt x="62585" y="91775"/>
                  </a:lnTo>
                  <a:lnTo>
                    <a:pt x="75793" y="85132"/>
                  </a:lnTo>
                  <a:lnTo>
                    <a:pt x="122495" y="43547"/>
                  </a:lnTo>
                  <a:lnTo>
                    <a:pt x="124997" y="41120"/>
                  </a:lnTo>
                  <a:lnTo>
                    <a:pt x="124959" y="40472"/>
                  </a:lnTo>
                  <a:lnTo>
                    <a:pt x="124229" y="40041"/>
                  </a:lnTo>
                  <a:lnTo>
                    <a:pt x="123036" y="39753"/>
                  </a:lnTo>
                  <a:lnTo>
                    <a:pt x="121536" y="40973"/>
                  </a:lnTo>
                  <a:lnTo>
                    <a:pt x="117986" y="46090"/>
                  </a:lnTo>
                  <a:lnTo>
                    <a:pt x="115392" y="60276"/>
                  </a:lnTo>
                  <a:lnTo>
                    <a:pt x="114443" y="99037"/>
                  </a:lnTo>
                  <a:lnTo>
                    <a:pt x="110958" y="139196"/>
                  </a:lnTo>
                  <a:lnTo>
                    <a:pt x="107838" y="180395"/>
                  </a:lnTo>
                  <a:lnTo>
                    <a:pt x="99278" y="216441"/>
                  </a:lnTo>
                  <a:lnTo>
                    <a:pt x="95819" y="225087"/>
                  </a:lnTo>
                  <a:lnTo>
                    <a:pt x="84448" y="236575"/>
                  </a:lnTo>
                  <a:lnTo>
                    <a:pt x="77465" y="240626"/>
                  </a:lnTo>
                  <a:lnTo>
                    <a:pt x="62181" y="243245"/>
                  </a:lnTo>
                  <a:lnTo>
                    <a:pt x="54154" y="242956"/>
                  </a:lnTo>
                  <a:lnTo>
                    <a:pt x="37709" y="236991"/>
                  </a:lnTo>
                  <a:lnTo>
                    <a:pt x="22403" y="226578"/>
                  </a:lnTo>
                  <a:lnTo>
                    <a:pt x="10899" y="212543"/>
                  </a:lnTo>
                  <a:lnTo>
                    <a:pt x="4843" y="191253"/>
                  </a:lnTo>
                  <a:lnTo>
                    <a:pt x="0" y="153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42"/>
            <p:cNvSpPr/>
            <p:nvPr>
              <p:custDataLst>
                <p:tags r:id="rId105"/>
              </p:custDataLst>
            </p:nvPr>
          </p:nvSpPr>
          <p:spPr>
            <a:xfrm>
              <a:off x="9708240" y="1125188"/>
              <a:ext cx="195088" cy="303547"/>
            </a:xfrm>
            <a:custGeom>
              <a:avLst/>
              <a:gdLst/>
              <a:ahLst/>
              <a:cxnLst/>
              <a:rect l="0" t="0" r="0" b="0"/>
              <a:pathLst>
                <a:path w="195088" h="303547">
                  <a:moveTo>
                    <a:pt x="19960" y="81312"/>
                  </a:moveTo>
                  <a:lnTo>
                    <a:pt x="19960" y="81312"/>
                  </a:lnTo>
                  <a:lnTo>
                    <a:pt x="19959" y="121311"/>
                  </a:lnTo>
                  <a:lnTo>
                    <a:pt x="16589" y="164817"/>
                  </a:lnTo>
                  <a:lnTo>
                    <a:pt x="13053" y="196977"/>
                  </a:lnTo>
                  <a:lnTo>
                    <a:pt x="8423" y="229380"/>
                  </a:lnTo>
                  <a:lnTo>
                    <a:pt x="0" y="271861"/>
                  </a:lnTo>
                  <a:lnTo>
                    <a:pt x="737" y="303546"/>
                  </a:lnTo>
                  <a:lnTo>
                    <a:pt x="7375" y="270490"/>
                  </a:lnTo>
                  <a:lnTo>
                    <a:pt x="23993" y="225245"/>
                  </a:lnTo>
                  <a:lnTo>
                    <a:pt x="43624" y="182677"/>
                  </a:lnTo>
                  <a:lnTo>
                    <a:pt x="56197" y="157355"/>
                  </a:lnTo>
                  <a:lnTo>
                    <a:pt x="70224" y="129891"/>
                  </a:lnTo>
                  <a:lnTo>
                    <a:pt x="85219" y="100998"/>
                  </a:lnTo>
                  <a:lnTo>
                    <a:pt x="115051" y="55724"/>
                  </a:lnTo>
                  <a:lnTo>
                    <a:pt x="150205" y="13758"/>
                  </a:lnTo>
                  <a:lnTo>
                    <a:pt x="163925" y="2605"/>
                  </a:lnTo>
                  <a:lnTo>
                    <a:pt x="174725" y="0"/>
                  </a:lnTo>
                  <a:lnTo>
                    <a:pt x="179580" y="1704"/>
                  </a:lnTo>
                  <a:lnTo>
                    <a:pt x="188740" y="9242"/>
                  </a:lnTo>
                  <a:lnTo>
                    <a:pt x="193751" y="25292"/>
                  </a:lnTo>
                  <a:lnTo>
                    <a:pt x="195087" y="35498"/>
                  </a:lnTo>
                  <a:lnTo>
                    <a:pt x="186854" y="70089"/>
                  </a:lnTo>
                  <a:lnTo>
                    <a:pt x="164267" y="103779"/>
                  </a:lnTo>
                  <a:lnTo>
                    <a:pt x="128491" y="129361"/>
                  </a:lnTo>
                  <a:lnTo>
                    <a:pt x="96724" y="143605"/>
                  </a:lnTo>
                  <a:lnTo>
                    <a:pt x="80183" y="145922"/>
                  </a:lnTo>
                  <a:lnTo>
                    <a:pt x="67187" y="144600"/>
                  </a:lnTo>
                  <a:lnTo>
                    <a:pt x="50516" y="139410"/>
                  </a:lnTo>
                  <a:lnTo>
                    <a:pt x="49502" y="140505"/>
                  </a:lnTo>
                  <a:lnTo>
                    <a:pt x="49533" y="142646"/>
                  </a:lnTo>
                  <a:lnTo>
                    <a:pt x="58022" y="162964"/>
                  </a:lnTo>
                  <a:lnTo>
                    <a:pt x="89318" y="209309"/>
                  </a:lnTo>
                  <a:lnTo>
                    <a:pt x="116426" y="251221"/>
                  </a:lnTo>
                  <a:lnTo>
                    <a:pt x="134082" y="274095"/>
                  </a:lnTo>
                  <a:lnTo>
                    <a:pt x="146960" y="284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25"/>
          <p:cNvGrpSpPr/>
          <p:nvPr/>
        </p:nvGrpSpPr>
        <p:grpSpPr>
          <a:xfrm>
            <a:off x="11017879" y="1231285"/>
            <a:ext cx="697872" cy="287650"/>
            <a:chOff x="11017879" y="1231285"/>
            <a:chExt cx="697872" cy="287650"/>
          </a:xfrm>
        </p:grpSpPr>
        <p:sp>
          <p:nvSpPr>
            <p:cNvPr id="38" name="SMARTInkShape-2343"/>
            <p:cNvSpPr/>
            <p:nvPr>
              <p:custDataLst>
                <p:tags r:id="rId99"/>
              </p:custDataLst>
            </p:nvPr>
          </p:nvSpPr>
          <p:spPr>
            <a:xfrm>
              <a:off x="11290904" y="1232788"/>
              <a:ext cx="424847" cy="272163"/>
            </a:xfrm>
            <a:custGeom>
              <a:avLst/>
              <a:gdLst/>
              <a:ahLst/>
              <a:cxnLst/>
              <a:rect l="0" t="0" r="0" b="0"/>
              <a:pathLst>
                <a:path w="424847" h="272163">
                  <a:moveTo>
                    <a:pt x="12096" y="189612"/>
                  </a:moveTo>
                  <a:lnTo>
                    <a:pt x="12096" y="189612"/>
                  </a:lnTo>
                  <a:lnTo>
                    <a:pt x="6628" y="178677"/>
                  </a:lnTo>
                  <a:lnTo>
                    <a:pt x="6334" y="178794"/>
                  </a:lnTo>
                  <a:lnTo>
                    <a:pt x="0" y="219976"/>
                  </a:lnTo>
                  <a:lnTo>
                    <a:pt x="280" y="239295"/>
                  </a:lnTo>
                  <a:lnTo>
                    <a:pt x="2846" y="249558"/>
                  </a:lnTo>
                  <a:lnTo>
                    <a:pt x="6339" y="255060"/>
                  </a:lnTo>
                  <a:lnTo>
                    <a:pt x="8258" y="256527"/>
                  </a:lnTo>
                  <a:lnTo>
                    <a:pt x="11653" y="256094"/>
                  </a:lnTo>
                  <a:lnTo>
                    <a:pt x="21073" y="251850"/>
                  </a:lnTo>
                  <a:lnTo>
                    <a:pt x="28550" y="243379"/>
                  </a:lnTo>
                  <a:lnTo>
                    <a:pt x="39100" y="220694"/>
                  </a:lnTo>
                  <a:lnTo>
                    <a:pt x="43430" y="198784"/>
                  </a:lnTo>
                  <a:lnTo>
                    <a:pt x="44274" y="199254"/>
                  </a:lnTo>
                  <a:lnTo>
                    <a:pt x="48833" y="207364"/>
                  </a:lnTo>
                  <a:lnTo>
                    <a:pt x="58762" y="231356"/>
                  </a:lnTo>
                  <a:lnTo>
                    <a:pt x="61550" y="234375"/>
                  </a:lnTo>
                  <a:lnTo>
                    <a:pt x="68413" y="237729"/>
                  </a:lnTo>
                  <a:lnTo>
                    <a:pt x="80210" y="239617"/>
                  </a:lnTo>
                  <a:lnTo>
                    <a:pt x="90346" y="234414"/>
                  </a:lnTo>
                  <a:lnTo>
                    <a:pt x="114101" y="210456"/>
                  </a:lnTo>
                  <a:lnTo>
                    <a:pt x="144951" y="165585"/>
                  </a:lnTo>
                  <a:lnTo>
                    <a:pt x="164041" y="130721"/>
                  </a:lnTo>
                  <a:lnTo>
                    <a:pt x="178640" y="91706"/>
                  </a:lnTo>
                  <a:lnTo>
                    <a:pt x="189126" y="55082"/>
                  </a:lnTo>
                  <a:lnTo>
                    <a:pt x="197585" y="20007"/>
                  </a:lnTo>
                  <a:lnTo>
                    <a:pt x="197312" y="5812"/>
                  </a:lnTo>
                  <a:lnTo>
                    <a:pt x="195546" y="2167"/>
                  </a:lnTo>
                  <a:lnTo>
                    <a:pt x="192958" y="443"/>
                  </a:lnTo>
                  <a:lnTo>
                    <a:pt x="189819" y="0"/>
                  </a:lnTo>
                  <a:lnTo>
                    <a:pt x="186317" y="2526"/>
                  </a:lnTo>
                  <a:lnTo>
                    <a:pt x="159677" y="48027"/>
                  </a:lnTo>
                  <a:lnTo>
                    <a:pt x="142920" y="90825"/>
                  </a:lnTo>
                  <a:lnTo>
                    <a:pt x="139132" y="134785"/>
                  </a:lnTo>
                  <a:lnTo>
                    <a:pt x="142477" y="175719"/>
                  </a:lnTo>
                  <a:lnTo>
                    <a:pt x="151308" y="207916"/>
                  </a:lnTo>
                  <a:lnTo>
                    <a:pt x="171297" y="238305"/>
                  </a:lnTo>
                  <a:lnTo>
                    <a:pt x="180689" y="249118"/>
                  </a:lnTo>
                  <a:lnTo>
                    <a:pt x="193330" y="254865"/>
                  </a:lnTo>
                  <a:lnTo>
                    <a:pt x="200653" y="256397"/>
                  </a:lnTo>
                  <a:lnTo>
                    <a:pt x="214432" y="254337"/>
                  </a:lnTo>
                  <a:lnTo>
                    <a:pt x="243897" y="238145"/>
                  </a:lnTo>
                  <a:lnTo>
                    <a:pt x="268533" y="207206"/>
                  </a:lnTo>
                  <a:lnTo>
                    <a:pt x="283407" y="175089"/>
                  </a:lnTo>
                  <a:lnTo>
                    <a:pt x="297073" y="139413"/>
                  </a:lnTo>
                  <a:lnTo>
                    <a:pt x="315255" y="93678"/>
                  </a:lnTo>
                  <a:lnTo>
                    <a:pt x="326554" y="51867"/>
                  </a:lnTo>
                  <a:lnTo>
                    <a:pt x="326812" y="28854"/>
                  </a:lnTo>
                  <a:lnTo>
                    <a:pt x="324127" y="19386"/>
                  </a:lnTo>
                  <a:lnTo>
                    <a:pt x="322420" y="16862"/>
                  </a:lnTo>
                  <a:lnTo>
                    <a:pt x="320578" y="15178"/>
                  </a:lnTo>
                  <a:lnTo>
                    <a:pt x="317235" y="16878"/>
                  </a:lnTo>
                  <a:lnTo>
                    <a:pt x="307874" y="26293"/>
                  </a:lnTo>
                  <a:lnTo>
                    <a:pt x="290704" y="57574"/>
                  </a:lnTo>
                  <a:lnTo>
                    <a:pt x="278953" y="101493"/>
                  </a:lnTo>
                  <a:lnTo>
                    <a:pt x="277746" y="146883"/>
                  </a:lnTo>
                  <a:lnTo>
                    <a:pt x="285854" y="172973"/>
                  </a:lnTo>
                  <a:lnTo>
                    <a:pt x="300278" y="195622"/>
                  </a:lnTo>
                  <a:lnTo>
                    <a:pt x="332904" y="223535"/>
                  </a:lnTo>
                  <a:lnTo>
                    <a:pt x="372832" y="245524"/>
                  </a:lnTo>
                  <a:lnTo>
                    <a:pt x="424846" y="27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44"/>
            <p:cNvSpPr/>
            <p:nvPr>
              <p:custDataLst>
                <p:tags r:id="rId100"/>
              </p:custDataLst>
            </p:nvPr>
          </p:nvSpPr>
          <p:spPr>
            <a:xfrm>
              <a:off x="11017879" y="1231285"/>
              <a:ext cx="261322" cy="287650"/>
            </a:xfrm>
            <a:custGeom>
              <a:avLst/>
              <a:gdLst/>
              <a:ahLst/>
              <a:cxnLst/>
              <a:rect l="0" t="0" r="0" b="0"/>
              <a:pathLst>
                <a:path w="261322" h="287650">
                  <a:moveTo>
                    <a:pt x="31121" y="19665"/>
                  </a:moveTo>
                  <a:lnTo>
                    <a:pt x="31121" y="19665"/>
                  </a:lnTo>
                  <a:lnTo>
                    <a:pt x="30415" y="26146"/>
                  </a:lnTo>
                  <a:lnTo>
                    <a:pt x="22283" y="69123"/>
                  </a:lnTo>
                  <a:lnTo>
                    <a:pt x="20136" y="100913"/>
                  </a:lnTo>
                  <a:lnTo>
                    <a:pt x="19183" y="135503"/>
                  </a:lnTo>
                  <a:lnTo>
                    <a:pt x="18760" y="169691"/>
                  </a:lnTo>
                  <a:lnTo>
                    <a:pt x="14809" y="203701"/>
                  </a:lnTo>
                  <a:lnTo>
                    <a:pt x="6532" y="247055"/>
                  </a:lnTo>
                  <a:lnTo>
                    <a:pt x="314" y="278627"/>
                  </a:lnTo>
                  <a:lnTo>
                    <a:pt x="0" y="278384"/>
                  </a:lnTo>
                  <a:lnTo>
                    <a:pt x="865" y="235978"/>
                  </a:lnTo>
                  <a:lnTo>
                    <a:pt x="6149" y="198589"/>
                  </a:lnTo>
                  <a:lnTo>
                    <a:pt x="15085" y="152339"/>
                  </a:lnTo>
                  <a:lnTo>
                    <a:pt x="20429" y="127164"/>
                  </a:lnTo>
                  <a:lnTo>
                    <a:pt x="33895" y="80377"/>
                  </a:lnTo>
                  <a:lnTo>
                    <a:pt x="47170" y="41709"/>
                  </a:lnTo>
                  <a:lnTo>
                    <a:pt x="59317" y="12713"/>
                  </a:lnTo>
                  <a:lnTo>
                    <a:pt x="67407" y="2934"/>
                  </a:lnTo>
                  <a:lnTo>
                    <a:pt x="70833" y="750"/>
                  </a:lnTo>
                  <a:lnTo>
                    <a:pt x="73824" y="0"/>
                  </a:lnTo>
                  <a:lnTo>
                    <a:pt x="76523" y="205"/>
                  </a:lnTo>
                  <a:lnTo>
                    <a:pt x="77617" y="3869"/>
                  </a:lnTo>
                  <a:lnTo>
                    <a:pt x="79948" y="36980"/>
                  </a:lnTo>
                  <a:lnTo>
                    <a:pt x="89569" y="77477"/>
                  </a:lnTo>
                  <a:lnTo>
                    <a:pt x="97315" y="112387"/>
                  </a:lnTo>
                  <a:lnTo>
                    <a:pt x="105461" y="151421"/>
                  </a:lnTo>
                  <a:lnTo>
                    <a:pt x="113784" y="186644"/>
                  </a:lnTo>
                  <a:lnTo>
                    <a:pt x="124525" y="232359"/>
                  </a:lnTo>
                  <a:lnTo>
                    <a:pt x="137843" y="275619"/>
                  </a:lnTo>
                  <a:lnTo>
                    <a:pt x="143935" y="285117"/>
                  </a:lnTo>
                  <a:lnTo>
                    <a:pt x="146547" y="287649"/>
                  </a:lnTo>
                  <a:lnTo>
                    <a:pt x="150404" y="287221"/>
                  </a:lnTo>
                  <a:lnTo>
                    <a:pt x="160335" y="281101"/>
                  </a:lnTo>
                  <a:lnTo>
                    <a:pt x="177827" y="259013"/>
                  </a:lnTo>
                  <a:lnTo>
                    <a:pt x="199786" y="216642"/>
                  </a:lnTo>
                  <a:lnTo>
                    <a:pt x="217796" y="172592"/>
                  </a:lnTo>
                  <a:lnTo>
                    <a:pt x="227538" y="147016"/>
                  </a:lnTo>
                  <a:lnTo>
                    <a:pt x="235443" y="121499"/>
                  </a:lnTo>
                  <a:lnTo>
                    <a:pt x="242125" y="96021"/>
                  </a:lnTo>
                  <a:lnTo>
                    <a:pt x="252606" y="50779"/>
                  </a:lnTo>
                  <a:lnTo>
                    <a:pt x="261321" y="8146"/>
                  </a:lnTo>
                  <a:lnTo>
                    <a:pt x="259721" y="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26"/>
          <p:cNvGrpSpPr/>
          <p:nvPr/>
        </p:nvGrpSpPr>
        <p:grpSpPr>
          <a:xfrm>
            <a:off x="9640507" y="1729892"/>
            <a:ext cx="427614" cy="327509"/>
            <a:chOff x="9640507" y="1729892"/>
            <a:chExt cx="427614" cy="327509"/>
          </a:xfrm>
        </p:grpSpPr>
        <p:sp>
          <p:nvSpPr>
            <p:cNvPr id="41" name="SMARTInkShape-2345"/>
            <p:cNvSpPr/>
            <p:nvPr>
              <p:custDataLst>
                <p:tags r:id="rId95"/>
              </p:custDataLst>
            </p:nvPr>
          </p:nvSpPr>
          <p:spPr>
            <a:xfrm>
              <a:off x="10045700" y="1993900"/>
              <a:ext cx="22421" cy="57151"/>
            </a:xfrm>
            <a:custGeom>
              <a:avLst/>
              <a:gdLst/>
              <a:ahLst/>
              <a:cxnLst/>
              <a:rect l="0" t="0" r="0" b="0"/>
              <a:pathLst>
                <a:path w="22421" h="5715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2193" y="13815"/>
                  </a:lnTo>
                  <a:lnTo>
                    <a:pt x="19035" y="223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46"/>
            <p:cNvSpPr/>
            <p:nvPr>
              <p:custDataLst>
                <p:tags r:id="rId96"/>
              </p:custDataLst>
            </p:nvPr>
          </p:nvSpPr>
          <p:spPr>
            <a:xfrm>
              <a:off x="9929699" y="1898650"/>
              <a:ext cx="67893" cy="89942"/>
            </a:xfrm>
            <a:custGeom>
              <a:avLst/>
              <a:gdLst/>
              <a:ahLst/>
              <a:cxnLst/>
              <a:rect l="0" t="0" r="0" b="0"/>
              <a:pathLst>
                <a:path w="67893" h="89942">
                  <a:moveTo>
                    <a:pt x="39801" y="0"/>
                  </a:moveTo>
                  <a:lnTo>
                    <a:pt x="39801" y="0"/>
                  </a:lnTo>
                  <a:lnTo>
                    <a:pt x="8304" y="32907"/>
                  </a:lnTo>
                  <a:lnTo>
                    <a:pt x="1579" y="44964"/>
                  </a:lnTo>
                  <a:lnTo>
                    <a:pt x="0" y="57378"/>
                  </a:lnTo>
                  <a:lnTo>
                    <a:pt x="567" y="63652"/>
                  </a:lnTo>
                  <a:lnTo>
                    <a:pt x="6842" y="74386"/>
                  </a:lnTo>
                  <a:lnTo>
                    <a:pt x="24745" y="89404"/>
                  </a:lnTo>
                  <a:lnTo>
                    <a:pt x="29763" y="89941"/>
                  </a:lnTo>
                  <a:lnTo>
                    <a:pt x="40984" y="86776"/>
                  </a:lnTo>
                  <a:lnTo>
                    <a:pt x="59201" y="77060"/>
                  </a:lnTo>
                  <a:lnTo>
                    <a:pt x="63317" y="72540"/>
                  </a:lnTo>
                  <a:lnTo>
                    <a:pt x="67892" y="61873"/>
                  </a:lnTo>
                  <a:lnTo>
                    <a:pt x="67095" y="37226"/>
                  </a:lnTo>
                  <a:lnTo>
                    <a:pt x="60398" y="23365"/>
                  </a:lnTo>
                  <a:lnTo>
                    <a:pt x="51072" y="13912"/>
                  </a:lnTo>
                  <a:lnTo>
                    <a:pt x="42223" y="9711"/>
                  </a:lnTo>
                  <a:lnTo>
                    <a:pt x="38593" y="9296"/>
                  </a:lnTo>
                  <a:lnTo>
                    <a:pt x="32679" y="10717"/>
                  </a:lnTo>
                  <a:lnTo>
                    <a:pt x="30819" y="12083"/>
                  </a:lnTo>
                  <a:lnTo>
                    <a:pt x="271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47"/>
            <p:cNvSpPr/>
            <p:nvPr>
              <p:custDataLst>
                <p:tags r:id="rId97"/>
              </p:custDataLst>
            </p:nvPr>
          </p:nvSpPr>
          <p:spPr>
            <a:xfrm>
              <a:off x="9821518" y="1855606"/>
              <a:ext cx="53288" cy="149266"/>
            </a:xfrm>
            <a:custGeom>
              <a:avLst/>
              <a:gdLst/>
              <a:ahLst/>
              <a:cxnLst/>
              <a:rect l="0" t="0" r="0" b="0"/>
              <a:pathLst>
                <a:path w="53288" h="149266">
                  <a:moveTo>
                    <a:pt x="52732" y="17644"/>
                  </a:moveTo>
                  <a:lnTo>
                    <a:pt x="52732" y="17644"/>
                  </a:lnTo>
                  <a:lnTo>
                    <a:pt x="49361" y="10902"/>
                  </a:lnTo>
                  <a:lnTo>
                    <a:pt x="43943" y="5710"/>
                  </a:lnTo>
                  <a:lnTo>
                    <a:pt x="40523" y="3338"/>
                  </a:lnTo>
                  <a:lnTo>
                    <a:pt x="25596" y="0"/>
                  </a:lnTo>
                  <a:lnTo>
                    <a:pt x="15742" y="2982"/>
                  </a:lnTo>
                  <a:lnTo>
                    <a:pt x="7364" y="9011"/>
                  </a:lnTo>
                  <a:lnTo>
                    <a:pt x="1289" y="16394"/>
                  </a:lnTo>
                  <a:lnTo>
                    <a:pt x="0" y="28142"/>
                  </a:lnTo>
                  <a:lnTo>
                    <a:pt x="2485" y="41360"/>
                  </a:lnTo>
                  <a:lnTo>
                    <a:pt x="12522" y="57440"/>
                  </a:lnTo>
                  <a:lnTo>
                    <a:pt x="52506" y="101143"/>
                  </a:lnTo>
                  <a:lnTo>
                    <a:pt x="53287" y="107177"/>
                  </a:lnTo>
                  <a:lnTo>
                    <a:pt x="50391" y="119525"/>
                  </a:lnTo>
                  <a:lnTo>
                    <a:pt x="42519" y="130187"/>
                  </a:lnTo>
                  <a:lnTo>
                    <a:pt x="31965" y="138924"/>
                  </a:lnTo>
                  <a:lnTo>
                    <a:pt x="11819" y="149265"/>
                  </a:lnTo>
                  <a:lnTo>
                    <a:pt x="12050" y="147725"/>
                  </a:lnTo>
                  <a:lnTo>
                    <a:pt x="20982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48"/>
            <p:cNvSpPr/>
            <p:nvPr>
              <p:custDataLst>
                <p:tags r:id="rId98"/>
              </p:custDataLst>
            </p:nvPr>
          </p:nvSpPr>
          <p:spPr>
            <a:xfrm>
              <a:off x="9640507" y="1729892"/>
              <a:ext cx="106744" cy="327509"/>
            </a:xfrm>
            <a:custGeom>
              <a:avLst/>
              <a:gdLst/>
              <a:ahLst/>
              <a:cxnLst/>
              <a:rect l="0" t="0" r="0" b="0"/>
              <a:pathLst>
                <a:path w="106744" h="327509">
                  <a:moveTo>
                    <a:pt x="81343" y="3658"/>
                  </a:moveTo>
                  <a:lnTo>
                    <a:pt x="81343" y="3658"/>
                  </a:lnTo>
                  <a:lnTo>
                    <a:pt x="81343" y="287"/>
                  </a:lnTo>
                  <a:lnTo>
                    <a:pt x="80637" y="0"/>
                  </a:lnTo>
                  <a:lnTo>
                    <a:pt x="77972" y="1562"/>
                  </a:lnTo>
                  <a:lnTo>
                    <a:pt x="65763" y="13150"/>
                  </a:lnTo>
                  <a:lnTo>
                    <a:pt x="45627" y="50401"/>
                  </a:lnTo>
                  <a:lnTo>
                    <a:pt x="29015" y="86286"/>
                  </a:lnTo>
                  <a:lnTo>
                    <a:pt x="13636" y="128106"/>
                  </a:lnTo>
                  <a:lnTo>
                    <a:pt x="2567" y="171151"/>
                  </a:lnTo>
                  <a:lnTo>
                    <a:pt x="0" y="211450"/>
                  </a:lnTo>
                  <a:lnTo>
                    <a:pt x="6855" y="246764"/>
                  </a:lnTo>
                  <a:lnTo>
                    <a:pt x="12634" y="263095"/>
                  </a:lnTo>
                  <a:lnTo>
                    <a:pt x="32226" y="288767"/>
                  </a:lnTo>
                  <a:lnTo>
                    <a:pt x="56690" y="307468"/>
                  </a:lnTo>
                  <a:lnTo>
                    <a:pt x="106743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27"/>
          <p:cNvGrpSpPr/>
          <p:nvPr/>
        </p:nvGrpSpPr>
        <p:grpSpPr>
          <a:xfrm>
            <a:off x="10414000" y="1829944"/>
            <a:ext cx="1492251" cy="360807"/>
            <a:chOff x="10414000" y="1829944"/>
            <a:chExt cx="1492251" cy="360807"/>
          </a:xfrm>
        </p:grpSpPr>
        <p:sp>
          <p:nvSpPr>
            <p:cNvPr id="46" name="SMARTInkShape-2349"/>
            <p:cNvSpPr/>
            <p:nvPr>
              <p:custDataLst>
                <p:tags r:id="rId87"/>
              </p:custDataLst>
            </p:nvPr>
          </p:nvSpPr>
          <p:spPr>
            <a:xfrm>
              <a:off x="11899900" y="2165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50"/>
            <p:cNvSpPr/>
            <p:nvPr>
              <p:custDataLst>
                <p:tags r:id="rId88"/>
              </p:custDataLst>
            </p:nvPr>
          </p:nvSpPr>
          <p:spPr>
            <a:xfrm>
              <a:off x="11671300" y="1848733"/>
              <a:ext cx="106522" cy="322968"/>
            </a:xfrm>
            <a:custGeom>
              <a:avLst/>
              <a:gdLst/>
              <a:ahLst/>
              <a:cxnLst/>
              <a:rect l="0" t="0" r="0" b="0"/>
              <a:pathLst>
                <a:path w="106522" h="3229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85920" y="2749"/>
                  </a:lnTo>
                  <a:lnTo>
                    <a:pt x="92270" y="50317"/>
                  </a:lnTo>
                  <a:lnTo>
                    <a:pt x="100718" y="96367"/>
                  </a:lnTo>
                  <a:lnTo>
                    <a:pt x="104735" y="129828"/>
                  </a:lnTo>
                  <a:lnTo>
                    <a:pt x="106521" y="165866"/>
                  </a:lnTo>
                  <a:lnTo>
                    <a:pt x="101671" y="199287"/>
                  </a:lnTo>
                  <a:lnTo>
                    <a:pt x="85158" y="243988"/>
                  </a:lnTo>
                  <a:lnTo>
                    <a:pt x="60509" y="280281"/>
                  </a:lnTo>
                  <a:lnTo>
                    <a:pt x="30866" y="305145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51"/>
            <p:cNvSpPr/>
            <p:nvPr>
              <p:custDataLst>
                <p:tags r:id="rId89"/>
              </p:custDataLst>
            </p:nvPr>
          </p:nvSpPr>
          <p:spPr>
            <a:xfrm>
              <a:off x="11583108" y="2044700"/>
              <a:ext cx="54815" cy="79954"/>
            </a:xfrm>
            <a:custGeom>
              <a:avLst/>
              <a:gdLst/>
              <a:ahLst/>
              <a:cxnLst/>
              <a:rect l="0" t="0" r="0" b="0"/>
              <a:pathLst>
                <a:path w="54815" h="79954">
                  <a:moveTo>
                    <a:pt x="37392" y="19050"/>
                  </a:moveTo>
                  <a:lnTo>
                    <a:pt x="37392" y="19050"/>
                  </a:lnTo>
                  <a:lnTo>
                    <a:pt x="37392" y="15679"/>
                  </a:lnTo>
                  <a:lnTo>
                    <a:pt x="36687" y="14686"/>
                  </a:lnTo>
                  <a:lnTo>
                    <a:pt x="35511" y="14024"/>
                  </a:lnTo>
                  <a:lnTo>
                    <a:pt x="28553" y="12961"/>
                  </a:lnTo>
                  <a:lnTo>
                    <a:pt x="19095" y="16148"/>
                  </a:lnTo>
                  <a:lnTo>
                    <a:pt x="7352" y="28303"/>
                  </a:lnTo>
                  <a:lnTo>
                    <a:pt x="2875" y="39390"/>
                  </a:lnTo>
                  <a:lnTo>
                    <a:pt x="0" y="60384"/>
                  </a:lnTo>
                  <a:lnTo>
                    <a:pt x="3369" y="69406"/>
                  </a:lnTo>
                  <a:lnTo>
                    <a:pt x="6243" y="73787"/>
                  </a:lnTo>
                  <a:lnTo>
                    <a:pt x="10277" y="76708"/>
                  </a:lnTo>
                  <a:lnTo>
                    <a:pt x="20401" y="79953"/>
                  </a:lnTo>
                  <a:lnTo>
                    <a:pt x="30076" y="79515"/>
                  </a:lnTo>
                  <a:lnTo>
                    <a:pt x="34630" y="78410"/>
                  </a:lnTo>
                  <a:lnTo>
                    <a:pt x="41573" y="73419"/>
                  </a:lnTo>
                  <a:lnTo>
                    <a:pt x="47011" y="65792"/>
                  </a:lnTo>
                  <a:lnTo>
                    <a:pt x="53336" y="49598"/>
                  </a:lnTo>
                  <a:lnTo>
                    <a:pt x="54814" y="32099"/>
                  </a:lnTo>
                  <a:lnTo>
                    <a:pt x="50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52"/>
            <p:cNvSpPr/>
            <p:nvPr>
              <p:custDataLst>
                <p:tags r:id="rId90"/>
              </p:custDataLst>
            </p:nvPr>
          </p:nvSpPr>
          <p:spPr>
            <a:xfrm>
              <a:off x="11252200" y="1865693"/>
              <a:ext cx="273051" cy="239642"/>
            </a:xfrm>
            <a:custGeom>
              <a:avLst/>
              <a:gdLst/>
              <a:ahLst/>
              <a:cxnLst/>
              <a:rect l="0" t="0" r="0" b="0"/>
              <a:pathLst>
                <a:path w="273051" h="239642">
                  <a:moveTo>
                    <a:pt x="0" y="229807"/>
                  </a:moveTo>
                  <a:lnTo>
                    <a:pt x="0" y="229807"/>
                  </a:lnTo>
                  <a:lnTo>
                    <a:pt x="3371" y="233178"/>
                  </a:lnTo>
                  <a:lnTo>
                    <a:pt x="6907" y="234833"/>
                  </a:lnTo>
                  <a:lnTo>
                    <a:pt x="8838" y="235274"/>
                  </a:lnTo>
                  <a:lnTo>
                    <a:pt x="14927" y="239267"/>
                  </a:lnTo>
                  <a:lnTo>
                    <a:pt x="17006" y="239641"/>
                  </a:lnTo>
                  <a:lnTo>
                    <a:pt x="19098" y="239185"/>
                  </a:lnTo>
                  <a:lnTo>
                    <a:pt x="30897" y="233384"/>
                  </a:lnTo>
                  <a:lnTo>
                    <a:pt x="61886" y="191397"/>
                  </a:lnTo>
                  <a:lnTo>
                    <a:pt x="82071" y="147871"/>
                  </a:lnTo>
                  <a:lnTo>
                    <a:pt x="95038" y="111076"/>
                  </a:lnTo>
                  <a:lnTo>
                    <a:pt x="107149" y="74027"/>
                  </a:lnTo>
                  <a:lnTo>
                    <a:pt x="120490" y="32191"/>
                  </a:lnTo>
                  <a:lnTo>
                    <a:pt x="124366" y="10309"/>
                  </a:lnTo>
                  <a:lnTo>
                    <a:pt x="122772" y="2195"/>
                  </a:lnTo>
                  <a:lnTo>
                    <a:pt x="122065" y="454"/>
                  </a:lnTo>
                  <a:lnTo>
                    <a:pt x="121594" y="0"/>
                  </a:lnTo>
                  <a:lnTo>
                    <a:pt x="117465" y="7711"/>
                  </a:lnTo>
                  <a:lnTo>
                    <a:pt x="104786" y="43806"/>
                  </a:lnTo>
                  <a:lnTo>
                    <a:pt x="94234" y="84306"/>
                  </a:lnTo>
                  <a:lnTo>
                    <a:pt x="90480" y="131035"/>
                  </a:lnTo>
                  <a:lnTo>
                    <a:pt x="90780" y="174357"/>
                  </a:lnTo>
                  <a:lnTo>
                    <a:pt x="99178" y="204597"/>
                  </a:lnTo>
                  <a:lnTo>
                    <a:pt x="106639" y="217662"/>
                  </a:lnTo>
                  <a:lnTo>
                    <a:pt x="111309" y="221710"/>
                  </a:lnTo>
                  <a:lnTo>
                    <a:pt x="122143" y="226208"/>
                  </a:lnTo>
                  <a:lnTo>
                    <a:pt x="134013" y="224445"/>
                  </a:lnTo>
                  <a:lnTo>
                    <a:pt x="147051" y="217546"/>
                  </a:lnTo>
                  <a:lnTo>
                    <a:pt x="170256" y="195678"/>
                  </a:lnTo>
                  <a:lnTo>
                    <a:pt x="195007" y="158155"/>
                  </a:lnTo>
                  <a:lnTo>
                    <a:pt x="219509" y="113719"/>
                  </a:lnTo>
                  <a:lnTo>
                    <a:pt x="241464" y="71671"/>
                  </a:lnTo>
                  <a:lnTo>
                    <a:pt x="246836" y="50938"/>
                  </a:lnTo>
                  <a:lnTo>
                    <a:pt x="247107" y="50589"/>
                  </a:lnTo>
                  <a:lnTo>
                    <a:pt x="247289" y="51062"/>
                  </a:lnTo>
                  <a:lnTo>
                    <a:pt x="238780" y="94019"/>
                  </a:lnTo>
                  <a:lnTo>
                    <a:pt x="232049" y="140974"/>
                  </a:lnTo>
                  <a:lnTo>
                    <a:pt x="235188" y="174166"/>
                  </a:lnTo>
                  <a:lnTo>
                    <a:pt x="244741" y="203521"/>
                  </a:lnTo>
                  <a:lnTo>
                    <a:pt x="252472" y="214126"/>
                  </a:lnTo>
                  <a:lnTo>
                    <a:pt x="273050" y="22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53"/>
            <p:cNvSpPr/>
            <p:nvPr>
              <p:custDataLst>
                <p:tags r:id="rId91"/>
              </p:custDataLst>
            </p:nvPr>
          </p:nvSpPr>
          <p:spPr>
            <a:xfrm>
              <a:off x="10916873" y="1829944"/>
              <a:ext cx="137595" cy="360807"/>
            </a:xfrm>
            <a:custGeom>
              <a:avLst/>
              <a:gdLst/>
              <a:ahLst/>
              <a:cxnLst/>
              <a:rect l="0" t="0" r="0" b="0"/>
              <a:pathLst>
                <a:path w="137595" h="360807">
                  <a:moveTo>
                    <a:pt x="132127" y="11556"/>
                  </a:moveTo>
                  <a:lnTo>
                    <a:pt x="132127" y="11556"/>
                  </a:lnTo>
                  <a:lnTo>
                    <a:pt x="132127" y="2717"/>
                  </a:lnTo>
                  <a:lnTo>
                    <a:pt x="132832" y="1430"/>
                  </a:lnTo>
                  <a:lnTo>
                    <a:pt x="134008" y="572"/>
                  </a:lnTo>
                  <a:lnTo>
                    <a:pt x="135497" y="0"/>
                  </a:lnTo>
                  <a:lnTo>
                    <a:pt x="136490" y="1030"/>
                  </a:lnTo>
                  <a:lnTo>
                    <a:pt x="137594" y="5937"/>
                  </a:lnTo>
                  <a:lnTo>
                    <a:pt x="132527" y="31430"/>
                  </a:lnTo>
                  <a:lnTo>
                    <a:pt x="114907" y="75349"/>
                  </a:lnTo>
                  <a:lnTo>
                    <a:pt x="99780" y="106231"/>
                  </a:lnTo>
                  <a:lnTo>
                    <a:pt x="81296" y="141123"/>
                  </a:lnTo>
                  <a:lnTo>
                    <a:pt x="59441" y="177797"/>
                  </a:lnTo>
                  <a:lnTo>
                    <a:pt x="37028" y="214557"/>
                  </a:lnTo>
                  <a:lnTo>
                    <a:pt x="17658" y="249710"/>
                  </a:lnTo>
                  <a:lnTo>
                    <a:pt x="1000" y="294492"/>
                  </a:lnTo>
                  <a:lnTo>
                    <a:pt x="0" y="319574"/>
                  </a:lnTo>
                  <a:lnTo>
                    <a:pt x="5489" y="346002"/>
                  </a:lnTo>
                  <a:lnTo>
                    <a:pt x="11477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54"/>
            <p:cNvSpPr/>
            <p:nvPr>
              <p:custDataLst>
                <p:tags r:id="rId92"/>
              </p:custDataLst>
            </p:nvPr>
          </p:nvSpPr>
          <p:spPr>
            <a:xfrm>
              <a:off x="10890250" y="2020231"/>
              <a:ext cx="203201" cy="11770"/>
            </a:xfrm>
            <a:custGeom>
              <a:avLst/>
              <a:gdLst/>
              <a:ahLst/>
              <a:cxnLst/>
              <a:rect l="0" t="0" r="0" b="0"/>
              <a:pathLst>
                <a:path w="203201" h="11770">
                  <a:moveTo>
                    <a:pt x="0" y="11769"/>
                  </a:moveTo>
                  <a:lnTo>
                    <a:pt x="0" y="11769"/>
                  </a:lnTo>
                  <a:lnTo>
                    <a:pt x="42716" y="8398"/>
                  </a:lnTo>
                  <a:lnTo>
                    <a:pt x="84309" y="2930"/>
                  </a:lnTo>
                  <a:lnTo>
                    <a:pt x="129011" y="213"/>
                  </a:lnTo>
                  <a:lnTo>
                    <a:pt x="176107" y="0"/>
                  </a:lnTo>
                  <a:lnTo>
                    <a:pt x="203200" y="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55"/>
            <p:cNvSpPr/>
            <p:nvPr>
              <p:custDataLst>
                <p:tags r:id="rId93"/>
              </p:custDataLst>
            </p:nvPr>
          </p:nvSpPr>
          <p:spPr>
            <a:xfrm>
              <a:off x="10868712" y="1944394"/>
              <a:ext cx="192989" cy="5057"/>
            </a:xfrm>
            <a:custGeom>
              <a:avLst/>
              <a:gdLst/>
              <a:ahLst/>
              <a:cxnLst/>
              <a:rect l="0" t="0" r="0" b="0"/>
              <a:pathLst>
                <a:path w="192989" h="5057">
                  <a:moveTo>
                    <a:pt x="8838" y="5056"/>
                  </a:moveTo>
                  <a:lnTo>
                    <a:pt x="8838" y="5056"/>
                  </a:lnTo>
                  <a:lnTo>
                    <a:pt x="0" y="5056"/>
                  </a:lnTo>
                  <a:lnTo>
                    <a:pt x="41127" y="4350"/>
                  </a:lnTo>
                  <a:lnTo>
                    <a:pt x="74929" y="1685"/>
                  </a:lnTo>
                  <a:lnTo>
                    <a:pt x="113471" y="30"/>
                  </a:lnTo>
                  <a:lnTo>
                    <a:pt x="149886" y="0"/>
                  </a:lnTo>
                  <a:lnTo>
                    <a:pt x="192988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56"/>
            <p:cNvSpPr/>
            <p:nvPr>
              <p:custDataLst>
                <p:tags r:id="rId94"/>
              </p:custDataLst>
            </p:nvPr>
          </p:nvSpPr>
          <p:spPr>
            <a:xfrm>
              <a:off x="10414000" y="1868092"/>
              <a:ext cx="260351" cy="192238"/>
            </a:xfrm>
            <a:custGeom>
              <a:avLst/>
              <a:gdLst/>
              <a:ahLst/>
              <a:cxnLst/>
              <a:rect l="0" t="0" r="0" b="0"/>
              <a:pathLst>
                <a:path w="260351" h="192238">
                  <a:moveTo>
                    <a:pt x="0" y="176608"/>
                  </a:moveTo>
                  <a:lnTo>
                    <a:pt x="0" y="176608"/>
                  </a:lnTo>
                  <a:lnTo>
                    <a:pt x="5467" y="176608"/>
                  </a:lnTo>
                  <a:lnTo>
                    <a:pt x="30093" y="158310"/>
                  </a:lnTo>
                  <a:lnTo>
                    <a:pt x="46657" y="131627"/>
                  </a:lnTo>
                  <a:lnTo>
                    <a:pt x="63517" y="89354"/>
                  </a:lnTo>
                  <a:lnTo>
                    <a:pt x="74323" y="50096"/>
                  </a:lnTo>
                  <a:lnTo>
                    <a:pt x="82069" y="2832"/>
                  </a:lnTo>
                  <a:lnTo>
                    <a:pt x="81523" y="1490"/>
                  </a:lnTo>
                  <a:lnTo>
                    <a:pt x="80453" y="596"/>
                  </a:lnTo>
                  <a:lnTo>
                    <a:pt x="79036" y="0"/>
                  </a:lnTo>
                  <a:lnTo>
                    <a:pt x="77385" y="1719"/>
                  </a:lnTo>
                  <a:lnTo>
                    <a:pt x="69666" y="21569"/>
                  </a:lnTo>
                  <a:lnTo>
                    <a:pt x="64719" y="59200"/>
                  </a:lnTo>
                  <a:lnTo>
                    <a:pt x="63861" y="95018"/>
                  </a:lnTo>
                  <a:lnTo>
                    <a:pt x="66977" y="132442"/>
                  </a:lnTo>
                  <a:lnTo>
                    <a:pt x="75057" y="171464"/>
                  </a:lnTo>
                  <a:lnTo>
                    <a:pt x="81807" y="183964"/>
                  </a:lnTo>
                  <a:lnTo>
                    <a:pt x="86287" y="187862"/>
                  </a:lnTo>
                  <a:lnTo>
                    <a:pt x="96910" y="192193"/>
                  </a:lnTo>
                  <a:lnTo>
                    <a:pt x="108689" y="192237"/>
                  </a:lnTo>
                  <a:lnTo>
                    <a:pt x="120979" y="189198"/>
                  </a:lnTo>
                  <a:lnTo>
                    <a:pt x="133496" y="183144"/>
                  </a:lnTo>
                  <a:lnTo>
                    <a:pt x="152443" y="165061"/>
                  </a:lnTo>
                  <a:lnTo>
                    <a:pt x="177103" y="122821"/>
                  </a:lnTo>
                  <a:lnTo>
                    <a:pt x="190371" y="84079"/>
                  </a:lnTo>
                  <a:lnTo>
                    <a:pt x="195997" y="49191"/>
                  </a:lnTo>
                  <a:lnTo>
                    <a:pt x="194588" y="44013"/>
                  </a:lnTo>
                  <a:lnTo>
                    <a:pt x="193225" y="41645"/>
                  </a:lnTo>
                  <a:lnTo>
                    <a:pt x="192318" y="40772"/>
                  </a:lnTo>
                  <a:lnTo>
                    <a:pt x="191711" y="40895"/>
                  </a:lnTo>
                  <a:lnTo>
                    <a:pt x="191307" y="41683"/>
                  </a:lnTo>
                  <a:lnTo>
                    <a:pt x="191253" y="86504"/>
                  </a:lnTo>
                  <a:lnTo>
                    <a:pt x="197417" y="129411"/>
                  </a:lnTo>
                  <a:lnTo>
                    <a:pt x="205249" y="154863"/>
                  </a:lnTo>
                  <a:lnTo>
                    <a:pt x="208799" y="162111"/>
                  </a:lnTo>
                  <a:lnTo>
                    <a:pt x="218388" y="172046"/>
                  </a:lnTo>
                  <a:lnTo>
                    <a:pt x="223909" y="175684"/>
                  </a:lnTo>
                  <a:lnTo>
                    <a:pt x="237568" y="177843"/>
                  </a:lnTo>
                  <a:lnTo>
                    <a:pt x="260350" y="17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28"/>
          <p:cNvGrpSpPr/>
          <p:nvPr/>
        </p:nvGrpSpPr>
        <p:grpSpPr>
          <a:xfrm>
            <a:off x="6508750" y="1641770"/>
            <a:ext cx="1196085" cy="434681"/>
            <a:chOff x="6508750" y="1641770"/>
            <a:chExt cx="1196085" cy="434681"/>
          </a:xfrm>
        </p:grpSpPr>
        <p:sp>
          <p:nvSpPr>
            <p:cNvPr id="55" name="SMARTInkShape-2357"/>
            <p:cNvSpPr/>
            <p:nvPr>
              <p:custDataLst>
                <p:tags r:id="rId83"/>
              </p:custDataLst>
            </p:nvPr>
          </p:nvSpPr>
          <p:spPr>
            <a:xfrm>
              <a:off x="7275571" y="1938522"/>
              <a:ext cx="216561" cy="137929"/>
            </a:xfrm>
            <a:custGeom>
              <a:avLst/>
              <a:gdLst/>
              <a:ahLst/>
              <a:cxnLst/>
              <a:rect l="0" t="0" r="0" b="0"/>
              <a:pathLst>
                <a:path w="216561" h="137929">
                  <a:moveTo>
                    <a:pt x="7879" y="36328"/>
                  </a:moveTo>
                  <a:lnTo>
                    <a:pt x="7879" y="36328"/>
                  </a:lnTo>
                  <a:lnTo>
                    <a:pt x="11249" y="39699"/>
                  </a:lnTo>
                  <a:lnTo>
                    <a:pt x="13654" y="39986"/>
                  </a:lnTo>
                  <a:lnTo>
                    <a:pt x="35015" y="33578"/>
                  </a:lnTo>
                  <a:lnTo>
                    <a:pt x="46101" y="27674"/>
                  </a:lnTo>
                  <a:lnTo>
                    <a:pt x="48177" y="24209"/>
                  </a:lnTo>
                  <a:lnTo>
                    <a:pt x="50483" y="14714"/>
                  </a:lnTo>
                  <a:lnTo>
                    <a:pt x="49627" y="7201"/>
                  </a:lnTo>
                  <a:lnTo>
                    <a:pt x="48411" y="4210"/>
                  </a:lnTo>
                  <a:lnTo>
                    <a:pt x="45484" y="2216"/>
                  </a:lnTo>
                  <a:lnTo>
                    <a:pt x="36586" y="0"/>
                  </a:lnTo>
                  <a:lnTo>
                    <a:pt x="25576" y="2779"/>
                  </a:lnTo>
                  <a:lnTo>
                    <a:pt x="19678" y="5495"/>
                  </a:lnTo>
                  <a:lnTo>
                    <a:pt x="11242" y="17921"/>
                  </a:lnTo>
                  <a:lnTo>
                    <a:pt x="76" y="54643"/>
                  </a:lnTo>
                  <a:lnTo>
                    <a:pt x="0" y="78679"/>
                  </a:lnTo>
                  <a:lnTo>
                    <a:pt x="6494" y="90663"/>
                  </a:lnTo>
                  <a:lnTo>
                    <a:pt x="11189" y="95835"/>
                  </a:lnTo>
                  <a:lnTo>
                    <a:pt x="25814" y="103463"/>
                  </a:lnTo>
                  <a:lnTo>
                    <a:pt x="34651" y="106484"/>
                  </a:lnTo>
                  <a:lnTo>
                    <a:pt x="53879" y="106079"/>
                  </a:lnTo>
                  <a:lnTo>
                    <a:pt x="73479" y="100489"/>
                  </a:lnTo>
                  <a:lnTo>
                    <a:pt x="99674" y="84737"/>
                  </a:lnTo>
                  <a:lnTo>
                    <a:pt x="127682" y="53060"/>
                  </a:lnTo>
                  <a:lnTo>
                    <a:pt x="132747" y="42383"/>
                  </a:lnTo>
                  <a:lnTo>
                    <a:pt x="132047" y="41070"/>
                  </a:lnTo>
                  <a:lnTo>
                    <a:pt x="130168" y="40901"/>
                  </a:lnTo>
                  <a:lnTo>
                    <a:pt x="127505" y="41493"/>
                  </a:lnTo>
                  <a:lnTo>
                    <a:pt x="122664" y="45914"/>
                  </a:lnTo>
                  <a:lnTo>
                    <a:pt x="104496" y="75270"/>
                  </a:lnTo>
                  <a:lnTo>
                    <a:pt x="91763" y="106718"/>
                  </a:lnTo>
                  <a:lnTo>
                    <a:pt x="92023" y="107244"/>
                  </a:lnTo>
                  <a:lnTo>
                    <a:pt x="99384" y="94341"/>
                  </a:lnTo>
                  <a:lnTo>
                    <a:pt x="118380" y="49037"/>
                  </a:lnTo>
                  <a:lnTo>
                    <a:pt x="141027" y="19945"/>
                  </a:lnTo>
                  <a:lnTo>
                    <a:pt x="150782" y="11878"/>
                  </a:lnTo>
                  <a:lnTo>
                    <a:pt x="163583" y="9704"/>
                  </a:lnTo>
                  <a:lnTo>
                    <a:pt x="177976" y="11795"/>
                  </a:lnTo>
                  <a:lnTo>
                    <a:pt x="191427" y="17428"/>
                  </a:lnTo>
                  <a:lnTo>
                    <a:pt x="207530" y="31904"/>
                  </a:lnTo>
                  <a:lnTo>
                    <a:pt x="213029" y="49178"/>
                  </a:lnTo>
                  <a:lnTo>
                    <a:pt x="216560" y="91391"/>
                  </a:lnTo>
                  <a:lnTo>
                    <a:pt x="211079" y="137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58"/>
            <p:cNvSpPr/>
            <p:nvPr>
              <p:custDataLst>
                <p:tags r:id="rId84"/>
              </p:custDataLst>
            </p:nvPr>
          </p:nvSpPr>
          <p:spPr>
            <a:xfrm>
              <a:off x="7125046" y="1943100"/>
              <a:ext cx="101255" cy="111065"/>
            </a:xfrm>
            <a:custGeom>
              <a:avLst/>
              <a:gdLst/>
              <a:ahLst/>
              <a:cxnLst/>
              <a:rect l="0" t="0" r="0" b="0"/>
              <a:pathLst>
                <a:path w="101255" h="111065">
                  <a:moveTo>
                    <a:pt x="18704" y="0"/>
                  </a:moveTo>
                  <a:lnTo>
                    <a:pt x="18704" y="0"/>
                  </a:lnTo>
                  <a:lnTo>
                    <a:pt x="17998" y="6481"/>
                  </a:lnTo>
                  <a:lnTo>
                    <a:pt x="10865" y="51737"/>
                  </a:lnTo>
                  <a:lnTo>
                    <a:pt x="1405" y="97919"/>
                  </a:lnTo>
                  <a:lnTo>
                    <a:pt x="0" y="111064"/>
                  </a:lnTo>
                  <a:lnTo>
                    <a:pt x="1296" y="110732"/>
                  </a:lnTo>
                  <a:lnTo>
                    <a:pt x="6499" y="106599"/>
                  </a:lnTo>
                  <a:lnTo>
                    <a:pt x="38743" y="59274"/>
                  </a:lnTo>
                  <a:lnTo>
                    <a:pt x="69633" y="29051"/>
                  </a:lnTo>
                  <a:lnTo>
                    <a:pt x="101254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59"/>
            <p:cNvSpPr/>
            <p:nvPr>
              <p:custDataLst>
                <p:tags r:id="rId85"/>
              </p:custDataLst>
            </p:nvPr>
          </p:nvSpPr>
          <p:spPr>
            <a:xfrm>
              <a:off x="7054850" y="1905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60"/>
            <p:cNvSpPr/>
            <p:nvPr>
              <p:custDataLst>
                <p:tags r:id="rId86"/>
              </p:custDataLst>
            </p:nvPr>
          </p:nvSpPr>
          <p:spPr>
            <a:xfrm>
              <a:off x="6508750" y="1641770"/>
              <a:ext cx="1196085" cy="53587"/>
            </a:xfrm>
            <a:custGeom>
              <a:avLst/>
              <a:gdLst/>
              <a:ahLst/>
              <a:cxnLst/>
              <a:rect l="0" t="0" r="0" b="0"/>
              <a:pathLst>
                <a:path w="1196085" h="53587">
                  <a:moveTo>
                    <a:pt x="0" y="21930"/>
                  </a:moveTo>
                  <a:lnTo>
                    <a:pt x="0" y="21930"/>
                  </a:lnTo>
                  <a:lnTo>
                    <a:pt x="3370" y="18559"/>
                  </a:lnTo>
                  <a:lnTo>
                    <a:pt x="46187" y="15463"/>
                  </a:lnTo>
                  <a:lnTo>
                    <a:pt x="91554" y="12470"/>
                  </a:lnTo>
                  <a:lnTo>
                    <a:pt x="122420" y="10685"/>
                  </a:lnTo>
                  <a:lnTo>
                    <a:pt x="157813" y="8789"/>
                  </a:lnTo>
                  <a:lnTo>
                    <a:pt x="196225" y="6819"/>
                  </a:lnTo>
                  <a:lnTo>
                    <a:pt x="240884" y="4800"/>
                  </a:lnTo>
                  <a:lnTo>
                    <a:pt x="289706" y="2749"/>
                  </a:lnTo>
                  <a:lnTo>
                    <a:pt x="341304" y="676"/>
                  </a:lnTo>
                  <a:lnTo>
                    <a:pt x="396163" y="0"/>
                  </a:lnTo>
                  <a:lnTo>
                    <a:pt x="453198" y="254"/>
                  </a:lnTo>
                  <a:lnTo>
                    <a:pt x="511682" y="1130"/>
                  </a:lnTo>
                  <a:lnTo>
                    <a:pt x="569016" y="1713"/>
                  </a:lnTo>
                  <a:lnTo>
                    <a:pt x="625583" y="2102"/>
                  </a:lnTo>
                  <a:lnTo>
                    <a:pt x="681638" y="2361"/>
                  </a:lnTo>
                  <a:lnTo>
                    <a:pt x="735237" y="2534"/>
                  </a:lnTo>
                  <a:lnTo>
                    <a:pt x="787197" y="2649"/>
                  </a:lnTo>
                  <a:lnTo>
                    <a:pt x="838064" y="2726"/>
                  </a:lnTo>
                  <a:lnTo>
                    <a:pt x="886793" y="4189"/>
                  </a:lnTo>
                  <a:lnTo>
                    <a:pt x="934096" y="6575"/>
                  </a:lnTo>
                  <a:lnTo>
                    <a:pt x="980446" y="9576"/>
                  </a:lnTo>
                  <a:lnTo>
                    <a:pt x="1020520" y="12283"/>
                  </a:lnTo>
                  <a:lnTo>
                    <a:pt x="1056408" y="14793"/>
                  </a:lnTo>
                  <a:lnTo>
                    <a:pt x="1089505" y="17172"/>
                  </a:lnTo>
                  <a:lnTo>
                    <a:pt x="1116509" y="19464"/>
                  </a:lnTo>
                  <a:lnTo>
                    <a:pt x="1159683" y="23891"/>
                  </a:lnTo>
                  <a:lnTo>
                    <a:pt x="1196084" y="27702"/>
                  </a:lnTo>
                  <a:lnTo>
                    <a:pt x="1148606" y="33273"/>
                  </a:lnTo>
                  <a:lnTo>
                    <a:pt x="1125570" y="35137"/>
                  </a:lnTo>
                  <a:lnTo>
                    <a:pt x="1099630" y="37085"/>
                  </a:lnTo>
                  <a:lnTo>
                    <a:pt x="1066815" y="39088"/>
                  </a:lnTo>
                  <a:lnTo>
                    <a:pt x="1029415" y="41130"/>
                  </a:lnTo>
                  <a:lnTo>
                    <a:pt x="988960" y="43197"/>
                  </a:lnTo>
                  <a:lnTo>
                    <a:pt x="942939" y="44575"/>
                  </a:lnTo>
                  <a:lnTo>
                    <a:pt x="893210" y="45493"/>
                  </a:lnTo>
                  <a:lnTo>
                    <a:pt x="841007" y="46105"/>
                  </a:lnTo>
                  <a:lnTo>
                    <a:pt x="785037" y="45808"/>
                  </a:lnTo>
                  <a:lnTo>
                    <a:pt x="726559" y="44904"/>
                  </a:lnTo>
                  <a:lnTo>
                    <a:pt x="666405" y="43596"/>
                  </a:lnTo>
                  <a:lnTo>
                    <a:pt x="605137" y="43430"/>
                  </a:lnTo>
                  <a:lnTo>
                    <a:pt x="543124" y="44024"/>
                  </a:lnTo>
                  <a:lnTo>
                    <a:pt x="480616" y="45126"/>
                  </a:lnTo>
                  <a:lnTo>
                    <a:pt x="419188" y="46566"/>
                  </a:lnTo>
                  <a:lnTo>
                    <a:pt x="358480" y="48232"/>
                  </a:lnTo>
                  <a:lnTo>
                    <a:pt x="298254" y="50048"/>
                  </a:lnTo>
                  <a:lnTo>
                    <a:pt x="243286" y="51259"/>
                  </a:lnTo>
                  <a:lnTo>
                    <a:pt x="191824" y="52066"/>
                  </a:lnTo>
                  <a:lnTo>
                    <a:pt x="142699" y="52604"/>
                  </a:lnTo>
                  <a:lnTo>
                    <a:pt x="103599" y="52963"/>
                  </a:lnTo>
                  <a:lnTo>
                    <a:pt x="71182" y="53202"/>
                  </a:lnTo>
                  <a:lnTo>
                    <a:pt x="24581" y="53467"/>
                  </a:lnTo>
                  <a:lnTo>
                    <a:pt x="3869" y="53586"/>
                  </a:lnTo>
                  <a:lnTo>
                    <a:pt x="5401" y="52911"/>
                  </a:lnTo>
                  <a:lnTo>
                    <a:pt x="49030" y="48592"/>
                  </a:lnTo>
                  <a:lnTo>
                    <a:pt x="79253" y="46760"/>
                  </a:lnTo>
                  <a:lnTo>
                    <a:pt x="114218" y="44833"/>
                  </a:lnTo>
                  <a:lnTo>
                    <a:pt x="155873" y="42138"/>
                  </a:lnTo>
                  <a:lnTo>
                    <a:pt x="201988" y="38930"/>
                  </a:lnTo>
                  <a:lnTo>
                    <a:pt x="251075" y="35380"/>
                  </a:lnTo>
                  <a:lnTo>
                    <a:pt x="306378" y="32307"/>
                  </a:lnTo>
                  <a:lnTo>
                    <a:pt x="365823" y="29554"/>
                  </a:lnTo>
                  <a:lnTo>
                    <a:pt x="428032" y="27012"/>
                  </a:lnTo>
                  <a:lnTo>
                    <a:pt x="492082" y="25318"/>
                  </a:lnTo>
                  <a:lnTo>
                    <a:pt x="557361" y="24189"/>
                  </a:lnTo>
                  <a:lnTo>
                    <a:pt x="623457" y="23436"/>
                  </a:lnTo>
                  <a:lnTo>
                    <a:pt x="685160" y="22228"/>
                  </a:lnTo>
                  <a:lnTo>
                    <a:pt x="743935" y="20718"/>
                  </a:lnTo>
                  <a:lnTo>
                    <a:pt x="800757" y="19005"/>
                  </a:lnTo>
                  <a:lnTo>
                    <a:pt x="852043" y="17863"/>
                  </a:lnTo>
                  <a:lnTo>
                    <a:pt x="899640" y="17102"/>
                  </a:lnTo>
                  <a:lnTo>
                    <a:pt x="944776" y="16595"/>
                  </a:lnTo>
                  <a:lnTo>
                    <a:pt x="985451" y="16257"/>
                  </a:lnTo>
                  <a:lnTo>
                    <a:pt x="1023151" y="16031"/>
                  </a:lnTo>
                  <a:lnTo>
                    <a:pt x="1058866" y="15881"/>
                  </a:lnTo>
                  <a:lnTo>
                    <a:pt x="1088322" y="16486"/>
                  </a:lnTo>
                  <a:lnTo>
                    <a:pt x="1113603" y="17595"/>
                  </a:lnTo>
                  <a:lnTo>
                    <a:pt x="1181100" y="21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29"/>
          <p:cNvGrpSpPr/>
          <p:nvPr/>
        </p:nvGrpSpPr>
        <p:grpSpPr>
          <a:xfrm>
            <a:off x="6800040" y="1957361"/>
            <a:ext cx="254811" cy="292241"/>
            <a:chOff x="6800040" y="1957361"/>
            <a:chExt cx="254811" cy="292241"/>
          </a:xfrm>
        </p:grpSpPr>
        <p:sp>
          <p:nvSpPr>
            <p:cNvPr id="60" name="SMARTInkShape-2361"/>
            <p:cNvSpPr/>
            <p:nvPr>
              <p:custDataLst>
                <p:tags r:id="rId81"/>
              </p:custDataLst>
            </p:nvPr>
          </p:nvSpPr>
          <p:spPr>
            <a:xfrm>
              <a:off x="7016750" y="1971479"/>
              <a:ext cx="38101" cy="98622"/>
            </a:xfrm>
            <a:custGeom>
              <a:avLst/>
              <a:gdLst/>
              <a:ahLst/>
              <a:cxnLst/>
              <a:rect l="0" t="0" r="0" b="0"/>
              <a:pathLst>
                <a:path w="38101" h="98622">
                  <a:moveTo>
                    <a:pt x="38100" y="3371"/>
                  </a:moveTo>
                  <a:lnTo>
                    <a:pt x="38100" y="3371"/>
                  </a:lnTo>
                  <a:lnTo>
                    <a:pt x="34729" y="0"/>
                  </a:lnTo>
                  <a:lnTo>
                    <a:pt x="33031" y="418"/>
                  </a:lnTo>
                  <a:lnTo>
                    <a:pt x="29261" y="4646"/>
                  </a:lnTo>
                  <a:lnTo>
                    <a:pt x="19000" y="40445"/>
                  </a:lnTo>
                  <a:lnTo>
                    <a:pt x="4802" y="86361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62"/>
            <p:cNvSpPr/>
            <p:nvPr>
              <p:custDataLst>
                <p:tags r:id="rId82"/>
              </p:custDataLst>
            </p:nvPr>
          </p:nvSpPr>
          <p:spPr>
            <a:xfrm>
              <a:off x="6800040" y="1957361"/>
              <a:ext cx="131360" cy="292241"/>
            </a:xfrm>
            <a:custGeom>
              <a:avLst/>
              <a:gdLst/>
              <a:ahLst/>
              <a:cxnLst/>
              <a:rect l="0" t="0" r="0" b="0"/>
              <a:pathLst>
                <a:path w="131360" h="292241">
                  <a:moveTo>
                    <a:pt x="115110" y="30189"/>
                  </a:moveTo>
                  <a:lnTo>
                    <a:pt x="115110" y="30189"/>
                  </a:lnTo>
                  <a:lnTo>
                    <a:pt x="94062" y="12512"/>
                  </a:lnTo>
                  <a:lnTo>
                    <a:pt x="76417" y="3706"/>
                  </a:lnTo>
                  <a:lnTo>
                    <a:pt x="54413" y="0"/>
                  </a:lnTo>
                  <a:lnTo>
                    <a:pt x="30020" y="5643"/>
                  </a:lnTo>
                  <a:lnTo>
                    <a:pt x="17084" y="16222"/>
                  </a:lnTo>
                  <a:lnTo>
                    <a:pt x="7338" y="30332"/>
                  </a:lnTo>
                  <a:lnTo>
                    <a:pt x="653" y="46010"/>
                  </a:lnTo>
                  <a:lnTo>
                    <a:pt x="0" y="53436"/>
                  </a:lnTo>
                  <a:lnTo>
                    <a:pt x="3037" y="67332"/>
                  </a:lnTo>
                  <a:lnTo>
                    <a:pt x="14735" y="78682"/>
                  </a:lnTo>
                  <a:lnTo>
                    <a:pt x="22792" y="83684"/>
                  </a:lnTo>
                  <a:lnTo>
                    <a:pt x="39273" y="87361"/>
                  </a:lnTo>
                  <a:lnTo>
                    <a:pt x="57416" y="85232"/>
                  </a:lnTo>
                  <a:lnTo>
                    <a:pt x="89313" y="72133"/>
                  </a:lnTo>
                  <a:lnTo>
                    <a:pt x="112406" y="54847"/>
                  </a:lnTo>
                  <a:lnTo>
                    <a:pt x="129444" y="33805"/>
                  </a:lnTo>
                  <a:lnTo>
                    <a:pt x="131359" y="29680"/>
                  </a:lnTo>
                  <a:lnTo>
                    <a:pt x="124957" y="38529"/>
                  </a:lnTo>
                  <a:lnTo>
                    <a:pt x="118075" y="48007"/>
                  </a:lnTo>
                  <a:lnTo>
                    <a:pt x="107678" y="73176"/>
                  </a:lnTo>
                  <a:lnTo>
                    <a:pt x="103450" y="118931"/>
                  </a:lnTo>
                  <a:lnTo>
                    <a:pt x="102718" y="163492"/>
                  </a:lnTo>
                  <a:lnTo>
                    <a:pt x="98738" y="206094"/>
                  </a:lnTo>
                  <a:lnTo>
                    <a:pt x="88622" y="243646"/>
                  </a:lnTo>
                  <a:lnTo>
                    <a:pt x="79349" y="264759"/>
                  </a:lnTo>
                  <a:lnTo>
                    <a:pt x="65820" y="281198"/>
                  </a:lnTo>
                  <a:lnTo>
                    <a:pt x="50400" y="289915"/>
                  </a:lnTo>
                  <a:lnTo>
                    <a:pt x="42336" y="292240"/>
                  </a:lnTo>
                  <a:lnTo>
                    <a:pt x="27732" y="291060"/>
                  </a:lnTo>
                  <a:lnTo>
                    <a:pt x="20875" y="288769"/>
                  </a:lnTo>
                  <a:lnTo>
                    <a:pt x="15597" y="284420"/>
                  </a:lnTo>
                  <a:lnTo>
                    <a:pt x="7852" y="272062"/>
                  </a:lnTo>
                  <a:lnTo>
                    <a:pt x="5821" y="255281"/>
                  </a:lnTo>
                  <a:lnTo>
                    <a:pt x="8682" y="236769"/>
                  </a:lnTo>
                  <a:lnTo>
                    <a:pt x="17009" y="219134"/>
                  </a:lnTo>
                  <a:lnTo>
                    <a:pt x="29646" y="205652"/>
                  </a:lnTo>
                  <a:lnTo>
                    <a:pt x="83360" y="169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2363"/>
          <p:cNvSpPr/>
          <p:nvPr>
            <p:custDataLst>
              <p:tags r:id="rId4"/>
            </p:custDataLst>
          </p:nvPr>
        </p:nvSpPr>
        <p:spPr>
          <a:xfrm>
            <a:off x="1785233" y="2889666"/>
            <a:ext cx="9416168" cy="374235"/>
          </a:xfrm>
          <a:custGeom>
            <a:avLst/>
            <a:gdLst/>
            <a:ahLst/>
            <a:cxnLst/>
            <a:rect l="0" t="0" r="0" b="0"/>
            <a:pathLst>
              <a:path w="9416168" h="374235">
                <a:moveTo>
                  <a:pt x="5467" y="361534"/>
                </a:moveTo>
                <a:lnTo>
                  <a:pt x="5467" y="361534"/>
                </a:lnTo>
                <a:lnTo>
                  <a:pt x="0" y="356067"/>
                </a:lnTo>
                <a:lnTo>
                  <a:pt x="37097" y="351890"/>
                </a:lnTo>
                <a:lnTo>
                  <a:pt x="71971" y="348311"/>
                </a:lnTo>
                <a:lnTo>
                  <a:pt x="118280" y="344368"/>
                </a:lnTo>
                <a:lnTo>
                  <a:pt x="148409" y="342329"/>
                </a:lnTo>
                <a:lnTo>
                  <a:pt x="181195" y="340264"/>
                </a:lnTo>
                <a:lnTo>
                  <a:pt x="219280" y="336771"/>
                </a:lnTo>
                <a:lnTo>
                  <a:pt x="260898" y="332325"/>
                </a:lnTo>
                <a:lnTo>
                  <a:pt x="304871" y="327245"/>
                </a:lnTo>
                <a:lnTo>
                  <a:pt x="355353" y="320330"/>
                </a:lnTo>
                <a:lnTo>
                  <a:pt x="410174" y="312193"/>
                </a:lnTo>
                <a:lnTo>
                  <a:pt x="467889" y="303239"/>
                </a:lnTo>
                <a:lnTo>
                  <a:pt x="532470" y="293743"/>
                </a:lnTo>
                <a:lnTo>
                  <a:pt x="601630" y="283885"/>
                </a:lnTo>
                <a:lnTo>
                  <a:pt x="673842" y="273785"/>
                </a:lnTo>
                <a:lnTo>
                  <a:pt x="752323" y="262818"/>
                </a:lnTo>
                <a:lnTo>
                  <a:pt x="834982" y="251273"/>
                </a:lnTo>
                <a:lnTo>
                  <a:pt x="920427" y="239343"/>
                </a:lnTo>
                <a:lnTo>
                  <a:pt x="1013374" y="227157"/>
                </a:lnTo>
                <a:lnTo>
                  <a:pt x="1111322" y="214799"/>
                </a:lnTo>
                <a:lnTo>
                  <a:pt x="1212603" y="202327"/>
                </a:lnTo>
                <a:lnTo>
                  <a:pt x="1320341" y="189780"/>
                </a:lnTo>
                <a:lnTo>
                  <a:pt x="1432384" y="177181"/>
                </a:lnTo>
                <a:lnTo>
                  <a:pt x="1547295" y="164549"/>
                </a:lnTo>
                <a:lnTo>
                  <a:pt x="1672585" y="151894"/>
                </a:lnTo>
                <a:lnTo>
                  <a:pt x="1804796" y="139224"/>
                </a:lnTo>
                <a:lnTo>
                  <a:pt x="1941620" y="126544"/>
                </a:lnTo>
                <a:lnTo>
                  <a:pt x="2084341" y="113857"/>
                </a:lnTo>
                <a:lnTo>
                  <a:pt x="2230994" y="101166"/>
                </a:lnTo>
                <a:lnTo>
                  <a:pt x="2380269" y="88472"/>
                </a:lnTo>
                <a:lnTo>
                  <a:pt x="2534818" y="76482"/>
                </a:lnTo>
                <a:lnTo>
                  <a:pt x="2692884" y="64960"/>
                </a:lnTo>
                <a:lnTo>
                  <a:pt x="2853295" y="53752"/>
                </a:lnTo>
                <a:lnTo>
                  <a:pt x="3016680" y="43457"/>
                </a:lnTo>
                <a:lnTo>
                  <a:pt x="3182048" y="33771"/>
                </a:lnTo>
                <a:lnTo>
                  <a:pt x="3348738" y="24492"/>
                </a:lnTo>
                <a:lnTo>
                  <a:pt x="3519131" y="16895"/>
                </a:lnTo>
                <a:lnTo>
                  <a:pt x="3691993" y="10419"/>
                </a:lnTo>
                <a:lnTo>
                  <a:pt x="3866501" y="4691"/>
                </a:lnTo>
                <a:lnTo>
                  <a:pt x="4043517" y="1577"/>
                </a:lnTo>
                <a:lnTo>
                  <a:pt x="4222207" y="208"/>
                </a:lnTo>
                <a:lnTo>
                  <a:pt x="4402009" y="0"/>
                </a:lnTo>
                <a:lnTo>
                  <a:pt x="4583968" y="1977"/>
                </a:lnTo>
                <a:lnTo>
                  <a:pt x="4767362" y="5413"/>
                </a:lnTo>
                <a:lnTo>
                  <a:pt x="4951713" y="9820"/>
                </a:lnTo>
                <a:lnTo>
                  <a:pt x="5136703" y="16286"/>
                </a:lnTo>
                <a:lnTo>
                  <a:pt x="5322119" y="24124"/>
                </a:lnTo>
                <a:lnTo>
                  <a:pt x="5507818" y="32877"/>
                </a:lnTo>
                <a:lnTo>
                  <a:pt x="5695117" y="43652"/>
                </a:lnTo>
                <a:lnTo>
                  <a:pt x="5883484" y="55774"/>
                </a:lnTo>
                <a:lnTo>
                  <a:pt x="6072562" y="68794"/>
                </a:lnTo>
                <a:lnTo>
                  <a:pt x="6257174" y="83118"/>
                </a:lnTo>
                <a:lnTo>
                  <a:pt x="6438811" y="98312"/>
                </a:lnTo>
                <a:lnTo>
                  <a:pt x="6618463" y="114087"/>
                </a:lnTo>
                <a:lnTo>
                  <a:pt x="6798203" y="130247"/>
                </a:lnTo>
                <a:lnTo>
                  <a:pt x="6978002" y="146664"/>
                </a:lnTo>
                <a:lnTo>
                  <a:pt x="7157841" y="163254"/>
                </a:lnTo>
                <a:lnTo>
                  <a:pt x="7336294" y="180664"/>
                </a:lnTo>
                <a:lnTo>
                  <a:pt x="7513824" y="198621"/>
                </a:lnTo>
                <a:lnTo>
                  <a:pt x="7690738" y="216942"/>
                </a:lnTo>
                <a:lnTo>
                  <a:pt x="7860892" y="234095"/>
                </a:lnTo>
                <a:lnTo>
                  <a:pt x="8026540" y="250469"/>
                </a:lnTo>
                <a:lnTo>
                  <a:pt x="8189182" y="266324"/>
                </a:lnTo>
                <a:lnTo>
                  <a:pt x="8347705" y="280422"/>
                </a:lnTo>
                <a:lnTo>
                  <a:pt x="8503482" y="293348"/>
                </a:lnTo>
                <a:lnTo>
                  <a:pt x="8657427" y="305493"/>
                </a:lnTo>
                <a:lnTo>
                  <a:pt x="8792513" y="317118"/>
                </a:lnTo>
                <a:lnTo>
                  <a:pt x="8915025" y="328395"/>
                </a:lnTo>
                <a:lnTo>
                  <a:pt x="9029156" y="339442"/>
                </a:lnTo>
                <a:lnTo>
                  <a:pt x="9122881" y="348217"/>
                </a:lnTo>
                <a:lnTo>
                  <a:pt x="9203004" y="355478"/>
                </a:lnTo>
                <a:lnTo>
                  <a:pt x="9274059" y="361730"/>
                </a:lnTo>
                <a:lnTo>
                  <a:pt x="9321427" y="365898"/>
                </a:lnTo>
                <a:lnTo>
                  <a:pt x="9416167" y="3742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431"/>
          <p:cNvGrpSpPr/>
          <p:nvPr/>
        </p:nvGrpSpPr>
        <p:grpSpPr>
          <a:xfrm>
            <a:off x="1336148" y="3778250"/>
            <a:ext cx="810153" cy="508001"/>
            <a:chOff x="1336148" y="3778250"/>
            <a:chExt cx="810153" cy="508001"/>
          </a:xfrm>
        </p:grpSpPr>
        <p:sp>
          <p:nvSpPr>
            <p:cNvPr id="64" name="SMARTInkShape-2364"/>
            <p:cNvSpPr/>
            <p:nvPr>
              <p:custDataLst>
                <p:tags r:id="rId77"/>
              </p:custDataLst>
            </p:nvPr>
          </p:nvSpPr>
          <p:spPr>
            <a:xfrm>
              <a:off x="1847850" y="4064000"/>
              <a:ext cx="298451" cy="82551"/>
            </a:xfrm>
            <a:custGeom>
              <a:avLst/>
              <a:gdLst/>
              <a:ahLst/>
              <a:cxnLst/>
              <a:rect l="0" t="0" r="0" b="0"/>
              <a:pathLst>
                <a:path w="298451" h="82551">
                  <a:moveTo>
                    <a:pt x="0" y="82550"/>
                  </a:moveTo>
                  <a:lnTo>
                    <a:pt x="0" y="82550"/>
                  </a:lnTo>
                  <a:lnTo>
                    <a:pt x="33893" y="71879"/>
                  </a:lnTo>
                  <a:lnTo>
                    <a:pt x="70097" y="61580"/>
                  </a:lnTo>
                  <a:lnTo>
                    <a:pt x="116761" y="49947"/>
                  </a:lnTo>
                  <a:lnTo>
                    <a:pt x="141341" y="44587"/>
                  </a:lnTo>
                  <a:lnTo>
                    <a:pt x="166194" y="39602"/>
                  </a:lnTo>
                  <a:lnTo>
                    <a:pt x="191229" y="34868"/>
                  </a:lnTo>
                  <a:lnTo>
                    <a:pt x="235980" y="22082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65"/>
            <p:cNvSpPr/>
            <p:nvPr>
              <p:custDataLst>
                <p:tags r:id="rId78"/>
              </p:custDataLst>
            </p:nvPr>
          </p:nvSpPr>
          <p:spPr>
            <a:xfrm>
              <a:off x="1863242" y="3981450"/>
              <a:ext cx="181459" cy="40328"/>
            </a:xfrm>
            <a:custGeom>
              <a:avLst/>
              <a:gdLst/>
              <a:ahLst/>
              <a:cxnLst/>
              <a:rect l="0" t="0" r="0" b="0"/>
              <a:pathLst>
                <a:path w="181459" h="4032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30469"/>
                  </a:lnTo>
                  <a:lnTo>
                    <a:pt x="513" y="32307"/>
                  </a:lnTo>
                  <a:lnTo>
                    <a:pt x="1562" y="34238"/>
                  </a:lnTo>
                  <a:lnTo>
                    <a:pt x="13150" y="40327"/>
                  </a:lnTo>
                  <a:lnTo>
                    <a:pt x="52648" y="38565"/>
                  </a:lnTo>
                  <a:lnTo>
                    <a:pt x="96569" y="31966"/>
                  </a:lnTo>
                  <a:lnTo>
                    <a:pt x="139059" y="17938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66"/>
            <p:cNvSpPr/>
            <p:nvPr>
              <p:custDataLst>
                <p:tags r:id="rId79"/>
              </p:custDataLst>
            </p:nvPr>
          </p:nvSpPr>
          <p:spPr>
            <a:xfrm>
              <a:off x="1336148" y="3778250"/>
              <a:ext cx="327553" cy="171451"/>
            </a:xfrm>
            <a:custGeom>
              <a:avLst/>
              <a:gdLst/>
              <a:ahLst/>
              <a:cxnLst/>
              <a:rect l="0" t="0" r="0" b="0"/>
              <a:pathLst>
                <a:path w="327553" h="171451">
                  <a:moveTo>
                    <a:pt x="16402" y="171450"/>
                  </a:moveTo>
                  <a:lnTo>
                    <a:pt x="16402" y="171450"/>
                  </a:lnTo>
                  <a:lnTo>
                    <a:pt x="6289" y="168079"/>
                  </a:lnTo>
                  <a:lnTo>
                    <a:pt x="3310" y="164969"/>
                  </a:lnTo>
                  <a:lnTo>
                    <a:pt x="0" y="155870"/>
                  </a:lnTo>
                  <a:lnTo>
                    <a:pt x="1234" y="150480"/>
                  </a:lnTo>
                  <a:lnTo>
                    <a:pt x="8250" y="138847"/>
                  </a:lnTo>
                  <a:lnTo>
                    <a:pt x="37583" y="110284"/>
                  </a:lnTo>
                  <a:lnTo>
                    <a:pt x="73088" y="88997"/>
                  </a:lnTo>
                  <a:lnTo>
                    <a:pt x="117796" y="67776"/>
                  </a:lnTo>
                  <a:lnTo>
                    <a:pt x="142559" y="57179"/>
                  </a:lnTo>
                  <a:lnTo>
                    <a:pt x="168240" y="46586"/>
                  </a:lnTo>
                  <a:lnTo>
                    <a:pt x="215589" y="29171"/>
                  </a:lnTo>
                  <a:lnTo>
                    <a:pt x="258035" y="15787"/>
                  </a:lnTo>
                  <a:lnTo>
                    <a:pt x="304759" y="4991"/>
                  </a:lnTo>
                  <a:lnTo>
                    <a:pt x="327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67"/>
            <p:cNvSpPr/>
            <p:nvPr>
              <p:custDataLst>
                <p:tags r:id="rId80"/>
              </p:custDataLst>
            </p:nvPr>
          </p:nvSpPr>
          <p:spPr>
            <a:xfrm>
              <a:off x="1511307" y="3868788"/>
              <a:ext cx="38094" cy="417463"/>
            </a:xfrm>
            <a:custGeom>
              <a:avLst/>
              <a:gdLst/>
              <a:ahLst/>
              <a:cxnLst/>
              <a:rect l="0" t="0" r="0" b="0"/>
              <a:pathLst>
                <a:path w="38094" h="417463">
                  <a:moveTo>
                    <a:pt x="12693" y="36462"/>
                  </a:moveTo>
                  <a:lnTo>
                    <a:pt x="12693" y="36462"/>
                  </a:lnTo>
                  <a:lnTo>
                    <a:pt x="953" y="0"/>
                  </a:lnTo>
                  <a:lnTo>
                    <a:pt x="633" y="160"/>
                  </a:lnTo>
                  <a:lnTo>
                    <a:pt x="278" y="2218"/>
                  </a:lnTo>
                  <a:lnTo>
                    <a:pt x="30" y="48328"/>
                  </a:lnTo>
                  <a:lnTo>
                    <a:pt x="10" y="86891"/>
                  </a:lnTo>
                  <a:lnTo>
                    <a:pt x="4" y="111004"/>
                  </a:lnTo>
                  <a:lnTo>
                    <a:pt x="0" y="136957"/>
                  </a:lnTo>
                  <a:lnTo>
                    <a:pt x="703" y="164842"/>
                  </a:lnTo>
                  <a:lnTo>
                    <a:pt x="1878" y="194015"/>
                  </a:lnTo>
                  <a:lnTo>
                    <a:pt x="3366" y="224047"/>
                  </a:lnTo>
                  <a:lnTo>
                    <a:pt x="5064" y="251830"/>
                  </a:lnTo>
                  <a:lnTo>
                    <a:pt x="6901" y="278113"/>
                  </a:lnTo>
                  <a:lnTo>
                    <a:pt x="11530" y="325190"/>
                  </a:lnTo>
                  <a:lnTo>
                    <a:pt x="18291" y="362576"/>
                  </a:lnTo>
                  <a:lnTo>
                    <a:pt x="38093" y="41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32"/>
          <p:cNvGrpSpPr/>
          <p:nvPr/>
        </p:nvGrpSpPr>
        <p:grpSpPr>
          <a:xfrm>
            <a:off x="2628900" y="3562350"/>
            <a:ext cx="323851" cy="571501"/>
            <a:chOff x="2628900" y="3562350"/>
            <a:chExt cx="323851" cy="571501"/>
          </a:xfrm>
        </p:grpSpPr>
        <p:sp>
          <p:nvSpPr>
            <p:cNvPr id="69" name="SMARTInkShape-2368"/>
            <p:cNvSpPr/>
            <p:nvPr>
              <p:custDataLst>
                <p:tags r:id="rId74"/>
              </p:custDataLst>
            </p:nvPr>
          </p:nvSpPr>
          <p:spPr>
            <a:xfrm>
              <a:off x="2628900" y="3562350"/>
              <a:ext cx="323851" cy="50801"/>
            </a:xfrm>
            <a:custGeom>
              <a:avLst/>
              <a:gdLst/>
              <a:ahLst/>
              <a:cxnLst/>
              <a:rect l="0" t="0" r="0" b="0"/>
              <a:pathLst>
                <a:path w="3238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1" y="45774"/>
                  </a:lnTo>
                  <a:lnTo>
                    <a:pt x="6481" y="45038"/>
                  </a:lnTo>
                  <a:lnTo>
                    <a:pt x="46087" y="44528"/>
                  </a:lnTo>
                  <a:lnTo>
                    <a:pt x="78103" y="42603"/>
                  </a:lnTo>
                  <a:lnTo>
                    <a:pt x="116557" y="38690"/>
                  </a:lnTo>
                  <a:lnTo>
                    <a:pt x="159518" y="32247"/>
                  </a:lnTo>
                  <a:lnTo>
                    <a:pt x="198838" y="26562"/>
                  </a:lnTo>
                  <a:lnTo>
                    <a:pt x="233717" y="20977"/>
                  </a:lnTo>
                  <a:lnTo>
                    <a:pt x="276447" y="10606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69"/>
            <p:cNvSpPr/>
            <p:nvPr>
              <p:custDataLst>
                <p:tags r:id="rId75"/>
              </p:custDataLst>
            </p:nvPr>
          </p:nvSpPr>
          <p:spPr>
            <a:xfrm>
              <a:off x="2711450" y="3706441"/>
              <a:ext cx="241301" cy="427410"/>
            </a:xfrm>
            <a:custGeom>
              <a:avLst/>
              <a:gdLst/>
              <a:ahLst/>
              <a:cxnLst/>
              <a:rect l="0" t="0" r="0" b="0"/>
              <a:pathLst>
                <a:path w="241301" h="427410">
                  <a:moveTo>
                    <a:pt x="241300" y="33709"/>
                  </a:moveTo>
                  <a:lnTo>
                    <a:pt x="241300" y="33709"/>
                  </a:lnTo>
                  <a:lnTo>
                    <a:pt x="240594" y="19206"/>
                  </a:lnTo>
                  <a:lnTo>
                    <a:pt x="236231" y="6990"/>
                  </a:lnTo>
                  <a:lnTo>
                    <a:pt x="232462" y="1137"/>
                  </a:lnTo>
                  <a:lnTo>
                    <a:pt x="229763" y="0"/>
                  </a:lnTo>
                  <a:lnTo>
                    <a:pt x="223002" y="618"/>
                  </a:lnTo>
                  <a:lnTo>
                    <a:pt x="211262" y="8303"/>
                  </a:lnTo>
                  <a:lnTo>
                    <a:pt x="188878" y="45232"/>
                  </a:lnTo>
                  <a:lnTo>
                    <a:pt x="165404" y="90824"/>
                  </a:lnTo>
                  <a:lnTo>
                    <a:pt x="146420" y="128473"/>
                  </a:lnTo>
                  <a:lnTo>
                    <a:pt x="126224" y="174369"/>
                  </a:lnTo>
                  <a:lnTo>
                    <a:pt x="115899" y="199449"/>
                  </a:lnTo>
                  <a:lnTo>
                    <a:pt x="104077" y="223930"/>
                  </a:lnTo>
                  <a:lnTo>
                    <a:pt x="91257" y="248012"/>
                  </a:lnTo>
                  <a:lnTo>
                    <a:pt x="65959" y="294055"/>
                  </a:lnTo>
                  <a:lnTo>
                    <a:pt x="45308" y="335684"/>
                  </a:lnTo>
                  <a:lnTo>
                    <a:pt x="28603" y="369709"/>
                  </a:lnTo>
                  <a:lnTo>
                    <a:pt x="7374" y="412562"/>
                  </a:lnTo>
                  <a:lnTo>
                    <a:pt x="0" y="42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70"/>
            <p:cNvSpPr/>
            <p:nvPr>
              <p:custDataLst>
                <p:tags r:id="rId76"/>
              </p:custDataLst>
            </p:nvPr>
          </p:nvSpPr>
          <p:spPr>
            <a:xfrm>
              <a:off x="2712333" y="3746500"/>
              <a:ext cx="240418" cy="304801"/>
            </a:xfrm>
            <a:custGeom>
              <a:avLst/>
              <a:gdLst/>
              <a:ahLst/>
              <a:cxnLst/>
              <a:rect l="0" t="0" r="0" b="0"/>
              <a:pathLst>
                <a:path w="240418" h="304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10113"/>
                  </a:lnTo>
                  <a:lnTo>
                    <a:pt x="47486" y="51147"/>
                  </a:lnTo>
                  <a:lnTo>
                    <a:pt x="84710" y="94647"/>
                  </a:lnTo>
                  <a:lnTo>
                    <a:pt x="111947" y="130260"/>
                  </a:lnTo>
                  <a:lnTo>
                    <a:pt x="138164" y="169606"/>
                  </a:lnTo>
                  <a:lnTo>
                    <a:pt x="163927" y="204967"/>
                  </a:lnTo>
                  <a:lnTo>
                    <a:pt x="198468" y="250761"/>
                  </a:lnTo>
                  <a:lnTo>
                    <a:pt x="232593" y="295384"/>
                  </a:lnTo>
                  <a:lnTo>
                    <a:pt x="24041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33"/>
          <p:cNvGrpSpPr/>
          <p:nvPr/>
        </p:nvGrpSpPr>
        <p:grpSpPr>
          <a:xfrm>
            <a:off x="2616200" y="3780205"/>
            <a:ext cx="1497888" cy="677496"/>
            <a:chOff x="2616200" y="3780205"/>
            <a:chExt cx="1497888" cy="677496"/>
          </a:xfrm>
        </p:grpSpPr>
        <p:sp>
          <p:nvSpPr>
            <p:cNvPr id="73" name="SMARTInkShape-2371"/>
            <p:cNvSpPr/>
            <p:nvPr>
              <p:custDataLst>
                <p:tags r:id="rId70"/>
              </p:custDataLst>
            </p:nvPr>
          </p:nvSpPr>
          <p:spPr>
            <a:xfrm>
              <a:off x="2616200" y="4237463"/>
              <a:ext cx="1339891" cy="220238"/>
            </a:xfrm>
            <a:custGeom>
              <a:avLst/>
              <a:gdLst/>
              <a:ahLst/>
              <a:cxnLst/>
              <a:rect l="0" t="0" r="0" b="0"/>
              <a:pathLst>
                <a:path w="1339891" h="220238">
                  <a:moveTo>
                    <a:pt x="0" y="220237"/>
                  </a:moveTo>
                  <a:lnTo>
                    <a:pt x="0" y="220237"/>
                  </a:lnTo>
                  <a:lnTo>
                    <a:pt x="46741" y="216866"/>
                  </a:lnTo>
                  <a:lnTo>
                    <a:pt x="89448" y="211448"/>
                  </a:lnTo>
                  <a:lnTo>
                    <a:pt x="114665" y="208028"/>
                  </a:lnTo>
                  <a:lnTo>
                    <a:pt x="146294" y="203631"/>
                  </a:lnTo>
                  <a:lnTo>
                    <a:pt x="182195" y="198583"/>
                  </a:lnTo>
                  <a:lnTo>
                    <a:pt x="220947" y="193101"/>
                  </a:lnTo>
                  <a:lnTo>
                    <a:pt x="266537" y="185918"/>
                  </a:lnTo>
                  <a:lnTo>
                    <a:pt x="316686" y="177602"/>
                  </a:lnTo>
                  <a:lnTo>
                    <a:pt x="369874" y="168530"/>
                  </a:lnTo>
                  <a:lnTo>
                    <a:pt x="427205" y="158955"/>
                  </a:lnTo>
                  <a:lnTo>
                    <a:pt x="487298" y="149043"/>
                  </a:lnTo>
                  <a:lnTo>
                    <a:pt x="549231" y="138908"/>
                  </a:lnTo>
                  <a:lnTo>
                    <a:pt x="613804" y="127917"/>
                  </a:lnTo>
                  <a:lnTo>
                    <a:pt x="680136" y="116357"/>
                  </a:lnTo>
                  <a:lnTo>
                    <a:pt x="747641" y="104417"/>
                  </a:lnTo>
                  <a:lnTo>
                    <a:pt x="812399" y="92929"/>
                  </a:lnTo>
                  <a:lnTo>
                    <a:pt x="875328" y="81743"/>
                  </a:lnTo>
                  <a:lnTo>
                    <a:pt x="937035" y="70758"/>
                  </a:lnTo>
                  <a:lnTo>
                    <a:pt x="994401" y="59906"/>
                  </a:lnTo>
                  <a:lnTo>
                    <a:pt x="1048873" y="49144"/>
                  </a:lnTo>
                  <a:lnTo>
                    <a:pt x="1101415" y="38442"/>
                  </a:lnTo>
                  <a:lnTo>
                    <a:pt x="1147027" y="29896"/>
                  </a:lnTo>
                  <a:lnTo>
                    <a:pt x="1188018" y="22787"/>
                  </a:lnTo>
                  <a:lnTo>
                    <a:pt x="1225928" y="16637"/>
                  </a:lnTo>
                  <a:lnTo>
                    <a:pt x="1256141" y="11832"/>
                  </a:lnTo>
                  <a:lnTo>
                    <a:pt x="1302881" y="4611"/>
                  </a:lnTo>
                  <a:lnTo>
                    <a:pt x="1339890" y="0"/>
                  </a:lnTo>
                  <a:lnTo>
                    <a:pt x="1339877" y="740"/>
                  </a:lnTo>
                  <a:lnTo>
                    <a:pt x="1333500" y="4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72"/>
            <p:cNvSpPr/>
            <p:nvPr>
              <p:custDataLst>
                <p:tags r:id="rId71"/>
              </p:custDataLst>
            </p:nvPr>
          </p:nvSpPr>
          <p:spPr>
            <a:xfrm>
              <a:off x="4002457" y="3962400"/>
              <a:ext cx="111631" cy="85745"/>
            </a:xfrm>
            <a:custGeom>
              <a:avLst/>
              <a:gdLst/>
              <a:ahLst/>
              <a:cxnLst/>
              <a:rect l="0" t="0" r="0" b="0"/>
              <a:pathLst>
                <a:path w="111631" h="85745">
                  <a:moveTo>
                    <a:pt x="74243" y="0"/>
                  </a:moveTo>
                  <a:lnTo>
                    <a:pt x="74243" y="0"/>
                  </a:lnTo>
                  <a:lnTo>
                    <a:pt x="40121" y="1881"/>
                  </a:lnTo>
                  <a:lnTo>
                    <a:pt x="22740" y="8789"/>
                  </a:lnTo>
                  <a:lnTo>
                    <a:pt x="16624" y="12209"/>
                  </a:lnTo>
                  <a:lnTo>
                    <a:pt x="7948" y="21654"/>
                  </a:lnTo>
                  <a:lnTo>
                    <a:pt x="2445" y="32907"/>
                  </a:lnTo>
                  <a:lnTo>
                    <a:pt x="0" y="44965"/>
                  </a:lnTo>
                  <a:lnTo>
                    <a:pt x="1994" y="63652"/>
                  </a:lnTo>
                  <a:lnTo>
                    <a:pt x="10853" y="74386"/>
                  </a:lnTo>
                  <a:lnTo>
                    <a:pt x="17166" y="79224"/>
                  </a:lnTo>
                  <a:lnTo>
                    <a:pt x="33589" y="84599"/>
                  </a:lnTo>
                  <a:lnTo>
                    <a:pt x="62667" y="85744"/>
                  </a:lnTo>
                  <a:lnTo>
                    <a:pt x="81798" y="81853"/>
                  </a:lnTo>
                  <a:lnTo>
                    <a:pt x="97356" y="73068"/>
                  </a:lnTo>
                  <a:lnTo>
                    <a:pt x="107564" y="60226"/>
                  </a:lnTo>
                  <a:lnTo>
                    <a:pt x="111273" y="52851"/>
                  </a:lnTo>
                  <a:lnTo>
                    <a:pt x="111630" y="45817"/>
                  </a:lnTo>
                  <a:lnTo>
                    <a:pt x="106382" y="32357"/>
                  </a:lnTo>
                  <a:lnTo>
                    <a:pt x="102018" y="27922"/>
                  </a:lnTo>
                  <a:lnTo>
                    <a:pt x="91527" y="22993"/>
                  </a:lnTo>
                  <a:lnTo>
                    <a:pt x="63606" y="23589"/>
                  </a:lnTo>
                  <a:lnTo>
                    <a:pt x="1074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73"/>
            <p:cNvSpPr/>
            <p:nvPr>
              <p:custDataLst>
                <p:tags r:id="rId72"/>
              </p:custDataLst>
            </p:nvPr>
          </p:nvSpPr>
          <p:spPr>
            <a:xfrm>
              <a:off x="3594100" y="3780205"/>
              <a:ext cx="342901" cy="271096"/>
            </a:xfrm>
            <a:custGeom>
              <a:avLst/>
              <a:gdLst/>
              <a:ahLst/>
              <a:cxnLst/>
              <a:rect l="0" t="0" r="0" b="0"/>
              <a:pathLst>
                <a:path w="342901" h="271096">
                  <a:moveTo>
                    <a:pt x="0" y="271095"/>
                  </a:moveTo>
                  <a:lnTo>
                    <a:pt x="0" y="271095"/>
                  </a:lnTo>
                  <a:lnTo>
                    <a:pt x="17677" y="250047"/>
                  </a:lnTo>
                  <a:lnTo>
                    <a:pt x="38377" y="208219"/>
                  </a:lnTo>
                  <a:lnTo>
                    <a:pt x="47866" y="173771"/>
                  </a:lnTo>
                  <a:lnTo>
                    <a:pt x="56786" y="140586"/>
                  </a:lnTo>
                  <a:lnTo>
                    <a:pt x="67861" y="97900"/>
                  </a:lnTo>
                  <a:lnTo>
                    <a:pt x="77924" y="51871"/>
                  </a:lnTo>
                  <a:lnTo>
                    <a:pt x="82144" y="6493"/>
                  </a:lnTo>
                  <a:lnTo>
                    <a:pt x="81574" y="3677"/>
                  </a:lnTo>
                  <a:lnTo>
                    <a:pt x="80488" y="1800"/>
                  </a:lnTo>
                  <a:lnTo>
                    <a:pt x="79058" y="548"/>
                  </a:lnTo>
                  <a:lnTo>
                    <a:pt x="76695" y="1830"/>
                  </a:lnTo>
                  <a:lnTo>
                    <a:pt x="66625" y="14454"/>
                  </a:lnTo>
                  <a:lnTo>
                    <a:pt x="50581" y="51172"/>
                  </a:lnTo>
                  <a:lnTo>
                    <a:pt x="41798" y="95866"/>
                  </a:lnTo>
                  <a:lnTo>
                    <a:pt x="40449" y="129010"/>
                  </a:lnTo>
                  <a:lnTo>
                    <a:pt x="42201" y="164907"/>
                  </a:lnTo>
                  <a:lnTo>
                    <a:pt x="50526" y="207333"/>
                  </a:lnTo>
                  <a:lnTo>
                    <a:pt x="61732" y="227234"/>
                  </a:lnTo>
                  <a:lnTo>
                    <a:pt x="76825" y="241724"/>
                  </a:lnTo>
                  <a:lnTo>
                    <a:pt x="95293" y="250515"/>
                  </a:lnTo>
                  <a:lnTo>
                    <a:pt x="125523" y="252689"/>
                  </a:lnTo>
                  <a:lnTo>
                    <a:pt x="156823" y="245493"/>
                  </a:lnTo>
                  <a:lnTo>
                    <a:pt x="188439" y="224312"/>
                  </a:lnTo>
                  <a:lnTo>
                    <a:pt x="220150" y="185580"/>
                  </a:lnTo>
                  <a:lnTo>
                    <a:pt x="237544" y="147010"/>
                  </a:lnTo>
                  <a:lnTo>
                    <a:pt x="251625" y="105880"/>
                  </a:lnTo>
                  <a:lnTo>
                    <a:pt x="267486" y="60335"/>
                  </a:lnTo>
                  <a:lnTo>
                    <a:pt x="283066" y="16604"/>
                  </a:lnTo>
                  <a:lnTo>
                    <a:pt x="284955" y="4641"/>
                  </a:lnTo>
                  <a:lnTo>
                    <a:pt x="284514" y="2443"/>
                  </a:lnTo>
                  <a:lnTo>
                    <a:pt x="283515" y="977"/>
                  </a:lnTo>
                  <a:lnTo>
                    <a:pt x="282144" y="0"/>
                  </a:lnTo>
                  <a:lnTo>
                    <a:pt x="281229" y="2170"/>
                  </a:lnTo>
                  <a:lnTo>
                    <a:pt x="276270" y="40312"/>
                  </a:lnTo>
                  <a:lnTo>
                    <a:pt x="274004" y="82222"/>
                  </a:lnTo>
                  <a:lnTo>
                    <a:pt x="280074" y="127016"/>
                  </a:lnTo>
                  <a:lnTo>
                    <a:pt x="290810" y="164826"/>
                  </a:lnTo>
                  <a:lnTo>
                    <a:pt x="302928" y="195001"/>
                  </a:lnTo>
                  <a:lnTo>
                    <a:pt x="316903" y="209288"/>
                  </a:lnTo>
                  <a:lnTo>
                    <a:pt x="342900" y="226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74"/>
            <p:cNvSpPr/>
            <p:nvPr>
              <p:custDataLst>
                <p:tags r:id="rId73"/>
              </p:custDataLst>
            </p:nvPr>
          </p:nvSpPr>
          <p:spPr>
            <a:xfrm>
              <a:off x="3187700" y="39179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5163" y="20331"/>
                  </a:lnTo>
                  <a:lnTo>
                    <a:pt x="88014" y="14569"/>
                  </a:lnTo>
                  <a:lnTo>
                    <a:pt x="135047" y="83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34"/>
          <p:cNvGrpSpPr/>
          <p:nvPr/>
        </p:nvGrpSpPr>
        <p:grpSpPr>
          <a:xfrm>
            <a:off x="2853221" y="4502150"/>
            <a:ext cx="842480" cy="368301"/>
            <a:chOff x="2853221" y="4502150"/>
            <a:chExt cx="842480" cy="368301"/>
          </a:xfrm>
        </p:grpSpPr>
        <p:sp>
          <p:nvSpPr>
            <p:cNvPr id="78" name="SMARTInkShape-2375"/>
            <p:cNvSpPr/>
            <p:nvPr>
              <p:custDataLst>
                <p:tags r:id="rId66"/>
              </p:custDataLst>
            </p:nvPr>
          </p:nvSpPr>
          <p:spPr>
            <a:xfrm>
              <a:off x="3479800" y="465455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21199" y="38071"/>
                  </a:lnTo>
                  <a:lnTo>
                    <a:pt x="19820" y="79898"/>
                  </a:lnTo>
                  <a:lnTo>
                    <a:pt x="18446" y="107470"/>
                  </a:lnTo>
                  <a:lnTo>
                    <a:pt x="17236" y="109746"/>
                  </a:lnTo>
                  <a:lnTo>
                    <a:pt x="13596" y="113400"/>
                  </a:lnTo>
                  <a:lnTo>
                    <a:pt x="19219" y="66546"/>
                  </a:lnTo>
                  <a:lnTo>
                    <a:pt x="24666" y="33593"/>
                  </a:lnTo>
                  <a:lnTo>
                    <a:pt x="31189" y="19398"/>
                  </a:lnTo>
                  <a:lnTo>
                    <a:pt x="35609" y="15754"/>
                  </a:lnTo>
                  <a:lnTo>
                    <a:pt x="40673" y="14031"/>
                  </a:lnTo>
                  <a:lnTo>
                    <a:pt x="46165" y="13587"/>
                  </a:lnTo>
                  <a:lnTo>
                    <a:pt x="59794" y="18739"/>
                  </a:lnTo>
                  <a:lnTo>
                    <a:pt x="104901" y="45951"/>
                  </a:lnTo>
                  <a:lnTo>
                    <a:pt x="150047" y="78401"/>
                  </a:lnTo>
                  <a:lnTo>
                    <a:pt x="172617" y="102284"/>
                  </a:lnTo>
                  <a:lnTo>
                    <a:pt x="175497" y="107313"/>
                  </a:lnTo>
                  <a:lnTo>
                    <a:pt x="1778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76"/>
            <p:cNvSpPr/>
            <p:nvPr>
              <p:custDataLst>
                <p:tags r:id="rId67"/>
              </p:custDataLst>
            </p:nvPr>
          </p:nvSpPr>
          <p:spPr>
            <a:xfrm>
              <a:off x="3316443" y="4502150"/>
              <a:ext cx="379258" cy="354403"/>
            </a:xfrm>
            <a:custGeom>
              <a:avLst/>
              <a:gdLst/>
              <a:ahLst/>
              <a:cxnLst/>
              <a:rect l="0" t="0" r="0" b="0"/>
              <a:pathLst>
                <a:path w="379258" h="354403">
                  <a:moveTo>
                    <a:pt x="17307" y="234950"/>
                  </a:moveTo>
                  <a:lnTo>
                    <a:pt x="17307" y="234950"/>
                  </a:lnTo>
                  <a:lnTo>
                    <a:pt x="20678" y="277013"/>
                  </a:lnTo>
                  <a:lnTo>
                    <a:pt x="33913" y="305034"/>
                  </a:lnTo>
                  <a:lnTo>
                    <a:pt x="65379" y="351557"/>
                  </a:lnTo>
                  <a:lnTo>
                    <a:pt x="66994" y="352904"/>
                  </a:lnTo>
                  <a:lnTo>
                    <a:pt x="70670" y="354402"/>
                  </a:lnTo>
                  <a:lnTo>
                    <a:pt x="71932" y="353390"/>
                  </a:lnTo>
                  <a:lnTo>
                    <a:pt x="73335" y="348503"/>
                  </a:lnTo>
                  <a:lnTo>
                    <a:pt x="56731" y="304719"/>
                  </a:lnTo>
                  <a:lnTo>
                    <a:pt x="43295" y="267369"/>
                  </a:lnTo>
                  <a:lnTo>
                    <a:pt x="30269" y="220195"/>
                  </a:lnTo>
                  <a:lnTo>
                    <a:pt x="19305" y="181826"/>
                  </a:lnTo>
                  <a:lnTo>
                    <a:pt x="7080" y="142069"/>
                  </a:lnTo>
                  <a:lnTo>
                    <a:pt x="0" y="113043"/>
                  </a:lnTo>
                  <a:lnTo>
                    <a:pt x="1535" y="107817"/>
                  </a:lnTo>
                  <a:lnTo>
                    <a:pt x="8887" y="98248"/>
                  </a:lnTo>
                  <a:lnTo>
                    <a:pt x="31667" y="81557"/>
                  </a:lnTo>
                  <a:lnTo>
                    <a:pt x="70872" y="66577"/>
                  </a:lnTo>
                  <a:lnTo>
                    <a:pt x="107671" y="57577"/>
                  </a:lnTo>
                  <a:lnTo>
                    <a:pt x="150602" y="48873"/>
                  </a:lnTo>
                  <a:lnTo>
                    <a:pt x="197905" y="40301"/>
                  </a:lnTo>
                  <a:lnTo>
                    <a:pt x="241506" y="31787"/>
                  </a:lnTo>
                  <a:lnTo>
                    <a:pt x="280640" y="24005"/>
                  </a:lnTo>
                  <a:lnTo>
                    <a:pt x="327616" y="15658"/>
                  </a:lnTo>
                  <a:lnTo>
                    <a:pt x="379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77"/>
            <p:cNvSpPr/>
            <p:nvPr>
              <p:custDataLst>
                <p:tags r:id="rId68"/>
              </p:custDataLst>
            </p:nvPr>
          </p:nvSpPr>
          <p:spPr>
            <a:xfrm>
              <a:off x="3116491" y="4521200"/>
              <a:ext cx="115660" cy="349251"/>
            </a:xfrm>
            <a:custGeom>
              <a:avLst/>
              <a:gdLst/>
              <a:ahLst/>
              <a:cxnLst/>
              <a:rect l="0" t="0" r="0" b="0"/>
              <a:pathLst>
                <a:path w="115660" h="349251">
                  <a:moveTo>
                    <a:pt x="115659" y="0"/>
                  </a:moveTo>
                  <a:lnTo>
                    <a:pt x="115659" y="0"/>
                  </a:lnTo>
                  <a:lnTo>
                    <a:pt x="110589" y="5775"/>
                  </a:lnTo>
                  <a:lnTo>
                    <a:pt x="84627" y="46398"/>
                  </a:lnTo>
                  <a:lnTo>
                    <a:pt x="67658" y="86890"/>
                  </a:lnTo>
                  <a:lnTo>
                    <a:pt x="53403" y="119051"/>
                  </a:lnTo>
                  <a:lnTo>
                    <a:pt x="40012" y="154511"/>
                  </a:lnTo>
                  <a:lnTo>
                    <a:pt x="27005" y="191438"/>
                  </a:lnTo>
                  <a:lnTo>
                    <a:pt x="15579" y="228311"/>
                  </a:lnTo>
                  <a:lnTo>
                    <a:pt x="8150" y="263514"/>
                  </a:lnTo>
                  <a:lnTo>
                    <a:pt x="0" y="304953"/>
                  </a:lnTo>
                  <a:lnTo>
                    <a:pt x="1359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78"/>
            <p:cNvSpPr/>
            <p:nvPr>
              <p:custDataLst>
                <p:tags r:id="rId69"/>
              </p:custDataLst>
            </p:nvPr>
          </p:nvSpPr>
          <p:spPr>
            <a:xfrm>
              <a:off x="2853221" y="4579494"/>
              <a:ext cx="146927" cy="224841"/>
            </a:xfrm>
            <a:custGeom>
              <a:avLst/>
              <a:gdLst/>
              <a:ahLst/>
              <a:cxnLst/>
              <a:rect l="0" t="0" r="0" b="0"/>
              <a:pathLst>
                <a:path w="146927" h="224841">
                  <a:moveTo>
                    <a:pt x="112229" y="11556"/>
                  </a:moveTo>
                  <a:lnTo>
                    <a:pt x="112229" y="11556"/>
                  </a:lnTo>
                  <a:lnTo>
                    <a:pt x="103391" y="2717"/>
                  </a:lnTo>
                  <a:lnTo>
                    <a:pt x="97482" y="572"/>
                  </a:lnTo>
                  <a:lnTo>
                    <a:pt x="93931" y="0"/>
                  </a:lnTo>
                  <a:lnTo>
                    <a:pt x="67042" y="5914"/>
                  </a:lnTo>
                  <a:lnTo>
                    <a:pt x="24588" y="24875"/>
                  </a:lnTo>
                  <a:lnTo>
                    <a:pt x="12600" y="33703"/>
                  </a:lnTo>
                  <a:lnTo>
                    <a:pt x="4920" y="44683"/>
                  </a:lnTo>
                  <a:lnTo>
                    <a:pt x="0" y="59393"/>
                  </a:lnTo>
                  <a:lnTo>
                    <a:pt x="731" y="68330"/>
                  </a:lnTo>
                  <a:lnTo>
                    <a:pt x="1914" y="72688"/>
                  </a:lnTo>
                  <a:lnTo>
                    <a:pt x="6991" y="79413"/>
                  </a:lnTo>
                  <a:lnTo>
                    <a:pt x="10320" y="82194"/>
                  </a:lnTo>
                  <a:lnTo>
                    <a:pt x="36647" y="91727"/>
                  </a:lnTo>
                  <a:lnTo>
                    <a:pt x="76969" y="100404"/>
                  </a:lnTo>
                  <a:lnTo>
                    <a:pt x="118748" y="112283"/>
                  </a:lnTo>
                  <a:lnTo>
                    <a:pt x="138777" y="124108"/>
                  </a:lnTo>
                  <a:lnTo>
                    <a:pt x="145195" y="132370"/>
                  </a:lnTo>
                  <a:lnTo>
                    <a:pt x="146906" y="136548"/>
                  </a:lnTo>
                  <a:lnTo>
                    <a:pt x="146926" y="146836"/>
                  </a:lnTo>
                  <a:lnTo>
                    <a:pt x="145944" y="152543"/>
                  </a:lnTo>
                  <a:lnTo>
                    <a:pt x="134449" y="170687"/>
                  </a:lnTo>
                  <a:lnTo>
                    <a:pt x="93527" y="200225"/>
                  </a:lnTo>
                  <a:lnTo>
                    <a:pt x="51597" y="221570"/>
                  </a:lnTo>
                  <a:lnTo>
                    <a:pt x="37304" y="224840"/>
                  </a:lnTo>
                  <a:lnTo>
                    <a:pt x="31234" y="224301"/>
                  </a:lnTo>
                  <a:lnTo>
                    <a:pt x="20728" y="219939"/>
                  </a:lnTo>
                  <a:lnTo>
                    <a:pt x="18772" y="217505"/>
                  </a:lnTo>
                  <a:lnTo>
                    <a:pt x="18880" y="215178"/>
                  </a:lnTo>
                  <a:lnTo>
                    <a:pt x="23329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35"/>
          <p:cNvGrpSpPr/>
          <p:nvPr/>
        </p:nvGrpSpPr>
        <p:grpSpPr>
          <a:xfrm>
            <a:off x="5537200" y="4056044"/>
            <a:ext cx="387129" cy="224406"/>
            <a:chOff x="5537200" y="4056044"/>
            <a:chExt cx="387129" cy="224406"/>
          </a:xfrm>
        </p:grpSpPr>
        <p:sp>
          <p:nvSpPr>
            <p:cNvPr id="83" name="SMARTInkShape-2379"/>
            <p:cNvSpPr/>
            <p:nvPr>
              <p:custDataLst>
                <p:tags r:id="rId64"/>
              </p:custDataLst>
            </p:nvPr>
          </p:nvSpPr>
          <p:spPr>
            <a:xfrm>
              <a:off x="5760462" y="4056044"/>
              <a:ext cx="163867" cy="211157"/>
            </a:xfrm>
            <a:custGeom>
              <a:avLst/>
              <a:gdLst/>
              <a:ahLst/>
              <a:cxnLst/>
              <a:rect l="0" t="0" r="0" b="0"/>
              <a:pathLst>
                <a:path w="163867" h="211157">
                  <a:moveTo>
                    <a:pt x="145038" y="14306"/>
                  </a:moveTo>
                  <a:lnTo>
                    <a:pt x="145038" y="14306"/>
                  </a:lnTo>
                  <a:lnTo>
                    <a:pt x="141667" y="7564"/>
                  </a:lnTo>
                  <a:lnTo>
                    <a:pt x="130604" y="2372"/>
                  </a:lnTo>
                  <a:lnTo>
                    <a:pt x="122716" y="0"/>
                  </a:lnTo>
                  <a:lnTo>
                    <a:pt x="91387" y="3404"/>
                  </a:lnTo>
                  <a:lnTo>
                    <a:pt x="51923" y="16720"/>
                  </a:lnTo>
                  <a:lnTo>
                    <a:pt x="19062" y="34071"/>
                  </a:lnTo>
                  <a:lnTo>
                    <a:pt x="6029" y="46374"/>
                  </a:lnTo>
                  <a:lnTo>
                    <a:pt x="1565" y="52618"/>
                  </a:lnTo>
                  <a:lnTo>
                    <a:pt x="0" y="58192"/>
                  </a:lnTo>
                  <a:lnTo>
                    <a:pt x="368" y="63319"/>
                  </a:lnTo>
                  <a:lnTo>
                    <a:pt x="2025" y="68148"/>
                  </a:lnTo>
                  <a:lnTo>
                    <a:pt x="15154" y="77277"/>
                  </a:lnTo>
                  <a:lnTo>
                    <a:pt x="61448" y="94634"/>
                  </a:lnTo>
                  <a:lnTo>
                    <a:pt x="93070" y="106922"/>
                  </a:lnTo>
                  <a:lnTo>
                    <a:pt x="137167" y="129707"/>
                  </a:lnTo>
                  <a:lnTo>
                    <a:pt x="155650" y="145323"/>
                  </a:lnTo>
                  <a:lnTo>
                    <a:pt x="163866" y="159319"/>
                  </a:lnTo>
                  <a:lnTo>
                    <a:pt x="161823" y="166015"/>
                  </a:lnTo>
                  <a:lnTo>
                    <a:pt x="148265" y="179099"/>
                  </a:lnTo>
                  <a:lnTo>
                    <a:pt x="106718" y="198365"/>
                  </a:lnTo>
                  <a:lnTo>
                    <a:pt x="72268" y="205471"/>
                  </a:lnTo>
                  <a:lnTo>
                    <a:pt x="18038" y="2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80"/>
            <p:cNvSpPr/>
            <p:nvPr>
              <p:custDataLst>
                <p:tags r:id="rId65"/>
              </p:custDataLst>
            </p:nvPr>
          </p:nvSpPr>
          <p:spPr>
            <a:xfrm>
              <a:off x="5537200" y="4089400"/>
              <a:ext cx="177801" cy="191050"/>
            </a:xfrm>
            <a:custGeom>
              <a:avLst/>
              <a:gdLst/>
              <a:ahLst/>
              <a:cxnLst/>
              <a:rect l="0" t="0" r="0" b="0"/>
              <a:pathLst>
                <a:path w="177801" h="191050">
                  <a:moveTo>
                    <a:pt x="0" y="12700"/>
                  </a:moveTo>
                  <a:lnTo>
                    <a:pt x="0" y="12700"/>
                  </a:lnTo>
                  <a:lnTo>
                    <a:pt x="12209" y="49328"/>
                  </a:lnTo>
                  <a:lnTo>
                    <a:pt x="23765" y="87366"/>
                  </a:lnTo>
                  <a:lnTo>
                    <a:pt x="31965" y="119263"/>
                  </a:lnTo>
                  <a:lnTo>
                    <a:pt x="44513" y="163513"/>
                  </a:lnTo>
                  <a:lnTo>
                    <a:pt x="52945" y="182033"/>
                  </a:lnTo>
                  <a:lnTo>
                    <a:pt x="61396" y="190265"/>
                  </a:lnTo>
                  <a:lnTo>
                    <a:pt x="65625" y="191049"/>
                  </a:lnTo>
                  <a:lnTo>
                    <a:pt x="69855" y="190160"/>
                  </a:lnTo>
                  <a:lnTo>
                    <a:pt x="74087" y="188157"/>
                  </a:lnTo>
                  <a:lnTo>
                    <a:pt x="93526" y="165111"/>
                  </a:lnTo>
                  <a:lnTo>
                    <a:pt x="117160" y="121359"/>
                  </a:lnTo>
                  <a:lnTo>
                    <a:pt x="131799" y="84512"/>
                  </a:lnTo>
                  <a:lnTo>
                    <a:pt x="145361" y="4885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36"/>
          <p:cNvGrpSpPr/>
          <p:nvPr/>
        </p:nvGrpSpPr>
        <p:grpSpPr>
          <a:xfrm>
            <a:off x="7062083" y="3873500"/>
            <a:ext cx="773818" cy="336633"/>
            <a:chOff x="7062083" y="3873500"/>
            <a:chExt cx="773818" cy="336633"/>
          </a:xfrm>
        </p:grpSpPr>
        <p:sp>
          <p:nvSpPr>
            <p:cNvPr id="86" name="SMARTInkShape-2381"/>
            <p:cNvSpPr/>
            <p:nvPr>
              <p:custDataLst>
                <p:tags r:id="rId61"/>
              </p:custDataLst>
            </p:nvPr>
          </p:nvSpPr>
          <p:spPr>
            <a:xfrm>
              <a:off x="7626350" y="41084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41273" y="31358"/>
                  </a:lnTo>
                  <a:lnTo>
                    <a:pt x="79726" y="24285"/>
                  </a:lnTo>
                  <a:lnTo>
                    <a:pt x="123628" y="16438"/>
                  </a:lnTo>
                  <a:lnTo>
                    <a:pt x="166658" y="824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82"/>
            <p:cNvSpPr/>
            <p:nvPr>
              <p:custDataLst>
                <p:tags r:id="rId62"/>
              </p:custDataLst>
            </p:nvPr>
          </p:nvSpPr>
          <p:spPr>
            <a:xfrm>
              <a:off x="7608182" y="4019550"/>
              <a:ext cx="157869" cy="6351"/>
            </a:xfrm>
            <a:custGeom>
              <a:avLst/>
              <a:gdLst/>
              <a:ahLst/>
              <a:cxnLst/>
              <a:rect l="0" t="0" r="0" b="0"/>
              <a:pathLst>
                <a:path w="157869" h="6351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5644"/>
                  </a:lnTo>
                  <a:lnTo>
                    <a:pt x="442" y="4468"/>
                  </a:lnTo>
                  <a:lnTo>
                    <a:pt x="0" y="2979"/>
                  </a:lnTo>
                  <a:lnTo>
                    <a:pt x="19605" y="883"/>
                  </a:lnTo>
                  <a:lnTo>
                    <a:pt x="65709" y="262"/>
                  </a:lnTo>
                  <a:lnTo>
                    <a:pt x="107201" y="78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83"/>
            <p:cNvSpPr/>
            <p:nvPr>
              <p:custDataLst>
                <p:tags r:id="rId63"/>
              </p:custDataLst>
            </p:nvPr>
          </p:nvSpPr>
          <p:spPr>
            <a:xfrm>
              <a:off x="7062083" y="3873500"/>
              <a:ext cx="411868" cy="336633"/>
            </a:xfrm>
            <a:custGeom>
              <a:avLst/>
              <a:gdLst/>
              <a:ahLst/>
              <a:cxnLst/>
              <a:rect l="0" t="0" r="0" b="0"/>
              <a:pathLst>
                <a:path w="411868" h="336633">
                  <a:moveTo>
                    <a:pt x="5467" y="57150"/>
                  </a:moveTo>
                  <a:lnTo>
                    <a:pt x="5467" y="57150"/>
                  </a:lnTo>
                  <a:lnTo>
                    <a:pt x="5467" y="53779"/>
                  </a:lnTo>
                  <a:lnTo>
                    <a:pt x="4761" y="52786"/>
                  </a:lnTo>
                  <a:lnTo>
                    <a:pt x="3586" y="52124"/>
                  </a:lnTo>
                  <a:lnTo>
                    <a:pt x="2096" y="51683"/>
                  </a:lnTo>
                  <a:lnTo>
                    <a:pt x="1103" y="52094"/>
                  </a:lnTo>
                  <a:lnTo>
                    <a:pt x="441" y="53074"/>
                  </a:lnTo>
                  <a:lnTo>
                    <a:pt x="0" y="54432"/>
                  </a:lnTo>
                  <a:lnTo>
                    <a:pt x="702" y="79008"/>
                  </a:lnTo>
                  <a:lnTo>
                    <a:pt x="9308" y="118346"/>
                  </a:lnTo>
                  <a:lnTo>
                    <a:pt x="16816" y="156785"/>
                  </a:lnTo>
                  <a:lnTo>
                    <a:pt x="26739" y="195976"/>
                  </a:lnTo>
                  <a:lnTo>
                    <a:pt x="38910" y="234562"/>
                  </a:lnTo>
                  <a:lnTo>
                    <a:pt x="53727" y="272878"/>
                  </a:lnTo>
                  <a:lnTo>
                    <a:pt x="74564" y="313294"/>
                  </a:lnTo>
                  <a:lnTo>
                    <a:pt x="90773" y="333030"/>
                  </a:lnTo>
                  <a:lnTo>
                    <a:pt x="94793" y="335615"/>
                  </a:lnTo>
                  <a:lnTo>
                    <a:pt x="98179" y="336632"/>
                  </a:lnTo>
                  <a:lnTo>
                    <a:pt x="101141" y="336605"/>
                  </a:lnTo>
                  <a:lnTo>
                    <a:pt x="108196" y="329049"/>
                  </a:lnTo>
                  <a:lnTo>
                    <a:pt x="115329" y="314166"/>
                  </a:lnTo>
                  <a:lnTo>
                    <a:pt x="124018" y="275903"/>
                  </a:lnTo>
                  <a:lnTo>
                    <a:pt x="131299" y="240216"/>
                  </a:lnTo>
                  <a:lnTo>
                    <a:pt x="146702" y="197313"/>
                  </a:lnTo>
                  <a:lnTo>
                    <a:pt x="156667" y="182944"/>
                  </a:lnTo>
                  <a:lnTo>
                    <a:pt x="161301" y="179113"/>
                  </a:lnTo>
                  <a:lnTo>
                    <a:pt x="165801" y="178676"/>
                  </a:lnTo>
                  <a:lnTo>
                    <a:pt x="170212" y="180500"/>
                  </a:lnTo>
                  <a:lnTo>
                    <a:pt x="185043" y="195063"/>
                  </a:lnTo>
                  <a:lnTo>
                    <a:pt x="220321" y="239209"/>
                  </a:lnTo>
                  <a:lnTo>
                    <a:pt x="253329" y="284710"/>
                  </a:lnTo>
                  <a:lnTo>
                    <a:pt x="283654" y="317765"/>
                  </a:lnTo>
                  <a:lnTo>
                    <a:pt x="290408" y="321204"/>
                  </a:lnTo>
                  <a:lnTo>
                    <a:pt x="303557" y="323144"/>
                  </a:lnTo>
                  <a:lnTo>
                    <a:pt x="310027" y="319852"/>
                  </a:lnTo>
                  <a:lnTo>
                    <a:pt x="322861" y="306786"/>
                  </a:lnTo>
                  <a:lnTo>
                    <a:pt x="338614" y="262742"/>
                  </a:lnTo>
                  <a:lnTo>
                    <a:pt x="343277" y="239366"/>
                  </a:lnTo>
                  <a:lnTo>
                    <a:pt x="347795" y="211789"/>
                  </a:lnTo>
                  <a:lnTo>
                    <a:pt x="352219" y="181409"/>
                  </a:lnTo>
                  <a:lnTo>
                    <a:pt x="357285" y="151984"/>
                  </a:lnTo>
                  <a:lnTo>
                    <a:pt x="362779" y="123194"/>
                  </a:lnTo>
                  <a:lnTo>
                    <a:pt x="368559" y="94829"/>
                  </a:lnTo>
                  <a:lnTo>
                    <a:pt x="376861" y="53906"/>
                  </a:lnTo>
                  <a:lnTo>
                    <a:pt x="387383" y="16678"/>
                  </a:lnTo>
                  <a:lnTo>
                    <a:pt x="391311" y="9001"/>
                  </a:lnTo>
                  <a:lnTo>
                    <a:pt x="395341" y="4590"/>
                  </a:lnTo>
                  <a:lnTo>
                    <a:pt x="399438" y="2354"/>
                  </a:lnTo>
                  <a:lnTo>
                    <a:pt x="411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37"/>
          <p:cNvGrpSpPr/>
          <p:nvPr/>
        </p:nvGrpSpPr>
        <p:grpSpPr>
          <a:xfrm>
            <a:off x="8368666" y="3543300"/>
            <a:ext cx="286385" cy="528169"/>
            <a:chOff x="8368666" y="3543300"/>
            <a:chExt cx="286385" cy="528169"/>
          </a:xfrm>
        </p:grpSpPr>
        <p:sp>
          <p:nvSpPr>
            <p:cNvPr id="90" name="SMARTInkShape-2384"/>
            <p:cNvSpPr/>
            <p:nvPr>
              <p:custDataLst>
                <p:tags r:id="rId59"/>
              </p:custDataLst>
            </p:nvPr>
          </p:nvSpPr>
          <p:spPr>
            <a:xfrm>
              <a:off x="8503107" y="3543300"/>
              <a:ext cx="151944" cy="146051"/>
            </a:xfrm>
            <a:custGeom>
              <a:avLst/>
              <a:gdLst/>
              <a:ahLst/>
              <a:cxnLst/>
              <a:rect l="0" t="0" r="0" b="0"/>
              <a:pathLst>
                <a:path w="151944" h="146051">
                  <a:moveTo>
                    <a:pt x="56693" y="0"/>
                  </a:moveTo>
                  <a:lnTo>
                    <a:pt x="56693" y="0"/>
                  </a:lnTo>
                  <a:lnTo>
                    <a:pt x="53322" y="0"/>
                  </a:lnTo>
                  <a:lnTo>
                    <a:pt x="44483" y="6742"/>
                  </a:lnTo>
                  <a:lnTo>
                    <a:pt x="32927" y="24419"/>
                  </a:lnTo>
                  <a:lnTo>
                    <a:pt x="17205" y="63928"/>
                  </a:lnTo>
                  <a:lnTo>
                    <a:pt x="572" y="103107"/>
                  </a:lnTo>
                  <a:lnTo>
                    <a:pt x="230" y="103310"/>
                  </a:lnTo>
                  <a:lnTo>
                    <a:pt x="0" y="102740"/>
                  </a:lnTo>
                  <a:lnTo>
                    <a:pt x="22727" y="62975"/>
                  </a:lnTo>
                  <a:lnTo>
                    <a:pt x="44104" y="25583"/>
                  </a:lnTo>
                  <a:lnTo>
                    <a:pt x="53685" y="15368"/>
                  </a:lnTo>
                  <a:lnTo>
                    <a:pt x="57510" y="13068"/>
                  </a:lnTo>
                  <a:lnTo>
                    <a:pt x="60765" y="12240"/>
                  </a:lnTo>
                  <a:lnTo>
                    <a:pt x="63641" y="12393"/>
                  </a:lnTo>
                  <a:lnTo>
                    <a:pt x="70600" y="18208"/>
                  </a:lnTo>
                  <a:lnTo>
                    <a:pt x="78396" y="29964"/>
                  </a:lnTo>
                  <a:lnTo>
                    <a:pt x="96780" y="70124"/>
                  </a:lnTo>
                  <a:lnTo>
                    <a:pt x="123146" y="117028"/>
                  </a:lnTo>
                  <a:lnTo>
                    <a:pt x="15194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85"/>
            <p:cNvSpPr/>
            <p:nvPr>
              <p:custDataLst>
                <p:tags r:id="rId60"/>
              </p:custDataLst>
            </p:nvPr>
          </p:nvSpPr>
          <p:spPr>
            <a:xfrm>
              <a:off x="8368666" y="3798445"/>
              <a:ext cx="286385" cy="273024"/>
            </a:xfrm>
            <a:custGeom>
              <a:avLst/>
              <a:gdLst/>
              <a:ahLst/>
              <a:cxnLst/>
              <a:rect l="0" t="0" r="0" b="0"/>
              <a:pathLst>
                <a:path w="286385" h="273024">
                  <a:moveTo>
                    <a:pt x="191134" y="11555"/>
                  </a:moveTo>
                  <a:lnTo>
                    <a:pt x="191134" y="11555"/>
                  </a:lnTo>
                  <a:lnTo>
                    <a:pt x="187763" y="8184"/>
                  </a:lnTo>
                  <a:lnTo>
                    <a:pt x="175554" y="2717"/>
                  </a:lnTo>
                  <a:lnTo>
                    <a:pt x="158531" y="0"/>
                  </a:lnTo>
                  <a:lnTo>
                    <a:pt x="136709" y="5936"/>
                  </a:lnTo>
                  <a:lnTo>
                    <a:pt x="94620" y="27065"/>
                  </a:lnTo>
                  <a:lnTo>
                    <a:pt x="62270" y="55975"/>
                  </a:lnTo>
                  <a:lnTo>
                    <a:pt x="31048" y="100054"/>
                  </a:lnTo>
                  <a:lnTo>
                    <a:pt x="12505" y="134849"/>
                  </a:lnTo>
                  <a:lnTo>
                    <a:pt x="2382" y="169599"/>
                  </a:lnTo>
                  <a:lnTo>
                    <a:pt x="0" y="201741"/>
                  </a:lnTo>
                  <a:lnTo>
                    <a:pt x="5996" y="227786"/>
                  </a:lnTo>
                  <a:lnTo>
                    <a:pt x="23243" y="249239"/>
                  </a:lnTo>
                  <a:lnTo>
                    <a:pt x="34757" y="258911"/>
                  </a:lnTo>
                  <a:lnTo>
                    <a:pt x="62602" y="269657"/>
                  </a:lnTo>
                  <a:lnTo>
                    <a:pt x="93086" y="273023"/>
                  </a:lnTo>
                  <a:lnTo>
                    <a:pt x="138015" y="265572"/>
                  </a:lnTo>
                  <a:lnTo>
                    <a:pt x="181196" y="244707"/>
                  </a:lnTo>
                  <a:lnTo>
                    <a:pt x="205532" y="223834"/>
                  </a:lnTo>
                  <a:lnTo>
                    <a:pt x="232323" y="178168"/>
                  </a:lnTo>
                  <a:lnTo>
                    <a:pt x="241190" y="142755"/>
                  </a:lnTo>
                  <a:lnTo>
                    <a:pt x="243014" y="109377"/>
                  </a:lnTo>
                  <a:lnTo>
                    <a:pt x="236769" y="85135"/>
                  </a:lnTo>
                  <a:lnTo>
                    <a:pt x="214612" y="55621"/>
                  </a:lnTo>
                  <a:lnTo>
                    <a:pt x="182332" y="32372"/>
                  </a:lnTo>
                  <a:lnTo>
                    <a:pt x="139274" y="16399"/>
                  </a:lnTo>
                  <a:lnTo>
                    <a:pt x="120579" y="13708"/>
                  </a:lnTo>
                  <a:lnTo>
                    <a:pt x="113052" y="15107"/>
                  </a:lnTo>
                  <a:lnTo>
                    <a:pt x="100927" y="22306"/>
                  </a:lnTo>
                  <a:lnTo>
                    <a:pt x="94597" y="32561"/>
                  </a:lnTo>
                  <a:lnTo>
                    <a:pt x="92910" y="38259"/>
                  </a:lnTo>
                  <a:lnTo>
                    <a:pt x="94796" y="50234"/>
                  </a:lnTo>
                  <a:lnTo>
                    <a:pt x="101750" y="63318"/>
                  </a:lnTo>
                  <a:lnTo>
                    <a:pt x="114249" y="78540"/>
                  </a:lnTo>
                  <a:lnTo>
                    <a:pt x="134855" y="89068"/>
                  </a:lnTo>
                  <a:lnTo>
                    <a:pt x="176105" y="97081"/>
                  </a:lnTo>
                  <a:lnTo>
                    <a:pt x="220313" y="97574"/>
                  </a:lnTo>
                  <a:lnTo>
                    <a:pt x="256459" y="91370"/>
                  </a:lnTo>
                  <a:lnTo>
                    <a:pt x="286384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38"/>
          <p:cNvGrpSpPr/>
          <p:nvPr/>
        </p:nvGrpSpPr>
        <p:grpSpPr>
          <a:xfrm>
            <a:off x="8340529" y="3836092"/>
            <a:ext cx="1401301" cy="917571"/>
            <a:chOff x="8340529" y="3836092"/>
            <a:chExt cx="1401301" cy="917571"/>
          </a:xfrm>
        </p:grpSpPr>
        <p:sp>
          <p:nvSpPr>
            <p:cNvPr id="93" name="SMARTInkShape-2386"/>
            <p:cNvSpPr/>
            <p:nvPr>
              <p:custDataLst>
                <p:tags r:id="rId52"/>
              </p:custDataLst>
            </p:nvPr>
          </p:nvSpPr>
          <p:spPr>
            <a:xfrm>
              <a:off x="8851932" y="4434715"/>
              <a:ext cx="133319" cy="117298"/>
            </a:xfrm>
            <a:custGeom>
              <a:avLst/>
              <a:gdLst/>
              <a:ahLst/>
              <a:cxnLst/>
              <a:rect l="0" t="0" r="0" b="0"/>
              <a:pathLst>
                <a:path w="133319" h="117298">
                  <a:moveTo>
                    <a:pt x="19018" y="42035"/>
                  </a:moveTo>
                  <a:lnTo>
                    <a:pt x="19018" y="42035"/>
                  </a:lnTo>
                  <a:lnTo>
                    <a:pt x="15647" y="42035"/>
                  </a:lnTo>
                  <a:lnTo>
                    <a:pt x="12111" y="45798"/>
                  </a:lnTo>
                  <a:lnTo>
                    <a:pt x="8186" y="53585"/>
                  </a:lnTo>
                  <a:lnTo>
                    <a:pt x="1800" y="81580"/>
                  </a:lnTo>
                  <a:lnTo>
                    <a:pt x="0" y="117297"/>
                  </a:lnTo>
                  <a:lnTo>
                    <a:pt x="5744" y="79192"/>
                  </a:lnTo>
                  <a:lnTo>
                    <a:pt x="15869" y="40031"/>
                  </a:lnTo>
                  <a:lnTo>
                    <a:pt x="23733" y="21389"/>
                  </a:lnTo>
                  <a:lnTo>
                    <a:pt x="33814" y="9811"/>
                  </a:lnTo>
                  <a:lnTo>
                    <a:pt x="44644" y="3019"/>
                  </a:lnTo>
                  <a:lnTo>
                    <a:pt x="54161" y="0"/>
                  </a:lnTo>
                  <a:lnTo>
                    <a:pt x="66856" y="6184"/>
                  </a:lnTo>
                  <a:lnTo>
                    <a:pt x="81202" y="19046"/>
                  </a:lnTo>
                  <a:lnTo>
                    <a:pt x="114095" y="62822"/>
                  </a:lnTo>
                  <a:lnTo>
                    <a:pt x="133318" y="99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87"/>
            <p:cNvSpPr/>
            <p:nvPr>
              <p:custDataLst>
                <p:tags r:id="rId53"/>
              </p:custDataLst>
            </p:nvPr>
          </p:nvSpPr>
          <p:spPr>
            <a:xfrm>
              <a:off x="8918249" y="4637866"/>
              <a:ext cx="174952" cy="104083"/>
            </a:xfrm>
            <a:custGeom>
              <a:avLst/>
              <a:gdLst/>
              <a:ahLst/>
              <a:cxnLst/>
              <a:rect l="0" t="0" r="0" b="0"/>
              <a:pathLst>
                <a:path w="174952" h="104083">
                  <a:moveTo>
                    <a:pt x="41601" y="29384"/>
                  </a:moveTo>
                  <a:lnTo>
                    <a:pt x="41601" y="29384"/>
                  </a:lnTo>
                  <a:lnTo>
                    <a:pt x="50438" y="29384"/>
                  </a:lnTo>
                  <a:lnTo>
                    <a:pt x="59898" y="26013"/>
                  </a:lnTo>
                  <a:lnTo>
                    <a:pt x="62266" y="23609"/>
                  </a:lnTo>
                  <a:lnTo>
                    <a:pt x="64896" y="17175"/>
                  </a:lnTo>
                  <a:lnTo>
                    <a:pt x="66377" y="5618"/>
                  </a:lnTo>
                  <a:lnTo>
                    <a:pt x="64469" y="2957"/>
                  </a:lnTo>
                  <a:lnTo>
                    <a:pt x="56703" y="0"/>
                  </a:lnTo>
                  <a:lnTo>
                    <a:pt x="40431" y="1706"/>
                  </a:lnTo>
                  <a:lnTo>
                    <a:pt x="22205" y="13422"/>
                  </a:lnTo>
                  <a:lnTo>
                    <a:pt x="6769" y="33670"/>
                  </a:lnTo>
                  <a:lnTo>
                    <a:pt x="0" y="57543"/>
                  </a:lnTo>
                  <a:lnTo>
                    <a:pt x="2180" y="72238"/>
                  </a:lnTo>
                  <a:lnTo>
                    <a:pt x="4737" y="79120"/>
                  </a:lnTo>
                  <a:lnTo>
                    <a:pt x="9264" y="84414"/>
                  </a:lnTo>
                  <a:lnTo>
                    <a:pt x="21819" y="92177"/>
                  </a:lnTo>
                  <a:lnTo>
                    <a:pt x="48127" y="100514"/>
                  </a:lnTo>
                  <a:lnTo>
                    <a:pt x="88376" y="104082"/>
                  </a:lnTo>
                  <a:lnTo>
                    <a:pt x="129309" y="98397"/>
                  </a:lnTo>
                  <a:lnTo>
                    <a:pt x="174951" y="8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88"/>
            <p:cNvSpPr/>
            <p:nvPr>
              <p:custDataLst>
                <p:tags r:id="rId54"/>
              </p:custDataLst>
            </p:nvPr>
          </p:nvSpPr>
          <p:spPr>
            <a:xfrm>
              <a:off x="8712189" y="4601785"/>
              <a:ext cx="135139" cy="151878"/>
            </a:xfrm>
            <a:custGeom>
              <a:avLst/>
              <a:gdLst/>
              <a:ahLst/>
              <a:cxnLst/>
              <a:rect l="0" t="0" r="0" b="0"/>
              <a:pathLst>
                <a:path w="135139" h="151878">
                  <a:moveTo>
                    <a:pt x="95261" y="21015"/>
                  </a:moveTo>
                  <a:lnTo>
                    <a:pt x="95261" y="21015"/>
                  </a:lnTo>
                  <a:lnTo>
                    <a:pt x="79347" y="11581"/>
                  </a:lnTo>
                  <a:lnTo>
                    <a:pt x="41642" y="0"/>
                  </a:lnTo>
                  <a:lnTo>
                    <a:pt x="20107" y="285"/>
                  </a:lnTo>
                  <a:lnTo>
                    <a:pt x="8707" y="4981"/>
                  </a:lnTo>
                  <a:lnTo>
                    <a:pt x="3691" y="8209"/>
                  </a:lnTo>
                  <a:lnTo>
                    <a:pt x="1054" y="11772"/>
                  </a:lnTo>
                  <a:lnTo>
                    <a:pt x="0" y="15558"/>
                  </a:lnTo>
                  <a:lnTo>
                    <a:pt x="4" y="19494"/>
                  </a:lnTo>
                  <a:lnTo>
                    <a:pt x="6751" y="35146"/>
                  </a:lnTo>
                  <a:lnTo>
                    <a:pt x="31170" y="53189"/>
                  </a:lnTo>
                  <a:lnTo>
                    <a:pt x="76642" y="78248"/>
                  </a:lnTo>
                  <a:lnTo>
                    <a:pt x="116565" y="103581"/>
                  </a:lnTo>
                  <a:lnTo>
                    <a:pt x="129423" y="115567"/>
                  </a:lnTo>
                  <a:lnTo>
                    <a:pt x="135138" y="125597"/>
                  </a:lnTo>
                  <a:lnTo>
                    <a:pt x="134545" y="130247"/>
                  </a:lnTo>
                  <a:lnTo>
                    <a:pt x="128243" y="139178"/>
                  </a:lnTo>
                  <a:lnTo>
                    <a:pt x="114623" y="145968"/>
                  </a:lnTo>
                  <a:lnTo>
                    <a:pt x="87122" y="151877"/>
                  </a:lnTo>
                  <a:lnTo>
                    <a:pt x="68360" y="151848"/>
                  </a:lnTo>
                  <a:lnTo>
                    <a:pt x="52966" y="147132"/>
                  </a:lnTo>
                  <a:lnTo>
                    <a:pt x="48014" y="143898"/>
                  </a:lnTo>
                  <a:lnTo>
                    <a:pt x="38111" y="12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89"/>
            <p:cNvSpPr/>
            <p:nvPr>
              <p:custDataLst>
                <p:tags r:id="rId55"/>
              </p:custDataLst>
            </p:nvPr>
          </p:nvSpPr>
          <p:spPr>
            <a:xfrm>
              <a:off x="8340529" y="4356100"/>
              <a:ext cx="1114622" cy="69851"/>
            </a:xfrm>
            <a:custGeom>
              <a:avLst/>
              <a:gdLst/>
              <a:ahLst/>
              <a:cxnLst/>
              <a:rect l="0" t="0" r="0" b="0"/>
              <a:pathLst>
                <a:path w="1114622" h="698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5" y="8838"/>
                  </a:lnTo>
                  <a:lnTo>
                    <a:pt x="25072" y="14927"/>
                  </a:lnTo>
                  <a:lnTo>
                    <a:pt x="63580" y="17828"/>
                  </a:lnTo>
                  <a:lnTo>
                    <a:pt x="105860" y="18507"/>
                  </a:lnTo>
                  <a:lnTo>
                    <a:pt x="130963" y="18688"/>
                  </a:lnTo>
                  <a:lnTo>
                    <a:pt x="163222" y="19514"/>
                  </a:lnTo>
                  <a:lnTo>
                    <a:pt x="200250" y="20770"/>
                  </a:lnTo>
                  <a:lnTo>
                    <a:pt x="240457" y="22313"/>
                  </a:lnTo>
                  <a:lnTo>
                    <a:pt x="286312" y="24753"/>
                  </a:lnTo>
                  <a:lnTo>
                    <a:pt x="335931" y="27791"/>
                  </a:lnTo>
                  <a:lnTo>
                    <a:pt x="388061" y="31227"/>
                  </a:lnTo>
                  <a:lnTo>
                    <a:pt x="443981" y="34224"/>
                  </a:lnTo>
                  <a:lnTo>
                    <a:pt x="502427" y="36927"/>
                  </a:lnTo>
                  <a:lnTo>
                    <a:pt x="562559" y="39434"/>
                  </a:lnTo>
                  <a:lnTo>
                    <a:pt x="623813" y="42518"/>
                  </a:lnTo>
                  <a:lnTo>
                    <a:pt x="685815" y="45984"/>
                  </a:lnTo>
                  <a:lnTo>
                    <a:pt x="748318" y="49705"/>
                  </a:lnTo>
                  <a:lnTo>
                    <a:pt x="806919" y="53598"/>
                  </a:lnTo>
                  <a:lnTo>
                    <a:pt x="862919" y="57604"/>
                  </a:lnTo>
                  <a:lnTo>
                    <a:pt x="917187" y="61686"/>
                  </a:lnTo>
                  <a:lnTo>
                    <a:pt x="963243" y="64408"/>
                  </a:lnTo>
                  <a:lnTo>
                    <a:pt x="1003824" y="66222"/>
                  </a:lnTo>
                  <a:lnTo>
                    <a:pt x="1040757" y="67431"/>
                  </a:lnTo>
                  <a:lnTo>
                    <a:pt x="11146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90"/>
            <p:cNvSpPr/>
            <p:nvPr>
              <p:custDataLst>
                <p:tags r:id="rId56"/>
              </p:custDataLst>
            </p:nvPr>
          </p:nvSpPr>
          <p:spPr>
            <a:xfrm>
              <a:off x="9618723" y="4154044"/>
              <a:ext cx="123107" cy="94329"/>
            </a:xfrm>
            <a:custGeom>
              <a:avLst/>
              <a:gdLst/>
              <a:ahLst/>
              <a:cxnLst/>
              <a:rect l="0" t="0" r="0" b="0"/>
              <a:pathLst>
                <a:path w="123107" h="94329">
                  <a:moveTo>
                    <a:pt x="71377" y="11556"/>
                  </a:moveTo>
                  <a:lnTo>
                    <a:pt x="71377" y="11556"/>
                  </a:lnTo>
                  <a:lnTo>
                    <a:pt x="65602" y="6487"/>
                  </a:lnTo>
                  <a:lnTo>
                    <a:pt x="55476" y="1430"/>
                  </a:lnTo>
                  <a:lnTo>
                    <a:pt x="47612" y="0"/>
                  </a:lnTo>
                  <a:lnTo>
                    <a:pt x="37531" y="3127"/>
                  </a:lnTo>
                  <a:lnTo>
                    <a:pt x="25995" y="10632"/>
                  </a:lnTo>
                  <a:lnTo>
                    <a:pt x="9013" y="30019"/>
                  </a:lnTo>
                  <a:lnTo>
                    <a:pt x="1796" y="43045"/>
                  </a:lnTo>
                  <a:lnTo>
                    <a:pt x="0" y="57771"/>
                  </a:lnTo>
                  <a:lnTo>
                    <a:pt x="508" y="65650"/>
                  </a:lnTo>
                  <a:lnTo>
                    <a:pt x="4376" y="72313"/>
                  </a:lnTo>
                  <a:lnTo>
                    <a:pt x="18080" y="83479"/>
                  </a:lnTo>
                  <a:lnTo>
                    <a:pt x="49000" y="94328"/>
                  </a:lnTo>
                  <a:lnTo>
                    <a:pt x="70839" y="93970"/>
                  </a:lnTo>
                  <a:lnTo>
                    <a:pt x="110232" y="82241"/>
                  </a:lnTo>
                  <a:lnTo>
                    <a:pt x="116330" y="76318"/>
                  </a:lnTo>
                  <a:lnTo>
                    <a:pt x="123106" y="60330"/>
                  </a:lnTo>
                  <a:lnTo>
                    <a:pt x="122090" y="52539"/>
                  </a:lnTo>
                  <a:lnTo>
                    <a:pt x="113436" y="38237"/>
                  </a:lnTo>
                  <a:lnTo>
                    <a:pt x="96420" y="28588"/>
                  </a:lnTo>
                  <a:lnTo>
                    <a:pt x="6502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91"/>
            <p:cNvSpPr/>
            <p:nvPr>
              <p:custDataLst>
                <p:tags r:id="rId57"/>
              </p:custDataLst>
            </p:nvPr>
          </p:nvSpPr>
          <p:spPr>
            <a:xfrm>
              <a:off x="9342446" y="3836092"/>
              <a:ext cx="296855" cy="272178"/>
            </a:xfrm>
            <a:custGeom>
              <a:avLst/>
              <a:gdLst/>
              <a:ahLst/>
              <a:cxnLst/>
              <a:rect l="0" t="0" r="0" b="0"/>
              <a:pathLst>
                <a:path w="296855" h="272178">
                  <a:moveTo>
                    <a:pt x="176204" y="94558"/>
                  </a:moveTo>
                  <a:lnTo>
                    <a:pt x="176204" y="94558"/>
                  </a:lnTo>
                  <a:lnTo>
                    <a:pt x="175499" y="80055"/>
                  </a:lnTo>
                  <a:lnTo>
                    <a:pt x="172833" y="71414"/>
                  </a:lnTo>
                  <a:lnTo>
                    <a:pt x="163995" y="58616"/>
                  </a:lnTo>
                  <a:lnTo>
                    <a:pt x="160303" y="56486"/>
                  </a:lnTo>
                  <a:lnTo>
                    <a:pt x="156432" y="55770"/>
                  </a:lnTo>
                  <a:lnTo>
                    <a:pt x="146249" y="57563"/>
                  </a:lnTo>
                  <a:lnTo>
                    <a:pt x="100964" y="77466"/>
                  </a:lnTo>
                  <a:lnTo>
                    <a:pt x="55194" y="117209"/>
                  </a:lnTo>
                  <a:lnTo>
                    <a:pt x="23620" y="157635"/>
                  </a:lnTo>
                  <a:lnTo>
                    <a:pt x="3053" y="199482"/>
                  </a:lnTo>
                  <a:lnTo>
                    <a:pt x="0" y="223506"/>
                  </a:lnTo>
                  <a:lnTo>
                    <a:pt x="2995" y="233440"/>
                  </a:lnTo>
                  <a:lnTo>
                    <a:pt x="15732" y="250122"/>
                  </a:lnTo>
                  <a:lnTo>
                    <a:pt x="52848" y="268043"/>
                  </a:lnTo>
                  <a:lnTo>
                    <a:pt x="99594" y="272177"/>
                  </a:lnTo>
                  <a:lnTo>
                    <a:pt x="132513" y="266633"/>
                  </a:lnTo>
                  <a:lnTo>
                    <a:pt x="179016" y="249730"/>
                  </a:lnTo>
                  <a:lnTo>
                    <a:pt x="206380" y="231962"/>
                  </a:lnTo>
                  <a:lnTo>
                    <a:pt x="232654" y="205250"/>
                  </a:lnTo>
                  <a:lnTo>
                    <a:pt x="252799" y="167038"/>
                  </a:lnTo>
                  <a:lnTo>
                    <a:pt x="266691" y="126065"/>
                  </a:lnTo>
                  <a:lnTo>
                    <a:pt x="272864" y="93744"/>
                  </a:lnTo>
                  <a:lnTo>
                    <a:pt x="269965" y="67150"/>
                  </a:lnTo>
                  <a:lnTo>
                    <a:pt x="260209" y="43571"/>
                  </a:lnTo>
                  <a:lnTo>
                    <a:pt x="244113" y="21332"/>
                  </a:lnTo>
                  <a:lnTo>
                    <a:pt x="221438" y="7215"/>
                  </a:lnTo>
                  <a:lnTo>
                    <a:pt x="194192" y="0"/>
                  </a:lnTo>
                  <a:lnTo>
                    <a:pt x="147824" y="1316"/>
                  </a:lnTo>
                  <a:lnTo>
                    <a:pt x="105314" y="13779"/>
                  </a:lnTo>
                  <a:lnTo>
                    <a:pt x="86136" y="22438"/>
                  </a:lnTo>
                  <a:lnTo>
                    <a:pt x="80880" y="28133"/>
                  </a:lnTo>
                  <a:lnTo>
                    <a:pt x="78083" y="34752"/>
                  </a:lnTo>
                  <a:lnTo>
                    <a:pt x="76923" y="41988"/>
                  </a:lnTo>
                  <a:lnTo>
                    <a:pt x="79677" y="48928"/>
                  </a:lnTo>
                  <a:lnTo>
                    <a:pt x="92146" y="62284"/>
                  </a:lnTo>
                  <a:lnTo>
                    <a:pt x="132483" y="81703"/>
                  </a:lnTo>
                  <a:lnTo>
                    <a:pt x="172294" y="94489"/>
                  </a:lnTo>
                  <a:lnTo>
                    <a:pt x="216094" y="105816"/>
                  </a:lnTo>
                  <a:lnTo>
                    <a:pt x="256726" y="113202"/>
                  </a:lnTo>
                  <a:lnTo>
                    <a:pt x="296854" y="119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92"/>
            <p:cNvSpPr/>
            <p:nvPr>
              <p:custDataLst>
                <p:tags r:id="rId58"/>
              </p:custDataLst>
            </p:nvPr>
          </p:nvSpPr>
          <p:spPr>
            <a:xfrm>
              <a:off x="8921750" y="4009542"/>
              <a:ext cx="215901" cy="16359"/>
            </a:xfrm>
            <a:custGeom>
              <a:avLst/>
              <a:gdLst/>
              <a:ahLst/>
              <a:cxnLst/>
              <a:rect l="0" t="0" r="0" b="0"/>
              <a:pathLst>
                <a:path w="215901" h="16359">
                  <a:moveTo>
                    <a:pt x="0" y="3658"/>
                  </a:moveTo>
                  <a:lnTo>
                    <a:pt x="0" y="3658"/>
                  </a:lnTo>
                  <a:lnTo>
                    <a:pt x="20983" y="0"/>
                  </a:lnTo>
                  <a:lnTo>
                    <a:pt x="65894" y="2726"/>
                  </a:lnTo>
                  <a:lnTo>
                    <a:pt x="99136" y="3949"/>
                  </a:lnTo>
                  <a:lnTo>
                    <a:pt x="135077" y="6845"/>
                  </a:lnTo>
                  <a:lnTo>
                    <a:pt x="168455" y="10484"/>
                  </a:lnTo>
                  <a:lnTo>
                    <a:pt x="2159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39"/>
          <p:cNvGrpSpPr/>
          <p:nvPr/>
        </p:nvGrpSpPr>
        <p:grpSpPr>
          <a:xfrm>
            <a:off x="5137150" y="3161241"/>
            <a:ext cx="1226669" cy="282647"/>
            <a:chOff x="5137150" y="3161241"/>
            <a:chExt cx="1226669" cy="282647"/>
          </a:xfrm>
        </p:grpSpPr>
        <p:sp>
          <p:nvSpPr>
            <p:cNvPr id="101" name="SMARTInkShape-2393"/>
            <p:cNvSpPr/>
            <p:nvPr>
              <p:custDataLst>
                <p:tags r:id="rId47"/>
              </p:custDataLst>
            </p:nvPr>
          </p:nvSpPr>
          <p:spPr>
            <a:xfrm>
              <a:off x="6303744" y="3289561"/>
              <a:ext cx="60075" cy="91786"/>
            </a:xfrm>
            <a:custGeom>
              <a:avLst/>
              <a:gdLst/>
              <a:ahLst/>
              <a:cxnLst/>
              <a:rect l="0" t="0" r="0" b="0"/>
              <a:pathLst>
                <a:path w="60075" h="91786">
                  <a:moveTo>
                    <a:pt x="39906" y="6089"/>
                  </a:moveTo>
                  <a:lnTo>
                    <a:pt x="39906" y="6089"/>
                  </a:lnTo>
                  <a:lnTo>
                    <a:pt x="39906" y="2718"/>
                  </a:lnTo>
                  <a:lnTo>
                    <a:pt x="39201" y="1725"/>
                  </a:lnTo>
                  <a:lnTo>
                    <a:pt x="38025" y="1063"/>
                  </a:lnTo>
                  <a:lnTo>
                    <a:pt x="31067" y="0"/>
                  </a:lnTo>
                  <a:lnTo>
                    <a:pt x="29074" y="1324"/>
                  </a:lnTo>
                  <a:lnTo>
                    <a:pt x="7873" y="27192"/>
                  </a:lnTo>
                  <a:lnTo>
                    <a:pt x="1445" y="41809"/>
                  </a:lnTo>
                  <a:lnTo>
                    <a:pt x="0" y="57713"/>
                  </a:lnTo>
                  <a:lnTo>
                    <a:pt x="2414" y="72777"/>
                  </a:lnTo>
                  <a:lnTo>
                    <a:pt x="8191" y="84176"/>
                  </a:lnTo>
                  <a:lnTo>
                    <a:pt x="11707" y="87781"/>
                  </a:lnTo>
                  <a:lnTo>
                    <a:pt x="19377" y="91785"/>
                  </a:lnTo>
                  <a:lnTo>
                    <a:pt x="24103" y="91442"/>
                  </a:lnTo>
                  <a:lnTo>
                    <a:pt x="34999" y="87297"/>
                  </a:lnTo>
                  <a:lnTo>
                    <a:pt x="49662" y="73660"/>
                  </a:lnTo>
                  <a:lnTo>
                    <a:pt x="59573" y="52843"/>
                  </a:lnTo>
                  <a:lnTo>
                    <a:pt x="60074" y="47136"/>
                  </a:lnTo>
                  <a:lnTo>
                    <a:pt x="58995" y="42626"/>
                  </a:lnTo>
                  <a:lnTo>
                    <a:pt x="56865" y="38914"/>
                  </a:lnTo>
                  <a:lnTo>
                    <a:pt x="27206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94"/>
            <p:cNvSpPr/>
            <p:nvPr>
              <p:custDataLst>
                <p:tags r:id="rId48"/>
              </p:custDataLst>
            </p:nvPr>
          </p:nvSpPr>
          <p:spPr>
            <a:xfrm>
              <a:off x="5899150" y="3161241"/>
              <a:ext cx="311151" cy="229059"/>
            </a:xfrm>
            <a:custGeom>
              <a:avLst/>
              <a:gdLst/>
              <a:ahLst/>
              <a:cxnLst/>
              <a:rect l="0" t="0" r="0" b="0"/>
              <a:pathLst>
                <a:path w="311151" h="229059">
                  <a:moveTo>
                    <a:pt x="0" y="216959"/>
                  </a:moveTo>
                  <a:lnTo>
                    <a:pt x="0" y="216959"/>
                  </a:lnTo>
                  <a:lnTo>
                    <a:pt x="5467" y="216959"/>
                  </a:lnTo>
                  <a:lnTo>
                    <a:pt x="12831" y="213588"/>
                  </a:lnTo>
                  <a:lnTo>
                    <a:pt x="23949" y="201379"/>
                  </a:lnTo>
                  <a:lnTo>
                    <a:pt x="40348" y="166034"/>
                  </a:lnTo>
                  <a:lnTo>
                    <a:pt x="52955" y="121359"/>
                  </a:lnTo>
                  <a:lnTo>
                    <a:pt x="61401" y="83923"/>
                  </a:lnTo>
                  <a:lnTo>
                    <a:pt x="74088" y="43406"/>
                  </a:lnTo>
                  <a:lnTo>
                    <a:pt x="87816" y="530"/>
                  </a:lnTo>
                  <a:lnTo>
                    <a:pt x="88176" y="0"/>
                  </a:lnTo>
                  <a:lnTo>
                    <a:pt x="88418" y="353"/>
                  </a:lnTo>
                  <a:lnTo>
                    <a:pt x="78666" y="33454"/>
                  </a:lnTo>
                  <a:lnTo>
                    <a:pt x="71181" y="64140"/>
                  </a:lnTo>
                  <a:lnTo>
                    <a:pt x="65032" y="100826"/>
                  </a:lnTo>
                  <a:lnTo>
                    <a:pt x="61359" y="137828"/>
                  </a:lnTo>
                  <a:lnTo>
                    <a:pt x="64669" y="181048"/>
                  </a:lnTo>
                  <a:lnTo>
                    <a:pt x="73192" y="202644"/>
                  </a:lnTo>
                  <a:lnTo>
                    <a:pt x="89890" y="223928"/>
                  </a:lnTo>
                  <a:lnTo>
                    <a:pt x="97321" y="227250"/>
                  </a:lnTo>
                  <a:lnTo>
                    <a:pt x="114984" y="229058"/>
                  </a:lnTo>
                  <a:lnTo>
                    <a:pt x="144763" y="219368"/>
                  </a:lnTo>
                  <a:lnTo>
                    <a:pt x="175929" y="189607"/>
                  </a:lnTo>
                  <a:lnTo>
                    <a:pt x="198841" y="155884"/>
                  </a:lnTo>
                  <a:lnTo>
                    <a:pt x="222429" y="115731"/>
                  </a:lnTo>
                  <a:lnTo>
                    <a:pt x="244672" y="74367"/>
                  </a:lnTo>
                  <a:lnTo>
                    <a:pt x="270286" y="31638"/>
                  </a:lnTo>
                  <a:lnTo>
                    <a:pt x="289859" y="4069"/>
                  </a:lnTo>
                  <a:lnTo>
                    <a:pt x="289901" y="5182"/>
                  </a:lnTo>
                  <a:lnTo>
                    <a:pt x="285502" y="48937"/>
                  </a:lnTo>
                  <a:lnTo>
                    <a:pt x="282695" y="95104"/>
                  </a:lnTo>
                  <a:lnTo>
                    <a:pt x="288517" y="131663"/>
                  </a:lnTo>
                  <a:lnTo>
                    <a:pt x="297780" y="149274"/>
                  </a:lnTo>
                  <a:lnTo>
                    <a:pt x="300826" y="152080"/>
                  </a:lnTo>
                  <a:lnTo>
                    <a:pt x="303562" y="153245"/>
                  </a:lnTo>
                  <a:lnTo>
                    <a:pt x="311150" y="15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95"/>
            <p:cNvSpPr/>
            <p:nvPr>
              <p:custDataLst>
                <p:tags r:id="rId49"/>
              </p:custDataLst>
            </p:nvPr>
          </p:nvSpPr>
          <p:spPr>
            <a:xfrm>
              <a:off x="5543550" y="33591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9001" y="14686"/>
                  </a:lnTo>
                  <a:lnTo>
                    <a:pt x="72603" y="13583"/>
                  </a:lnTo>
                  <a:lnTo>
                    <a:pt x="107292" y="13092"/>
                  </a:lnTo>
                  <a:lnTo>
                    <a:pt x="154792" y="905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96"/>
            <p:cNvSpPr/>
            <p:nvPr>
              <p:custDataLst>
                <p:tags r:id="rId50"/>
              </p:custDataLst>
            </p:nvPr>
          </p:nvSpPr>
          <p:spPr>
            <a:xfrm>
              <a:off x="5538083" y="3282950"/>
              <a:ext cx="151518" cy="6273"/>
            </a:xfrm>
            <a:custGeom>
              <a:avLst/>
              <a:gdLst/>
              <a:ahLst/>
              <a:cxnLst/>
              <a:rect l="0" t="0" r="0" b="0"/>
              <a:pathLst>
                <a:path w="151518" h="6273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9193" y="6272"/>
                  </a:lnTo>
                  <a:lnTo>
                    <a:pt x="82644" y="2956"/>
                  </a:lnTo>
                  <a:lnTo>
                    <a:pt x="124525" y="87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97"/>
            <p:cNvSpPr/>
            <p:nvPr>
              <p:custDataLst>
                <p:tags r:id="rId51"/>
              </p:custDataLst>
            </p:nvPr>
          </p:nvSpPr>
          <p:spPr>
            <a:xfrm>
              <a:off x="5137150" y="3202939"/>
              <a:ext cx="254001" cy="240949"/>
            </a:xfrm>
            <a:custGeom>
              <a:avLst/>
              <a:gdLst/>
              <a:ahLst/>
              <a:cxnLst/>
              <a:rect l="0" t="0" r="0" b="0"/>
              <a:pathLst>
                <a:path w="254001" h="240949">
                  <a:moveTo>
                    <a:pt x="0" y="238761"/>
                  </a:moveTo>
                  <a:lnTo>
                    <a:pt x="0" y="238761"/>
                  </a:lnTo>
                  <a:lnTo>
                    <a:pt x="3371" y="235390"/>
                  </a:lnTo>
                  <a:lnTo>
                    <a:pt x="8838" y="223181"/>
                  </a:lnTo>
                  <a:lnTo>
                    <a:pt x="17712" y="183472"/>
                  </a:lnTo>
                  <a:lnTo>
                    <a:pt x="28375" y="138810"/>
                  </a:lnTo>
                  <a:lnTo>
                    <a:pt x="36364" y="106379"/>
                  </a:lnTo>
                  <a:lnTo>
                    <a:pt x="44620" y="73151"/>
                  </a:lnTo>
                  <a:lnTo>
                    <a:pt x="53437" y="32117"/>
                  </a:lnTo>
                  <a:lnTo>
                    <a:pt x="57931" y="10317"/>
                  </a:lnTo>
                  <a:lnTo>
                    <a:pt x="62400" y="0"/>
                  </a:lnTo>
                  <a:lnTo>
                    <a:pt x="54565" y="44425"/>
                  </a:lnTo>
                  <a:lnTo>
                    <a:pt x="52473" y="79482"/>
                  </a:lnTo>
                  <a:lnTo>
                    <a:pt x="51544" y="117170"/>
                  </a:lnTo>
                  <a:lnTo>
                    <a:pt x="51131" y="152735"/>
                  </a:lnTo>
                  <a:lnTo>
                    <a:pt x="54268" y="197750"/>
                  </a:lnTo>
                  <a:lnTo>
                    <a:pt x="63038" y="227785"/>
                  </a:lnTo>
                  <a:lnTo>
                    <a:pt x="67425" y="233561"/>
                  </a:lnTo>
                  <a:lnTo>
                    <a:pt x="77944" y="239978"/>
                  </a:lnTo>
                  <a:lnTo>
                    <a:pt x="91556" y="240948"/>
                  </a:lnTo>
                  <a:lnTo>
                    <a:pt x="99138" y="240219"/>
                  </a:lnTo>
                  <a:lnTo>
                    <a:pt x="126662" y="225709"/>
                  </a:lnTo>
                  <a:lnTo>
                    <a:pt x="150418" y="196793"/>
                  </a:lnTo>
                  <a:lnTo>
                    <a:pt x="162338" y="166016"/>
                  </a:lnTo>
                  <a:lnTo>
                    <a:pt x="173045" y="129524"/>
                  </a:lnTo>
                  <a:lnTo>
                    <a:pt x="184859" y="92139"/>
                  </a:lnTo>
                  <a:lnTo>
                    <a:pt x="200039" y="48875"/>
                  </a:lnTo>
                  <a:lnTo>
                    <a:pt x="215391" y="5893"/>
                  </a:lnTo>
                  <a:lnTo>
                    <a:pt x="211436" y="41120"/>
                  </a:lnTo>
                  <a:lnTo>
                    <a:pt x="210388" y="72604"/>
                  </a:lnTo>
                  <a:lnTo>
                    <a:pt x="208041" y="107764"/>
                  </a:lnTo>
                  <a:lnTo>
                    <a:pt x="206057" y="142440"/>
                  </a:lnTo>
                  <a:lnTo>
                    <a:pt x="210318" y="184351"/>
                  </a:lnTo>
                  <a:lnTo>
                    <a:pt x="219064" y="205642"/>
                  </a:lnTo>
                  <a:lnTo>
                    <a:pt x="231887" y="218867"/>
                  </a:lnTo>
                  <a:lnTo>
                    <a:pt x="254000" y="23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40"/>
          <p:cNvGrpSpPr/>
          <p:nvPr/>
        </p:nvGrpSpPr>
        <p:grpSpPr>
          <a:xfrm>
            <a:off x="7661327" y="4946448"/>
            <a:ext cx="771474" cy="419303"/>
            <a:chOff x="7661327" y="4946448"/>
            <a:chExt cx="771474" cy="419303"/>
          </a:xfrm>
        </p:grpSpPr>
        <p:sp>
          <p:nvSpPr>
            <p:cNvPr id="107" name="SMARTInkShape-2398"/>
            <p:cNvSpPr/>
            <p:nvPr>
              <p:custDataLst>
                <p:tags r:id="rId40"/>
              </p:custDataLst>
            </p:nvPr>
          </p:nvSpPr>
          <p:spPr>
            <a:xfrm>
              <a:off x="8226229" y="5029200"/>
              <a:ext cx="206572" cy="6351"/>
            </a:xfrm>
            <a:custGeom>
              <a:avLst/>
              <a:gdLst/>
              <a:ahLst/>
              <a:cxnLst/>
              <a:rect l="0" t="0" r="0" b="0"/>
              <a:pathLst>
                <a:path w="2065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2692"/>
                  </a:lnTo>
                  <a:lnTo>
                    <a:pt x="11982" y="4952"/>
                  </a:lnTo>
                  <a:lnTo>
                    <a:pt x="51391" y="5230"/>
                  </a:lnTo>
                  <a:lnTo>
                    <a:pt x="90095" y="2795"/>
                  </a:lnTo>
                  <a:lnTo>
                    <a:pt x="135048" y="1242"/>
                  </a:lnTo>
                  <a:lnTo>
                    <a:pt x="174783" y="55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99"/>
            <p:cNvSpPr/>
            <p:nvPr>
              <p:custDataLst>
                <p:tags r:id="rId41"/>
              </p:custDataLst>
            </p:nvPr>
          </p:nvSpPr>
          <p:spPr>
            <a:xfrm>
              <a:off x="8248650" y="5153711"/>
              <a:ext cx="158751" cy="212040"/>
            </a:xfrm>
            <a:custGeom>
              <a:avLst/>
              <a:gdLst/>
              <a:ahLst/>
              <a:cxnLst/>
              <a:rect l="0" t="0" r="0" b="0"/>
              <a:pathLst>
                <a:path w="158751" h="212040">
                  <a:moveTo>
                    <a:pt x="158750" y="8839"/>
                  </a:moveTo>
                  <a:lnTo>
                    <a:pt x="158750" y="8839"/>
                  </a:lnTo>
                  <a:lnTo>
                    <a:pt x="158750" y="5468"/>
                  </a:lnTo>
                  <a:lnTo>
                    <a:pt x="156868" y="1931"/>
                  </a:lnTo>
                  <a:lnTo>
                    <a:pt x="155379" y="0"/>
                  </a:lnTo>
                  <a:lnTo>
                    <a:pt x="152270" y="124"/>
                  </a:lnTo>
                  <a:lnTo>
                    <a:pt x="143170" y="4025"/>
                  </a:lnTo>
                  <a:lnTo>
                    <a:pt x="110158" y="46505"/>
                  </a:lnTo>
                  <a:lnTo>
                    <a:pt x="81323" y="88674"/>
                  </a:lnTo>
                  <a:lnTo>
                    <a:pt x="52318" y="135034"/>
                  </a:lnTo>
                  <a:lnTo>
                    <a:pt x="27731" y="174406"/>
                  </a:lnTo>
                  <a:lnTo>
                    <a:pt x="0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00"/>
            <p:cNvSpPr/>
            <p:nvPr>
              <p:custDataLst>
                <p:tags r:id="rId42"/>
              </p:custDataLst>
            </p:nvPr>
          </p:nvSpPr>
          <p:spPr>
            <a:xfrm>
              <a:off x="8210550" y="514350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33212" y="16620"/>
                  </a:lnTo>
                  <a:lnTo>
                    <a:pt x="77743" y="52411"/>
                  </a:lnTo>
                  <a:lnTo>
                    <a:pt x="112875" y="86790"/>
                  </a:lnTo>
                  <a:lnTo>
                    <a:pt x="141865" y="124493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01"/>
            <p:cNvSpPr/>
            <p:nvPr>
              <p:custDataLst>
                <p:tags r:id="rId43"/>
              </p:custDataLst>
            </p:nvPr>
          </p:nvSpPr>
          <p:spPr>
            <a:xfrm>
              <a:off x="7931150" y="52895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0181" y="0"/>
                  </a:lnTo>
                  <a:lnTo>
                    <a:pt x="86930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02"/>
            <p:cNvSpPr/>
            <p:nvPr>
              <p:custDataLst>
                <p:tags r:id="rId44"/>
              </p:custDataLst>
            </p:nvPr>
          </p:nvSpPr>
          <p:spPr>
            <a:xfrm>
              <a:off x="7943850" y="5200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7562" y="6350"/>
                  </a:lnTo>
                  <a:lnTo>
                    <a:pt x="94453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03"/>
            <p:cNvSpPr/>
            <p:nvPr>
              <p:custDataLst>
                <p:tags r:id="rId45"/>
              </p:custDataLst>
            </p:nvPr>
          </p:nvSpPr>
          <p:spPr>
            <a:xfrm>
              <a:off x="7715282" y="4946448"/>
              <a:ext cx="95219" cy="139903"/>
            </a:xfrm>
            <a:custGeom>
              <a:avLst/>
              <a:gdLst/>
              <a:ahLst/>
              <a:cxnLst/>
              <a:rect l="0" t="0" r="0" b="0"/>
              <a:pathLst>
                <a:path w="95219" h="139903">
                  <a:moveTo>
                    <a:pt x="19018" y="63702"/>
                  </a:moveTo>
                  <a:lnTo>
                    <a:pt x="19018" y="63702"/>
                  </a:lnTo>
                  <a:lnTo>
                    <a:pt x="15647" y="63702"/>
                  </a:lnTo>
                  <a:lnTo>
                    <a:pt x="12110" y="67465"/>
                  </a:lnTo>
                  <a:lnTo>
                    <a:pt x="8186" y="75252"/>
                  </a:lnTo>
                  <a:lnTo>
                    <a:pt x="1800" y="101366"/>
                  </a:lnTo>
                  <a:lnTo>
                    <a:pt x="75" y="119712"/>
                  </a:lnTo>
                  <a:lnTo>
                    <a:pt x="0" y="110401"/>
                  </a:lnTo>
                  <a:lnTo>
                    <a:pt x="18813" y="69660"/>
                  </a:lnTo>
                  <a:lnTo>
                    <a:pt x="39282" y="22546"/>
                  </a:lnTo>
                  <a:lnTo>
                    <a:pt x="50735" y="3451"/>
                  </a:lnTo>
                  <a:lnTo>
                    <a:pt x="54274" y="957"/>
                  </a:lnTo>
                  <a:lnTo>
                    <a:pt x="58044" y="0"/>
                  </a:lnTo>
                  <a:lnTo>
                    <a:pt x="61969" y="68"/>
                  </a:lnTo>
                  <a:lnTo>
                    <a:pt x="65997" y="3640"/>
                  </a:lnTo>
                  <a:lnTo>
                    <a:pt x="74234" y="17017"/>
                  </a:lnTo>
                  <a:lnTo>
                    <a:pt x="85951" y="59419"/>
                  </a:lnTo>
                  <a:lnTo>
                    <a:pt x="93179" y="106679"/>
                  </a:lnTo>
                  <a:lnTo>
                    <a:pt x="95218" y="13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04"/>
            <p:cNvSpPr/>
            <p:nvPr>
              <p:custDataLst>
                <p:tags r:id="rId46"/>
              </p:custDataLst>
            </p:nvPr>
          </p:nvSpPr>
          <p:spPr>
            <a:xfrm>
              <a:off x="7661327" y="5147962"/>
              <a:ext cx="130124" cy="214293"/>
            </a:xfrm>
            <a:custGeom>
              <a:avLst/>
              <a:gdLst/>
              <a:ahLst/>
              <a:cxnLst/>
              <a:rect l="0" t="0" r="0" b="0"/>
              <a:pathLst>
                <a:path w="130124" h="214293">
                  <a:moveTo>
                    <a:pt x="130123" y="27288"/>
                  </a:moveTo>
                  <a:lnTo>
                    <a:pt x="130123" y="27288"/>
                  </a:lnTo>
                  <a:lnTo>
                    <a:pt x="110350" y="9396"/>
                  </a:lnTo>
                  <a:lnTo>
                    <a:pt x="90625" y="0"/>
                  </a:lnTo>
                  <a:lnTo>
                    <a:pt x="76820" y="1284"/>
                  </a:lnTo>
                  <a:lnTo>
                    <a:pt x="69187" y="3602"/>
                  </a:lnTo>
                  <a:lnTo>
                    <a:pt x="55062" y="13704"/>
                  </a:lnTo>
                  <a:lnTo>
                    <a:pt x="35210" y="39020"/>
                  </a:lnTo>
                  <a:lnTo>
                    <a:pt x="15923" y="75215"/>
                  </a:lnTo>
                  <a:lnTo>
                    <a:pt x="5284" y="102916"/>
                  </a:lnTo>
                  <a:lnTo>
                    <a:pt x="0" y="144868"/>
                  </a:lnTo>
                  <a:lnTo>
                    <a:pt x="1264" y="168916"/>
                  </a:lnTo>
                  <a:lnTo>
                    <a:pt x="9823" y="191363"/>
                  </a:lnTo>
                  <a:lnTo>
                    <a:pt x="16056" y="202288"/>
                  </a:lnTo>
                  <a:lnTo>
                    <a:pt x="23034" y="208866"/>
                  </a:lnTo>
                  <a:lnTo>
                    <a:pt x="30508" y="212546"/>
                  </a:lnTo>
                  <a:lnTo>
                    <a:pt x="38313" y="214292"/>
                  </a:lnTo>
                  <a:lnTo>
                    <a:pt x="45633" y="213341"/>
                  </a:lnTo>
                  <a:lnTo>
                    <a:pt x="66753" y="201889"/>
                  </a:lnTo>
                  <a:lnTo>
                    <a:pt x="95053" y="179056"/>
                  </a:lnTo>
                  <a:lnTo>
                    <a:pt x="118021" y="147421"/>
                  </a:lnTo>
                  <a:lnTo>
                    <a:pt x="126537" y="107411"/>
                  </a:lnTo>
                  <a:lnTo>
                    <a:pt x="125690" y="66550"/>
                  </a:lnTo>
                  <a:lnTo>
                    <a:pt x="118980" y="46149"/>
                  </a:lnTo>
                  <a:lnTo>
                    <a:pt x="108943" y="30732"/>
                  </a:lnTo>
                  <a:lnTo>
                    <a:pt x="97426" y="19176"/>
                  </a:lnTo>
                  <a:lnTo>
                    <a:pt x="85252" y="13100"/>
                  </a:lnTo>
                  <a:lnTo>
                    <a:pt x="79042" y="11479"/>
                  </a:lnTo>
                  <a:lnTo>
                    <a:pt x="66497" y="13442"/>
                  </a:lnTo>
                  <a:lnTo>
                    <a:pt x="54573" y="19723"/>
                  </a:lnTo>
                  <a:lnTo>
                    <a:pt x="44569" y="29570"/>
                  </a:lnTo>
                  <a:lnTo>
                    <a:pt x="31718" y="53139"/>
                  </a:lnTo>
                  <a:lnTo>
                    <a:pt x="26885" y="65588"/>
                  </a:lnTo>
                  <a:lnTo>
                    <a:pt x="26725" y="71872"/>
                  </a:lnTo>
                  <a:lnTo>
                    <a:pt x="30311" y="84498"/>
                  </a:lnTo>
                  <a:lnTo>
                    <a:pt x="38490" y="93401"/>
                  </a:lnTo>
                  <a:lnTo>
                    <a:pt x="43634" y="96764"/>
                  </a:lnTo>
                  <a:lnTo>
                    <a:pt x="60639" y="98618"/>
                  </a:lnTo>
                  <a:lnTo>
                    <a:pt x="80897" y="95679"/>
                  </a:lnTo>
                  <a:lnTo>
                    <a:pt x="117423" y="7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41"/>
          <p:cNvGrpSpPr/>
          <p:nvPr/>
        </p:nvGrpSpPr>
        <p:grpSpPr>
          <a:xfrm>
            <a:off x="6724650" y="5834291"/>
            <a:ext cx="558801" cy="252807"/>
            <a:chOff x="6724650" y="5834291"/>
            <a:chExt cx="558801" cy="252807"/>
          </a:xfrm>
        </p:grpSpPr>
        <p:sp>
          <p:nvSpPr>
            <p:cNvPr id="115" name="SMARTInkShape-2405"/>
            <p:cNvSpPr/>
            <p:nvPr>
              <p:custDataLst>
                <p:tags r:id="rId37"/>
              </p:custDataLst>
            </p:nvPr>
          </p:nvSpPr>
          <p:spPr>
            <a:xfrm>
              <a:off x="7099300" y="59880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53978" y="10653"/>
                  </a:lnTo>
                  <a:lnTo>
                    <a:pt x="86785" y="4735"/>
                  </a:lnTo>
                  <a:lnTo>
                    <a:pt x="122532" y="2104"/>
                  </a:lnTo>
                  <a:lnTo>
                    <a:pt x="169052" y="41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06"/>
            <p:cNvSpPr/>
            <p:nvPr>
              <p:custDataLst>
                <p:tags r:id="rId38"/>
              </p:custDataLst>
            </p:nvPr>
          </p:nvSpPr>
          <p:spPr>
            <a:xfrm>
              <a:off x="7067550" y="5906721"/>
              <a:ext cx="152401" cy="17830"/>
            </a:xfrm>
            <a:custGeom>
              <a:avLst/>
              <a:gdLst/>
              <a:ahLst/>
              <a:cxnLst/>
              <a:rect l="0" t="0" r="0" b="0"/>
              <a:pathLst>
                <a:path w="152401" h="17830">
                  <a:moveTo>
                    <a:pt x="0" y="17829"/>
                  </a:moveTo>
                  <a:lnTo>
                    <a:pt x="0" y="17829"/>
                  </a:lnTo>
                  <a:lnTo>
                    <a:pt x="19459" y="10922"/>
                  </a:lnTo>
                  <a:lnTo>
                    <a:pt x="63110" y="2902"/>
                  </a:lnTo>
                  <a:lnTo>
                    <a:pt x="101485" y="0"/>
                  </a:lnTo>
                  <a:lnTo>
                    <a:pt x="152400" y="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07"/>
            <p:cNvSpPr/>
            <p:nvPr>
              <p:custDataLst>
                <p:tags r:id="rId39"/>
              </p:custDataLst>
            </p:nvPr>
          </p:nvSpPr>
          <p:spPr>
            <a:xfrm>
              <a:off x="6724650" y="5834291"/>
              <a:ext cx="266701" cy="252807"/>
            </a:xfrm>
            <a:custGeom>
              <a:avLst/>
              <a:gdLst/>
              <a:ahLst/>
              <a:cxnLst/>
              <a:rect l="0" t="0" r="0" b="0"/>
              <a:pathLst>
                <a:path w="266701" h="252807">
                  <a:moveTo>
                    <a:pt x="0" y="20409"/>
                  </a:moveTo>
                  <a:lnTo>
                    <a:pt x="0" y="20409"/>
                  </a:lnTo>
                  <a:lnTo>
                    <a:pt x="5467" y="14942"/>
                  </a:lnTo>
                  <a:lnTo>
                    <a:pt x="9459" y="21062"/>
                  </a:lnTo>
                  <a:lnTo>
                    <a:pt x="17129" y="58873"/>
                  </a:lnTo>
                  <a:lnTo>
                    <a:pt x="21253" y="92772"/>
                  </a:lnTo>
                  <a:lnTo>
                    <a:pt x="23557" y="127594"/>
                  </a:lnTo>
                  <a:lnTo>
                    <a:pt x="25287" y="161886"/>
                  </a:lnTo>
                  <a:lnTo>
                    <a:pt x="30226" y="209397"/>
                  </a:lnTo>
                  <a:lnTo>
                    <a:pt x="37751" y="252806"/>
                  </a:lnTo>
                  <a:lnTo>
                    <a:pt x="59050" y="208344"/>
                  </a:lnTo>
                  <a:lnTo>
                    <a:pt x="70694" y="172610"/>
                  </a:lnTo>
                  <a:lnTo>
                    <a:pt x="85779" y="129084"/>
                  </a:lnTo>
                  <a:lnTo>
                    <a:pt x="92922" y="114570"/>
                  </a:lnTo>
                  <a:lnTo>
                    <a:pt x="95815" y="110700"/>
                  </a:lnTo>
                  <a:lnTo>
                    <a:pt x="98448" y="110236"/>
                  </a:lnTo>
                  <a:lnTo>
                    <a:pt x="100910" y="112044"/>
                  </a:lnTo>
                  <a:lnTo>
                    <a:pt x="106232" y="121813"/>
                  </a:lnTo>
                  <a:lnTo>
                    <a:pt x="125213" y="167714"/>
                  </a:lnTo>
                  <a:lnTo>
                    <a:pt x="143293" y="197202"/>
                  </a:lnTo>
                  <a:lnTo>
                    <a:pt x="170555" y="223084"/>
                  </a:lnTo>
                  <a:lnTo>
                    <a:pt x="173675" y="223964"/>
                  </a:lnTo>
                  <a:lnTo>
                    <a:pt x="176461" y="223140"/>
                  </a:lnTo>
                  <a:lnTo>
                    <a:pt x="182144" y="217756"/>
                  </a:lnTo>
                  <a:lnTo>
                    <a:pt x="199172" y="189527"/>
                  </a:lnTo>
                  <a:lnTo>
                    <a:pt x="211287" y="161190"/>
                  </a:lnTo>
                  <a:lnTo>
                    <a:pt x="226079" y="120373"/>
                  </a:lnTo>
                  <a:lnTo>
                    <a:pt x="240179" y="79653"/>
                  </a:lnTo>
                  <a:lnTo>
                    <a:pt x="252091" y="43918"/>
                  </a:lnTo>
                  <a:lnTo>
                    <a:pt x="265324" y="380"/>
                  </a:lnTo>
                  <a:lnTo>
                    <a:pt x="265783" y="0"/>
                  </a:lnTo>
                  <a:lnTo>
                    <a:pt x="266700" y="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42"/>
          <p:cNvGrpSpPr/>
          <p:nvPr/>
        </p:nvGrpSpPr>
        <p:grpSpPr>
          <a:xfrm>
            <a:off x="7531100" y="5670550"/>
            <a:ext cx="1076966" cy="798462"/>
            <a:chOff x="7531100" y="5670550"/>
            <a:chExt cx="1076966" cy="798462"/>
          </a:xfrm>
        </p:grpSpPr>
        <p:sp>
          <p:nvSpPr>
            <p:cNvPr id="119" name="SMARTInkShape-2408"/>
            <p:cNvSpPr/>
            <p:nvPr>
              <p:custDataLst>
                <p:tags r:id="rId27"/>
              </p:custDataLst>
            </p:nvPr>
          </p:nvSpPr>
          <p:spPr>
            <a:xfrm>
              <a:off x="7836087" y="6142532"/>
              <a:ext cx="88714" cy="112219"/>
            </a:xfrm>
            <a:custGeom>
              <a:avLst/>
              <a:gdLst/>
              <a:ahLst/>
              <a:cxnLst/>
              <a:rect l="0" t="0" r="0" b="0"/>
              <a:pathLst>
                <a:path w="88714" h="112219">
                  <a:moveTo>
                    <a:pt x="31563" y="23318"/>
                  </a:moveTo>
                  <a:lnTo>
                    <a:pt x="31563" y="23318"/>
                  </a:lnTo>
                  <a:lnTo>
                    <a:pt x="22724" y="23317"/>
                  </a:lnTo>
                  <a:lnTo>
                    <a:pt x="20731" y="25435"/>
                  </a:lnTo>
                  <a:lnTo>
                    <a:pt x="4600" y="55811"/>
                  </a:lnTo>
                  <a:lnTo>
                    <a:pt x="0" y="84850"/>
                  </a:lnTo>
                  <a:lnTo>
                    <a:pt x="3239" y="79493"/>
                  </a:lnTo>
                  <a:lnTo>
                    <a:pt x="20212" y="39237"/>
                  </a:lnTo>
                  <a:lnTo>
                    <a:pt x="30000" y="12665"/>
                  </a:lnTo>
                  <a:lnTo>
                    <a:pt x="36983" y="4942"/>
                  </a:lnTo>
                  <a:lnTo>
                    <a:pt x="46671" y="1040"/>
                  </a:lnTo>
                  <a:lnTo>
                    <a:pt x="52218" y="0"/>
                  </a:lnTo>
                  <a:lnTo>
                    <a:pt x="56622" y="717"/>
                  </a:lnTo>
                  <a:lnTo>
                    <a:pt x="60264" y="2605"/>
                  </a:lnTo>
                  <a:lnTo>
                    <a:pt x="63397" y="5277"/>
                  </a:lnTo>
                  <a:lnTo>
                    <a:pt x="74548" y="29261"/>
                  </a:lnTo>
                  <a:lnTo>
                    <a:pt x="81525" y="73881"/>
                  </a:lnTo>
                  <a:lnTo>
                    <a:pt x="88713" y="112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09"/>
            <p:cNvSpPr/>
            <p:nvPr>
              <p:custDataLst>
                <p:tags r:id="rId28"/>
              </p:custDataLst>
            </p:nvPr>
          </p:nvSpPr>
          <p:spPr>
            <a:xfrm>
              <a:off x="7899355" y="6308928"/>
              <a:ext cx="114346" cy="142422"/>
            </a:xfrm>
            <a:custGeom>
              <a:avLst/>
              <a:gdLst/>
              <a:ahLst/>
              <a:cxnLst/>
              <a:rect l="0" t="0" r="0" b="0"/>
              <a:pathLst>
                <a:path w="114346" h="142422">
                  <a:moveTo>
                    <a:pt x="12745" y="53772"/>
                  </a:moveTo>
                  <a:lnTo>
                    <a:pt x="12745" y="53772"/>
                  </a:lnTo>
                  <a:lnTo>
                    <a:pt x="16115" y="53772"/>
                  </a:lnTo>
                  <a:lnTo>
                    <a:pt x="19652" y="55653"/>
                  </a:lnTo>
                  <a:lnTo>
                    <a:pt x="21583" y="57143"/>
                  </a:lnTo>
                  <a:lnTo>
                    <a:pt x="37785" y="59239"/>
                  </a:lnTo>
                  <a:lnTo>
                    <a:pt x="53718" y="56490"/>
                  </a:lnTo>
                  <a:lnTo>
                    <a:pt x="76107" y="44170"/>
                  </a:lnTo>
                  <a:lnTo>
                    <a:pt x="85827" y="36334"/>
                  </a:lnTo>
                  <a:lnTo>
                    <a:pt x="88277" y="32269"/>
                  </a:lnTo>
                  <a:lnTo>
                    <a:pt x="89205" y="28148"/>
                  </a:lnTo>
                  <a:lnTo>
                    <a:pt x="89118" y="23989"/>
                  </a:lnTo>
                  <a:lnTo>
                    <a:pt x="83378" y="13724"/>
                  </a:lnTo>
                  <a:lnTo>
                    <a:pt x="78884" y="8024"/>
                  </a:lnTo>
                  <a:lnTo>
                    <a:pt x="68245" y="1689"/>
                  </a:lnTo>
                  <a:lnTo>
                    <a:pt x="62445" y="0"/>
                  </a:lnTo>
                  <a:lnTo>
                    <a:pt x="48474" y="1887"/>
                  </a:lnTo>
                  <a:lnTo>
                    <a:pt x="33563" y="8134"/>
                  </a:lnTo>
                  <a:lnTo>
                    <a:pt x="19880" y="17966"/>
                  </a:lnTo>
                  <a:lnTo>
                    <a:pt x="3649" y="45515"/>
                  </a:lnTo>
                  <a:lnTo>
                    <a:pt x="0" y="66564"/>
                  </a:lnTo>
                  <a:lnTo>
                    <a:pt x="3407" y="108823"/>
                  </a:lnTo>
                  <a:lnTo>
                    <a:pt x="7225" y="117284"/>
                  </a:lnTo>
                  <a:lnTo>
                    <a:pt x="18993" y="130448"/>
                  </a:lnTo>
                  <a:lnTo>
                    <a:pt x="44856" y="142421"/>
                  </a:lnTo>
                  <a:lnTo>
                    <a:pt x="66528" y="142326"/>
                  </a:lnTo>
                  <a:lnTo>
                    <a:pt x="87448" y="136873"/>
                  </a:lnTo>
                  <a:lnTo>
                    <a:pt x="114345" y="11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10"/>
            <p:cNvSpPr/>
            <p:nvPr>
              <p:custDataLst>
                <p:tags r:id="rId29"/>
              </p:custDataLst>
            </p:nvPr>
          </p:nvSpPr>
          <p:spPr>
            <a:xfrm>
              <a:off x="7734300" y="6295993"/>
              <a:ext cx="158751" cy="173019"/>
            </a:xfrm>
            <a:custGeom>
              <a:avLst/>
              <a:gdLst/>
              <a:ahLst/>
              <a:cxnLst/>
              <a:rect l="0" t="0" r="0" b="0"/>
              <a:pathLst>
                <a:path w="158751" h="173019">
                  <a:moveTo>
                    <a:pt x="158750" y="28607"/>
                  </a:moveTo>
                  <a:lnTo>
                    <a:pt x="158750" y="28607"/>
                  </a:lnTo>
                  <a:lnTo>
                    <a:pt x="149911" y="10931"/>
                  </a:lnTo>
                  <a:lnTo>
                    <a:pt x="147213" y="8356"/>
                  </a:lnTo>
                  <a:lnTo>
                    <a:pt x="135262" y="4027"/>
                  </a:lnTo>
                  <a:lnTo>
                    <a:pt x="114474" y="0"/>
                  </a:lnTo>
                  <a:lnTo>
                    <a:pt x="85930" y="4246"/>
                  </a:lnTo>
                  <a:lnTo>
                    <a:pt x="80570" y="6015"/>
                  </a:lnTo>
                  <a:lnTo>
                    <a:pt x="70851" y="13628"/>
                  </a:lnTo>
                  <a:lnTo>
                    <a:pt x="53114" y="35761"/>
                  </a:lnTo>
                  <a:lnTo>
                    <a:pt x="53754" y="44665"/>
                  </a:lnTo>
                  <a:lnTo>
                    <a:pt x="70098" y="77972"/>
                  </a:lnTo>
                  <a:lnTo>
                    <a:pt x="97180" y="109618"/>
                  </a:lnTo>
                  <a:lnTo>
                    <a:pt x="119385" y="132882"/>
                  </a:lnTo>
                  <a:lnTo>
                    <a:pt x="123616" y="142214"/>
                  </a:lnTo>
                  <a:lnTo>
                    <a:pt x="124744" y="146679"/>
                  </a:lnTo>
                  <a:lnTo>
                    <a:pt x="123379" y="151066"/>
                  </a:lnTo>
                  <a:lnTo>
                    <a:pt x="116218" y="159704"/>
                  </a:lnTo>
                  <a:lnTo>
                    <a:pt x="90174" y="169129"/>
                  </a:lnTo>
                  <a:lnTo>
                    <a:pt x="52274" y="173018"/>
                  </a:lnTo>
                  <a:lnTo>
                    <a:pt x="29818" y="168284"/>
                  </a:lnTo>
                  <a:lnTo>
                    <a:pt x="0" y="155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11"/>
            <p:cNvSpPr/>
            <p:nvPr>
              <p:custDataLst>
                <p:tags r:id="rId30"/>
              </p:custDataLst>
            </p:nvPr>
          </p:nvSpPr>
          <p:spPr>
            <a:xfrm>
              <a:off x="7531100" y="6146800"/>
              <a:ext cx="1066801" cy="25401"/>
            </a:xfrm>
            <a:custGeom>
              <a:avLst/>
              <a:gdLst/>
              <a:ahLst/>
              <a:cxnLst/>
              <a:rect l="0" t="0" r="0" b="0"/>
              <a:pathLst>
                <a:path w="1066801" h="25401">
                  <a:moveTo>
                    <a:pt x="0" y="25400"/>
                  </a:moveTo>
                  <a:lnTo>
                    <a:pt x="0" y="25400"/>
                  </a:lnTo>
                  <a:lnTo>
                    <a:pt x="30338" y="25400"/>
                  </a:lnTo>
                  <a:lnTo>
                    <a:pt x="75337" y="21637"/>
                  </a:lnTo>
                  <a:lnTo>
                    <a:pt x="103142" y="18658"/>
                  </a:lnTo>
                  <a:lnTo>
                    <a:pt x="140022" y="15261"/>
                  </a:lnTo>
                  <a:lnTo>
                    <a:pt x="182953" y="11585"/>
                  </a:lnTo>
                  <a:lnTo>
                    <a:pt x="229919" y="7724"/>
                  </a:lnTo>
                  <a:lnTo>
                    <a:pt x="282395" y="5149"/>
                  </a:lnTo>
                  <a:lnTo>
                    <a:pt x="338548" y="3433"/>
                  </a:lnTo>
                  <a:lnTo>
                    <a:pt x="397148" y="2289"/>
                  </a:lnTo>
                  <a:lnTo>
                    <a:pt x="457382" y="1526"/>
                  </a:lnTo>
                  <a:lnTo>
                    <a:pt x="518704" y="1018"/>
                  </a:lnTo>
                  <a:lnTo>
                    <a:pt x="580754" y="678"/>
                  </a:lnTo>
                  <a:lnTo>
                    <a:pt x="641169" y="452"/>
                  </a:lnTo>
                  <a:lnTo>
                    <a:pt x="700496" y="302"/>
                  </a:lnTo>
                  <a:lnTo>
                    <a:pt x="759098" y="200"/>
                  </a:lnTo>
                  <a:lnTo>
                    <a:pt x="810865" y="134"/>
                  </a:lnTo>
                  <a:lnTo>
                    <a:pt x="858076" y="89"/>
                  </a:lnTo>
                  <a:lnTo>
                    <a:pt x="902250" y="59"/>
                  </a:lnTo>
                  <a:lnTo>
                    <a:pt x="940167" y="39"/>
                  </a:lnTo>
                  <a:lnTo>
                    <a:pt x="973911" y="26"/>
                  </a:lnTo>
                  <a:lnTo>
                    <a:pt x="1004874" y="18"/>
                  </a:lnTo>
                  <a:lnTo>
                    <a:pt x="106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12"/>
            <p:cNvSpPr/>
            <p:nvPr>
              <p:custDataLst>
                <p:tags r:id="rId31"/>
              </p:custDataLst>
            </p:nvPr>
          </p:nvSpPr>
          <p:spPr>
            <a:xfrm>
              <a:off x="8527280" y="5911850"/>
              <a:ext cx="80786" cy="88115"/>
            </a:xfrm>
            <a:custGeom>
              <a:avLst/>
              <a:gdLst/>
              <a:ahLst/>
              <a:cxnLst/>
              <a:rect l="0" t="0" r="0" b="0"/>
              <a:pathLst>
                <a:path w="80786" h="88115">
                  <a:moveTo>
                    <a:pt x="38870" y="19050"/>
                  </a:moveTo>
                  <a:lnTo>
                    <a:pt x="38870" y="19050"/>
                  </a:lnTo>
                  <a:lnTo>
                    <a:pt x="35499" y="19050"/>
                  </a:lnTo>
                  <a:lnTo>
                    <a:pt x="26661" y="22421"/>
                  </a:lnTo>
                  <a:lnTo>
                    <a:pt x="15104" y="31259"/>
                  </a:lnTo>
                  <a:lnTo>
                    <a:pt x="2744" y="49557"/>
                  </a:lnTo>
                  <a:lnTo>
                    <a:pt x="0" y="61066"/>
                  </a:lnTo>
                  <a:lnTo>
                    <a:pt x="2423" y="75479"/>
                  </a:lnTo>
                  <a:lnTo>
                    <a:pt x="3989" y="79952"/>
                  </a:lnTo>
                  <a:lnTo>
                    <a:pt x="7149" y="82934"/>
                  </a:lnTo>
                  <a:lnTo>
                    <a:pt x="16305" y="86248"/>
                  </a:lnTo>
                  <a:lnTo>
                    <a:pt x="33360" y="88114"/>
                  </a:lnTo>
                  <a:lnTo>
                    <a:pt x="48448" y="85296"/>
                  </a:lnTo>
                  <a:lnTo>
                    <a:pt x="61855" y="76622"/>
                  </a:lnTo>
                  <a:lnTo>
                    <a:pt x="74765" y="61743"/>
                  </a:lnTo>
                  <a:lnTo>
                    <a:pt x="79518" y="51900"/>
                  </a:lnTo>
                  <a:lnTo>
                    <a:pt x="80785" y="47301"/>
                  </a:lnTo>
                  <a:lnTo>
                    <a:pt x="78430" y="36544"/>
                  </a:lnTo>
                  <a:lnTo>
                    <a:pt x="75826" y="30713"/>
                  </a:lnTo>
                  <a:lnTo>
                    <a:pt x="65407" y="20471"/>
                  </a:lnTo>
                  <a:lnTo>
                    <a:pt x="32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13"/>
            <p:cNvSpPr/>
            <p:nvPr>
              <p:custDataLst>
                <p:tags r:id="rId32"/>
              </p:custDataLst>
            </p:nvPr>
          </p:nvSpPr>
          <p:spPr>
            <a:xfrm>
              <a:off x="8274050" y="5774455"/>
              <a:ext cx="190501" cy="226296"/>
            </a:xfrm>
            <a:custGeom>
              <a:avLst/>
              <a:gdLst/>
              <a:ahLst/>
              <a:cxnLst/>
              <a:rect l="0" t="0" r="0" b="0"/>
              <a:pathLst>
                <a:path w="190501" h="226296">
                  <a:moveTo>
                    <a:pt x="0" y="226295"/>
                  </a:moveTo>
                  <a:lnTo>
                    <a:pt x="0" y="226295"/>
                  </a:lnTo>
                  <a:lnTo>
                    <a:pt x="0" y="217456"/>
                  </a:lnTo>
                  <a:lnTo>
                    <a:pt x="3370" y="207997"/>
                  </a:lnTo>
                  <a:lnTo>
                    <a:pt x="28543" y="162323"/>
                  </a:lnTo>
                  <a:lnTo>
                    <a:pt x="43970" y="119302"/>
                  </a:lnTo>
                  <a:lnTo>
                    <a:pt x="53637" y="72924"/>
                  </a:lnTo>
                  <a:lnTo>
                    <a:pt x="61343" y="28339"/>
                  </a:lnTo>
                  <a:lnTo>
                    <a:pt x="61835" y="14137"/>
                  </a:lnTo>
                  <a:lnTo>
                    <a:pt x="57907" y="0"/>
                  </a:lnTo>
                  <a:lnTo>
                    <a:pt x="52125" y="41873"/>
                  </a:lnTo>
                  <a:lnTo>
                    <a:pt x="45626" y="81967"/>
                  </a:lnTo>
                  <a:lnTo>
                    <a:pt x="38857" y="115582"/>
                  </a:lnTo>
                  <a:lnTo>
                    <a:pt x="33855" y="160096"/>
                  </a:lnTo>
                  <a:lnTo>
                    <a:pt x="39115" y="200094"/>
                  </a:lnTo>
                  <a:lnTo>
                    <a:pt x="45842" y="216532"/>
                  </a:lnTo>
                  <a:lnTo>
                    <a:pt x="49612" y="221903"/>
                  </a:lnTo>
                  <a:lnTo>
                    <a:pt x="54242" y="223367"/>
                  </a:lnTo>
                  <a:lnTo>
                    <a:pt x="59444" y="222226"/>
                  </a:lnTo>
                  <a:lnTo>
                    <a:pt x="78761" y="208626"/>
                  </a:lnTo>
                  <a:lnTo>
                    <a:pt x="107201" y="175376"/>
                  </a:lnTo>
                  <a:lnTo>
                    <a:pt x="130149" y="138457"/>
                  </a:lnTo>
                  <a:lnTo>
                    <a:pt x="151452" y="92868"/>
                  </a:lnTo>
                  <a:lnTo>
                    <a:pt x="167798" y="50354"/>
                  </a:lnTo>
                  <a:lnTo>
                    <a:pt x="183628" y="6160"/>
                  </a:lnTo>
                  <a:lnTo>
                    <a:pt x="180624" y="11414"/>
                  </a:lnTo>
                  <a:lnTo>
                    <a:pt x="166238" y="52462"/>
                  </a:lnTo>
                  <a:lnTo>
                    <a:pt x="160229" y="100078"/>
                  </a:lnTo>
                  <a:lnTo>
                    <a:pt x="162559" y="134256"/>
                  </a:lnTo>
                  <a:lnTo>
                    <a:pt x="167733" y="150346"/>
                  </a:lnTo>
                  <a:lnTo>
                    <a:pt x="190500" y="181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14"/>
            <p:cNvSpPr/>
            <p:nvPr>
              <p:custDataLst>
                <p:tags r:id="rId33"/>
              </p:custDataLst>
            </p:nvPr>
          </p:nvSpPr>
          <p:spPr>
            <a:xfrm>
              <a:off x="8007350" y="59245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16620" y="4364"/>
                  </a:lnTo>
                  <a:lnTo>
                    <a:pt x="56174" y="5958"/>
                  </a:lnTo>
                  <a:lnTo>
                    <a:pt x="94961" y="623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15"/>
            <p:cNvSpPr/>
            <p:nvPr>
              <p:custDataLst>
                <p:tags r:id="rId34"/>
              </p:custDataLst>
            </p:nvPr>
          </p:nvSpPr>
          <p:spPr>
            <a:xfrm>
              <a:off x="7677150" y="567055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12700"/>
                  </a:lnTo>
                  <a:lnTo>
                    <a:pt x="81408" y="9329"/>
                  </a:lnTo>
                  <a:lnTo>
                    <a:pt x="118497" y="5792"/>
                  </a:lnTo>
                  <a:lnTo>
                    <a:pt x="157793" y="2574"/>
                  </a:lnTo>
                  <a:lnTo>
                    <a:pt x="196424" y="114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16"/>
            <p:cNvSpPr/>
            <p:nvPr>
              <p:custDataLst>
                <p:tags r:id="rId35"/>
              </p:custDataLst>
            </p:nvPr>
          </p:nvSpPr>
          <p:spPr>
            <a:xfrm>
              <a:off x="7715250" y="5791200"/>
              <a:ext cx="165101" cy="285751"/>
            </a:xfrm>
            <a:custGeom>
              <a:avLst/>
              <a:gdLst/>
              <a:ahLst/>
              <a:cxnLst/>
              <a:rect l="0" t="0" r="0" b="0"/>
              <a:pathLst>
                <a:path w="165101" h="285751">
                  <a:moveTo>
                    <a:pt x="165100" y="0"/>
                  </a:moveTo>
                  <a:lnTo>
                    <a:pt x="165100" y="0"/>
                  </a:lnTo>
                  <a:lnTo>
                    <a:pt x="165099" y="3371"/>
                  </a:lnTo>
                  <a:lnTo>
                    <a:pt x="136957" y="45162"/>
                  </a:lnTo>
                  <a:lnTo>
                    <a:pt x="110117" y="89425"/>
                  </a:lnTo>
                  <a:lnTo>
                    <a:pt x="90097" y="126763"/>
                  </a:lnTo>
                  <a:lnTo>
                    <a:pt x="69441" y="164995"/>
                  </a:lnTo>
                  <a:lnTo>
                    <a:pt x="49206" y="200331"/>
                  </a:lnTo>
                  <a:lnTo>
                    <a:pt x="23361" y="23935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17"/>
            <p:cNvSpPr/>
            <p:nvPr>
              <p:custDataLst>
                <p:tags r:id="rId36"/>
              </p:custDataLst>
            </p:nvPr>
          </p:nvSpPr>
          <p:spPr>
            <a:xfrm>
              <a:off x="7721600" y="5810250"/>
              <a:ext cx="158751" cy="228601"/>
            </a:xfrm>
            <a:custGeom>
              <a:avLst/>
              <a:gdLst/>
              <a:ahLst/>
              <a:cxnLst/>
              <a:rect l="0" t="0" r="0" b="0"/>
              <a:pathLst>
                <a:path w="158751" h="22860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50619" y="45149"/>
                  </a:lnTo>
                  <a:lnTo>
                    <a:pt x="87819" y="90293"/>
                  </a:lnTo>
                  <a:lnTo>
                    <a:pt x="113980" y="133057"/>
                  </a:lnTo>
                  <a:lnTo>
                    <a:pt x="135842" y="178419"/>
                  </a:lnTo>
                  <a:lnTo>
                    <a:pt x="1587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43"/>
          <p:cNvGrpSpPr/>
          <p:nvPr/>
        </p:nvGrpSpPr>
        <p:grpSpPr>
          <a:xfrm>
            <a:off x="9213850" y="4909972"/>
            <a:ext cx="2508251" cy="1598779"/>
            <a:chOff x="9213850" y="4909972"/>
            <a:chExt cx="2508251" cy="1598779"/>
          </a:xfrm>
        </p:grpSpPr>
        <p:sp>
          <p:nvSpPr>
            <p:cNvPr id="130" name="SMARTInkShape-2418"/>
            <p:cNvSpPr/>
            <p:nvPr>
              <p:custDataLst>
                <p:tags r:id="rId25"/>
              </p:custDataLst>
            </p:nvPr>
          </p:nvSpPr>
          <p:spPr>
            <a:xfrm>
              <a:off x="9237608" y="4909972"/>
              <a:ext cx="2484493" cy="86801"/>
            </a:xfrm>
            <a:custGeom>
              <a:avLst/>
              <a:gdLst/>
              <a:ahLst/>
              <a:cxnLst/>
              <a:rect l="0" t="0" r="0" b="0"/>
              <a:pathLst>
                <a:path w="2484493" h="86801">
                  <a:moveTo>
                    <a:pt x="71492" y="62078"/>
                  </a:moveTo>
                  <a:lnTo>
                    <a:pt x="71492" y="62078"/>
                  </a:lnTo>
                  <a:lnTo>
                    <a:pt x="25215" y="62078"/>
                  </a:lnTo>
                  <a:lnTo>
                    <a:pt x="0" y="62078"/>
                  </a:lnTo>
                  <a:lnTo>
                    <a:pt x="547" y="62078"/>
                  </a:lnTo>
                  <a:lnTo>
                    <a:pt x="22280" y="72217"/>
                  </a:lnTo>
                  <a:lnTo>
                    <a:pt x="55029" y="79755"/>
                  </a:lnTo>
                  <a:lnTo>
                    <a:pt x="79567" y="82329"/>
                  </a:lnTo>
                  <a:lnTo>
                    <a:pt x="108625" y="84046"/>
                  </a:lnTo>
                  <a:lnTo>
                    <a:pt x="140698" y="85190"/>
                  </a:lnTo>
                  <a:lnTo>
                    <a:pt x="180423" y="85953"/>
                  </a:lnTo>
                  <a:lnTo>
                    <a:pt x="225252" y="86461"/>
                  </a:lnTo>
                  <a:lnTo>
                    <a:pt x="273481" y="86800"/>
                  </a:lnTo>
                  <a:lnTo>
                    <a:pt x="330330" y="85615"/>
                  </a:lnTo>
                  <a:lnTo>
                    <a:pt x="392923" y="83414"/>
                  </a:lnTo>
                  <a:lnTo>
                    <a:pt x="459345" y="80535"/>
                  </a:lnTo>
                  <a:lnTo>
                    <a:pt x="536084" y="75794"/>
                  </a:lnTo>
                  <a:lnTo>
                    <a:pt x="619697" y="69810"/>
                  </a:lnTo>
                  <a:lnTo>
                    <a:pt x="707895" y="63000"/>
                  </a:lnTo>
                  <a:lnTo>
                    <a:pt x="802677" y="55637"/>
                  </a:lnTo>
                  <a:lnTo>
                    <a:pt x="901848" y="47906"/>
                  </a:lnTo>
                  <a:lnTo>
                    <a:pt x="1003946" y="39930"/>
                  </a:lnTo>
                  <a:lnTo>
                    <a:pt x="1110817" y="33202"/>
                  </a:lnTo>
                  <a:lnTo>
                    <a:pt x="1220870" y="27305"/>
                  </a:lnTo>
                  <a:lnTo>
                    <a:pt x="1333044" y="21962"/>
                  </a:lnTo>
                  <a:lnTo>
                    <a:pt x="1443811" y="17695"/>
                  </a:lnTo>
                  <a:lnTo>
                    <a:pt x="1553636" y="14145"/>
                  </a:lnTo>
                  <a:lnTo>
                    <a:pt x="1662838" y="11072"/>
                  </a:lnTo>
                  <a:lnTo>
                    <a:pt x="1765274" y="8319"/>
                  </a:lnTo>
                  <a:lnTo>
                    <a:pt x="1863197" y="5777"/>
                  </a:lnTo>
                  <a:lnTo>
                    <a:pt x="1958112" y="3377"/>
                  </a:lnTo>
                  <a:lnTo>
                    <a:pt x="2043966" y="1777"/>
                  </a:lnTo>
                  <a:lnTo>
                    <a:pt x="2123780" y="711"/>
                  </a:lnTo>
                  <a:lnTo>
                    <a:pt x="2199567" y="0"/>
                  </a:lnTo>
                  <a:lnTo>
                    <a:pt x="2264909" y="937"/>
                  </a:lnTo>
                  <a:lnTo>
                    <a:pt x="2323288" y="2973"/>
                  </a:lnTo>
                  <a:lnTo>
                    <a:pt x="2377022" y="5741"/>
                  </a:lnTo>
                  <a:lnTo>
                    <a:pt x="2412845" y="7586"/>
                  </a:lnTo>
                  <a:lnTo>
                    <a:pt x="2484492" y="11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19"/>
            <p:cNvSpPr/>
            <p:nvPr>
              <p:custDataLst>
                <p:tags r:id="rId26"/>
              </p:custDataLst>
            </p:nvPr>
          </p:nvSpPr>
          <p:spPr>
            <a:xfrm>
              <a:off x="9213850" y="5035550"/>
              <a:ext cx="97738" cy="1473201"/>
            </a:xfrm>
            <a:custGeom>
              <a:avLst/>
              <a:gdLst/>
              <a:ahLst/>
              <a:cxnLst/>
              <a:rect l="0" t="0" r="0" b="0"/>
              <a:pathLst>
                <a:path w="97738" h="1473201">
                  <a:moveTo>
                    <a:pt x="88900" y="0"/>
                  </a:moveTo>
                  <a:lnTo>
                    <a:pt x="88900" y="0"/>
                  </a:lnTo>
                  <a:lnTo>
                    <a:pt x="92270" y="6742"/>
                  </a:lnTo>
                  <a:lnTo>
                    <a:pt x="97737" y="37902"/>
                  </a:lnTo>
                  <a:lnTo>
                    <a:pt x="96121" y="80346"/>
                  </a:lnTo>
                  <a:lnTo>
                    <a:pt x="93714" y="106481"/>
                  </a:lnTo>
                  <a:lnTo>
                    <a:pt x="91404" y="138015"/>
                  </a:lnTo>
                  <a:lnTo>
                    <a:pt x="89158" y="173149"/>
                  </a:lnTo>
                  <a:lnTo>
                    <a:pt x="86955" y="210682"/>
                  </a:lnTo>
                  <a:lnTo>
                    <a:pt x="84075" y="254050"/>
                  </a:lnTo>
                  <a:lnTo>
                    <a:pt x="80745" y="301305"/>
                  </a:lnTo>
                  <a:lnTo>
                    <a:pt x="77113" y="351153"/>
                  </a:lnTo>
                  <a:lnTo>
                    <a:pt x="73281" y="404846"/>
                  </a:lnTo>
                  <a:lnTo>
                    <a:pt x="69316" y="461103"/>
                  </a:lnTo>
                  <a:lnTo>
                    <a:pt x="65260" y="519068"/>
                  </a:lnTo>
                  <a:lnTo>
                    <a:pt x="61851" y="579584"/>
                  </a:lnTo>
                  <a:lnTo>
                    <a:pt x="58874" y="641800"/>
                  </a:lnTo>
                  <a:lnTo>
                    <a:pt x="56182" y="705150"/>
                  </a:lnTo>
                  <a:lnTo>
                    <a:pt x="52271" y="768550"/>
                  </a:lnTo>
                  <a:lnTo>
                    <a:pt x="47547" y="831983"/>
                  </a:lnTo>
                  <a:lnTo>
                    <a:pt x="42281" y="895439"/>
                  </a:lnTo>
                  <a:lnTo>
                    <a:pt x="37360" y="955382"/>
                  </a:lnTo>
                  <a:lnTo>
                    <a:pt x="32667" y="1012982"/>
                  </a:lnTo>
                  <a:lnTo>
                    <a:pt x="28128" y="1069022"/>
                  </a:lnTo>
                  <a:lnTo>
                    <a:pt x="23691" y="1120492"/>
                  </a:lnTo>
                  <a:lnTo>
                    <a:pt x="19321" y="1168917"/>
                  </a:lnTo>
                  <a:lnTo>
                    <a:pt x="14998" y="1215310"/>
                  </a:lnTo>
                  <a:lnTo>
                    <a:pt x="11410" y="1255413"/>
                  </a:lnTo>
                  <a:lnTo>
                    <a:pt x="8313" y="1291320"/>
                  </a:lnTo>
                  <a:lnTo>
                    <a:pt x="5542" y="1324430"/>
                  </a:lnTo>
                  <a:lnTo>
                    <a:pt x="3694" y="1352853"/>
                  </a:lnTo>
                  <a:lnTo>
                    <a:pt x="2463" y="1378152"/>
                  </a:lnTo>
                  <a:lnTo>
                    <a:pt x="1095" y="1419667"/>
                  </a:lnTo>
                  <a:lnTo>
                    <a:pt x="0" y="147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44"/>
          <p:cNvGrpSpPr/>
          <p:nvPr/>
        </p:nvGrpSpPr>
        <p:grpSpPr>
          <a:xfrm>
            <a:off x="9495853" y="5035550"/>
            <a:ext cx="1165798" cy="361951"/>
            <a:chOff x="9495853" y="5035550"/>
            <a:chExt cx="1165798" cy="361951"/>
          </a:xfrm>
        </p:grpSpPr>
        <p:sp>
          <p:nvSpPr>
            <p:cNvPr id="133" name="SMARTInkShape-2420"/>
            <p:cNvSpPr/>
            <p:nvPr>
              <p:custDataLst>
                <p:tags r:id="rId16"/>
              </p:custDataLst>
            </p:nvPr>
          </p:nvSpPr>
          <p:spPr>
            <a:xfrm>
              <a:off x="10490200" y="5334000"/>
              <a:ext cx="171451" cy="24813"/>
            </a:xfrm>
            <a:custGeom>
              <a:avLst/>
              <a:gdLst/>
              <a:ahLst/>
              <a:cxnLst/>
              <a:rect l="0" t="0" r="0" b="0"/>
              <a:pathLst>
                <a:path w="171451" h="24813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7186" y="24812"/>
                  </a:lnTo>
                  <a:lnTo>
                    <a:pt x="51554" y="21951"/>
                  </a:lnTo>
                  <a:lnTo>
                    <a:pt x="95865" y="16539"/>
                  </a:lnTo>
                  <a:lnTo>
                    <a:pt x="141372" y="709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21"/>
            <p:cNvSpPr/>
            <p:nvPr>
              <p:custDataLst>
                <p:tags r:id="rId17"/>
              </p:custDataLst>
            </p:nvPr>
          </p:nvSpPr>
          <p:spPr>
            <a:xfrm>
              <a:off x="10458450" y="52514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0939" y="0"/>
                  </a:lnTo>
                  <a:lnTo>
                    <a:pt x="120173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22"/>
            <p:cNvSpPr/>
            <p:nvPr>
              <p:custDataLst>
                <p:tags r:id="rId18"/>
              </p:custDataLst>
            </p:nvPr>
          </p:nvSpPr>
          <p:spPr>
            <a:xfrm>
              <a:off x="10229850" y="5035550"/>
              <a:ext cx="66621" cy="361951"/>
            </a:xfrm>
            <a:custGeom>
              <a:avLst/>
              <a:gdLst/>
              <a:ahLst/>
              <a:cxnLst/>
              <a:rect l="0" t="0" r="0" b="0"/>
              <a:pathLst>
                <a:path w="66621" h="3619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1259" y="3371"/>
                  </a:lnTo>
                  <a:lnTo>
                    <a:pt x="46186" y="18951"/>
                  </a:lnTo>
                  <a:lnTo>
                    <a:pt x="60643" y="48183"/>
                  </a:lnTo>
                  <a:lnTo>
                    <a:pt x="65759" y="82798"/>
                  </a:lnTo>
                  <a:lnTo>
                    <a:pt x="66620" y="127815"/>
                  </a:lnTo>
                  <a:lnTo>
                    <a:pt x="64875" y="153650"/>
                  </a:lnTo>
                  <a:lnTo>
                    <a:pt x="62299" y="180749"/>
                  </a:lnTo>
                  <a:lnTo>
                    <a:pt x="58466" y="206578"/>
                  </a:lnTo>
                  <a:lnTo>
                    <a:pt x="53794" y="231557"/>
                  </a:lnTo>
                  <a:lnTo>
                    <a:pt x="42252" y="276481"/>
                  </a:lnTo>
                  <a:lnTo>
                    <a:pt x="21299" y="32345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23"/>
            <p:cNvSpPr/>
            <p:nvPr>
              <p:custDataLst>
                <p:tags r:id="rId19"/>
              </p:custDataLst>
            </p:nvPr>
          </p:nvSpPr>
          <p:spPr>
            <a:xfrm>
              <a:off x="9988550" y="50990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2" y="3862"/>
                  </a:lnTo>
                  <a:lnTo>
                    <a:pt x="61051" y="762"/>
                  </a:lnTo>
                  <a:lnTo>
                    <a:pt x="104011" y="22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24"/>
            <p:cNvSpPr/>
            <p:nvPr>
              <p:custDataLst>
                <p:tags r:id="rId20"/>
              </p:custDataLst>
            </p:nvPr>
          </p:nvSpPr>
          <p:spPr>
            <a:xfrm>
              <a:off x="10052050" y="5177941"/>
              <a:ext cx="95251" cy="200510"/>
            </a:xfrm>
            <a:custGeom>
              <a:avLst/>
              <a:gdLst/>
              <a:ahLst/>
              <a:cxnLst/>
              <a:rect l="0" t="0" r="0" b="0"/>
              <a:pathLst>
                <a:path w="95251" h="200510">
                  <a:moveTo>
                    <a:pt x="95250" y="3659"/>
                  </a:moveTo>
                  <a:lnTo>
                    <a:pt x="95250" y="3659"/>
                  </a:lnTo>
                  <a:lnTo>
                    <a:pt x="91880" y="288"/>
                  </a:lnTo>
                  <a:lnTo>
                    <a:pt x="89475" y="0"/>
                  </a:lnTo>
                  <a:lnTo>
                    <a:pt x="83041" y="1563"/>
                  </a:lnTo>
                  <a:lnTo>
                    <a:pt x="71486" y="9780"/>
                  </a:lnTo>
                  <a:lnTo>
                    <a:pt x="44799" y="51252"/>
                  </a:lnTo>
                  <a:lnTo>
                    <a:pt x="22054" y="96861"/>
                  </a:lnTo>
                  <a:lnTo>
                    <a:pt x="7162" y="143301"/>
                  </a:lnTo>
                  <a:lnTo>
                    <a:pt x="943" y="188133"/>
                  </a:lnTo>
                  <a:lnTo>
                    <a:pt x="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25"/>
            <p:cNvSpPr/>
            <p:nvPr>
              <p:custDataLst>
                <p:tags r:id="rId21"/>
              </p:custDataLst>
            </p:nvPr>
          </p:nvSpPr>
          <p:spPr>
            <a:xfrm>
              <a:off x="9994900" y="51689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371" y="24418"/>
                  </a:lnTo>
                  <a:lnTo>
                    <a:pt x="22382" y="61451"/>
                  </a:lnTo>
                  <a:lnTo>
                    <a:pt x="60526" y="106918"/>
                  </a:lnTo>
                  <a:lnTo>
                    <a:pt x="101874" y="143338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26"/>
            <p:cNvSpPr/>
            <p:nvPr>
              <p:custDataLst>
                <p:tags r:id="rId22"/>
              </p:custDataLst>
            </p:nvPr>
          </p:nvSpPr>
          <p:spPr>
            <a:xfrm>
              <a:off x="9837439" y="5087494"/>
              <a:ext cx="132062" cy="284607"/>
            </a:xfrm>
            <a:custGeom>
              <a:avLst/>
              <a:gdLst/>
              <a:ahLst/>
              <a:cxnLst/>
              <a:rect l="0" t="0" r="0" b="0"/>
              <a:pathLst>
                <a:path w="132062" h="284607">
                  <a:moveTo>
                    <a:pt x="132061" y="11556"/>
                  </a:moveTo>
                  <a:lnTo>
                    <a:pt x="132061" y="11556"/>
                  </a:lnTo>
                  <a:lnTo>
                    <a:pt x="111013" y="2717"/>
                  </a:lnTo>
                  <a:lnTo>
                    <a:pt x="89998" y="0"/>
                  </a:lnTo>
                  <a:lnTo>
                    <a:pt x="72208" y="6890"/>
                  </a:lnTo>
                  <a:lnTo>
                    <a:pt x="51837" y="22182"/>
                  </a:lnTo>
                  <a:lnTo>
                    <a:pt x="19390" y="63231"/>
                  </a:lnTo>
                  <a:lnTo>
                    <a:pt x="5314" y="97317"/>
                  </a:lnTo>
                  <a:lnTo>
                    <a:pt x="0" y="133633"/>
                  </a:lnTo>
                  <a:lnTo>
                    <a:pt x="1401" y="168823"/>
                  </a:lnTo>
                  <a:lnTo>
                    <a:pt x="14090" y="211729"/>
                  </a:lnTo>
                  <a:lnTo>
                    <a:pt x="32666" y="245687"/>
                  </a:lnTo>
                  <a:lnTo>
                    <a:pt x="59179" y="268371"/>
                  </a:lnTo>
                  <a:lnTo>
                    <a:pt x="93961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27"/>
            <p:cNvSpPr/>
            <p:nvPr>
              <p:custDataLst>
                <p:tags r:id="rId23"/>
              </p:custDataLst>
            </p:nvPr>
          </p:nvSpPr>
          <p:spPr>
            <a:xfrm>
              <a:off x="9603037" y="5190894"/>
              <a:ext cx="87064" cy="149891"/>
            </a:xfrm>
            <a:custGeom>
              <a:avLst/>
              <a:gdLst/>
              <a:ahLst/>
              <a:cxnLst/>
              <a:rect l="0" t="0" r="0" b="0"/>
              <a:pathLst>
                <a:path w="87064" h="149891">
                  <a:moveTo>
                    <a:pt x="4513" y="79606"/>
                  </a:moveTo>
                  <a:lnTo>
                    <a:pt x="4513" y="79606"/>
                  </a:lnTo>
                  <a:lnTo>
                    <a:pt x="4513" y="85073"/>
                  </a:lnTo>
                  <a:lnTo>
                    <a:pt x="11255" y="89066"/>
                  </a:lnTo>
                  <a:lnTo>
                    <a:pt x="20209" y="88984"/>
                  </a:lnTo>
                  <a:lnTo>
                    <a:pt x="31245" y="85891"/>
                  </a:lnTo>
                  <a:lnTo>
                    <a:pt x="43204" y="79812"/>
                  </a:lnTo>
                  <a:lnTo>
                    <a:pt x="51813" y="70526"/>
                  </a:lnTo>
                  <a:lnTo>
                    <a:pt x="60627" y="51515"/>
                  </a:lnTo>
                  <a:lnTo>
                    <a:pt x="64024" y="36782"/>
                  </a:lnTo>
                  <a:lnTo>
                    <a:pt x="63182" y="23179"/>
                  </a:lnTo>
                  <a:lnTo>
                    <a:pt x="58576" y="11958"/>
                  </a:lnTo>
                  <a:lnTo>
                    <a:pt x="55371" y="6991"/>
                  </a:lnTo>
                  <a:lnTo>
                    <a:pt x="48048" y="1472"/>
                  </a:lnTo>
                  <a:lnTo>
                    <a:pt x="44120" y="0"/>
                  </a:lnTo>
                  <a:lnTo>
                    <a:pt x="39385" y="1841"/>
                  </a:lnTo>
                  <a:lnTo>
                    <a:pt x="28478" y="11412"/>
                  </a:lnTo>
                  <a:lnTo>
                    <a:pt x="13809" y="39409"/>
                  </a:lnTo>
                  <a:lnTo>
                    <a:pt x="3896" y="77887"/>
                  </a:lnTo>
                  <a:lnTo>
                    <a:pt x="0" y="122880"/>
                  </a:lnTo>
                  <a:lnTo>
                    <a:pt x="2037" y="136703"/>
                  </a:lnTo>
                  <a:lnTo>
                    <a:pt x="4979" y="141660"/>
                  </a:lnTo>
                  <a:lnTo>
                    <a:pt x="13892" y="149049"/>
                  </a:lnTo>
                  <a:lnTo>
                    <a:pt x="20643" y="149890"/>
                  </a:lnTo>
                  <a:lnTo>
                    <a:pt x="37551" y="147062"/>
                  </a:lnTo>
                  <a:lnTo>
                    <a:pt x="87063" y="12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28"/>
            <p:cNvSpPr/>
            <p:nvPr>
              <p:custDataLst>
                <p:tags r:id="rId24"/>
              </p:custDataLst>
            </p:nvPr>
          </p:nvSpPr>
          <p:spPr>
            <a:xfrm>
              <a:off x="9495853" y="5189286"/>
              <a:ext cx="73598" cy="184601"/>
            </a:xfrm>
            <a:custGeom>
              <a:avLst/>
              <a:gdLst/>
              <a:ahLst/>
              <a:cxnLst/>
              <a:rect l="0" t="0" r="0" b="0"/>
              <a:pathLst>
                <a:path w="73598" h="184601">
                  <a:moveTo>
                    <a:pt x="73597" y="43114"/>
                  </a:moveTo>
                  <a:lnTo>
                    <a:pt x="73597" y="43114"/>
                  </a:lnTo>
                  <a:lnTo>
                    <a:pt x="73597" y="18728"/>
                  </a:lnTo>
                  <a:lnTo>
                    <a:pt x="72185" y="15568"/>
                  </a:lnTo>
                  <a:lnTo>
                    <a:pt x="66855" y="10175"/>
                  </a:lnTo>
                  <a:lnTo>
                    <a:pt x="52549" y="3172"/>
                  </a:lnTo>
                  <a:lnTo>
                    <a:pt x="34905" y="0"/>
                  </a:lnTo>
                  <a:lnTo>
                    <a:pt x="19643" y="2431"/>
                  </a:lnTo>
                  <a:lnTo>
                    <a:pt x="10576" y="13273"/>
                  </a:lnTo>
                  <a:lnTo>
                    <a:pt x="3254" y="28441"/>
                  </a:lnTo>
                  <a:lnTo>
                    <a:pt x="0" y="42237"/>
                  </a:lnTo>
                  <a:lnTo>
                    <a:pt x="1539" y="61904"/>
                  </a:lnTo>
                  <a:lnTo>
                    <a:pt x="8410" y="74749"/>
                  </a:lnTo>
                  <a:lnTo>
                    <a:pt x="31747" y="101529"/>
                  </a:lnTo>
                  <a:lnTo>
                    <a:pt x="48261" y="116239"/>
                  </a:lnTo>
                  <a:lnTo>
                    <a:pt x="57868" y="130177"/>
                  </a:lnTo>
                  <a:lnTo>
                    <a:pt x="61196" y="143898"/>
                  </a:lnTo>
                  <a:lnTo>
                    <a:pt x="59103" y="161641"/>
                  </a:lnTo>
                  <a:lnTo>
                    <a:pt x="57585" y="166582"/>
                  </a:lnTo>
                  <a:lnTo>
                    <a:pt x="54455" y="170581"/>
                  </a:lnTo>
                  <a:lnTo>
                    <a:pt x="35040" y="184435"/>
                  </a:lnTo>
                  <a:lnTo>
                    <a:pt x="31664" y="184600"/>
                  </a:lnTo>
                  <a:lnTo>
                    <a:pt x="16447" y="176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445"/>
          <p:cNvGrpSpPr/>
          <p:nvPr/>
        </p:nvGrpSpPr>
        <p:grpSpPr>
          <a:xfrm>
            <a:off x="10910183" y="5054600"/>
            <a:ext cx="824039" cy="520701"/>
            <a:chOff x="10910183" y="5054600"/>
            <a:chExt cx="824039" cy="520701"/>
          </a:xfrm>
        </p:grpSpPr>
        <p:sp>
          <p:nvSpPr>
            <p:cNvPr id="143" name="SMARTInkShape-2429"/>
            <p:cNvSpPr/>
            <p:nvPr>
              <p:custDataLst>
                <p:tags r:id="rId5"/>
              </p:custDataLst>
            </p:nvPr>
          </p:nvSpPr>
          <p:spPr>
            <a:xfrm>
              <a:off x="11062583" y="5378450"/>
              <a:ext cx="576968" cy="76201"/>
            </a:xfrm>
            <a:custGeom>
              <a:avLst/>
              <a:gdLst/>
              <a:ahLst/>
              <a:cxnLst/>
              <a:rect l="0" t="0" r="0" b="0"/>
              <a:pathLst>
                <a:path w="576968" h="762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0" y="6907"/>
                  </a:lnTo>
                  <a:lnTo>
                    <a:pt x="0" y="8839"/>
                  </a:lnTo>
                  <a:lnTo>
                    <a:pt x="1116" y="10832"/>
                  </a:lnTo>
                  <a:lnTo>
                    <a:pt x="6120" y="14927"/>
                  </a:lnTo>
                  <a:lnTo>
                    <a:pt x="39567" y="18941"/>
                  </a:lnTo>
                  <a:lnTo>
                    <a:pt x="72363" y="22059"/>
                  </a:lnTo>
                  <a:lnTo>
                    <a:pt x="95220" y="23878"/>
                  </a:lnTo>
                  <a:lnTo>
                    <a:pt x="121746" y="25797"/>
                  </a:lnTo>
                  <a:lnTo>
                    <a:pt x="150719" y="27781"/>
                  </a:lnTo>
                  <a:lnTo>
                    <a:pt x="184852" y="30515"/>
                  </a:lnTo>
                  <a:lnTo>
                    <a:pt x="222424" y="33749"/>
                  </a:lnTo>
                  <a:lnTo>
                    <a:pt x="262289" y="37316"/>
                  </a:lnTo>
                  <a:lnTo>
                    <a:pt x="302977" y="41105"/>
                  </a:lnTo>
                  <a:lnTo>
                    <a:pt x="344212" y="45042"/>
                  </a:lnTo>
                  <a:lnTo>
                    <a:pt x="385814" y="49078"/>
                  </a:lnTo>
                  <a:lnTo>
                    <a:pt x="422014" y="53885"/>
                  </a:lnTo>
                  <a:lnTo>
                    <a:pt x="454616" y="59206"/>
                  </a:lnTo>
                  <a:lnTo>
                    <a:pt x="484815" y="64871"/>
                  </a:lnTo>
                  <a:lnTo>
                    <a:pt x="527779" y="71165"/>
                  </a:lnTo>
                  <a:lnTo>
                    <a:pt x="5769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30"/>
            <p:cNvSpPr/>
            <p:nvPr>
              <p:custDataLst>
                <p:tags r:id="rId6"/>
              </p:custDataLst>
            </p:nvPr>
          </p:nvSpPr>
          <p:spPr>
            <a:xfrm>
              <a:off x="11252229" y="5445147"/>
              <a:ext cx="94658" cy="130154"/>
            </a:xfrm>
            <a:custGeom>
              <a:avLst/>
              <a:gdLst/>
              <a:ahLst/>
              <a:cxnLst/>
              <a:rect l="0" t="0" r="0" b="0"/>
              <a:pathLst>
                <a:path w="94658" h="130154">
                  <a:moveTo>
                    <a:pt x="12671" y="15853"/>
                  </a:moveTo>
                  <a:lnTo>
                    <a:pt x="12671" y="15853"/>
                  </a:lnTo>
                  <a:lnTo>
                    <a:pt x="11966" y="22333"/>
                  </a:lnTo>
                  <a:lnTo>
                    <a:pt x="2545" y="66203"/>
                  </a:lnTo>
                  <a:lnTo>
                    <a:pt x="71" y="84901"/>
                  </a:lnTo>
                  <a:lnTo>
                    <a:pt x="0" y="82094"/>
                  </a:lnTo>
                  <a:lnTo>
                    <a:pt x="16565" y="41951"/>
                  </a:lnTo>
                  <a:lnTo>
                    <a:pt x="27444" y="7591"/>
                  </a:lnTo>
                  <a:lnTo>
                    <a:pt x="30280" y="3995"/>
                  </a:lnTo>
                  <a:lnTo>
                    <a:pt x="37194" y="0"/>
                  </a:lnTo>
                  <a:lnTo>
                    <a:pt x="44972" y="106"/>
                  </a:lnTo>
                  <a:lnTo>
                    <a:pt x="49021" y="1121"/>
                  </a:lnTo>
                  <a:lnTo>
                    <a:pt x="77459" y="20651"/>
                  </a:lnTo>
                  <a:lnTo>
                    <a:pt x="92230" y="36325"/>
                  </a:lnTo>
                  <a:lnTo>
                    <a:pt x="94639" y="42906"/>
                  </a:lnTo>
                  <a:lnTo>
                    <a:pt x="94657" y="65653"/>
                  </a:lnTo>
                  <a:lnTo>
                    <a:pt x="85108" y="109659"/>
                  </a:lnTo>
                  <a:lnTo>
                    <a:pt x="82521" y="130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31"/>
            <p:cNvSpPr/>
            <p:nvPr>
              <p:custDataLst>
                <p:tags r:id="rId7"/>
              </p:custDataLst>
            </p:nvPr>
          </p:nvSpPr>
          <p:spPr>
            <a:xfrm>
              <a:off x="11658600" y="5124450"/>
              <a:ext cx="75622" cy="254001"/>
            </a:xfrm>
            <a:custGeom>
              <a:avLst/>
              <a:gdLst/>
              <a:ahLst/>
              <a:cxnLst/>
              <a:rect l="0" t="0" r="0" b="0"/>
              <a:pathLst>
                <a:path w="75622" h="254001">
                  <a:moveTo>
                    <a:pt x="6350" y="0"/>
                  </a:moveTo>
                  <a:lnTo>
                    <a:pt x="6350" y="0"/>
                  </a:lnTo>
                  <a:lnTo>
                    <a:pt x="12829" y="10845"/>
                  </a:lnTo>
                  <a:lnTo>
                    <a:pt x="49383" y="55689"/>
                  </a:lnTo>
                  <a:lnTo>
                    <a:pt x="68018" y="91054"/>
                  </a:lnTo>
                  <a:lnTo>
                    <a:pt x="75621" y="118315"/>
                  </a:lnTo>
                  <a:lnTo>
                    <a:pt x="73826" y="146894"/>
                  </a:lnTo>
                  <a:lnTo>
                    <a:pt x="65268" y="174647"/>
                  </a:lnTo>
                  <a:lnTo>
                    <a:pt x="44583" y="20869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32"/>
            <p:cNvSpPr/>
            <p:nvPr>
              <p:custDataLst>
                <p:tags r:id="rId8"/>
              </p:custDataLst>
            </p:nvPr>
          </p:nvSpPr>
          <p:spPr>
            <a:xfrm>
              <a:off x="11620500" y="5264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80" y="6742"/>
                  </a:lnTo>
                  <a:lnTo>
                    <a:pt x="262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33"/>
            <p:cNvSpPr/>
            <p:nvPr>
              <p:custDataLst>
                <p:tags r:id="rId9"/>
              </p:custDataLst>
            </p:nvPr>
          </p:nvSpPr>
          <p:spPr>
            <a:xfrm>
              <a:off x="11507901" y="5124450"/>
              <a:ext cx="80850" cy="209551"/>
            </a:xfrm>
            <a:custGeom>
              <a:avLst/>
              <a:gdLst/>
              <a:ahLst/>
              <a:cxnLst/>
              <a:rect l="0" t="0" r="0" b="0"/>
              <a:pathLst>
                <a:path w="80850" h="209551">
                  <a:moveTo>
                    <a:pt x="80849" y="0"/>
                  </a:moveTo>
                  <a:lnTo>
                    <a:pt x="80849" y="0"/>
                  </a:lnTo>
                  <a:lnTo>
                    <a:pt x="72010" y="0"/>
                  </a:lnTo>
                  <a:lnTo>
                    <a:pt x="70018" y="2117"/>
                  </a:lnTo>
                  <a:lnTo>
                    <a:pt x="48527" y="44240"/>
                  </a:lnTo>
                  <a:lnTo>
                    <a:pt x="34348" y="79900"/>
                  </a:lnTo>
                  <a:lnTo>
                    <a:pt x="18623" y="119865"/>
                  </a:lnTo>
                  <a:lnTo>
                    <a:pt x="6908" y="156636"/>
                  </a:lnTo>
                  <a:lnTo>
                    <a:pt x="0" y="190553"/>
                  </a:lnTo>
                  <a:lnTo>
                    <a:pt x="936" y="199460"/>
                  </a:lnTo>
                  <a:lnTo>
                    <a:pt x="464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34"/>
            <p:cNvSpPr/>
            <p:nvPr>
              <p:custDataLst>
                <p:tags r:id="rId10"/>
              </p:custDataLst>
            </p:nvPr>
          </p:nvSpPr>
          <p:spPr>
            <a:xfrm>
              <a:off x="11490129" y="5130800"/>
              <a:ext cx="84115" cy="186029"/>
            </a:xfrm>
            <a:custGeom>
              <a:avLst/>
              <a:gdLst/>
              <a:ahLst/>
              <a:cxnLst/>
              <a:rect l="0" t="0" r="0" b="0"/>
              <a:pathLst>
                <a:path w="84115" h="186029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20723"/>
                  </a:lnTo>
                  <a:lnTo>
                    <a:pt x="4090" y="33199"/>
                  </a:lnTo>
                  <a:lnTo>
                    <a:pt x="23817" y="69849"/>
                  </a:lnTo>
                  <a:lnTo>
                    <a:pt x="43767" y="107950"/>
                  </a:lnTo>
                  <a:lnTo>
                    <a:pt x="69049" y="155379"/>
                  </a:lnTo>
                  <a:lnTo>
                    <a:pt x="84114" y="184670"/>
                  </a:lnTo>
                  <a:lnTo>
                    <a:pt x="84011" y="185908"/>
                  </a:lnTo>
                  <a:lnTo>
                    <a:pt x="83235" y="186028"/>
                  </a:lnTo>
                  <a:lnTo>
                    <a:pt x="7957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35"/>
            <p:cNvSpPr/>
            <p:nvPr>
              <p:custDataLst>
                <p:tags r:id="rId11"/>
              </p:custDataLst>
            </p:nvPr>
          </p:nvSpPr>
          <p:spPr>
            <a:xfrm>
              <a:off x="11370815" y="5139841"/>
              <a:ext cx="52836" cy="175110"/>
            </a:xfrm>
            <a:custGeom>
              <a:avLst/>
              <a:gdLst/>
              <a:ahLst/>
              <a:cxnLst/>
              <a:rect l="0" t="0" r="0" b="0"/>
              <a:pathLst>
                <a:path w="52836" h="175110">
                  <a:moveTo>
                    <a:pt x="52835" y="3659"/>
                  </a:moveTo>
                  <a:lnTo>
                    <a:pt x="52835" y="3659"/>
                  </a:lnTo>
                  <a:lnTo>
                    <a:pt x="42722" y="288"/>
                  </a:lnTo>
                  <a:lnTo>
                    <a:pt x="39038" y="0"/>
                  </a:lnTo>
                  <a:lnTo>
                    <a:pt x="33062" y="1563"/>
                  </a:lnTo>
                  <a:lnTo>
                    <a:pt x="22360" y="16522"/>
                  </a:lnTo>
                  <a:lnTo>
                    <a:pt x="6808" y="61364"/>
                  </a:lnTo>
                  <a:lnTo>
                    <a:pt x="0" y="98368"/>
                  </a:lnTo>
                  <a:lnTo>
                    <a:pt x="2529" y="131283"/>
                  </a:lnTo>
                  <a:lnTo>
                    <a:pt x="11902" y="157106"/>
                  </a:lnTo>
                  <a:lnTo>
                    <a:pt x="19591" y="166637"/>
                  </a:lnTo>
                  <a:lnTo>
                    <a:pt x="27713" y="171343"/>
                  </a:lnTo>
                  <a:lnTo>
                    <a:pt x="40135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36"/>
            <p:cNvSpPr/>
            <p:nvPr>
              <p:custDataLst>
                <p:tags r:id="rId12"/>
              </p:custDataLst>
            </p:nvPr>
          </p:nvSpPr>
          <p:spPr>
            <a:xfrm>
              <a:off x="11202282" y="5219700"/>
              <a:ext cx="100719" cy="80676"/>
            </a:xfrm>
            <a:custGeom>
              <a:avLst/>
              <a:gdLst/>
              <a:ahLst/>
              <a:cxnLst/>
              <a:rect l="0" t="0" r="0" b="0"/>
              <a:pathLst>
                <a:path w="100719" h="80676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442" y="5793"/>
                  </a:lnTo>
                  <a:lnTo>
                    <a:pt x="0" y="3861"/>
                  </a:lnTo>
                  <a:lnTo>
                    <a:pt x="1116" y="2574"/>
                  </a:lnTo>
                  <a:lnTo>
                    <a:pt x="6121" y="1144"/>
                  </a:lnTo>
                  <a:lnTo>
                    <a:pt x="14931" y="4271"/>
                  </a:lnTo>
                  <a:lnTo>
                    <a:pt x="20243" y="7081"/>
                  </a:lnTo>
                  <a:lnTo>
                    <a:pt x="28028" y="15847"/>
                  </a:lnTo>
                  <a:lnTo>
                    <a:pt x="33839" y="28209"/>
                  </a:lnTo>
                  <a:lnTo>
                    <a:pt x="42146" y="64898"/>
                  </a:lnTo>
                  <a:lnTo>
                    <a:pt x="41055" y="73058"/>
                  </a:lnTo>
                  <a:lnTo>
                    <a:pt x="37976" y="80675"/>
                  </a:lnTo>
                  <a:lnTo>
                    <a:pt x="37723" y="80594"/>
                  </a:lnTo>
                  <a:lnTo>
                    <a:pt x="37237" y="48623"/>
                  </a:lnTo>
                  <a:lnTo>
                    <a:pt x="43965" y="23265"/>
                  </a:lnTo>
                  <a:lnTo>
                    <a:pt x="52915" y="11986"/>
                  </a:lnTo>
                  <a:lnTo>
                    <a:pt x="63244" y="5328"/>
                  </a:lnTo>
                  <a:lnTo>
                    <a:pt x="77699" y="1578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37"/>
            <p:cNvSpPr/>
            <p:nvPr>
              <p:custDataLst>
                <p:tags r:id="rId13"/>
              </p:custDataLst>
            </p:nvPr>
          </p:nvSpPr>
          <p:spPr>
            <a:xfrm>
              <a:off x="11133674" y="5245439"/>
              <a:ext cx="55027" cy="75905"/>
            </a:xfrm>
            <a:custGeom>
              <a:avLst/>
              <a:gdLst/>
              <a:ahLst/>
              <a:cxnLst/>
              <a:rect l="0" t="0" r="0" b="0"/>
              <a:pathLst>
                <a:path w="55027" h="75905">
                  <a:moveTo>
                    <a:pt x="29626" y="12361"/>
                  </a:moveTo>
                  <a:lnTo>
                    <a:pt x="29626" y="12361"/>
                  </a:lnTo>
                  <a:lnTo>
                    <a:pt x="29626" y="8990"/>
                  </a:lnTo>
                  <a:lnTo>
                    <a:pt x="27745" y="5453"/>
                  </a:lnTo>
                  <a:lnTo>
                    <a:pt x="26255" y="3522"/>
                  </a:lnTo>
                  <a:lnTo>
                    <a:pt x="22719" y="1377"/>
                  </a:lnTo>
                  <a:lnTo>
                    <a:pt x="14699" y="0"/>
                  </a:lnTo>
                  <a:lnTo>
                    <a:pt x="8646" y="7337"/>
                  </a:lnTo>
                  <a:lnTo>
                    <a:pt x="2663" y="20006"/>
                  </a:lnTo>
                  <a:lnTo>
                    <a:pt x="0" y="42300"/>
                  </a:lnTo>
                  <a:lnTo>
                    <a:pt x="5065" y="67272"/>
                  </a:lnTo>
                  <a:lnTo>
                    <a:pt x="6902" y="72252"/>
                  </a:lnTo>
                  <a:lnTo>
                    <a:pt x="8832" y="74866"/>
                  </a:lnTo>
                  <a:lnTo>
                    <a:pt x="10825" y="75904"/>
                  </a:lnTo>
                  <a:lnTo>
                    <a:pt x="12858" y="75889"/>
                  </a:lnTo>
                  <a:lnTo>
                    <a:pt x="14920" y="74469"/>
                  </a:lnTo>
                  <a:lnTo>
                    <a:pt x="19092" y="69127"/>
                  </a:lnTo>
                  <a:lnTo>
                    <a:pt x="21417" y="62050"/>
                  </a:lnTo>
                  <a:lnTo>
                    <a:pt x="23167" y="40204"/>
                  </a:lnTo>
                  <a:lnTo>
                    <a:pt x="23909" y="40095"/>
                  </a:lnTo>
                  <a:lnTo>
                    <a:pt x="26615" y="41856"/>
                  </a:lnTo>
                  <a:lnTo>
                    <a:pt x="38019" y="55748"/>
                  </a:lnTo>
                  <a:lnTo>
                    <a:pt x="55026" y="6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38"/>
            <p:cNvSpPr/>
            <p:nvPr>
              <p:custDataLst>
                <p:tags r:id="rId14"/>
              </p:custDataLst>
            </p:nvPr>
          </p:nvSpPr>
          <p:spPr>
            <a:xfrm>
              <a:off x="11010900" y="5149850"/>
              <a:ext cx="114301" cy="194171"/>
            </a:xfrm>
            <a:custGeom>
              <a:avLst/>
              <a:gdLst/>
              <a:ahLst/>
              <a:cxnLst/>
              <a:rect l="0" t="0" r="0" b="0"/>
              <a:pathLst>
                <a:path w="114301" h="19417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4927" y="27136"/>
                  </a:lnTo>
                  <a:lnTo>
                    <a:pt x="23306" y="67057"/>
                  </a:lnTo>
                  <a:lnTo>
                    <a:pt x="29640" y="107514"/>
                  </a:lnTo>
                  <a:lnTo>
                    <a:pt x="35985" y="148664"/>
                  </a:lnTo>
                  <a:lnTo>
                    <a:pt x="43039" y="177555"/>
                  </a:lnTo>
                  <a:lnTo>
                    <a:pt x="49937" y="187804"/>
                  </a:lnTo>
                  <a:lnTo>
                    <a:pt x="55825" y="192830"/>
                  </a:lnTo>
                  <a:lnTo>
                    <a:pt x="58383" y="194170"/>
                  </a:lnTo>
                  <a:lnTo>
                    <a:pt x="60795" y="193652"/>
                  </a:lnTo>
                  <a:lnTo>
                    <a:pt x="65355" y="189314"/>
                  </a:lnTo>
                  <a:lnTo>
                    <a:pt x="71889" y="172196"/>
                  </a:lnTo>
                  <a:lnTo>
                    <a:pt x="78294" y="139137"/>
                  </a:lnTo>
                  <a:lnTo>
                    <a:pt x="86302" y="104642"/>
                  </a:lnTo>
                  <a:lnTo>
                    <a:pt x="95507" y="68380"/>
                  </a:lnTo>
                  <a:lnTo>
                    <a:pt x="106173" y="22732"/>
                  </a:lnTo>
                  <a:lnTo>
                    <a:pt x="107424" y="15672"/>
                  </a:lnTo>
                  <a:lnTo>
                    <a:pt x="108305" y="15387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39"/>
            <p:cNvSpPr/>
            <p:nvPr>
              <p:custDataLst>
                <p:tags r:id="rId15"/>
              </p:custDataLst>
            </p:nvPr>
          </p:nvSpPr>
          <p:spPr>
            <a:xfrm>
              <a:off x="10910183" y="5054600"/>
              <a:ext cx="615068" cy="466964"/>
            </a:xfrm>
            <a:custGeom>
              <a:avLst/>
              <a:gdLst/>
              <a:ahLst/>
              <a:cxnLst/>
              <a:rect l="0" t="0" r="0" b="0"/>
              <a:pathLst>
                <a:path w="615068" h="466964">
                  <a:moveTo>
                    <a:pt x="5467" y="336550"/>
                  </a:moveTo>
                  <a:lnTo>
                    <a:pt x="5467" y="336550"/>
                  </a:lnTo>
                  <a:lnTo>
                    <a:pt x="0" y="380741"/>
                  </a:lnTo>
                  <a:lnTo>
                    <a:pt x="8725" y="420878"/>
                  </a:lnTo>
                  <a:lnTo>
                    <a:pt x="20155" y="458601"/>
                  </a:lnTo>
                  <a:lnTo>
                    <a:pt x="24460" y="464879"/>
                  </a:lnTo>
                  <a:lnTo>
                    <a:pt x="26596" y="466553"/>
                  </a:lnTo>
                  <a:lnTo>
                    <a:pt x="28724" y="466963"/>
                  </a:lnTo>
                  <a:lnTo>
                    <a:pt x="30849" y="466530"/>
                  </a:lnTo>
                  <a:lnTo>
                    <a:pt x="32972" y="465537"/>
                  </a:lnTo>
                  <a:lnTo>
                    <a:pt x="39330" y="450655"/>
                  </a:lnTo>
                  <a:lnTo>
                    <a:pt x="42311" y="414887"/>
                  </a:lnTo>
                  <a:lnTo>
                    <a:pt x="43009" y="375129"/>
                  </a:lnTo>
                  <a:lnTo>
                    <a:pt x="43195" y="351686"/>
                  </a:lnTo>
                  <a:lnTo>
                    <a:pt x="44024" y="324063"/>
                  </a:lnTo>
                  <a:lnTo>
                    <a:pt x="45283" y="293653"/>
                  </a:lnTo>
                  <a:lnTo>
                    <a:pt x="46827" y="261385"/>
                  </a:lnTo>
                  <a:lnTo>
                    <a:pt x="47857" y="229996"/>
                  </a:lnTo>
                  <a:lnTo>
                    <a:pt x="48543" y="199192"/>
                  </a:lnTo>
                  <a:lnTo>
                    <a:pt x="49002" y="168778"/>
                  </a:lnTo>
                  <a:lnTo>
                    <a:pt x="49511" y="123696"/>
                  </a:lnTo>
                  <a:lnTo>
                    <a:pt x="47916" y="80160"/>
                  </a:lnTo>
                  <a:lnTo>
                    <a:pt x="42974" y="57617"/>
                  </a:lnTo>
                  <a:lnTo>
                    <a:pt x="38353" y="43680"/>
                  </a:lnTo>
                  <a:lnTo>
                    <a:pt x="38680" y="41820"/>
                  </a:lnTo>
                  <a:lnTo>
                    <a:pt x="39603" y="40580"/>
                  </a:lnTo>
                  <a:lnTo>
                    <a:pt x="40924" y="39753"/>
                  </a:lnTo>
                  <a:lnTo>
                    <a:pt x="42510" y="39908"/>
                  </a:lnTo>
                  <a:lnTo>
                    <a:pt x="46155" y="41961"/>
                  </a:lnTo>
                  <a:lnTo>
                    <a:pt x="86458" y="44123"/>
                  </a:lnTo>
                  <a:lnTo>
                    <a:pt x="121191" y="42894"/>
                  </a:lnTo>
                  <a:lnTo>
                    <a:pt x="167201" y="37643"/>
                  </a:lnTo>
                  <a:lnTo>
                    <a:pt x="195134" y="33562"/>
                  </a:lnTo>
                  <a:lnTo>
                    <a:pt x="225751" y="28725"/>
                  </a:lnTo>
                  <a:lnTo>
                    <a:pt x="258156" y="23383"/>
                  </a:lnTo>
                  <a:lnTo>
                    <a:pt x="294576" y="19116"/>
                  </a:lnTo>
                  <a:lnTo>
                    <a:pt x="333673" y="15566"/>
                  </a:lnTo>
                  <a:lnTo>
                    <a:pt x="374555" y="12494"/>
                  </a:lnTo>
                  <a:lnTo>
                    <a:pt x="412392" y="10447"/>
                  </a:lnTo>
                  <a:lnTo>
                    <a:pt x="448200" y="9081"/>
                  </a:lnTo>
                  <a:lnTo>
                    <a:pt x="482656" y="8170"/>
                  </a:lnTo>
                  <a:lnTo>
                    <a:pt x="511271" y="6858"/>
                  </a:lnTo>
                  <a:lnTo>
                    <a:pt x="558117" y="3518"/>
                  </a:lnTo>
                  <a:lnTo>
                    <a:pt x="602354" y="695"/>
                  </a:lnTo>
                  <a:lnTo>
                    <a:pt x="615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881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46"/>
          <p:cNvGrpSpPr/>
          <p:nvPr/>
        </p:nvGrpSpPr>
        <p:grpSpPr>
          <a:xfrm>
            <a:off x="2159000" y="857250"/>
            <a:ext cx="412751" cy="501651"/>
            <a:chOff x="2159000" y="857250"/>
            <a:chExt cx="412751" cy="501651"/>
          </a:xfrm>
        </p:grpSpPr>
        <p:sp>
          <p:nvSpPr>
            <p:cNvPr id="2" name="SMARTInkShape-2440"/>
            <p:cNvSpPr/>
            <p:nvPr>
              <p:custDataLst>
                <p:tags r:id="rId37"/>
              </p:custDataLst>
            </p:nvPr>
          </p:nvSpPr>
          <p:spPr>
            <a:xfrm>
              <a:off x="2355850" y="958850"/>
              <a:ext cx="171451" cy="400051"/>
            </a:xfrm>
            <a:custGeom>
              <a:avLst/>
              <a:gdLst/>
              <a:ahLst/>
              <a:cxnLst/>
              <a:rect l="0" t="0" r="0" b="0"/>
              <a:pathLst>
                <a:path w="171451" h="400051">
                  <a:moveTo>
                    <a:pt x="171450" y="0"/>
                  </a:moveTo>
                  <a:lnTo>
                    <a:pt x="171450" y="0"/>
                  </a:lnTo>
                  <a:lnTo>
                    <a:pt x="134854" y="45434"/>
                  </a:lnTo>
                  <a:lnTo>
                    <a:pt x="111375" y="85115"/>
                  </a:lnTo>
                  <a:lnTo>
                    <a:pt x="94891" y="122025"/>
                  </a:lnTo>
                  <a:lnTo>
                    <a:pt x="77451" y="165006"/>
                  </a:lnTo>
                  <a:lnTo>
                    <a:pt x="57941" y="212330"/>
                  </a:lnTo>
                  <a:lnTo>
                    <a:pt x="39392" y="257823"/>
                  </a:lnTo>
                  <a:lnTo>
                    <a:pt x="23152" y="299443"/>
                  </a:lnTo>
                  <a:lnTo>
                    <a:pt x="11231" y="334404"/>
                  </a:lnTo>
                  <a:lnTo>
                    <a:pt x="2218" y="37976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41"/>
            <p:cNvSpPr/>
            <p:nvPr>
              <p:custDataLst>
                <p:tags r:id="rId38"/>
              </p:custDataLst>
            </p:nvPr>
          </p:nvSpPr>
          <p:spPr>
            <a:xfrm>
              <a:off x="2311400" y="1028778"/>
              <a:ext cx="260351" cy="270671"/>
            </a:xfrm>
            <a:custGeom>
              <a:avLst/>
              <a:gdLst/>
              <a:ahLst/>
              <a:cxnLst/>
              <a:rect l="0" t="0" r="0" b="0"/>
              <a:pathLst>
                <a:path w="260351" h="270671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10845" y="6418"/>
                  </a:lnTo>
                  <a:lnTo>
                    <a:pt x="34519" y="32249"/>
                  </a:lnTo>
                  <a:lnTo>
                    <a:pt x="59852" y="67356"/>
                  </a:lnTo>
                  <a:lnTo>
                    <a:pt x="91582" y="114682"/>
                  </a:lnTo>
                  <a:lnTo>
                    <a:pt x="116198" y="151115"/>
                  </a:lnTo>
                  <a:lnTo>
                    <a:pt x="156412" y="197982"/>
                  </a:lnTo>
                  <a:lnTo>
                    <a:pt x="200439" y="242376"/>
                  </a:lnTo>
                  <a:lnTo>
                    <a:pt x="229779" y="265204"/>
                  </a:lnTo>
                  <a:lnTo>
                    <a:pt x="241824" y="269519"/>
                  </a:lnTo>
                  <a:lnTo>
                    <a:pt x="247999" y="270670"/>
                  </a:lnTo>
                  <a:lnTo>
                    <a:pt x="252116" y="269321"/>
                  </a:lnTo>
                  <a:lnTo>
                    <a:pt x="254861" y="266305"/>
                  </a:lnTo>
                  <a:lnTo>
                    <a:pt x="260350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42"/>
            <p:cNvSpPr/>
            <p:nvPr>
              <p:custDataLst>
                <p:tags r:id="rId39"/>
              </p:custDataLst>
            </p:nvPr>
          </p:nvSpPr>
          <p:spPr>
            <a:xfrm>
              <a:off x="2159000" y="857250"/>
              <a:ext cx="381001" cy="76201"/>
            </a:xfrm>
            <a:custGeom>
              <a:avLst/>
              <a:gdLst/>
              <a:ahLst/>
              <a:cxnLst/>
              <a:rect l="0" t="0" r="0" b="0"/>
              <a:pathLst>
                <a:path w="38100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76200"/>
                  </a:lnTo>
                  <a:lnTo>
                    <a:pt x="35342" y="65355"/>
                  </a:lnTo>
                  <a:lnTo>
                    <a:pt x="70506" y="55152"/>
                  </a:lnTo>
                  <a:lnTo>
                    <a:pt x="117649" y="43562"/>
                  </a:lnTo>
                  <a:lnTo>
                    <a:pt x="144049" y="37508"/>
                  </a:lnTo>
                  <a:lnTo>
                    <a:pt x="171527" y="31355"/>
                  </a:lnTo>
                  <a:lnTo>
                    <a:pt x="199724" y="25137"/>
                  </a:lnTo>
                  <a:lnTo>
                    <a:pt x="228399" y="18875"/>
                  </a:lnTo>
                  <a:lnTo>
                    <a:pt x="253866" y="13994"/>
                  </a:lnTo>
                  <a:lnTo>
                    <a:pt x="299096" y="6690"/>
                  </a:lnTo>
                  <a:lnTo>
                    <a:pt x="334721" y="2973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2443"/>
          <p:cNvSpPr/>
          <p:nvPr>
            <p:custDataLst>
              <p:tags r:id="rId1"/>
            </p:custDataLst>
          </p:nvPr>
        </p:nvSpPr>
        <p:spPr>
          <a:xfrm>
            <a:off x="2794000" y="1174750"/>
            <a:ext cx="247651" cy="35122"/>
          </a:xfrm>
          <a:custGeom>
            <a:avLst/>
            <a:gdLst/>
            <a:ahLst/>
            <a:cxnLst/>
            <a:rect l="0" t="0" r="0" b="0"/>
            <a:pathLst>
              <a:path w="247651" h="35122">
                <a:moveTo>
                  <a:pt x="0" y="31750"/>
                </a:moveTo>
                <a:lnTo>
                  <a:pt x="0" y="31750"/>
                </a:lnTo>
                <a:lnTo>
                  <a:pt x="6742" y="35121"/>
                </a:lnTo>
                <a:lnTo>
                  <a:pt x="44057" y="31736"/>
                </a:lnTo>
                <a:lnTo>
                  <a:pt x="75320" y="25629"/>
                </a:lnTo>
                <a:lnTo>
                  <a:pt x="110381" y="18211"/>
                </a:lnTo>
                <a:lnTo>
                  <a:pt x="146425" y="10916"/>
                </a:lnTo>
                <a:lnTo>
                  <a:pt x="181259" y="5322"/>
                </a:lnTo>
                <a:lnTo>
                  <a:pt x="222491" y="1577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448"/>
          <p:cNvGrpSpPr/>
          <p:nvPr/>
        </p:nvGrpSpPr>
        <p:grpSpPr>
          <a:xfrm>
            <a:off x="1778000" y="996950"/>
            <a:ext cx="1983849" cy="1385599"/>
            <a:chOff x="1778000" y="996950"/>
            <a:chExt cx="1983849" cy="1385599"/>
          </a:xfrm>
        </p:grpSpPr>
        <p:sp>
          <p:nvSpPr>
            <p:cNvPr id="7" name="SMARTInkShape-2444"/>
            <p:cNvSpPr/>
            <p:nvPr>
              <p:custDataLst>
                <p:tags r:id="rId29"/>
              </p:custDataLst>
            </p:nvPr>
          </p:nvSpPr>
          <p:spPr>
            <a:xfrm>
              <a:off x="3333750" y="1007030"/>
              <a:ext cx="304801" cy="320121"/>
            </a:xfrm>
            <a:custGeom>
              <a:avLst/>
              <a:gdLst/>
              <a:ahLst/>
              <a:cxnLst/>
              <a:rect l="0" t="0" r="0" b="0"/>
              <a:pathLst>
                <a:path w="304801" h="320121">
                  <a:moveTo>
                    <a:pt x="0" y="320120"/>
                  </a:moveTo>
                  <a:lnTo>
                    <a:pt x="0" y="320120"/>
                  </a:lnTo>
                  <a:lnTo>
                    <a:pt x="6742" y="316749"/>
                  </a:lnTo>
                  <a:lnTo>
                    <a:pt x="17677" y="304540"/>
                  </a:lnTo>
                  <a:lnTo>
                    <a:pt x="29854" y="284146"/>
                  </a:lnTo>
                  <a:lnTo>
                    <a:pt x="39027" y="250116"/>
                  </a:lnTo>
                  <a:lnTo>
                    <a:pt x="42040" y="211631"/>
                  </a:lnTo>
                  <a:lnTo>
                    <a:pt x="44790" y="165364"/>
                  </a:lnTo>
                  <a:lnTo>
                    <a:pt x="50716" y="118930"/>
                  </a:lnTo>
                  <a:lnTo>
                    <a:pt x="56172" y="81830"/>
                  </a:lnTo>
                  <a:lnTo>
                    <a:pt x="63210" y="42788"/>
                  </a:lnTo>
                  <a:lnTo>
                    <a:pt x="69461" y="11460"/>
                  </a:lnTo>
                  <a:lnTo>
                    <a:pt x="60339" y="36221"/>
                  </a:lnTo>
                  <a:lnTo>
                    <a:pt x="53234" y="76232"/>
                  </a:lnTo>
                  <a:lnTo>
                    <a:pt x="48825" y="114829"/>
                  </a:lnTo>
                  <a:lnTo>
                    <a:pt x="48276" y="155972"/>
                  </a:lnTo>
                  <a:lnTo>
                    <a:pt x="50384" y="194954"/>
                  </a:lnTo>
                  <a:lnTo>
                    <a:pt x="56948" y="239995"/>
                  </a:lnTo>
                  <a:lnTo>
                    <a:pt x="66232" y="264518"/>
                  </a:lnTo>
                  <a:lnTo>
                    <a:pt x="79296" y="279651"/>
                  </a:lnTo>
                  <a:lnTo>
                    <a:pt x="86731" y="284674"/>
                  </a:lnTo>
                  <a:lnTo>
                    <a:pt x="102517" y="288373"/>
                  </a:lnTo>
                  <a:lnTo>
                    <a:pt x="110678" y="288372"/>
                  </a:lnTo>
                  <a:lnTo>
                    <a:pt x="127272" y="280845"/>
                  </a:lnTo>
                  <a:lnTo>
                    <a:pt x="144760" y="265976"/>
                  </a:lnTo>
                  <a:lnTo>
                    <a:pt x="164291" y="242904"/>
                  </a:lnTo>
                  <a:lnTo>
                    <a:pt x="182850" y="203016"/>
                  </a:lnTo>
                  <a:lnTo>
                    <a:pt x="191750" y="178551"/>
                  </a:lnTo>
                  <a:lnTo>
                    <a:pt x="199800" y="151657"/>
                  </a:lnTo>
                  <a:lnTo>
                    <a:pt x="207283" y="123145"/>
                  </a:lnTo>
                  <a:lnTo>
                    <a:pt x="214389" y="93553"/>
                  </a:lnTo>
                  <a:lnTo>
                    <a:pt x="224165" y="51266"/>
                  </a:lnTo>
                  <a:lnTo>
                    <a:pt x="229873" y="15152"/>
                  </a:lnTo>
                  <a:lnTo>
                    <a:pt x="228460" y="4662"/>
                  </a:lnTo>
                  <a:lnTo>
                    <a:pt x="227095" y="1865"/>
                  </a:lnTo>
                  <a:lnTo>
                    <a:pt x="225480" y="0"/>
                  </a:lnTo>
                  <a:lnTo>
                    <a:pt x="222992" y="1579"/>
                  </a:lnTo>
                  <a:lnTo>
                    <a:pt x="216465" y="10859"/>
                  </a:lnTo>
                  <a:lnTo>
                    <a:pt x="210916" y="57843"/>
                  </a:lnTo>
                  <a:lnTo>
                    <a:pt x="210157" y="96073"/>
                  </a:lnTo>
                  <a:lnTo>
                    <a:pt x="211701" y="133290"/>
                  </a:lnTo>
                  <a:lnTo>
                    <a:pt x="216150" y="167940"/>
                  </a:lnTo>
                  <a:lnTo>
                    <a:pt x="231261" y="213803"/>
                  </a:lnTo>
                  <a:lnTo>
                    <a:pt x="253299" y="248951"/>
                  </a:lnTo>
                  <a:lnTo>
                    <a:pt x="276997" y="271987"/>
                  </a:lnTo>
                  <a:lnTo>
                    <a:pt x="304800" y="28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45"/>
            <p:cNvSpPr/>
            <p:nvPr>
              <p:custDataLst>
                <p:tags r:id="rId30"/>
              </p:custDataLst>
            </p:nvPr>
          </p:nvSpPr>
          <p:spPr>
            <a:xfrm>
              <a:off x="3654429" y="1212704"/>
              <a:ext cx="107420" cy="99501"/>
            </a:xfrm>
            <a:custGeom>
              <a:avLst/>
              <a:gdLst/>
              <a:ahLst/>
              <a:cxnLst/>
              <a:rect l="0" t="0" r="0" b="0"/>
              <a:pathLst>
                <a:path w="107420" h="99501">
                  <a:moveTo>
                    <a:pt x="66671" y="12846"/>
                  </a:moveTo>
                  <a:lnTo>
                    <a:pt x="66671" y="12846"/>
                  </a:lnTo>
                  <a:lnTo>
                    <a:pt x="55826" y="13551"/>
                  </a:lnTo>
                  <a:lnTo>
                    <a:pt x="39939" y="18621"/>
                  </a:lnTo>
                  <a:lnTo>
                    <a:pt x="15608" y="34500"/>
                  </a:lnTo>
                  <a:lnTo>
                    <a:pt x="9345" y="39982"/>
                  </a:lnTo>
                  <a:lnTo>
                    <a:pt x="2387" y="51718"/>
                  </a:lnTo>
                  <a:lnTo>
                    <a:pt x="0" y="64694"/>
                  </a:lnTo>
                  <a:lnTo>
                    <a:pt x="1291" y="79869"/>
                  </a:lnTo>
                  <a:lnTo>
                    <a:pt x="4035" y="85750"/>
                  </a:lnTo>
                  <a:lnTo>
                    <a:pt x="12727" y="94166"/>
                  </a:lnTo>
                  <a:lnTo>
                    <a:pt x="39634" y="99500"/>
                  </a:lnTo>
                  <a:lnTo>
                    <a:pt x="71046" y="94339"/>
                  </a:lnTo>
                  <a:lnTo>
                    <a:pt x="88371" y="83872"/>
                  </a:lnTo>
                  <a:lnTo>
                    <a:pt x="95954" y="77130"/>
                  </a:lnTo>
                  <a:lnTo>
                    <a:pt x="104380" y="62113"/>
                  </a:lnTo>
                  <a:lnTo>
                    <a:pt x="107419" y="46031"/>
                  </a:lnTo>
                  <a:lnTo>
                    <a:pt x="106418" y="29477"/>
                  </a:lnTo>
                  <a:lnTo>
                    <a:pt x="99859" y="16474"/>
                  </a:lnTo>
                  <a:lnTo>
                    <a:pt x="95146" y="11032"/>
                  </a:lnTo>
                  <a:lnTo>
                    <a:pt x="82384" y="3103"/>
                  </a:lnTo>
                  <a:lnTo>
                    <a:pt x="75029" y="0"/>
                  </a:lnTo>
                  <a:lnTo>
                    <a:pt x="59332" y="316"/>
                  </a:lnTo>
                  <a:lnTo>
                    <a:pt x="34921" y="6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46"/>
            <p:cNvSpPr/>
            <p:nvPr>
              <p:custDataLst>
                <p:tags r:id="rId31"/>
              </p:custDataLst>
            </p:nvPr>
          </p:nvSpPr>
          <p:spPr>
            <a:xfrm>
              <a:off x="2139950" y="1492250"/>
              <a:ext cx="1574801" cy="190501"/>
            </a:xfrm>
            <a:custGeom>
              <a:avLst/>
              <a:gdLst/>
              <a:ahLst/>
              <a:cxnLst/>
              <a:rect l="0" t="0" r="0" b="0"/>
              <a:pathLst>
                <a:path w="1574801" h="190501">
                  <a:moveTo>
                    <a:pt x="0" y="190500"/>
                  </a:moveTo>
                  <a:lnTo>
                    <a:pt x="0" y="190500"/>
                  </a:lnTo>
                  <a:lnTo>
                    <a:pt x="42095" y="190500"/>
                  </a:lnTo>
                  <a:lnTo>
                    <a:pt x="87497" y="187129"/>
                  </a:lnTo>
                  <a:lnTo>
                    <a:pt x="110542" y="184725"/>
                  </a:lnTo>
                  <a:lnTo>
                    <a:pt x="137900" y="181711"/>
                  </a:lnTo>
                  <a:lnTo>
                    <a:pt x="168134" y="178290"/>
                  </a:lnTo>
                  <a:lnTo>
                    <a:pt x="207339" y="172482"/>
                  </a:lnTo>
                  <a:lnTo>
                    <a:pt x="252526" y="165083"/>
                  </a:lnTo>
                  <a:lnTo>
                    <a:pt x="301701" y="156622"/>
                  </a:lnTo>
                  <a:lnTo>
                    <a:pt x="361295" y="147453"/>
                  </a:lnTo>
                  <a:lnTo>
                    <a:pt x="427836" y="137813"/>
                  </a:lnTo>
                  <a:lnTo>
                    <a:pt x="499007" y="127859"/>
                  </a:lnTo>
                  <a:lnTo>
                    <a:pt x="574677" y="117695"/>
                  </a:lnTo>
                  <a:lnTo>
                    <a:pt x="653346" y="107391"/>
                  </a:lnTo>
                  <a:lnTo>
                    <a:pt x="734014" y="96994"/>
                  </a:lnTo>
                  <a:lnTo>
                    <a:pt x="816720" y="86535"/>
                  </a:lnTo>
                  <a:lnTo>
                    <a:pt x="900786" y="76034"/>
                  </a:lnTo>
                  <a:lnTo>
                    <a:pt x="985757" y="65506"/>
                  </a:lnTo>
                  <a:lnTo>
                    <a:pt x="1064982" y="55665"/>
                  </a:lnTo>
                  <a:lnTo>
                    <a:pt x="1140377" y="46282"/>
                  </a:lnTo>
                  <a:lnTo>
                    <a:pt x="1213218" y="37205"/>
                  </a:lnTo>
                  <a:lnTo>
                    <a:pt x="1278006" y="29742"/>
                  </a:lnTo>
                  <a:lnTo>
                    <a:pt x="1337426" y="23356"/>
                  </a:lnTo>
                  <a:lnTo>
                    <a:pt x="1393267" y="17687"/>
                  </a:lnTo>
                  <a:lnTo>
                    <a:pt x="1438256" y="13203"/>
                  </a:lnTo>
                  <a:lnTo>
                    <a:pt x="1476010" y="9507"/>
                  </a:lnTo>
                  <a:lnTo>
                    <a:pt x="1508940" y="6338"/>
                  </a:lnTo>
                  <a:lnTo>
                    <a:pt x="157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47"/>
            <p:cNvSpPr/>
            <p:nvPr>
              <p:custDataLst>
                <p:tags r:id="rId32"/>
              </p:custDataLst>
            </p:nvPr>
          </p:nvSpPr>
          <p:spPr>
            <a:xfrm>
              <a:off x="2450337" y="1907851"/>
              <a:ext cx="146814" cy="243922"/>
            </a:xfrm>
            <a:custGeom>
              <a:avLst/>
              <a:gdLst/>
              <a:ahLst/>
              <a:cxnLst/>
              <a:rect l="0" t="0" r="0" b="0"/>
              <a:pathLst>
                <a:path w="146814" h="243922">
                  <a:moveTo>
                    <a:pt x="146813" y="28899"/>
                  </a:moveTo>
                  <a:lnTo>
                    <a:pt x="146813" y="28899"/>
                  </a:lnTo>
                  <a:lnTo>
                    <a:pt x="146813" y="22157"/>
                  </a:lnTo>
                  <a:lnTo>
                    <a:pt x="145402" y="19465"/>
                  </a:lnTo>
                  <a:lnTo>
                    <a:pt x="129136" y="4513"/>
                  </a:lnTo>
                  <a:lnTo>
                    <a:pt x="115438" y="421"/>
                  </a:lnTo>
                  <a:lnTo>
                    <a:pt x="87893" y="0"/>
                  </a:lnTo>
                  <a:lnTo>
                    <a:pt x="46980" y="9550"/>
                  </a:lnTo>
                  <a:lnTo>
                    <a:pt x="18847" y="24342"/>
                  </a:lnTo>
                  <a:lnTo>
                    <a:pt x="6919" y="37927"/>
                  </a:lnTo>
                  <a:lnTo>
                    <a:pt x="2750" y="45501"/>
                  </a:lnTo>
                  <a:lnTo>
                    <a:pt x="0" y="61443"/>
                  </a:lnTo>
                  <a:lnTo>
                    <a:pt x="254" y="69645"/>
                  </a:lnTo>
                  <a:lnTo>
                    <a:pt x="3246" y="76524"/>
                  </a:lnTo>
                  <a:lnTo>
                    <a:pt x="14096" y="87930"/>
                  </a:lnTo>
                  <a:lnTo>
                    <a:pt x="53491" y="107457"/>
                  </a:lnTo>
                  <a:lnTo>
                    <a:pt x="94094" y="129083"/>
                  </a:lnTo>
                  <a:lnTo>
                    <a:pt x="111388" y="139747"/>
                  </a:lnTo>
                  <a:lnTo>
                    <a:pt x="126130" y="153895"/>
                  </a:lnTo>
                  <a:lnTo>
                    <a:pt x="130202" y="160913"/>
                  </a:lnTo>
                  <a:lnTo>
                    <a:pt x="132845" y="174355"/>
                  </a:lnTo>
                  <a:lnTo>
                    <a:pt x="126995" y="197194"/>
                  </a:lnTo>
                  <a:lnTo>
                    <a:pt x="114487" y="211647"/>
                  </a:lnTo>
                  <a:lnTo>
                    <a:pt x="77711" y="234801"/>
                  </a:lnTo>
                  <a:lnTo>
                    <a:pt x="31627" y="243482"/>
                  </a:lnTo>
                  <a:lnTo>
                    <a:pt x="25573" y="243921"/>
                  </a:lnTo>
                  <a:lnTo>
                    <a:pt x="21536" y="242803"/>
                  </a:lnTo>
                  <a:lnTo>
                    <a:pt x="18845" y="240646"/>
                  </a:lnTo>
                  <a:lnTo>
                    <a:pt x="13463" y="23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48"/>
            <p:cNvSpPr/>
            <p:nvPr>
              <p:custDataLst>
                <p:tags r:id="rId33"/>
              </p:custDataLst>
            </p:nvPr>
          </p:nvSpPr>
          <p:spPr>
            <a:xfrm>
              <a:off x="2660650" y="1860550"/>
              <a:ext cx="247651" cy="457201"/>
            </a:xfrm>
            <a:custGeom>
              <a:avLst/>
              <a:gdLst/>
              <a:ahLst/>
              <a:cxnLst/>
              <a:rect l="0" t="0" r="0" b="0"/>
              <a:pathLst>
                <a:path w="247651" h="45720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04934" y="45466"/>
                  </a:lnTo>
                  <a:lnTo>
                    <a:pt x="182098" y="77828"/>
                  </a:lnTo>
                  <a:lnTo>
                    <a:pt x="157133" y="117846"/>
                  </a:lnTo>
                  <a:lnTo>
                    <a:pt x="143561" y="141358"/>
                  </a:lnTo>
                  <a:lnTo>
                    <a:pt x="129574" y="166205"/>
                  </a:lnTo>
                  <a:lnTo>
                    <a:pt x="115310" y="191943"/>
                  </a:lnTo>
                  <a:lnTo>
                    <a:pt x="100862" y="218273"/>
                  </a:lnTo>
                  <a:lnTo>
                    <a:pt x="86292" y="244999"/>
                  </a:lnTo>
                  <a:lnTo>
                    <a:pt x="72344" y="271988"/>
                  </a:lnTo>
                  <a:lnTo>
                    <a:pt x="58813" y="299153"/>
                  </a:lnTo>
                  <a:lnTo>
                    <a:pt x="45559" y="326435"/>
                  </a:lnTo>
                  <a:lnTo>
                    <a:pt x="25187" y="373682"/>
                  </a:lnTo>
                  <a:lnTo>
                    <a:pt x="11194" y="411614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49"/>
            <p:cNvSpPr/>
            <p:nvPr>
              <p:custDataLst>
                <p:tags r:id="rId34"/>
              </p:custDataLst>
            </p:nvPr>
          </p:nvSpPr>
          <p:spPr>
            <a:xfrm>
              <a:off x="2889250" y="1898650"/>
              <a:ext cx="387351" cy="358439"/>
            </a:xfrm>
            <a:custGeom>
              <a:avLst/>
              <a:gdLst/>
              <a:ahLst/>
              <a:cxnLst/>
              <a:rect l="0" t="0" r="0" b="0"/>
              <a:pathLst>
                <a:path w="387351" h="358439">
                  <a:moveTo>
                    <a:pt x="0" y="247650"/>
                  </a:moveTo>
                  <a:lnTo>
                    <a:pt x="0" y="247650"/>
                  </a:lnTo>
                  <a:lnTo>
                    <a:pt x="6907" y="292221"/>
                  </a:lnTo>
                  <a:lnTo>
                    <a:pt x="22076" y="337402"/>
                  </a:lnTo>
                  <a:lnTo>
                    <a:pt x="30038" y="350099"/>
                  </a:lnTo>
                  <a:lnTo>
                    <a:pt x="38279" y="356683"/>
                  </a:lnTo>
                  <a:lnTo>
                    <a:pt x="42453" y="358438"/>
                  </a:lnTo>
                  <a:lnTo>
                    <a:pt x="45235" y="358198"/>
                  </a:lnTo>
                  <a:lnTo>
                    <a:pt x="47091" y="356626"/>
                  </a:lnTo>
                  <a:lnTo>
                    <a:pt x="48327" y="354168"/>
                  </a:lnTo>
                  <a:lnTo>
                    <a:pt x="50067" y="337223"/>
                  </a:lnTo>
                  <a:lnTo>
                    <a:pt x="47212" y="297474"/>
                  </a:lnTo>
                  <a:lnTo>
                    <a:pt x="40033" y="254036"/>
                  </a:lnTo>
                  <a:lnTo>
                    <a:pt x="35155" y="228624"/>
                  </a:lnTo>
                  <a:lnTo>
                    <a:pt x="29736" y="181574"/>
                  </a:lnTo>
                  <a:lnTo>
                    <a:pt x="28032" y="142082"/>
                  </a:lnTo>
                  <a:lnTo>
                    <a:pt x="31746" y="107245"/>
                  </a:lnTo>
                  <a:lnTo>
                    <a:pt x="37863" y="88351"/>
                  </a:lnTo>
                  <a:lnTo>
                    <a:pt x="52811" y="70547"/>
                  </a:lnTo>
                  <a:lnTo>
                    <a:pt x="76388" y="53932"/>
                  </a:lnTo>
                  <a:lnTo>
                    <a:pt x="110386" y="39492"/>
                  </a:lnTo>
                  <a:lnTo>
                    <a:pt x="150895" y="27900"/>
                  </a:lnTo>
                  <a:lnTo>
                    <a:pt x="194064" y="18750"/>
                  </a:lnTo>
                  <a:lnTo>
                    <a:pt x="236769" y="12331"/>
                  </a:lnTo>
                  <a:lnTo>
                    <a:pt x="279268" y="7127"/>
                  </a:lnTo>
                  <a:lnTo>
                    <a:pt x="318853" y="3167"/>
                  </a:lnTo>
                  <a:lnTo>
                    <a:pt x="361410" y="939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50"/>
            <p:cNvSpPr/>
            <p:nvPr>
              <p:custDataLst>
                <p:tags r:id="rId35"/>
              </p:custDataLst>
            </p:nvPr>
          </p:nvSpPr>
          <p:spPr>
            <a:xfrm>
              <a:off x="3067808" y="1999136"/>
              <a:ext cx="157993" cy="182826"/>
            </a:xfrm>
            <a:custGeom>
              <a:avLst/>
              <a:gdLst/>
              <a:ahLst/>
              <a:cxnLst/>
              <a:rect l="0" t="0" r="0" b="0"/>
              <a:pathLst>
                <a:path w="157993" h="182826">
                  <a:moveTo>
                    <a:pt x="11942" y="58264"/>
                  </a:moveTo>
                  <a:lnTo>
                    <a:pt x="11942" y="58264"/>
                  </a:lnTo>
                  <a:lnTo>
                    <a:pt x="8571" y="58264"/>
                  </a:lnTo>
                  <a:lnTo>
                    <a:pt x="7578" y="59675"/>
                  </a:lnTo>
                  <a:lnTo>
                    <a:pt x="6180" y="69814"/>
                  </a:lnTo>
                  <a:lnTo>
                    <a:pt x="10008" y="114645"/>
                  </a:lnTo>
                  <a:lnTo>
                    <a:pt x="11687" y="161183"/>
                  </a:lnTo>
                  <a:lnTo>
                    <a:pt x="9947" y="172915"/>
                  </a:lnTo>
                  <a:lnTo>
                    <a:pt x="6822" y="179775"/>
                  </a:lnTo>
                  <a:lnTo>
                    <a:pt x="3081" y="182825"/>
                  </a:lnTo>
                  <a:lnTo>
                    <a:pt x="1801" y="181521"/>
                  </a:lnTo>
                  <a:lnTo>
                    <a:pt x="0" y="167457"/>
                  </a:lnTo>
                  <a:lnTo>
                    <a:pt x="878" y="134597"/>
                  </a:lnTo>
                  <a:lnTo>
                    <a:pt x="6084" y="100421"/>
                  </a:lnTo>
                  <a:lnTo>
                    <a:pt x="13101" y="67358"/>
                  </a:lnTo>
                  <a:lnTo>
                    <a:pt x="22335" y="38317"/>
                  </a:lnTo>
                  <a:lnTo>
                    <a:pt x="35846" y="16002"/>
                  </a:lnTo>
                  <a:lnTo>
                    <a:pt x="44106" y="8923"/>
                  </a:lnTo>
                  <a:lnTo>
                    <a:pt x="62691" y="1057"/>
                  </a:lnTo>
                  <a:lnTo>
                    <a:pt x="92987" y="0"/>
                  </a:lnTo>
                  <a:lnTo>
                    <a:pt x="110051" y="6263"/>
                  </a:lnTo>
                  <a:lnTo>
                    <a:pt x="117564" y="10897"/>
                  </a:lnTo>
                  <a:lnTo>
                    <a:pt x="129676" y="27334"/>
                  </a:lnTo>
                  <a:lnTo>
                    <a:pt x="145579" y="72380"/>
                  </a:lnTo>
                  <a:lnTo>
                    <a:pt x="154808" y="116269"/>
                  </a:lnTo>
                  <a:lnTo>
                    <a:pt x="157992" y="16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51"/>
            <p:cNvSpPr/>
            <p:nvPr>
              <p:custDataLst>
                <p:tags r:id="rId36"/>
              </p:custDataLst>
            </p:nvPr>
          </p:nvSpPr>
          <p:spPr>
            <a:xfrm>
              <a:off x="1778000" y="996950"/>
              <a:ext cx="230827" cy="1385599"/>
            </a:xfrm>
            <a:custGeom>
              <a:avLst/>
              <a:gdLst/>
              <a:ahLst/>
              <a:cxnLst/>
              <a:rect l="0" t="0" r="0" b="0"/>
              <a:pathLst>
                <a:path w="230827" h="1385599">
                  <a:moveTo>
                    <a:pt x="0" y="0"/>
                  </a:moveTo>
                  <a:lnTo>
                    <a:pt x="0" y="0"/>
                  </a:lnTo>
                  <a:lnTo>
                    <a:pt x="8838" y="46741"/>
                  </a:lnTo>
                  <a:lnTo>
                    <a:pt x="14747" y="89448"/>
                  </a:lnTo>
                  <a:lnTo>
                    <a:pt x="18298" y="114665"/>
                  </a:lnTo>
                  <a:lnTo>
                    <a:pt x="22076" y="147705"/>
                  </a:lnTo>
                  <a:lnTo>
                    <a:pt x="26006" y="185959"/>
                  </a:lnTo>
                  <a:lnTo>
                    <a:pt x="30037" y="227689"/>
                  </a:lnTo>
                  <a:lnTo>
                    <a:pt x="36958" y="276676"/>
                  </a:lnTo>
                  <a:lnTo>
                    <a:pt x="45806" y="330501"/>
                  </a:lnTo>
                  <a:lnTo>
                    <a:pt x="55937" y="387550"/>
                  </a:lnTo>
                  <a:lnTo>
                    <a:pt x="67630" y="448161"/>
                  </a:lnTo>
                  <a:lnTo>
                    <a:pt x="80364" y="511147"/>
                  </a:lnTo>
                  <a:lnTo>
                    <a:pt x="93793" y="575714"/>
                  </a:lnTo>
                  <a:lnTo>
                    <a:pt x="106273" y="638515"/>
                  </a:lnTo>
                  <a:lnTo>
                    <a:pt x="118121" y="700138"/>
                  </a:lnTo>
                  <a:lnTo>
                    <a:pt x="129547" y="760975"/>
                  </a:lnTo>
                  <a:lnTo>
                    <a:pt x="140693" y="819878"/>
                  </a:lnTo>
                  <a:lnTo>
                    <a:pt x="151651" y="877491"/>
                  </a:lnTo>
                  <a:lnTo>
                    <a:pt x="162484" y="934244"/>
                  </a:lnTo>
                  <a:lnTo>
                    <a:pt x="171822" y="984779"/>
                  </a:lnTo>
                  <a:lnTo>
                    <a:pt x="180165" y="1031169"/>
                  </a:lnTo>
                  <a:lnTo>
                    <a:pt x="187843" y="1074796"/>
                  </a:lnTo>
                  <a:lnTo>
                    <a:pt x="195079" y="1115170"/>
                  </a:lnTo>
                  <a:lnTo>
                    <a:pt x="202019" y="1153374"/>
                  </a:lnTo>
                  <a:lnTo>
                    <a:pt x="208763" y="1190133"/>
                  </a:lnTo>
                  <a:lnTo>
                    <a:pt x="213964" y="1223105"/>
                  </a:lnTo>
                  <a:lnTo>
                    <a:pt x="218137" y="1253553"/>
                  </a:lnTo>
                  <a:lnTo>
                    <a:pt x="221625" y="1282319"/>
                  </a:lnTo>
                  <a:lnTo>
                    <a:pt x="227381" y="1327451"/>
                  </a:lnTo>
                  <a:lnTo>
                    <a:pt x="230826" y="1371219"/>
                  </a:lnTo>
                  <a:lnTo>
                    <a:pt x="229259" y="1385598"/>
                  </a:lnTo>
                  <a:lnTo>
                    <a:pt x="228600" y="138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2452"/>
          <p:cNvSpPr/>
          <p:nvPr>
            <p:custDataLst>
              <p:tags r:id="rId2"/>
            </p:custDataLst>
          </p:nvPr>
        </p:nvSpPr>
        <p:spPr>
          <a:xfrm>
            <a:off x="4045628" y="755650"/>
            <a:ext cx="110098" cy="1384301"/>
          </a:xfrm>
          <a:custGeom>
            <a:avLst/>
            <a:gdLst/>
            <a:ahLst/>
            <a:cxnLst/>
            <a:rect l="0" t="0" r="0" b="0"/>
            <a:pathLst>
              <a:path w="110098" h="1384301">
                <a:moveTo>
                  <a:pt x="24722" y="0"/>
                </a:moveTo>
                <a:lnTo>
                  <a:pt x="24722" y="0"/>
                </a:lnTo>
                <a:lnTo>
                  <a:pt x="17980" y="6742"/>
                </a:lnTo>
                <a:lnTo>
                  <a:pt x="7045" y="27790"/>
                </a:lnTo>
                <a:lnTo>
                  <a:pt x="1610" y="69852"/>
                </a:lnTo>
                <a:lnTo>
                  <a:pt x="339" y="115712"/>
                </a:lnTo>
                <a:lnTo>
                  <a:pt x="0" y="142758"/>
                </a:lnTo>
                <a:lnTo>
                  <a:pt x="480" y="175605"/>
                </a:lnTo>
                <a:lnTo>
                  <a:pt x="1505" y="212320"/>
                </a:lnTo>
                <a:lnTo>
                  <a:pt x="2893" y="251614"/>
                </a:lnTo>
                <a:lnTo>
                  <a:pt x="4525" y="294037"/>
                </a:lnTo>
                <a:lnTo>
                  <a:pt x="6319" y="338547"/>
                </a:lnTo>
                <a:lnTo>
                  <a:pt x="8220" y="384448"/>
                </a:lnTo>
                <a:lnTo>
                  <a:pt x="10898" y="432687"/>
                </a:lnTo>
                <a:lnTo>
                  <a:pt x="14095" y="482486"/>
                </a:lnTo>
                <a:lnTo>
                  <a:pt x="17638" y="533324"/>
                </a:lnTo>
                <a:lnTo>
                  <a:pt x="22821" y="584855"/>
                </a:lnTo>
                <a:lnTo>
                  <a:pt x="29099" y="636848"/>
                </a:lnTo>
                <a:lnTo>
                  <a:pt x="36107" y="689149"/>
                </a:lnTo>
                <a:lnTo>
                  <a:pt x="43600" y="740244"/>
                </a:lnTo>
                <a:lnTo>
                  <a:pt x="51418" y="790534"/>
                </a:lnTo>
                <a:lnTo>
                  <a:pt x="59453" y="840290"/>
                </a:lnTo>
                <a:lnTo>
                  <a:pt x="66926" y="888276"/>
                </a:lnTo>
                <a:lnTo>
                  <a:pt x="74025" y="935084"/>
                </a:lnTo>
                <a:lnTo>
                  <a:pt x="80874" y="981106"/>
                </a:lnTo>
                <a:lnTo>
                  <a:pt x="85440" y="1025899"/>
                </a:lnTo>
                <a:lnTo>
                  <a:pt x="88484" y="1069871"/>
                </a:lnTo>
                <a:lnTo>
                  <a:pt x="90514" y="1113298"/>
                </a:lnTo>
                <a:lnTo>
                  <a:pt x="92572" y="1152126"/>
                </a:lnTo>
                <a:lnTo>
                  <a:pt x="94650" y="1187890"/>
                </a:lnTo>
                <a:lnTo>
                  <a:pt x="96740" y="1221610"/>
                </a:lnTo>
                <a:lnTo>
                  <a:pt x="98840" y="1251145"/>
                </a:lnTo>
                <a:lnTo>
                  <a:pt x="100945" y="1277891"/>
                </a:lnTo>
                <a:lnTo>
                  <a:pt x="105165" y="1322896"/>
                </a:lnTo>
                <a:lnTo>
                  <a:pt x="110097" y="1364538"/>
                </a:lnTo>
                <a:lnTo>
                  <a:pt x="107272" y="138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2453"/>
          <p:cNvSpPr/>
          <p:nvPr>
            <p:custDataLst>
              <p:tags r:id="rId3"/>
            </p:custDataLst>
          </p:nvPr>
        </p:nvSpPr>
        <p:spPr>
          <a:xfrm>
            <a:off x="4859233" y="1295477"/>
            <a:ext cx="452896" cy="518278"/>
          </a:xfrm>
          <a:custGeom>
            <a:avLst/>
            <a:gdLst/>
            <a:ahLst/>
            <a:cxnLst/>
            <a:rect l="0" t="0" r="0" b="0"/>
            <a:pathLst>
              <a:path w="452896" h="518278">
                <a:moveTo>
                  <a:pt x="23917" y="6273"/>
                </a:moveTo>
                <a:lnTo>
                  <a:pt x="23917" y="6273"/>
                </a:lnTo>
                <a:lnTo>
                  <a:pt x="20546" y="2902"/>
                </a:lnTo>
                <a:lnTo>
                  <a:pt x="15128" y="1247"/>
                </a:lnTo>
                <a:lnTo>
                  <a:pt x="0" y="0"/>
                </a:lnTo>
                <a:lnTo>
                  <a:pt x="1058" y="3720"/>
                </a:lnTo>
                <a:lnTo>
                  <a:pt x="2327" y="6688"/>
                </a:lnTo>
                <a:lnTo>
                  <a:pt x="20969" y="20977"/>
                </a:lnTo>
                <a:lnTo>
                  <a:pt x="58948" y="38617"/>
                </a:lnTo>
                <a:lnTo>
                  <a:pt x="95460" y="50987"/>
                </a:lnTo>
                <a:lnTo>
                  <a:pt x="138264" y="64246"/>
                </a:lnTo>
                <a:lnTo>
                  <a:pt x="185509" y="79546"/>
                </a:lnTo>
                <a:lnTo>
                  <a:pt x="210668" y="87577"/>
                </a:lnTo>
                <a:lnTo>
                  <a:pt x="236612" y="95754"/>
                </a:lnTo>
                <a:lnTo>
                  <a:pt x="263080" y="104027"/>
                </a:lnTo>
                <a:lnTo>
                  <a:pt x="287781" y="111659"/>
                </a:lnTo>
                <a:lnTo>
                  <a:pt x="334042" y="125783"/>
                </a:lnTo>
                <a:lnTo>
                  <a:pt x="372476" y="139116"/>
                </a:lnTo>
                <a:lnTo>
                  <a:pt x="416237" y="156641"/>
                </a:lnTo>
                <a:lnTo>
                  <a:pt x="452895" y="175978"/>
                </a:lnTo>
                <a:lnTo>
                  <a:pt x="452424" y="177971"/>
                </a:lnTo>
                <a:lnTo>
                  <a:pt x="434422" y="198617"/>
                </a:lnTo>
                <a:lnTo>
                  <a:pt x="394204" y="232676"/>
                </a:lnTo>
                <a:lnTo>
                  <a:pt x="348748" y="264404"/>
                </a:lnTo>
                <a:lnTo>
                  <a:pt x="313631" y="290567"/>
                </a:lnTo>
                <a:lnTo>
                  <a:pt x="276856" y="320539"/>
                </a:lnTo>
                <a:lnTo>
                  <a:pt x="239346" y="352674"/>
                </a:lnTo>
                <a:lnTo>
                  <a:pt x="201507" y="385772"/>
                </a:lnTo>
                <a:lnTo>
                  <a:pt x="167287" y="415533"/>
                </a:lnTo>
                <a:lnTo>
                  <a:pt x="125899" y="456089"/>
                </a:lnTo>
                <a:lnTo>
                  <a:pt x="96743" y="497606"/>
                </a:lnTo>
                <a:lnTo>
                  <a:pt x="90180" y="512705"/>
                </a:lnTo>
                <a:lnTo>
                  <a:pt x="89964" y="515344"/>
                </a:lnTo>
                <a:lnTo>
                  <a:pt x="90527" y="517104"/>
                </a:lnTo>
                <a:lnTo>
                  <a:pt x="91607" y="518277"/>
                </a:lnTo>
                <a:lnTo>
                  <a:pt x="98451" y="517699"/>
                </a:lnTo>
                <a:lnTo>
                  <a:pt x="112817" y="5142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451"/>
          <p:cNvGrpSpPr/>
          <p:nvPr/>
        </p:nvGrpSpPr>
        <p:grpSpPr>
          <a:xfrm>
            <a:off x="5810250" y="1187450"/>
            <a:ext cx="1327151" cy="626148"/>
            <a:chOff x="5810250" y="1187450"/>
            <a:chExt cx="1327151" cy="626148"/>
          </a:xfrm>
        </p:grpSpPr>
        <p:sp>
          <p:nvSpPr>
            <p:cNvPr id="18" name="SMARTInkShape-2454"/>
            <p:cNvSpPr/>
            <p:nvPr>
              <p:custDataLst>
                <p:tags r:id="rId20"/>
              </p:custDataLst>
            </p:nvPr>
          </p:nvSpPr>
          <p:spPr>
            <a:xfrm>
              <a:off x="5855673" y="1187450"/>
              <a:ext cx="119678" cy="477330"/>
            </a:xfrm>
            <a:custGeom>
              <a:avLst/>
              <a:gdLst/>
              <a:ahLst/>
              <a:cxnLst/>
              <a:rect l="0" t="0" r="0" b="0"/>
              <a:pathLst>
                <a:path w="119678" h="477330">
                  <a:moveTo>
                    <a:pt x="43477" y="0"/>
                  </a:moveTo>
                  <a:lnTo>
                    <a:pt x="43477" y="0"/>
                  </a:lnTo>
                  <a:lnTo>
                    <a:pt x="40106" y="0"/>
                  </a:lnTo>
                  <a:lnTo>
                    <a:pt x="39113" y="705"/>
                  </a:lnTo>
                  <a:lnTo>
                    <a:pt x="38451" y="1881"/>
                  </a:lnTo>
                  <a:lnTo>
                    <a:pt x="32218" y="39232"/>
                  </a:lnTo>
                  <a:lnTo>
                    <a:pt x="27440" y="84061"/>
                  </a:lnTo>
                  <a:lnTo>
                    <a:pt x="21533" y="123438"/>
                  </a:lnTo>
                  <a:lnTo>
                    <a:pt x="16556" y="169161"/>
                  </a:lnTo>
                  <a:lnTo>
                    <a:pt x="13535" y="194619"/>
                  </a:lnTo>
                  <a:lnTo>
                    <a:pt x="10110" y="221468"/>
                  </a:lnTo>
                  <a:lnTo>
                    <a:pt x="6416" y="249245"/>
                  </a:lnTo>
                  <a:lnTo>
                    <a:pt x="3953" y="274819"/>
                  </a:lnTo>
                  <a:lnTo>
                    <a:pt x="1217" y="322049"/>
                  </a:lnTo>
                  <a:lnTo>
                    <a:pt x="0" y="364677"/>
                  </a:lnTo>
                  <a:lnTo>
                    <a:pt x="1576" y="402673"/>
                  </a:lnTo>
                  <a:lnTo>
                    <a:pt x="9332" y="433671"/>
                  </a:lnTo>
                  <a:lnTo>
                    <a:pt x="21716" y="455915"/>
                  </a:lnTo>
                  <a:lnTo>
                    <a:pt x="28969" y="464810"/>
                  </a:lnTo>
                  <a:lnTo>
                    <a:pt x="48318" y="474693"/>
                  </a:lnTo>
                  <a:lnTo>
                    <a:pt x="59404" y="477329"/>
                  </a:lnTo>
                  <a:lnTo>
                    <a:pt x="83011" y="470850"/>
                  </a:lnTo>
                  <a:lnTo>
                    <a:pt x="119677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55"/>
            <p:cNvSpPr/>
            <p:nvPr>
              <p:custDataLst>
                <p:tags r:id="rId21"/>
              </p:custDataLst>
            </p:nvPr>
          </p:nvSpPr>
          <p:spPr>
            <a:xfrm>
              <a:off x="5810250" y="14160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8020" y="31585"/>
                  </a:lnTo>
                  <a:lnTo>
                    <a:pt x="81314" y="26738"/>
                  </a:lnTo>
                  <a:lnTo>
                    <a:pt x="119631" y="19880"/>
                  </a:lnTo>
                  <a:lnTo>
                    <a:pt x="154534" y="1212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56"/>
            <p:cNvSpPr/>
            <p:nvPr>
              <p:custDataLst>
                <p:tags r:id="rId22"/>
              </p:custDataLst>
            </p:nvPr>
          </p:nvSpPr>
          <p:spPr>
            <a:xfrm>
              <a:off x="6052796" y="1642457"/>
              <a:ext cx="87655" cy="119189"/>
            </a:xfrm>
            <a:custGeom>
              <a:avLst/>
              <a:gdLst/>
              <a:ahLst/>
              <a:cxnLst/>
              <a:rect l="0" t="0" r="0" b="0"/>
              <a:pathLst>
                <a:path w="87655" h="119189">
                  <a:moveTo>
                    <a:pt x="30504" y="14893"/>
                  </a:moveTo>
                  <a:lnTo>
                    <a:pt x="30504" y="14893"/>
                  </a:lnTo>
                  <a:lnTo>
                    <a:pt x="30504" y="11522"/>
                  </a:lnTo>
                  <a:lnTo>
                    <a:pt x="29799" y="11940"/>
                  </a:lnTo>
                  <a:lnTo>
                    <a:pt x="27133" y="16168"/>
                  </a:lnTo>
                  <a:lnTo>
                    <a:pt x="19259" y="63578"/>
                  </a:lnTo>
                  <a:lnTo>
                    <a:pt x="9251" y="107913"/>
                  </a:lnTo>
                  <a:lnTo>
                    <a:pt x="5065" y="116208"/>
                  </a:lnTo>
                  <a:lnTo>
                    <a:pt x="2961" y="118419"/>
                  </a:lnTo>
                  <a:lnTo>
                    <a:pt x="1559" y="119188"/>
                  </a:lnTo>
                  <a:lnTo>
                    <a:pt x="623" y="118995"/>
                  </a:lnTo>
                  <a:lnTo>
                    <a:pt x="0" y="118161"/>
                  </a:lnTo>
                  <a:lnTo>
                    <a:pt x="11072" y="74544"/>
                  </a:lnTo>
                  <a:lnTo>
                    <a:pt x="19180" y="35782"/>
                  </a:lnTo>
                  <a:lnTo>
                    <a:pt x="27588" y="16886"/>
                  </a:lnTo>
                  <a:lnTo>
                    <a:pt x="37674" y="5195"/>
                  </a:lnTo>
                  <a:lnTo>
                    <a:pt x="46861" y="0"/>
                  </a:lnTo>
                  <a:lnTo>
                    <a:pt x="51286" y="25"/>
                  </a:lnTo>
                  <a:lnTo>
                    <a:pt x="59967" y="3817"/>
                  </a:lnTo>
                  <a:lnTo>
                    <a:pt x="62846" y="8214"/>
                  </a:lnTo>
                  <a:lnTo>
                    <a:pt x="73167" y="51591"/>
                  </a:lnTo>
                  <a:lnTo>
                    <a:pt x="87654" y="103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57"/>
            <p:cNvSpPr/>
            <p:nvPr>
              <p:custDataLst>
                <p:tags r:id="rId23"/>
              </p:custDataLst>
            </p:nvPr>
          </p:nvSpPr>
          <p:spPr>
            <a:xfrm>
              <a:off x="6222999" y="1695450"/>
              <a:ext cx="69852" cy="5762"/>
            </a:xfrm>
            <a:custGeom>
              <a:avLst/>
              <a:gdLst/>
              <a:ahLst/>
              <a:cxnLst/>
              <a:rect l="0" t="0" r="0" b="0"/>
              <a:pathLst>
                <a:path w="69852" h="5762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0845" y="5761"/>
                  </a:lnTo>
                  <a:lnTo>
                    <a:pt x="44846" y="5593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58"/>
            <p:cNvSpPr/>
            <p:nvPr>
              <p:custDataLst>
                <p:tags r:id="rId24"/>
              </p:custDataLst>
            </p:nvPr>
          </p:nvSpPr>
          <p:spPr>
            <a:xfrm>
              <a:off x="6369050" y="1628579"/>
              <a:ext cx="6351" cy="130372"/>
            </a:xfrm>
            <a:custGeom>
              <a:avLst/>
              <a:gdLst/>
              <a:ahLst/>
              <a:cxnLst/>
              <a:rect l="0" t="0" r="0" b="0"/>
              <a:pathLst>
                <a:path w="6351" h="130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8454"/>
                  </a:lnTo>
                  <a:lnTo>
                    <a:pt x="5762" y="52762"/>
                  </a:lnTo>
                  <a:lnTo>
                    <a:pt x="6234" y="97715"/>
                  </a:lnTo>
                  <a:lnTo>
                    <a:pt x="635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59"/>
            <p:cNvSpPr/>
            <p:nvPr>
              <p:custDataLst>
                <p:tags r:id="rId25"/>
              </p:custDataLst>
            </p:nvPr>
          </p:nvSpPr>
          <p:spPr>
            <a:xfrm>
              <a:off x="6572250" y="1727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60"/>
            <p:cNvSpPr/>
            <p:nvPr>
              <p:custDataLst>
                <p:tags r:id="rId26"/>
              </p:custDataLst>
            </p:nvPr>
          </p:nvSpPr>
          <p:spPr>
            <a:xfrm>
              <a:off x="6704240" y="1593850"/>
              <a:ext cx="153761" cy="177801"/>
            </a:xfrm>
            <a:custGeom>
              <a:avLst/>
              <a:gdLst/>
              <a:ahLst/>
              <a:cxnLst/>
              <a:rect l="0" t="0" r="0" b="0"/>
              <a:pathLst>
                <a:path w="153761" h="177801">
                  <a:moveTo>
                    <a:pt x="147410" y="0"/>
                  </a:moveTo>
                  <a:lnTo>
                    <a:pt x="147410" y="0"/>
                  </a:lnTo>
                  <a:lnTo>
                    <a:pt x="150780" y="3371"/>
                  </a:lnTo>
                  <a:lnTo>
                    <a:pt x="152436" y="8789"/>
                  </a:lnTo>
                  <a:lnTo>
                    <a:pt x="152466" y="18017"/>
                  </a:lnTo>
                  <a:lnTo>
                    <a:pt x="147105" y="43752"/>
                  </a:lnTo>
                  <a:lnTo>
                    <a:pt x="131327" y="77169"/>
                  </a:lnTo>
                  <a:lnTo>
                    <a:pt x="114392" y="98973"/>
                  </a:lnTo>
                  <a:lnTo>
                    <a:pt x="78282" y="124340"/>
                  </a:lnTo>
                  <a:lnTo>
                    <a:pt x="39673" y="141891"/>
                  </a:lnTo>
                  <a:lnTo>
                    <a:pt x="21680" y="143966"/>
                  </a:lnTo>
                  <a:lnTo>
                    <a:pt x="14907" y="142544"/>
                  </a:lnTo>
                  <a:lnTo>
                    <a:pt x="9686" y="138774"/>
                  </a:lnTo>
                  <a:lnTo>
                    <a:pt x="2003" y="127059"/>
                  </a:lnTo>
                  <a:lnTo>
                    <a:pt x="0" y="112445"/>
                  </a:lnTo>
                  <a:lnTo>
                    <a:pt x="453" y="104596"/>
                  </a:lnTo>
                  <a:lnTo>
                    <a:pt x="6602" y="92113"/>
                  </a:lnTo>
                  <a:lnTo>
                    <a:pt x="11204" y="86809"/>
                  </a:lnTo>
                  <a:lnTo>
                    <a:pt x="25726" y="79033"/>
                  </a:lnTo>
                  <a:lnTo>
                    <a:pt x="34537" y="75972"/>
                  </a:lnTo>
                  <a:lnTo>
                    <a:pt x="53735" y="76334"/>
                  </a:lnTo>
                  <a:lnTo>
                    <a:pt x="73321" y="82609"/>
                  </a:lnTo>
                  <a:lnTo>
                    <a:pt x="117497" y="117539"/>
                  </a:lnTo>
                  <a:lnTo>
                    <a:pt x="144402" y="145436"/>
                  </a:lnTo>
                  <a:lnTo>
                    <a:pt x="151911" y="167566"/>
                  </a:lnTo>
                  <a:lnTo>
                    <a:pt x="15376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61"/>
            <p:cNvSpPr/>
            <p:nvPr>
              <p:custDataLst>
                <p:tags r:id="rId27"/>
              </p:custDataLst>
            </p:nvPr>
          </p:nvSpPr>
          <p:spPr>
            <a:xfrm>
              <a:off x="6921500" y="1585679"/>
              <a:ext cx="62978" cy="205022"/>
            </a:xfrm>
            <a:custGeom>
              <a:avLst/>
              <a:gdLst/>
              <a:ahLst/>
              <a:cxnLst/>
              <a:rect l="0" t="0" r="0" b="0"/>
              <a:pathLst>
                <a:path w="62978" h="205022">
                  <a:moveTo>
                    <a:pt x="50800" y="8171"/>
                  </a:moveTo>
                  <a:lnTo>
                    <a:pt x="50800" y="8171"/>
                  </a:lnTo>
                  <a:lnTo>
                    <a:pt x="59527" y="148"/>
                  </a:lnTo>
                  <a:lnTo>
                    <a:pt x="60851" y="0"/>
                  </a:lnTo>
                  <a:lnTo>
                    <a:pt x="61734" y="607"/>
                  </a:lnTo>
                  <a:lnTo>
                    <a:pt x="62977" y="14945"/>
                  </a:lnTo>
                  <a:lnTo>
                    <a:pt x="53257" y="60283"/>
                  </a:lnTo>
                  <a:lnTo>
                    <a:pt x="41101" y="103026"/>
                  </a:lnTo>
                  <a:lnTo>
                    <a:pt x="24408" y="149714"/>
                  </a:lnTo>
                  <a:lnTo>
                    <a:pt x="0" y="2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62"/>
            <p:cNvSpPr/>
            <p:nvPr>
              <p:custDataLst>
                <p:tags r:id="rId28"/>
              </p:custDataLst>
            </p:nvPr>
          </p:nvSpPr>
          <p:spPr>
            <a:xfrm>
              <a:off x="7010400" y="1715088"/>
              <a:ext cx="127001" cy="98510"/>
            </a:xfrm>
            <a:custGeom>
              <a:avLst/>
              <a:gdLst/>
              <a:ahLst/>
              <a:cxnLst/>
              <a:rect l="0" t="0" r="0" b="0"/>
              <a:pathLst>
                <a:path w="127001" h="98510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1550" y="0"/>
                  </a:lnTo>
                  <a:lnTo>
                    <a:pt x="49195" y="169"/>
                  </a:lnTo>
                  <a:lnTo>
                    <a:pt x="56671" y="2806"/>
                  </a:lnTo>
                  <a:lnTo>
                    <a:pt x="58242" y="6613"/>
                  </a:lnTo>
                  <a:lnTo>
                    <a:pt x="58106" y="18370"/>
                  </a:lnTo>
                  <a:lnTo>
                    <a:pt x="50691" y="37485"/>
                  </a:lnTo>
                  <a:lnTo>
                    <a:pt x="22461" y="82652"/>
                  </a:lnTo>
                  <a:lnTo>
                    <a:pt x="14125" y="98315"/>
                  </a:lnTo>
                  <a:lnTo>
                    <a:pt x="15766" y="98509"/>
                  </a:lnTo>
                  <a:lnTo>
                    <a:pt x="60140" y="86160"/>
                  </a:lnTo>
                  <a:lnTo>
                    <a:pt x="103445" y="74324"/>
                  </a:lnTo>
                  <a:lnTo>
                    <a:pt x="127000" y="6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52"/>
          <p:cNvGrpSpPr/>
          <p:nvPr/>
        </p:nvGrpSpPr>
        <p:grpSpPr>
          <a:xfrm>
            <a:off x="7740650" y="1384300"/>
            <a:ext cx="793751" cy="514351"/>
            <a:chOff x="7740650" y="1384300"/>
            <a:chExt cx="793751" cy="514351"/>
          </a:xfrm>
        </p:grpSpPr>
        <p:sp>
          <p:nvSpPr>
            <p:cNvPr id="28" name="SMARTInkShape-2463"/>
            <p:cNvSpPr/>
            <p:nvPr>
              <p:custDataLst>
                <p:tags r:id="rId18"/>
              </p:custDataLst>
            </p:nvPr>
          </p:nvSpPr>
          <p:spPr>
            <a:xfrm>
              <a:off x="7740650" y="18288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14563" y="47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64"/>
            <p:cNvSpPr/>
            <p:nvPr>
              <p:custDataLst>
                <p:tags r:id="rId19"/>
              </p:custDataLst>
            </p:nvPr>
          </p:nvSpPr>
          <p:spPr>
            <a:xfrm>
              <a:off x="8006967" y="1384300"/>
              <a:ext cx="527434" cy="392136"/>
            </a:xfrm>
            <a:custGeom>
              <a:avLst/>
              <a:gdLst/>
              <a:ahLst/>
              <a:cxnLst/>
              <a:rect l="0" t="0" r="0" b="0"/>
              <a:pathLst>
                <a:path w="527434" h="392136">
                  <a:moveTo>
                    <a:pt x="76583" y="0"/>
                  </a:moveTo>
                  <a:lnTo>
                    <a:pt x="76583" y="0"/>
                  </a:lnTo>
                  <a:lnTo>
                    <a:pt x="76583" y="6742"/>
                  </a:lnTo>
                  <a:lnTo>
                    <a:pt x="64650" y="53979"/>
                  </a:lnTo>
                  <a:lnTo>
                    <a:pt x="59990" y="88902"/>
                  </a:lnTo>
                  <a:lnTo>
                    <a:pt x="55568" y="132645"/>
                  </a:lnTo>
                  <a:lnTo>
                    <a:pt x="54811" y="156163"/>
                  </a:lnTo>
                  <a:lnTo>
                    <a:pt x="55013" y="180309"/>
                  </a:lnTo>
                  <a:lnTo>
                    <a:pt x="55852" y="204873"/>
                  </a:lnTo>
                  <a:lnTo>
                    <a:pt x="58668" y="250980"/>
                  </a:lnTo>
                  <a:lnTo>
                    <a:pt x="62976" y="293580"/>
                  </a:lnTo>
                  <a:lnTo>
                    <a:pt x="69595" y="331328"/>
                  </a:lnTo>
                  <a:lnTo>
                    <a:pt x="81254" y="370829"/>
                  </a:lnTo>
                  <a:lnTo>
                    <a:pt x="91360" y="385417"/>
                  </a:lnTo>
                  <a:lnTo>
                    <a:pt x="97017" y="390295"/>
                  </a:lnTo>
                  <a:lnTo>
                    <a:pt x="100788" y="392135"/>
                  </a:lnTo>
                  <a:lnTo>
                    <a:pt x="103303" y="391951"/>
                  </a:lnTo>
                  <a:lnTo>
                    <a:pt x="104980" y="390417"/>
                  </a:lnTo>
                  <a:lnTo>
                    <a:pt x="107339" y="374775"/>
                  </a:lnTo>
                  <a:lnTo>
                    <a:pt x="97926" y="338782"/>
                  </a:lnTo>
                  <a:lnTo>
                    <a:pt x="78360" y="295740"/>
                  </a:lnTo>
                  <a:lnTo>
                    <a:pt x="54688" y="255079"/>
                  </a:lnTo>
                  <a:lnTo>
                    <a:pt x="19894" y="209483"/>
                  </a:lnTo>
                  <a:lnTo>
                    <a:pt x="867" y="185783"/>
                  </a:lnTo>
                  <a:lnTo>
                    <a:pt x="0" y="181711"/>
                  </a:lnTo>
                  <a:lnTo>
                    <a:pt x="833" y="177585"/>
                  </a:lnTo>
                  <a:lnTo>
                    <a:pt x="2800" y="173423"/>
                  </a:lnTo>
                  <a:lnTo>
                    <a:pt x="10630" y="166918"/>
                  </a:lnTo>
                  <a:lnTo>
                    <a:pt x="49840" y="148981"/>
                  </a:lnTo>
                  <a:lnTo>
                    <a:pt x="96622" y="122562"/>
                  </a:lnTo>
                  <a:lnTo>
                    <a:pt x="134026" y="97698"/>
                  </a:lnTo>
                  <a:lnTo>
                    <a:pt x="177850" y="73705"/>
                  </a:lnTo>
                  <a:lnTo>
                    <a:pt x="194860" y="63152"/>
                  </a:lnTo>
                  <a:lnTo>
                    <a:pt x="197767" y="62563"/>
                  </a:lnTo>
                  <a:lnTo>
                    <a:pt x="199706" y="63581"/>
                  </a:lnTo>
                  <a:lnTo>
                    <a:pt x="200998" y="65671"/>
                  </a:lnTo>
                  <a:lnTo>
                    <a:pt x="202367" y="111697"/>
                  </a:lnTo>
                  <a:lnTo>
                    <a:pt x="199985" y="150303"/>
                  </a:lnTo>
                  <a:lnTo>
                    <a:pt x="196574" y="197094"/>
                  </a:lnTo>
                  <a:lnTo>
                    <a:pt x="194677" y="222412"/>
                  </a:lnTo>
                  <a:lnTo>
                    <a:pt x="190688" y="269359"/>
                  </a:lnTo>
                  <a:lnTo>
                    <a:pt x="187268" y="310921"/>
                  </a:lnTo>
                  <a:lnTo>
                    <a:pt x="185343" y="354591"/>
                  </a:lnTo>
                  <a:lnTo>
                    <a:pt x="184693" y="371811"/>
                  </a:lnTo>
                  <a:lnTo>
                    <a:pt x="185965" y="342004"/>
                  </a:lnTo>
                  <a:lnTo>
                    <a:pt x="193972" y="304848"/>
                  </a:lnTo>
                  <a:lnTo>
                    <a:pt x="202178" y="258161"/>
                  </a:lnTo>
                  <a:lnTo>
                    <a:pt x="203351" y="255363"/>
                  </a:lnTo>
                  <a:lnTo>
                    <a:pt x="204840" y="254203"/>
                  </a:lnTo>
                  <a:lnTo>
                    <a:pt x="206537" y="254135"/>
                  </a:lnTo>
                  <a:lnTo>
                    <a:pt x="210306" y="261586"/>
                  </a:lnTo>
                  <a:lnTo>
                    <a:pt x="221270" y="302402"/>
                  </a:lnTo>
                  <a:lnTo>
                    <a:pt x="232656" y="331449"/>
                  </a:lnTo>
                  <a:lnTo>
                    <a:pt x="243315" y="346983"/>
                  </a:lnTo>
                  <a:lnTo>
                    <a:pt x="264587" y="364257"/>
                  </a:lnTo>
                  <a:lnTo>
                    <a:pt x="280555" y="368149"/>
                  </a:lnTo>
                  <a:lnTo>
                    <a:pt x="288765" y="368200"/>
                  </a:lnTo>
                  <a:lnTo>
                    <a:pt x="305412" y="362611"/>
                  </a:lnTo>
                  <a:lnTo>
                    <a:pt x="335724" y="341776"/>
                  </a:lnTo>
                  <a:lnTo>
                    <a:pt x="345332" y="322175"/>
                  </a:lnTo>
                  <a:lnTo>
                    <a:pt x="350544" y="298411"/>
                  </a:lnTo>
                  <a:lnTo>
                    <a:pt x="350508" y="276090"/>
                  </a:lnTo>
                  <a:lnTo>
                    <a:pt x="346259" y="260055"/>
                  </a:lnTo>
                  <a:lnTo>
                    <a:pt x="343150" y="253803"/>
                  </a:lnTo>
                  <a:lnTo>
                    <a:pt x="338961" y="250341"/>
                  </a:lnTo>
                  <a:lnTo>
                    <a:pt x="334052" y="248738"/>
                  </a:lnTo>
                  <a:lnTo>
                    <a:pt x="328661" y="248375"/>
                  </a:lnTo>
                  <a:lnTo>
                    <a:pt x="322952" y="250956"/>
                  </a:lnTo>
                  <a:lnTo>
                    <a:pt x="310963" y="261349"/>
                  </a:lnTo>
                  <a:lnTo>
                    <a:pt x="304224" y="277257"/>
                  </a:lnTo>
                  <a:lnTo>
                    <a:pt x="301934" y="296086"/>
                  </a:lnTo>
                  <a:lnTo>
                    <a:pt x="303268" y="316214"/>
                  </a:lnTo>
                  <a:lnTo>
                    <a:pt x="311858" y="333156"/>
                  </a:lnTo>
                  <a:lnTo>
                    <a:pt x="318099" y="340638"/>
                  </a:lnTo>
                  <a:lnTo>
                    <a:pt x="338205" y="350831"/>
                  </a:lnTo>
                  <a:lnTo>
                    <a:pt x="362193" y="355597"/>
                  </a:lnTo>
                  <a:lnTo>
                    <a:pt x="395530" y="350347"/>
                  </a:lnTo>
                  <a:lnTo>
                    <a:pt x="426340" y="339148"/>
                  </a:lnTo>
                  <a:lnTo>
                    <a:pt x="448091" y="323444"/>
                  </a:lnTo>
                  <a:lnTo>
                    <a:pt x="458925" y="311657"/>
                  </a:lnTo>
                  <a:lnTo>
                    <a:pt x="460594" y="310782"/>
                  </a:lnTo>
                  <a:lnTo>
                    <a:pt x="461707" y="310905"/>
                  </a:lnTo>
                  <a:lnTo>
                    <a:pt x="459902" y="324561"/>
                  </a:lnTo>
                  <a:lnTo>
                    <a:pt x="434643" y="370851"/>
                  </a:lnTo>
                  <a:lnTo>
                    <a:pt x="421139" y="391369"/>
                  </a:lnTo>
                  <a:lnTo>
                    <a:pt x="420587" y="390029"/>
                  </a:lnTo>
                  <a:lnTo>
                    <a:pt x="419974" y="382896"/>
                  </a:lnTo>
                  <a:lnTo>
                    <a:pt x="433362" y="337436"/>
                  </a:lnTo>
                  <a:lnTo>
                    <a:pt x="447115" y="294949"/>
                  </a:lnTo>
                  <a:lnTo>
                    <a:pt x="462713" y="256020"/>
                  </a:lnTo>
                  <a:lnTo>
                    <a:pt x="467353" y="246880"/>
                  </a:lnTo>
                  <a:lnTo>
                    <a:pt x="472563" y="240787"/>
                  </a:lnTo>
                  <a:lnTo>
                    <a:pt x="483996" y="234016"/>
                  </a:lnTo>
                  <a:lnTo>
                    <a:pt x="490009" y="236444"/>
                  </a:lnTo>
                  <a:lnTo>
                    <a:pt x="502333" y="250431"/>
                  </a:lnTo>
                  <a:lnTo>
                    <a:pt x="517800" y="288847"/>
                  </a:lnTo>
                  <a:lnTo>
                    <a:pt x="524579" y="329236"/>
                  </a:lnTo>
                  <a:lnTo>
                    <a:pt x="526869" y="372212"/>
                  </a:lnTo>
                  <a:lnTo>
                    <a:pt x="527433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53"/>
          <p:cNvGrpSpPr/>
          <p:nvPr/>
        </p:nvGrpSpPr>
        <p:grpSpPr>
          <a:xfrm>
            <a:off x="9145165" y="1425847"/>
            <a:ext cx="830686" cy="495931"/>
            <a:chOff x="9145165" y="1425847"/>
            <a:chExt cx="830686" cy="495931"/>
          </a:xfrm>
        </p:grpSpPr>
        <p:sp>
          <p:nvSpPr>
            <p:cNvPr id="31" name="SMARTInkShape-2465"/>
            <p:cNvSpPr/>
            <p:nvPr>
              <p:custDataLst>
                <p:tags r:id="rId14"/>
              </p:custDataLst>
            </p:nvPr>
          </p:nvSpPr>
          <p:spPr>
            <a:xfrm>
              <a:off x="9145165" y="1425847"/>
              <a:ext cx="370819" cy="495931"/>
            </a:xfrm>
            <a:custGeom>
              <a:avLst/>
              <a:gdLst/>
              <a:ahLst/>
              <a:cxnLst/>
              <a:rect l="0" t="0" r="0" b="0"/>
              <a:pathLst>
                <a:path w="370819" h="495931">
                  <a:moveTo>
                    <a:pt x="43285" y="117203"/>
                  </a:moveTo>
                  <a:lnTo>
                    <a:pt x="43285" y="117203"/>
                  </a:lnTo>
                  <a:lnTo>
                    <a:pt x="33172" y="113832"/>
                  </a:lnTo>
                  <a:lnTo>
                    <a:pt x="26326" y="108414"/>
                  </a:lnTo>
                  <a:lnTo>
                    <a:pt x="23512" y="104994"/>
                  </a:lnTo>
                  <a:lnTo>
                    <a:pt x="20931" y="104124"/>
                  </a:lnTo>
                  <a:lnTo>
                    <a:pt x="18505" y="104956"/>
                  </a:lnTo>
                  <a:lnTo>
                    <a:pt x="16181" y="106922"/>
                  </a:lnTo>
                  <a:lnTo>
                    <a:pt x="13599" y="116632"/>
                  </a:lnTo>
                  <a:lnTo>
                    <a:pt x="11943" y="159345"/>
                  </a:lnTo>
                  <a:lnTo>
                    <a:pt x="13598" y="193553"/>
                  </a:lnTo>
                  <a:lnTo>
                    <a:pt x="15980" y="230864"/>
                  </a:lnTo>
                  <a:lnTo>
                    <a:pt x="17038" y="266262"/>
                  </a:lnTo>
                  <a:lnTo>
                    <a:pt x="15627" y="298927"/>
                  </a:lnTo>
                  <a:lnTo>
                    <a:pt x="12747" y="339440"/>
                  </a:lnTo>
                  <a:lnTo>
                    <a:pt x="11368" y="357086"/>
                  </a:lnTo>
                  <a:lnTo>
                    <a:pt x="8403" y="364929"/>
                  </a:lnTo>
                  <a:lnTo>
                    <a:pt x="6625" y="364198"/>
                  </a:lnTo>
                  <a:lnTo>
                    <a:pt x="2767" y="355860"/>
                  </a:lnTo>
                  <a:lnTo>
                    <a:pt x="0" y="328557"/>
                  </a:lnTo>
                  <a:lnTo>
                    <a:pt x="3116" y="294394"/>
                  </a:lnTo>
                  <a:lnTo>
                    <a:pt x="9910" y="247460"/>
                  </a:lnTo>
                  <a:lnTo>
                    <a:pt x="14685" y="218152"/>
                  </a:lnTo>
                  <a:lnTo>
                    <a:pt x="19985" y="186619"/>
                  </a:lnTo>
                  <a:lnTo>
                    <a:pt x="27752" y="155719"/>
                  </a:lnTo>
                  <a:lnTo>
                    <a:pt x="37162" y="125241"/>
                  </a:lnTo>
                  <a:lnTo>
                    <a:pt x="47669" y="95045"/>
                  </a:lnTo>
                  <a:lnTo>
                    <a:pt x="66870" y="50205"/>
                  </a:lnTo>
                  <a:lnTo>
                    <a:pt x="84811" y="19693"/>
                  </a:lnTo>
                  <a:lnTo>
                    <a:pt x="102193" y="3780"/>
                  </a:lnTo>
                  <a:lnTo>
                    <a:pt x="109368" y="665"/>
                  </a:lnTo>
                  <a:lnTo>
                    <a:pt x="115563" y="0"/>
                  </a:lnTo>
                  <a:lnTo>
                    <a:pt x="121104" y="968"/>
                  </a:lnTo>
                  <a:lnTo>
                    <a:pt x="124797" y="5846"/>
                  </a:lnTo>
                  <a:lnTo>
                    <a:pt x="128901" y="22556"/>
                  </a:lnTo>
                  <a:lnTo>
                    <a:pt x="127840" y="59134"/>
                  </a:lnTo>
                  <a:lnTo>
                    <a:pt x="109575" y="104623"/>
                  </a:lnTo>
                  <a:lnTo>
                    <a:pt x="81820" y="143736"/>
                  </a:lnTo>
                  <a:lnTo>
                    <a:pt x="54624" y="167555"/>
                  </a:lnTo>
                  <a:lnTo>
                    <a:pt x="39151" y="174859"/>
                  </a:lnTo>
                  <a:lnTo>
                    <a:pt x="32063" y="176807"/>
                  </a:lnTo>
                  <a:lnTo>
                    <a:pt x="25925" y="176695"/>
                  </a:lnTo>
                  <a:lnTo>
                    <a:pt x="8195" y="169426"/>
                  </a:lnTo>
                  <a:lnTo>
                    <a:pt x="7897" y="169658"/>
                  </a:lnTo>
                  <a:lnTo>
                    <a:pt x="35770" y="212853"/>
                  </a:lnTo>
                  <a:lnTo>
                    <a:pt x="72244" y="253167"/>
                  </a:lnTo>
                  <a:lnTo>
                    <a:pt x="111537" y="289457"/>
                  </a:lnTo>
                  <a:lnTo>
                    <a:pt x="138062" y="304178"/>
                  </a:lnTo>
                  <a:lnTo>
                    <a:pt x="154553" y="308959"/>
                  </a:lnTo>
                  <a:lnTo>
                    <a:pt x="168937" y="308731"/>
                  </a:lnTo>
                  <a:lnTo>
                    <a:pt x="180505" y="304397"/>
                  </a:lnTo>
                  <a:lnTo>
                    <a:pt x="202799" y="286746"/>
                  </a:lnTo>
                  <a:lnTo>
                    <a:pt x="214568" y="265667"/>
                  </a:lnTo>
                  <a:lnTo>
                    <a:pt x="219154" y="241547"/>
                  </a:lnTo>
                  <a:lnTo>
                    <a:pt x="216464" y="228676"/>
                  </a:lnTo>
                  <a:lnTo>
                    <a:pt x="213771" y="223268"/>
                  </a:lnTo>
                  <a:lnTo>
                    <a:pt x="210564" y="220369"/>
                  </a:lnTo>
                  <a:lnTo>
                    <a:pt x="207015" y="219141"/>
                  </a:lnTo>
                  <a:lnTo>
                    <a:pt x="203239" y="219029"/>
                  </a:lnTo>
                  <a:lnTo>
                    <a:pt x="199310" y="221776"/>
                  </a:lnTo>
                  <a:lnTo>
                    <a:pt x="191181" y="232354"/>
                  </a:lnTo>
                  <a:lnTo>
                    <a:pt x="182042" y="254176"/>
                  </a:lnTo>
                  <a:lnTo>
                    <a:pt x="178236" y="278516"/>
                  </a:lnTo>
                  <a:lnTo>
                    <a:pt x="183851" y="303602"/>
                  </a:lnTo>
                  <a:lnTo>
                    <a:pt x="188500" y="309908"/>
                  </a:lnTo>
                  <a:lnTo>
                    <a:pt x="201193" y="318796"/>
                  </a:lnTo>
                  <a:lnTo>
                    <a:pt x="227577" y="327766"/>
                  </a:lnTo>
                  <a:lnTo>
                    <a:pt x="261108" y="324780"/>
                  </a:lnTo>
                  <a:lnTo>
                    <a:pt x="281676" y="314822"/>
                  </a:lnTo>
                  <a:lnTo>
                    <a:pt x="314506" y="285434"/>
                  </a:lnTo>
                  <a:lnTo>
                    <a:pt x="334892" y="240771"/>
                  </a:lnTo>
                  <a:lnTo>
                    <a:pt x="340834" y="216461"/>
                  </a:lnTo>
                  <a:lnTo>
                    <a:pt x="336188" y="251529"/>
                  </a:lnTo>
                  <a:lnTo>
                    <a:pt x="340613" y="296450"/>
                  </a:lnTo>
                  <a:lnTo>
                    <a:pt x="347674" y="334237"/>
                  </a:lnTo>
                  <a:lnTo>
                    <a:pt x="361134" y="376399"/>
                  </a:lnTo>
                  <a:lnTo>
                    <a:pt x="369512" y="419466"/>
                  </a:lnTo>
                  <a:lnTo>
                    <a:pt x="370818" y="466657"/>
                  </a:lnTo>
                  <a:lnTo>
                    <a:pt x="369591" y="475056"/>
                  </a:lnTo>
                  <a:lnTo>
                    <a:pt x="362583" y="488151"/>
                  </a:lnTo>
                  <a:lnTo>
                    <a:pt x="357750" y="493618"/>
                  </a:lnTo>
                  <a:lnTo>
                    <a:pt x="353117" y="495852"/>
                  </a:lnTo>
                  <a:lnTo>
                    <a:pt x="348618" y="495930"/>
                  </a:lnTo>
                  <a:lnTo>
                    <a:pt x="344207" y="494571"/>
                  </a:lnTo>
                  <a:lnTo>
                    <a:pt x="316335" y="472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66"/>
            <p:cNvSpPr/>
            <p:nvPr>
              <p:custDataLst>
                <p:tags r:id="rId15"/>
              </p:custDataLst>
            </p:nvPr>
          </p:nvSpPr>
          <p:spPr>
            <a:xfrm>
              <a:off x="9518650" y="15240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67"/>
            <p:cNvSpPr/>
            <p:nvPr>
              <p:custDataLst>
                <p:tags r:id="rId16"/>
              </p:custDataLst>
            </p:nvPr>
          </p:nvSpPr>
          <p:spPr>
            <a:xfrm>
              <a:off x="9588500" y="1452606"/>
              <a:ext cx="387351" cy="291571"/>
            </a:xfrm>
            <a:custGeom>
              <a:avLst/>
              <a:gdLst/>
              <a:ahLst/>
              <a:cxnLst/>
              <a:rect l="0" t="0" r="0" b="0"/>
              <a:pathLst>
                <a:path w="387351" h="291571">
                  <a:moveTo>
                    <a:pt x="0" y="204744"/>
                  </a:moveTo>
                  <a:lnTo>
                    <a:pt x="0" y="204744"/>
                  </a:lnTo>
                  <a:lnTo>
                    <a:pt x="0" y="208115"/>
                  </a:lnTo>
                  <a:lnTo>
                    <a:pt x="1881" y="211651"/>
                  </a:lnTo>
                  <a:lnTo>
                    <a:pt x="3370" y="213582"/>
                  </a:lnTo>
                  <a:lnTo>
                    <a:pt x="5775" y="214164"/>
                  </a:lnTo>
                  <a:lnTo>
                    <a:pt x="12209" y="212929"/>
                  </a:lnTo>
                  <a:lnTo>
                    <a:pt x="23764" y="204896"/>
                  </a:lnTo>
                  <a:lnTo>
                    <a:pt x="30083" y="191876"/>
                  </a:lnTo>
                  <a:lnTo>
                    <a:pt x="33831" y="177153"/>
                  </a:lnTo>
                  <a:lnTo>
                    <a:pt x="33145" y="168257"/>
                  </a:lnTo>
                  <a:lnTo>
                    <a:pt x="31974" y="167719"/>
                  </a:lnTo>
                  <a:lnTo>
                    <a:pt x="30487" y="169478"/>
                  </a:lnTo>
                  <a:lnTo>
                    <a:pt x="23034" y="190879"/>
                  </a:lnTo>
                  <a:lnTo>
                    <a:pt x="16178" y="227353"/>
                  </a:lnTo>
                  <a:lnTo>
                    <a:pt x="17303" y="247718"/>
                  </a:lnTo>
                  <a:lnTo>
                    <a:pt x="23918" y="264766"/>
                  </a:lnTo>
                  <a:lnTo>
                    <a:pt x="28646" y="272275"/>
                  </a:lnTo>
                  <a:lnTo>
                    <a:pt x="43305" y="282500"/>
                  </a:lnTo>
                  <a:lnTo>
                    <a:pt x="52153" y="286215"/>
                  </a:lnTo>
                  <a:lnTo>
                    <a:pt x="71392" y="286579"/>
                  </a:lnTo>
                  <a:lnTo>
                    <a:pt x="102057" y="276969"/>
                  </a:lnTo>
                  <a:lnTo>
                    <a:pt x="122264" y="265066"/>
                  </a:lnTo>
                  <a:lnTo>
                    <a:pt x="148802" y="237826"/>
                  </a:lnTo>
                  <a:lnTo>
                    <a:pt x="175207" y="194816"/>
                  </a:lnTo>
                  <a:lnTo>
                    <a:pt x="187781" y="171765"/>
                  </a:lnTo>
                  <a:lnTo>
                    <a:pt x="185076" y="179310"/>
                  </a:lnTo>
                  <a:lnTo>
                    <a:pt x="183565" y="194287"/>
                  </a:lnTo>
                  <a:lnTo>
                    <a:pt x="178698" y="203227"/>
                  </a:lnTo>
                  <a:lnTo>
                    <a:pt x="178399" y="203027"/>
                  </a:lnTo>
                  <a:lnTo>
                    <a:pt x="178065" y="200924"/>
                  </a:lnTo>
                  <a:lnTo>
                    <a:pt x="173489" y="193119"/>
                  </a:lnTo>
                  <a:lnTo>
                    <a:pt x="172356" y="186407"/>
                  </a:lnTo>
                  <a:lnTo>
                    <a:pt x="170644" y="183347"/>
                  </a:lnTo>
                  <a:lnTo>
                    <a:pt x="164977" y="178066"/>
                  </a:lnTo>
                  <a:lnTo>
                    <a:pt x="155873" y="175248"/>
                  </a:lnTo>
                  <a:lnTo>
                    <a:pt x="150482" y="174497"/>
                  </a:lnTo>
                  <a:lnTo>
                    <a:pt x="140729" y="177425"/>
                  </a:lnTo>
                  <a:lnTo>
                    <a:pt x="130985" y="184841"/>
                  </a:lnTo>
                  <a:lnTo>
                    <a:pt x="119599" y="197544"/>
                  </a:lnTo>
                  <a:lnTo>
                    <a:pt x="108031" y="227305"/>
                  </a:lnTo>
                  <a:lnTo>
                    <a:pt x="106876" y="256192"/>
                  </a:lnTo>
                  <a:lnTo>
                    <a:pt x="114998" y="272060"/>
                  </a:lnTo>
                  <a:lnTo>
                    <a:pt x="121116" y="279255"/>
                  </a:lnTo>
                  <a:lnTo>
                    <a:pt x="137320" y="287249"/>
                  </a:lnTo>
                  <a:lnTo>
                    <a:pt x="146579" y="289380"/>
                  </a:lnTo>
                  <a:lnTo>
                    <a:pt x="179839" y="285638"/>
                  </a:lnTo>
                  <a:lnTo>
                    <a:pt x="213133" y="268851"/>
                  </a:lnTo>
                  <a:lnTo>
                    <a:pt x="248712" y="235890"/>
                  </a:lnTo>
                  <a:lnTo>
                    <a:pt x="271640" y="201418"/>
                  </a:lnTo>
                  <a:lnTo>
                    <a:pt x="293590" y="157405"/>
                  </a:lnTo>
                  <a:lnTo>
                    <a:pt x="304382" y="130851"/>
                  </a:lnTo>
                  <a:lnTo>
                    <a:pt x="315105" y="102565"/>
                  </a:lnTo>
                  <a:lnTo>
                    <a:pt x="330781" y="59848"/>
                  </a:lnTo>
                  <a:lnTo>
                    <a:pt x="343778" y="19525"/>
                  </a:lnTo>
                  <a:lnTo>
                    <a:pt x="346112" y="6008"/>
                  </a:lnTo>
                  <a:lnTo>
                    <a:pt x="345747" y="2403"/>
                  </a:lnTo>
                  <a:lnTo>
                    <a:pt x="344798" y="0"/>
                  </a:lnTo>
                  <a:lnTo>
                    <a:pt x="342050" y="1926"/>
                  </a:lnTo>
                  <a:lnTo>
                    <a:pt x="333349" y="13473"/>
                  </a:lnTo>
                  <a:lnTo>
                    <a:pt x="319923" y="53291"/>
                  </a:lnTo>
                  <a:lnTo>
                    <a:pt x="309404" y="92982"/>
                  </a:lnTo>
                  <a:lnTo>
                    <a:pt x="299792" y="137433"/>
                  </a:lnTo>
                  <a:lnTo>
                    <a:pt x="295518" y="180707"/>
                  </a:lnTo>
                  <a:lnTo>
                    <a:pt x="299264" y="217815"/>
                  </a:lnTo>
                  <a:lnTo>
                    <a:pt x="308690" y="248653"/>
                  </a:lnTo>
                  <a:lnTo>
                    <a:pt x="322286" y="271767"/>
                  </a:lnTo>
                  <a:lnTo>
                    <a:pt x="339617" y="285802"/>
                  </a:lnTo>
                  <a:lnTo>
                    <a:pt x="349178" y="290533"/>
                  </a:lnTo>
                  <a:lnTo>
                    <a:pt x="357668" y="291570"/>
                  </a:lnTo>
                  <a:lnTo>
                    <a:pt x="387350" y="28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68"/>
            <p:cNvSpPr/>
            <p:nvPr>
              <p:custDataLst>
                <p:tags r:id="rId17"/>
              </p:custDataLst>
            </p:nvPr>
          </p:nvSpPr>
          <p:spPr>
            <a:xfrm>
              <a:off x="9851499" y="1568450"/>
              <a:ext cx="111652" cy="16072"/>
            </a:xfrm>
            <a:custGeom>
              <a:avLst/>
              <a:gdLst/>
              <a:ahLst/>
              <a:cxnLst/>
              <a:rect l="0" t="0" r="0" b="0"/>
              <a:pathLst>
                <a:path w="111652" h="16072">
                  <a:moveTo>
                    <a:pt x="16401" y="12700"/>
                  </a:moveTo>
                  <a:lnTo>
                    <a:pt x="16401" y="12700"/>
                  </a:lnTo>
                  <a:lnTo>
                    <a:pt x="0" y="12700"/>
                  </a:lnTo>
                  <a:lnTo>
                    <a:pt x="528" y="13406"/>
                  </a:lnTo>
                  <a:lnTo>
                    <a:pt x="4877" y="16071"/>
                  </a:lnTo>
                  <a:lnTo>
                    <a:pt x="42269" y="12686"/>
                  </a:lnTo>
                  <a:lnTo>
                    <a:pt x="87958" y="4386"/>
                  </a:lnTo>
                  <a:lnTo>
                    <a:pt x="111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54"/>
          <p:cNvGrpSpPr/>
          <p:nvPr/>
        </p:nvGrpSpPr>
        <p:grpSpPr>
          <a:xfrm>
            <a:off x="10446719" y="1495063"/>
            <a:ext cx="684832" cy="320930"/>
            <a:chOff x="10446719" y="1495063"/>
            <a:chExt cx="684832" cy="320930"/>
          </a:xfrm>
        </p:grpSpPr>
        <p:sp>
          <p:nvSpPr>
            <p:cNvPr id="36" name="SMARTInkShape-2469"/>
            <p:cNvSpPr/>
            <p:nvPr>
              <p:custDataLst>
                <p:tags r:id="rId12"/>
              </p:custDataLst>
            </p:nvPr>
          </p:nvSpPr>
          <p:spPr>
            <a:xfrm>
              <a:off x="10446719" y="1497429"/>
              <a:ext cx="221282" cy="318564"/>
            </a:xfrm>
            <a:custGeom>
              <a:avLst/>
              <a:gdLst/>
              <a:ahLst/>
              <a:cxnLst/>
              <a:rect l="0" t="0" r="0" b="0"/>
              <a:pathLst>
                <a:path w="221282" h="318564">
                  <a:moveTo>
                    <a:pt x="30781" y="45621"/>
                  </a:moveTo>
                  <a:lnTo>
                    <a:pt x="30781" y="45621"/>
                  </a:lnTo>
                  <a:lnTo>
                    <a:pt x="27410" y="42250"/>
                  </a:lnTo>
                  <a:lnTo>
                    <a:pt x="25712" y="44079"/>
                  </a:lnTo>
                  <a:lnTo>
                    <a:pt x="21943" y="53638"/>
                  </a:lnTo>
                  <a:lnTo>
                    <a:pt x="15854" y="91741"/>
                  </a:lnTo>
                  <a:lnTo>
                    <a:pt x="13563" y="129148"/>
                  </a:lnTo>
                  <a:lnTo>
                    <a:pt x="11839" y="170939"/>
                  </a:lnTo>
                  <a:lnTo>
                    <a:pt x="8722" y="213031"/>
                  </a:lnTo>
                  <a:lnTo>
                    <a:pt x="6865" y="249612"/>
                  </a:lnTo>
                  <a:lnTo>
                    <a:pt x="3939" y="292329"/>
                  </a:lnTo>
                  <a:lnTo>
                    <a:pt x="0" y="318563"/>
                  </a:lnTo>
                  <a:lnTo>
                    <a:pt x="383" y="317894"/>
                  </a:lnTo>
                  <a:lnTo>
                    <a:pt x="11326" y="278988"/>
                  </a:lnTo>
                  <a:lnTo>
                    <a:pt x="18842" y="241297"/>
                  </a:lnTo>
                  <a:lnTo>
                    <a:pt x="22821" y="218405"/>
                  </a:lnTo>
                  <a:lnTo>
                    <a:pt x="26886" y="192560"/>
                  </a:lnTo>
                  <a:lnTo>
                    <a:pt x="31007" y="164747"/>
                  </a:lnTo>
                  <a:lnTo>
                    <a:pt x="35164" y="135622"/>
                  </a:lnTo>
                  <a:lnTo>
                    <a:pt x="40053" y="109855"/>
                  </a:lnTo>
                  <a:lnTo>
                    <a:pt x="51129" y="64292"/>
                  </a:lnTo>
                  <a:lnTo>
                    <a:pt x="65895" y="23166"/>
                  </a:lnTo>
                  <a:lnTo>
                    <a:pt x="72962" y="10946"/>
                  </a:lnTo>
                  <a:lnTo>
                    <a:pt x="75835" y="7688"/>
                  </a:lnTo>
                  <a:lnTo>
                    <a:pt x="79160" y="8338"/>
                  </a:lnTo>
                  <a:lnTo>
                    <a:pt x="86620" y="16586"/>
                  </a:lnTo>
                  <a:lnTo>
                    <a:pt x="95382" y="53951"/>
                  </a:lnTo>
                  <a:lnTo>
                    <a:pt x="102061" y="93068"/>
                  </a:lnTo>
                  <a:lnTo>
                    <a:pt x="109733" y="137264"/>
                  </a:lnTo>
                  <a:lnTo>
                    <a:pt x="117846" y="180425"/>
                  </a:lnTo>
                  <a:lnTo>
                    <a:pt x="124274" y="217482"/>
                  </a:lnTo>
                  <a:lnTo>
                    <a:pt x="133742" y="256704"/>
                  </a:lnTo>
                  <a:lnTo>
                    <a:pt x="137522" y="264660"/>
                  </a:lnTo>
                  <a:lnTo>
                    <a:pt x="141452" y="269258"/>
                  </a:lnTo>
                  <a:lnTo>
                    <a:pt x="145484" y="271618"/>
                  </a:lnTo>
                  <a:lnTo>
                    <a:pt x="149583" y="272485"/>
                  </a:lnTo>
                  <a:lnTo>
                    <a:pt x="153727" y="270947"/>
                  </a:lnTo>
                  <a:lnTo>
                    <a:pt x="162094" y="263594"/>
                  </a:lnTo>
                  <a:lnTo>
                    <a:pt x="178109" y="230699"/>
                  </a:lnTo>
                  <a:lnTo>
                    <a:pt x="188218" y="195376"/>
                  </a:lnTo>
                  <a:lnTo>
                    <a:pt x="197413" y="152395"/>
                  </a:lnTo>
                  <a:lnTo>
                    <a:pt x="201841" y="128093"/>
                  </a:lnTo>
                  <a:lnTo>
                    <a:pt x="206204" y="102719"/>
                  </a:lnTo>
                  <a:lnTo>
                    <a:pt x="212933" y="59474"/>
                  </a:lnTo>
                  <a:lnTo>
                    <a:pt x="218808" y="14683"/>
                  </a:lnTo>
                  <a:lnTo>
                    <a:pt x="220548" y="0"/>
                  </a:lnTo>
                  <a:lnTo>
                    <a:pt x="221281" y="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70"/>
            <p:cNvSpPr/>
            <p:nvPr>
              <p:custDataLst>
                <p:tags r:id="rId13"/>
              </p:custDataLst>
            </p:nvPr>
          </p:nvSpPr>
          <p:spPr>
            <a:xfrm>
              <a:off x="10720329" y="1495063"/>
              <a:ext cx="411222" cy="299917"/>
            </a:xfrm>
            <a:custGeom>
              <a:avLst/>
              <a:gdLst/>
              <a:ahLst/>
              <a:cxnLst/>
              <a:rect l="0" t="0" r="0" b="0"/>
              <a:pathLst>
                <a:path w="411222" h="299917">
                  <a:moveTo>
                    <a:pt x="36571" y="206737"/>
                  </a:moveTo>
                  <a:lnTo>
                    <a:pt x="36571" y="206737"/>
                  </a:lnTo>
                  <a:lnTo>
                    <a:pt x="36571" y="196624"/>
                  </a:lnTo>
                  <a:lnTo>
                    <a:pt x="32808" y="187896"/>
                  </a:lnTo>
                  <a:lnTo>
                    <a:pt x="22265" y="174166"/>
                  </a:lnTo>
                  <a:lnTo>
                    <a:pt x="19272" y="175145"/>
                  </a:lnTo>
                  <a:lnTo>
                    <a:pt x="12186" y="183759"/>
                  </a:lnTo>
                  <a:lnTo>
                    <a:pt x="3631" y="207847"/>
                  </a:lnTo>
                  <a:lnTo>
                    <a:pt x="0" y="237326"/>
                  </a:lnTo>
                  <a:lnTo>
                    <a:pt x="5666" y="265032"/>
                  </a:lnTo>
                  <a:lnTo>
                    <a:pt x="12488" y="276861"/>
                  </a:lnTo>
                  <a:lnTo>
                    <a:pt x="16282" y="281003"/>
                  </a:lnTo>
                  <a:lnTo>
                    <a:pt x="20928" y="283059"/>
                  </a:lnTo>
                  <a:lnTo>
                    <a:pt x="31734" y="283461"/>
                  </a:lnTo>
                  <a:lnTo>
                    <a:pt x="53090" y="272979"/>
                  </a:lnTo>
                  <a:lnTo>
                    <a:pt x="73921" y="249726"/>
                  </a:lnTo>
                  <a:lnTo>
                    <a:pt x="89077" y="221814"/>
                  </a:lnTo>
                  <a:lnTo>
                    <a:pt x="91658" y="213908"/>
                  </a:lnTo>
                  <a:lnTo>
                    <a:pt x="92344" y="212929"/>
                  </a:lnTo>
                  <a:lnTo>
                    <a:pt x="92802" y="213687"/>
                  </a:lnTo>
                  <a:lnTo>
                    <a:pt x="97037" y="256550"/>
                  </a:lnTo>
                  <a:lnTo>
                    <a:pt x="105915" y="272924"/>
                  </a:lnTo>
                  <a:lnTo>
                    <a:pt x="110315" y="275556"/>
                  </a:lnTo>
                  <a:lnTo>
                    <a:pt x="120852" y="276599"/>
                  </a:lnTo>
                  <a:lnTo>
                    <a:pt x="125919" y="274478"/>
                  </a:lnTo>
                  <a:lnTo>
                    <a:pt x="135313" y="266478"/>
                  </a:lnTo>
                  <a:lnTo>
                    <a:pt x="151906" y="243331"/>
                  </a:lnTo>
                  <a:lnTo>
                    <a:pt x="166856" y="204017"/>
                  </a:lnTo>
                  <a:lnTo>
                    <a:pt x="173969" y="167193"/>
                  </a:lnTo>
                  <a:lnTo>
                    <a:pt x="179481" y="124251"/>
                  </a:lnTo>
                  <a:lnTo>
                    <a:pt x="184283" y="76943"/>
                  </a:lnTo>
                  <a:lnTo>
                    <a:pt x="186887" y="38984"/>
                  </a:lnTo>
                  <a:lnTo>
                    <a:pt x="186471" y="5103"/>
                  </a:lnTo>
                  <a:lnTo>
                    <a:pt x="185188" y="348"/>
                  </a:lnTo>
                  <a:lnTo>
                    <a:pt x="182922" y="0"/>
                  </a:lnTo>
                  <a:lnTo>
                    <a:pt x="176641" y="7139"/>
                  </a:lnTo>
                  <a:lnTo>
                    <a:pt x="165170" y="47251"/>
                  </a:lnTo>
                  <a:lnTo>
                    <a:pt x="160753" y="85995"/>
                  </a:lnTo>
                  <a:lnTo>
                    <a:pt x="159496" y="129790"/>
                  </a:lnTo>
                  <a:lnTo>
                    <a:pt x="160149" y="153323"/>
                  </a:lnTo>
                  <a:lnTo>
                    <a:pt x="164166" y="198519"/>
                  </a:lnTo>
                  <a:lnTo>
                    <a:pt x="173007" y="235070"/>
                  </a:lnTo>
                  <a:lnTo>
                    <a:pt x="193257" y="276672"/>
                  </a:lnTo>
                  <a:lnTo>
                    <a:pt x="210867" y="292617"/>
                  </a:lnTo>
                  <a:lnTo>
                    <a:pt x="220501" y="297857"/>
                  </a:lnTo>
                  <a:lnTo>
                    <a:pt x="240614" y="299916"/>
                  </a:lnTo>
                  <a:lnTo>
                    <a:pt x="250916" y="298490"/>
                  </a:lnTo>
                  <a:lnTo>
                    <a:pt x="271771" y="287497"/>
                  </a:lnTo>
                  <a:lnTo>
                    <a:pt x="282272" y="279627"/>
                  </a:lnTo>
                  <a:lnTo>
                    <a:pt x="310533" y="234841"/>
                  </a:lnTo>
                  <a:lnTo>
                    <a:pt x="328136" y="189359"/>
                  </a:lnTo>
                  <a:lnTo>
                    <a:pt x="336781" y="163401"/>
                  </a:lnTo>
                  <a:lnTo>
                    <a:pt x="344661" y="137630"/>
                  </a:lnTo>
                  <a:lnTo>
                    <a:pt x="352030" y="111983"/>
                  </a:lnTo>
                  <a:lnTo>
                    <a:pt x="363041" y="66552"/>
                  </a:lnTo>
                  <a:lnTo>
                    <a:pt x="365583" y="36952"/>
                  </a:lnTo>
                  <a:lnTo>
                    <a:pt x="362479" y="21916"/>
                  </a:lnTo>
                  <a:lnTo>
                    <a:pt x="359677" y="17906"/>
                  </a:lnTo>
                  <a:lnTo>
                    <a:pt x="355691" y="17350"/>
                  </a:lnTo>
                  <a:lnTo>
                    <a:pt x="345619" y="22376"/>
                  </a:lnTo>
                  <a:lnTo>
                    <a:pt x="331418" y="53961"/>
                  </a:lnTo>
                  <a:lnTo>
                    <a:pt x="326364" y="88977"/>
                  </a:lnTo>
                  <a:lnTo>
                    <a:pt x="325529" y="128999"/>
                  </a:lnTo>
                  <a:lnTo>
                    <a:pt x="329862" y="167954"/>
                  </a:lnTo>
                  <a:lnTo>
                    <a:pt x="344017" y="204552"/>
                  </a:lnTo>
                  <a:lnTo>
                    <a:pt x="364418" y="238221"/>
                  </a:lnTo>
                  <a:lnTo>
                    <a:pt x="411221" y="295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55"/>
          <p:cNvGrpSpPr/>
          <p:nvPr/>
        </p:nvGrpSpPr>
        <p:grpSpPr>
          <a:xfrm>
            <a:off x="9550302" y="2199437"/>
            <a:ext cx="463649" cy="334214"/>
            <a:chOff x="9550302" y="2199437"/>
            <a:chExt cx="463649" cy="334214"/>
          </a:xfrm>
        </p:grpSpPr>
        <p:sp>
          <p:nvSpPr>
            <p:cNvPr id="39" name="SMARTInkShape-2471"/>
            <p:cNvSpPr/>
            <p:nvPr>
              <p:custDataLst>
                <p:tags r:id="rId10"/>
              </p:custDataLst>
            </p:nvPr>
          </p:nvSpPr>
          <p:spPr>
            <a:xfrm>
              <a:off x="9550302" y="2199437"/>
              <a:ext cx="82649" cy="334214"/>
            </a:xfrm>
            <a:custGeom>
              <a:avLst/>
              <a:gdLst/>
              <a:ahLst/>
              <a:cxnLst/>
              <a:rect l="0" t="0" r="0" b="0"/>
              <a:pathLst>
                <a:path w="82649" h="334214">
                  <a:moveTo>
                    <a:pt x="82648" y="42113"/>
                  </a:moveTo>
                  <a:lnTo>
                    <a:pt x="82648" y="42113"/>
                  </a:lnTo>
                  <a:lnTo>
                    <a:pt x="75741" y="20128"/>
                  </a:lnTo>
                  <a:lnTo>
                    <a:pt x="72522" y="13292"/>
                  </a:lnTo>
                  <a:lnTo>
                    <a:pt x="70005" y="2921"/>
                  </a:lnTo>
                  <a:lnTo>
                    <a:pt x="68574" y="1168"/>
                  </a:lnTo>
                  <a:lnTo>
                    <a:pt x="66916" y="0"/>
                  </a:lnTo>
                  <a:lnTo>
                    <a:pt x="64399" y="2043"/>
                  </a:lnTo>
                  <a:lnTo>
                    <a:pt x="39471" y="46706"/>
                  </a:lnTo>
                  <a:lnTo>
                    <a:pt x="26065" y="82489"/>
                  </a:lnTo>
                  <a:lnTo>
                    <a:pt x="13755" y="125674"/>
                  </a:lnTo>
                  <a:lnTo>
                    <a:pt x="8497" y="150032"/>
                  </a:lnTo>
                  <a:lnTo>
                    <a:pt x="3581" y="175442"/>
                  </a:lnTo>
                  <a:lnTo>
                    <a:pt x="0" y="220609"/>
                  </a:lnTo>
                  <a:lnTo>
                    <a:pt x="2171" y="261145"/>
                  </a:lnTo>
                  <a:lnTo>
                    <a:pt x="10191" y="297975"/>
                  </a:lnTo>
                  <a:lnTo>
                    <a:pt x="19148" y="33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72"/>
            <p:cNvSpPr/>
            <p:nvPr>
              <p:custDataLst>
                <p:tags r:id="rId11"/>
              </p:custDataLst>
            </p:nvPr>
          </p:nvSpPr>
          <p:spPr>
            <a:xfrm>
              <a:off x="9772650" y="2296607"/>
              <a:ext cx="241301" cy="237044"/>
            </a:xfrm>
            <a:custGeom>
              <a:avLst/>
              <a:gdLst/>
              <a:ahLst/>
              <a:cxnLst/>
              <a:rect l="0" t="0" r="0" b="0"/>
              <a:pathLst>
                <a:path w="241301" h="237044">
                  <a:moveTo>
                    <a:pt x="0" y="237043"/>
                  </a:moveTo>
                  <a:lnTo>
                    <a:pt x="0" y="237043"/>
                  </a:lnTo>
                  <a:lnTo>
                    <a:pt x="0" y="233672"/>
                  </a:lnTo>
                  <a:lnTo>
                    <a:pt x="21048" y="194327"/>
                  </a:lnTo>
                  <a:lnTo>
                    <a:pt x="35321" y="149362"/>
                  </a:lnTo>
                  <a:lnTo>
                    <a:pt x="44156" y="108468"/>
                  </a:lnTo>
                  <a:lnTo>
                    <a:pt x="52081" y="67010"/>
                  </a:lnTo>
                  <a:lnTo>
                    <a:pt x="59803" y="25953"/>
                  </a:lnTo>
                  <a:lnTo>
                    <a:pt x="63013" y="0"/>
                  </a:lnTo>
                  <a:lnTo>
                    <a:pt x="63404" y="15320"/>
                  </a:lnTo>
                  <a:lnTo>
                    <a:pt x="64177" y="53128"/>
                  </a:lnTo>
                  <a:lnTo>
                    <a:pt x="67855" y="96629"/>
                  </a:lnTo>
                  <a:lnTo>
                    <a:pt x="70669" y="142130"/>
                  </a:lnTo>
                  <a:lnTo>
                    <a:pt x="81666" y="178575"/>
                  </a:lnTo>
                  <a:lnTo>
                    <a:pt x="84077" y="183247"/>
                  </a:lnTo>
                  <a:lnTo>
                    <a:pt x="87802" y="184951"/>
                  </a:lnTo>
                  <a:lnTo>
                    <a:pt x="92400" y="184676"/>
                  </a:lnTo>
                  <a:lnTo>
                    <a:pt x="97583" y="183082"/>
                  </a:lnTo>
                  <a:lnTo>
                    <a:pt x="118363" y="167354"/>
                  </a:lnTo>
                  <a:lnTo>
                    <a:pt x="139022" y="134707"/>
                  </a:lnTo>
                  <a:lnTo>
                    <a:pt x="150217" y="104071"/>
                  </a:lnTo>
                  <a:lnTo>
                    <a:pt x="164453" y="60531"/>
                  </a:lnTo>
                  <a:lnTo>
                    <a:pt x="175164" y="34019"/>
                  </a:lnTo>
                  <a:lnTo>
                    <a:pt x="175337" y="32549"/>
                  </a:lnTo>
                  <a:lnTo>
                    <a:pt x="174747" y="32275"/>
                  </a:lnTo>
                  <a:lnTo>
                    <a:pt x="173648" y="32798"/>
                  </a:lnTo>
                  <a:lnTo>
                    <a:pt x="171739" y="72006"/>
                  </a:lnTo>
                  <a:lnTo>
                    <a:pt x="175299" y="108180"/>
                  </a:lnTo>
                  <a:lnTo>
                    <a:pt x="178250" y="119384"/>
                  </a:lnTo>
                  <a:lnTo>
                    <a:pt x="190935" y="137478"/>
                  </a:lnTo>
                  <a:lnTo>
                    <a:pt x="207625" y="150458"/>
                  </a:lnTo>
                  <a:lnTo>
                    <a:pt x="241300" y="16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56"/>
          <p:cNvGrpSpPr/>
          <p:nvPr/>
        </p:nvGrpSpPr>
        <p:grpSpPr>
          <a:xfrm>
            <a:off x="10236200" y="2209800"/>
            <a:ext cx="906568" cy="387351"/>
            <a:chOff x="10236200" y="2209800"/>
            <a:chExt cx="906568" cy="387351"/>
          </a:xfrm>
        </p:grpSpPr>
        <p:sp>
          <p:nvSpPr>
            <p:cNvPr id="42" name="SMARTInkShape-2473"/>
            <p:cNvSpPr/>
            <p:nvPr>
              <p:custDataLst>
                <p:tags r:id="rId4"/>
              </p:custDataLst>
            </p:nvPr>
          </p:nvSpPr>
          <p:spPr>
            <a:xfrm>
              <a:off x="10261600" y="23749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8336"/>
                  </a:lnTo>
                  <a:lnTo>
                    <a:pt x="75319" y="7233"/>
                  </a:lnTo>
                  <a:lnTo>
                    <a:pt x="110379" y="4861"/>
                  </a:lnTo>
                  <a:lnTo>
                    <a:pt x="145719" y="2160"/>
                  </a:lnTo>
                  <a:lnTo>
                    <a:pt x="189148" y="64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74"/>
            <p:cNvSpPr/>
            <p:nvPr>
              <p:custDataLst>
                <p:tags r:id="rId5"/>
              </p:custDataLst>
            </p:nvPr>
          </p:nvSpPr>
          <p:spPr>
            <a:xfrm>
              <a:off x="10236200" y="2419350"/>
              <a:ext cx="241301" cy="43568"/>
            </a:xfrm>
            <a:custGeom>
              <a:avLst/>
              <a:gdLst/>
              <a:ahLst/>
              <a:cxnLst/>
              <a:rect l="0" t="0" r="0" b="0"/>
              <a:pathLst>
                <a:path w="241301" h="43568">
                  <a:moveTo>
                    <a:pt x="0" y="38100"/>
                  </a:moveTo>
                  <a:lnTo>
                    <a:pt x="0" y="38100"/>
                  </a:lnTo>
                  <a:lnTo>
                    <a:pt x="3370" y="41471"/>
                  </a:lnTo>
                  <a:lnTo>
                    <a:pt x="18952" y="43567"/>
                  </a:lnTo>
                  <a:lnTo>
                    <a:pt x="54925" y="37447"/>
                  </a:lnTo>
                  <a:lnTo>
                    <a:pt x="89087" y="32400"/>
                  </a:lnTo>
                  <a:lnTo>
                    <a:pt x="125671" y="27805"/>
                  </a:lnTo>
                  <a:lnTo>
                    <a:pt x="172624" y="21252"/>
                  </a:lnTo>
                  <a:lnTo>
                    <a:pt x="217046" y="1083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75"/>
            <p:cNvSpPr/>
            <p:nvPr>
              <p:custDataLst>
                <p:tags r:id="rId6"/>
              </p:custDataLst>
            </p:nvPr>
          </p:nvSpPr>
          <p:spPr>
            <a:xfrm>
              <a:off x="10299700" y="2247900"/>
              <a:ext cx="146051" cy="317501"/>
            </a:xfrm>
            <a:custGeom>
              <a:avLst/>
              <a:gdLst/>
              <a:ahLst/>
              <a:cxnLst/>
              <a:rect l="0" t="0" r="0" b="0"/>
              <a:pathLst>
                <a:path w="146051" h="317501">
                  <a:moveTo>
                    <a:pt x="146050" y="0"/>
                  </a:moveTo>
                  <a:lnTo>
                    <a:pt x="146050" y="0"/>
                  </a:lnTo>
                  <a:lnTo>
                    <a:pt x="122271" y="45455"/>
                  </a:lnTo>
                  <a:lnTo>
                    <a:pt x="106083" y="75941"/>
                  </a:lnTo>
                  <a:lnTo>
                    <a:pt x="89011" y="112538"/>
                  </a:lnTo>
                  <a:lnTo>
                    <a:pt x="71311" y="152323"/>
                  </a:lnTo>
                  <a:lnTo>
                    <a:pt x="51684" y="193523"/>
                  </a:lnTo>
                  <a:lnTo>
                    <a:pt x="34965" y="231590"/>
                  </a:lnTo>
                  <a:lnTo>
                    <a:pt x="15535" y="27911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76"/>
            <p:cNvSpPr/>
            <p:nvPr>
              <p:custDataLst>
                <p:tags r:id="rId7"/>
              </p:custDataLst>
            </p:nvPr>
          </p:nvSpPr>
          <p:spPr>
            <a:xfrm>
              <a:off x="10661650" y="2288810"/>
              <a:ext cx="279401" cy="263891"/>
            </a:xfrm>
            <a:custGeom>
              <a:avLst/>
              <a:gdLst/>
              <a:ahLst/>
              <a:cxnLst/>
              <a:rect l="0" t="0" r="0" b="0"/>
              <a:pathLst>
                <a:path w="279401" h="263891">
                  <a:moveTo>
                    <a:pt x="0" y="263890"/>
                  </a:moveTo>
                  <a:lnTo>
                    <a:pt x="0" y="263890"/>
                  </a:lnTo>
                  <a:lnTo>
                    <a:pt x="0" y="260519"/>
                  </a:lnTo>
                  <a:lnTo>
                    <a:pt x="6480" y="245872"/>
                  </a:lnTo>
                  <a:lnTo>
                    <a:pt x="28561" y="203678"/>
                  </a:lnTo>
                  <a:lnTo>
                    <a:pt x="44444" y="168690"/>
                  </a:lnTo>
                  <a:lnTo>
                    <a:pt x="63263" y="124918"/>
                  </a:lnTo>
                  <a:lnTo>
                    <a:pt x="79622" y="84767"/>
                  </a:lnTo>
                  <a:lnTo>
                    <a:pt x="98851" y="39837"/>
                  </a:lnTo>
                  <a:lnTo>
                    <a:pt x="112265" y="10175"/>
                  </a:lnTo>
                  <a:lnTo>
                    <a:pt x="112943" y="9375"/>
                  </a:lnTo>
                  <a:lnTo>
                    <a:pt x="113395" y="9546"/>
                  </a:lnTo>
                  <a:lnTo>
                    <a:pt x="105391" y="45000"/>
                  </a:lnTo>
                  <a:lnTo>
                    <a:pt x="94491" y="90849"/>
                  </a:lnTo>
                  <a:lnTo>
                    <a:pt x="87857" y="124188"/>
                  </a:lnTo>
                  <a:lnTo>
                    <a:pt x="84829" y="166052"/>
                  </a:lnTo>
                  <a:lnTo>
                    <a:pt x="88791" y="198291"/>
                  </a:lnTo>
                  <a:lnTo>
                    <a:pt x="94966" y="209570"/>
                  </a:lnTo>
                  <a:lnTo>
                    <a:pt x="100000" y="211449"/>
                  </a:lnTo>
                  <a:lnTo>
                    <a:pt x="113118" y="209774"/>
                  </a:lnTo>
                  <a:lnTo>
                    <a:pt x="128357" y="198681"/>
                  </a:lnTo>
                  <a:lnTo>
                    <a:pt x="161134" y="156073"/>
                  </a:lnTo>
                  <a:lnTo>
                    <a:pt x="179800" y="121191"/>
                  </a:lnTo>
                  <a:lnTo>
                    <a:pt x="199150" y="81935"/>
                  </a:lnTo>
                  <a:lnTo>
                    <a:pt x="217157" y="45673"/>
                  </a:lnTo>
                  <a:lnTo>
                    <a:pt x="237634" y="1405"/>
                  </a:lnTo>
                  <a:lnTo>
                    <a:pt x="238855" y="0"/>
                  </a:lnTo>
                  <a:lnTo>
                    <a:pt x="238331" y="5965"/>
                  </a:lnTo>
                  <a:lnTo>
                    <a:pt x="231030" y="52229"/>
                  </a:lnTo>
                  <a:lnTo>
                    <a:pt x="230732" y="94950"/>
                  </a:lnTo>
                  <a:lnTo>
                    <a:pt x="242557" y="142064"/>
                  </a:lnTo>
                  <a:lnTo>
                    <a:pt x="246371" y="153039"/>
                  </a:lnTo>
                  <a:lnTo>
                    <a:pt x="258135" y="167116"/>
                  </a:lnTo>
                  <a:lnTo>
                    <a:pt x="279400" y="181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77"/>
            <p:cNvSpPr/>
            <p:nvPr>
              <p:custDataLst>
                <p:tags r:id="rId8"/>
              </p:custDataLst>
            </p:nvPr>
          </p:nvSpPr>
          <p:spPr>
            <a:xfrm>
              <a:off x="10968815" y="2406650"/>
              <a:ext cx="68382" cy="98913"/>
            </a:xfrm>
            <a:custGeom>
              <a:avLst/>
              <a:gdLst/>
              <a:ahLst/>
              <a:cxnLst/>
              <a:rect l="0" t="0" r="0" b="0"/>
              <a:pathLst>
                <a:path w="68382" h="98913">
                  <a:moveTo>
                    <a:pt x="29385" y="12700"/>
                  </a:moveTo>
                  <a:lnTo>
                    <a:pt x="29385" y="12700"/>
                  </a:lnTo>
                  <a:lnTo>
                    <a:pt x="26014" y="12700"/>
                  </a:lnTo>
                  <a:lnTo>
                    <a:pt x="13484" y="27908"/>
                  </a:lnTo>
                  <a:lnTo>
                    <a:pt x="5620" y="39215"/>
                  </a:lnTo>
                  <a:lnTo>
                    <a:pt x="1183" y="53177"/>
                  </a:lnTo>
                  <a:lnTo>
                    <a:pt x="0" y="60851"/>
                  </a:lnTo>
                  <a:lnTo>
                    <a:pt x="2449" y="73141"/>
                  </a:lnTo>
                  <a:lnTo>
                    <a:pt x="8946" y="83307"/>
                  </a:lnTo>
                  <a:lnTo>
                    <a:pt x="18890" y="92529"/>
                  </a:lnTo>
                  <a:lnTo>
                    <a:pt x="32247" y="97568"/>
                  </a:lnTo>
                  <a:lnTo>
                    <a:pt x="39760" y="98912"/>
                  </a:lnTo>
                  <a:lnTo>
                    <a:pt x="51869" y="96643"/>
                  </a:lnTo>
                  <a:lnTo>
                    <a:pt x="61251" y="90930"/>
                  </a:lnTo>
                  <a:lnTo>
                    <a:pt x="67772" y="83688"/>
                  </a:lnTo>
                  <a:lnTo>
                    <a:pt x="68381" y="78369"/>
                  </a:lnTo>
                  <a:lnTo>
                    <a:pt x="62498" y="57401"/>
                  </a:lnTo>
                  <a:lnTo>
                    <a:pt x="47867" y="28794"/>
                  </a:lnTo>
                  <a:lnTo>
                    <a:pt x="29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78"/>
            <p:cNvSpPr/>
            <p:nvPr>
              <p:custDataLst>
                <p:tags r:id="rId9"/>
              </p:custDataLst>
            </p:nvPr>
          </p:nvSpPr>
          <p:spPr>
            <a:xfrm>
              <a:off x="11061700" y="2209800"/>
              <a:ext cx="81068" cy="387351"/>
            </a:xfrm>
            <a:custGeom>
              <a:avLst/>
              <a:gdLst/>
              <a:ahLst/>
              <a:cxnLst/>
              <a:rect l="0" t="0" r="0" b="0"/>
              <a:pathLst>
                <a:path w="81068" h="387351">
                  <a:moveTo>
                    <a:pt x="57150" y="0"/>
                  </a:moveTo>
                  <a:lnTo>
                    <a:pt x="57150" y="0"/>
                  </a:lnTo>
                  <a:lnTo>
                    <a:pt x="60521" y="3371"/>
                  </a:lnTo>
                  <a:lnTo>
                    <a:pt x="72344" y="39707"/>
                  </a:lnTo>
                  <a:lnTo>
                    <a:pt x="77544" y="75973"/>
                  </a:lnTo>
                  <a:lnTo>
                    <a:pt x="80325" y="121725"/>
                  </a:lnTo>
                  <a:lnTo>
                    <a:pt x="81067" y="146767"/>
                  </a:lnTo>
                  <a:lnTo>
                    <a:pt x="80856" y="172633"/>
                  </a:lnTo>
                  <a:lnTo>
                    <a:pt x="80009" y="199050"/>
                  </a:lnTo>
                  <a:lnTo>
                    <a:pt x="78739" y="225833"/>
                  </a:lnTo>
                  <a:lnTo>
                    <a:pt x="69803" y="272526"/>
                  </a:lnTo>
                  <a:lnTo>
                    <a:pt x="53601" y="313739"/>
                  </a:lnTo>
                  <a:lnTo>
                    <a:pt x="27586" y="350871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60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457"/>
          <p:cNvGrpSpPr/>
          <p:nvPr/>
        </p:nvGrpSpPr>
        <p:grpSpPr>
          <a:xfrm>
            <a:off x="1116785" y="590550"/>
            <a:ext cx="780498" cy="427415"/>
            <a:chOff x="1116785" y="590550"/>
            <a:chExt cx="780498" cy="427415"/>
          </a:xfrm>
        </p:grpSpPr>
        <p:sp>
          <p:nvSpPr>
            <p:cNvPr id="2" name="SMARTInkShape-2479"/>
            <p:cNvSpPr/>
            <p:nvPr>
              <p:custDataLst>
                <p:tags r:id="rId122"/>
              </p:custDataLst>
            </p:nvPr>
          </p:nvSpPr>
          <p:spPr>
            <a:xfrm>
              <a:off x="1697703" y="597633"/>
              <a:ext cx="199580" cy="317094"/>
            </a:xfrm>
            <a:custGeom>
              <a:avLst/>
              <a:gdLst/>
              <a:ahLst/>
              <a:cxnLst/>
              <a:rect l="0" t="0" r="0" b="0"/>
              <a:pathLst>
                <a:path w="199580" h="317094">
                  <a:moveTo>
                    <a:pt x="137447" y="37367"/>
                  </a:moveTo>
                  <a:lnTo>
                    <a:pt x="137447" y="37367"/>
                  </a:lnTo>
                  <a:lnTo>
                    <a:pt x="128609" y="14223"/>
                  </a:lnTo>
                  <a:lnTo>
                    <a:pt x="115778" y="1425"/>
                  </a:lnTo>
                  <a:lnTo>
                    <a:pt x="108890" y="0"/>
                  </a:lnTo>
                  <a:lnTo>
                    <a:pt x="62390" y="7970"/>
                  </a:lnTo>
                  <a:lnTo>
                    <a:pt x="31325" y="24267"/>
                  </a:lnTo>
                  <a:lnTo>
                    <a:pt x="6520" y="50340"/>
                  </a:lnTo>
                  <a:lnTo>
                    <a:pt x="0" y="68298"/>
                  </a:lnTo>
                  <a:lnTo>
                    <a:pt x="159" y="85686"/>
                  </a:lnTo>
                  <a:lnTo>
                    <a:pt x="4934" y="102822"/>
                  </a:lnTo>
                  <a:lnTo>
                    <a:pt x="25668" y="128336"/>
                  </a:lnTo>
                  <a:lnTo>
                    <a:pt x="60897" y="150399"/>
                  </a:lnTo>
                  <a:lnTo>
                    <a:pt x="105985" y="170341"/>
                  </a:lnTo>
                  <a:lnTo>
                    <a:pt x="148351" y="189656"/>
                  </a:lnTo>
                  <a:lnTo>
                    <a:pt x="180973" y="208784"/>
                  </a:lnTo>
                  <a:lnTo>
                    <a:pt x="193951" y="223384"/>
                  </a:lnTo>
                  <a:lnTo>
                    <a:pt x="198400" y="231228"/>
                  </a:lnTo>
                  <a:lnTo>
                    <a:pt x="199579" y="249352"/>
                  </a:lnTo>
                  <a:lnTo>
                    <a:pt x="194695" y="267755"/>
                  </a:lnTo>
                  <a:lnTo>
                    <a:pt x="179339" y="290015"/>
                  </a:lnTo>
                  <a:lnTo>
                    <a:pt x="157229" y="308605"/>
                  </a:lnTo>
                  <a:lnTo>
                    <a:pt x="141065" y="316197"/>
                  </a:lnTo>
                  <a:lnTo>
                    <a:pt x="134214" y="317093"/>
                  </a:lnTo>
                  <a:lnTo>
                    <a:pt x="112047" y="31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80"/>
            <p:cNvSpPr/>
            <p:nvPr>
              <p:custDataLst>
                <p:tags r:id="rId123"/>
              </p:custDataLst>
            </p:nvPr>
          </p:nvSpPr>
          <p:spPr>
            <a:xfrm>
              <a:off x="1453114" y="831850"/>
              <a:ext cx="166137" cy="28171"/>
            </a:xfrm>
            <a:custGeom>
              <a:avLst/>
              <a:gdLst/>
              <a:ahLst/>
              <a:cxnLst/>
              <a:rect l="0" t="0" r="0" b="0"/>
              <a:pathLst>
                <a:path w="166137" h="28171">
                  <a:moveTo>
                    <a:pt x="20086" y="6350"/>
                  </a:moveTo>
                  <a:lnTo>
                    <a:pt x="20086" y="6350"/>
                  </a:lnTo>
                  <a:lnTo>
                    <a:pt x="6271" y="15139"/>
                  </a:lnTo>
                  <a:lnTo>
                    <a:pt x="540" y="20840"/>
                  </a:lnTo>
                  <a:lnTo>
                    <a:pt x="0" y="22360"/>
                  </a:lnTo>
                  <a:lnTo>
                    <a:pt x="345" y="23373"/>
                  </a:lnTo>
                  <a:lnTo>
                    <a:pt x="7573" y="28170"/>
                  </a:lnTo>
                  <a:lnTo>
                    <a:pt x="32136" y="27318"/>
                  </a:lnTo>
                  <a:lnTo>
                    <a:pt x="69596" y="19226"/>
                  </a:lnTo>
                  <a:lnTo>
                    <a:pt x="108604" y="11263"/>
                  </a:lnTo>
                  <a:lnTo>
                    <a:pt x="1661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81"/>
            <p:cNvSpPr/>
            <p:nvPr>
              <p:custDataLst>
                <p:tags r:id="rId124"/>
              </p:custDataLst>
            </p:nvPr>
          </p:nvSpPr>
          <p:spPr>
            <a:xfrm>
              <a:off x="1116785" y="590550"/>
              <a:ext cx="204016" cy="400051"/>
            </a:xfrm>
            <a:custGeom>
              <a:avLst/>
              <a:gdLst/>
              <a:ahLst/>
              <a:cxnLst/>
              <a:rect l="0" t="0" r="0" b="0"/>
              <a:pathLst>
                <a:path w="204016" h="400051">
                  <a:moveTo>
                    <a:pt x="178615" y="0"/>
                  </a:moveTo>
                  <a:lnTo>
                    <a:pt x="178615" y="0"/>
                  </a:lnTo>
                  <a:lnTo>
                    <a:pt x="171873" y="3371"/>
                  </a:lnTo>
                  <a:lnTo>
                    <a:pt x="166681" y="8789"/>
                  </a:lnTo>
                  <a:lnTo>
                    <a:pt x="133467" y="51706"/>
                  </a:lnTo>
                  <a:lnTo>
                    <a:pt x="104795" y="88071"/>
                  </a:lnTo>
                  <a:lnTo>
                    <a:pt x="58592" y="133761"/>
                  </a:lnTo>
                  <a:lnTo>
                    <a:pt x="15409" y="176042"/>
                  </a:lnTo>
                  <a:lnTo>
                    <a:pt x="1768" y="189587"/>
                  </a:lnTo>
                  <a:lnTo>
                    <a:pt x="39" y="194125"/>
                  </a:lnTo>
                  <a:lnTo>
                    <a:pt x="0" y="204811"/>
                  </a:lnTo>
                  <a:lnTo>
                    <a:pt x="7315" y="222727"/>
                  </a:lnTo>
                  <a:lnTo>
                    <a:pt x="42210" y="265996"/>
                  </a:lnTo>
                  <a:lnTo>
                    <a:pt x="85270" y="300428"/>
                  </a:lnTo>
                  <a:lnTo>
                    <a:pt x="132425" y="338064"/>
                  </a:lnTo>
                  <a:lnTo>
                    <a:pt x="174571" y="374013"/>
                  </a:lnTo>
                  <a:lnTo>
                    <a:pt x="20401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82"/>
            <p:cNvSpPr/>
            <p:nvPr>
              <p:custDataLst>
                <p:tags r:id="rId125"/>
              </p:custDataLst>
            </p:nvPr>
          </p:nvSpPr>
          <p:spPr>
            <a:xfrm>
              <a:off x="1149428" y="603250"/>
              <a:ext cx="76123" cy="414715"/>
            </a:xfrm>
            <a:custGeom>
              <a:avLst/>
              <a:gdLst/>
              <a:ahLst/>
              <a:cxnLst/>
              <a:rect l="0" t="0" r="0" b="0"/>
              <a:pathLst>
                <a:path w="76123" h="414715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1411"/>
                  </a:lnTo>
                  <a:lnTo>
                    <a:pt x="805" y="6742"/>
                  </a:lnTo>
                  <a:lnTo>
                    <a:pt x="96" y="44057"/>
                  </a:lnTo>
                  <a:lnTo>
                    <a:pt x="0" y="75320"/>
                  </a:lnTo>
                  <a:lnTo>
                    <a:pt x="1838" y="112262"/>
                  </a:lnTo>
                  <a:lnTo>
                    <a:pt x="5007" y="152905"/>
                  </a:lnTo>
                  <a:lnTo>
                    <a:pt x="8767" y="196839"/>
                  </a:lnTo>
                  <a:lnTo>
                    <a:pt x="16553" y="242236"/>
                  </a:lnTo>
                  <a:lnTo>
                    <a:pt x="25658" y="286872"/>
                  </a:lnTo>
                  <a:lnTo>
                    <a:pt x="32057" y="327876"/>
                  </a:lnTo>
                  <a:lnTo>
                    <a:pt x="37252" y="361623"/>
                  </a:lnTo>
                  <a:lnTo>
                    <a:pt x="46337" y="404297"/>
                  </a:lnTo>
                  <a:lnTo>
                    <a:pt x="50654" y="412521"/>
                  </a:lnTo>
                  <a:lnTo>
                    <a:pt x="52794" y="414714"/>
                  </a:lnTo>
                  <a:lnTo>
                    <a:pt x="56336" y="412648"/>
                  </a:lnTo>
                  <a:lnTo>
                    <a:pt x="76122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58"/>
          <p:cNvGrpSpPr/>
          <p:nvPr/>
        </p:nvGrpSpPr>
        <p:grpSpPr>
          <a:xfrm>
            <a:off x="1212850" y="450850"/>
            <a:ext cx="2165351" cy="879672"/>
            <a:chOff x="1212850" y="450850"/>
            <a:chExt cx="2165351" cy="879672"/>
          </a:xfrm>
        </p:grpSpPr>
        <p:sp>
          <p:nvSpPr>
            <p:cNvPr id="7" name="SMARTInkShape-2483"/>
            <p:cNvSpPr/>
            <p:nvPr>
              <p:custDataLst>
                <p:tags r:id="rId113"/>
              </p:custDataLst>
            </p:nvPr>
          </p:nvSpPr>
          <p:spPr>
            <a:xfrm>
              <a:off x="3346450" y="8064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84"/>
            <p:cNvSpPr/>
            <p:nvPr>
              <p:custDataLst>
                <p:tags r:id="rId114"/>
              </p:custDataLst>
            </p:nvPr>
          </p:nvSpPr>
          <p:spPr>
            <a:xfrm>
              <a:off x="3346450" y="673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85"/>
            <p:cNvSpPr/>
            <p:nvPr>
              <p:custDataLst>
                <p:tags r:id="rId115"/>
              </p:custDataLst>
            </p:nvPr>
          </p:nvSpPr>
          <p:spPr>
            <a:xfrm>
              <a:off x="1514279" y="996950"/>
              <a:ext cx="1609922" cy="333572"/>
            </a:xfrm>
            <a:custGeom>
              <a:avLst/>
              <a:gdLst/>
              <a:ahLst/>
              <a:cxnLst/>
              <a:rect l="0" t="0" r="0" b="0"/>
              <a:pathLst>
                <a:path w="1609922" h="333572">
                  <a:moveTo>
                    <a:pt x="3371" y="330200"/>
                  </a:moveTo>
                  <a:lnTo>
                    <a:pt x="3371" y="330200"/>
                  </a:lnTo>
                  <a:lnTo>
                    <a:pt x="0" y="330200"/>
                  </a:lnTo>
                  <a:lnTo>
                    <a:pt x="28243" y="333571"/>
                  </a:lnTo>
                  <a:lnTo>
                    <a:pt x="49585" y="332447"/>
                  </a:lnTo>
                  <a:lnTo>
                    <a:pt x="76514" y="329582"/>
                  </a:lnTo>
                  <a:lnTo>
                    <a:pt x="107166" y="325554"/>
                  </a:lnTo>
                  <a:lnTo>
                    <a:pt x="146651" y="320047"/>
                  </a:lnTo>
                  <a:lnTo>
                    <a:pt x="192024" y="313554"/>
                  </a:lnTo>
                  <a:lnTo>
                    <a:pt x="241323" y="306402"/>
                  </a:lnTo>
                  <a:lnTo>
                    <a:pt x="298884" y="298107"/>
                  </a:lnTo>
                  <a:lnTo>
                    <a:pt x="361952" y="289049"/>
                  </a:lnTo>
                  <a:lnTo>
                    <a:pt x="428691" y="279483"/>
                  </a:lnTo>
                  <a:lnTo>
                    <a:pt x="499290" y="268166"/>
                  </a:lnTo>
                  <a:lnTo>
                    <a:pt x="572462" y="255683"/>
                  </a:lnTo>
                  <a:lnTo>
                    <a:pt x="647348" y="242422"/>
                  </a:lnTo>
                  <a:lnTo>
                    <a:pt x="722672" y="228642"/>
                  </a:lnTo>
                  <a:lnTo>
                    <a:pt x="798289" y="214517"/>
                  </a:lnTo>
                  <a:lnTo>
                    <a:pt x="874099" y="200162"/>
                  </a:lnTo>
                  <a:lnTo>
                    <a:pt x="949335" y="184241"/>
                  </a:lnTo>
                  <a:lnTo>
                    <a:pt x="1024185" y="167277"/>
                  </a:lnTo>
                  <a:lnTo>
                    <a:pt x="1098781" y="149618"/>
                  </a:lnTo>
                  <a:lnTo>
                    <a:pt x="1167560" y="132906"/>
                  </a:lnTo>
                  <a:lnTo>
                    <a:pt x="1232464" y="116826"/>
                  </a:lnTo>
                  <a:lnTo>
                    <a:pt x="1294783" y="101168"/>
                  </a:lnTo>
                  <a:lnTo>
                    <a:pt x="1349029" y="87201"/>
                  </a:lnTo>
                  <a:lnTo>
                    <a:pt x="1397893" y="74362"/>
                  </a:lnTo>
                  <a:lnTo>
                    <a:pt x="1443169" y="62274"/>
                  </a:lnTo>
                  <a:lnTo>
                    <a:pt x="1481820" y="49983"/>
                  </a:lnTo>
                  <a:lnTo>
                    <a:pt x="1516053" y="37555"/>
                  </a:lnTo>
                  <a:lnTo>
                    <a:pt x="1547343" y="25037"/>
                  </a:lnTo>
                  <a:lnTo>
                    <a:pt x="1609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86"/>
            <p:cNvSpPr/>
            <p:nvPr>
              <p:custDataLst>
                <p:tags r:id="rId116"/>
              </p:custDataLst>
            </p:nvPr>
          </p:nvSpPr>
          <p:spPr>
            <a:xfrm>
              <a:off x="1212850" y="920750"/>
              <a:ext cx="2032001" cy="335257"/>
            </a:xfrm>
            <a:custGeom>
              <a:avLst/>
              <a:gdLst/>
              <a:ahLst/>
              <a:cxnLst/>
              <a:rect l="0" t="0" r="0" b="0"/>
              <a:pathLst>
                <a:path w="2032001" h="335257">
                  <a:moveTo>
                    <a:pt x="0" y="330200"/>
                  </a:moveTo>
                  <a:lnTo>
                    <a:pt x="0" y="330200"/>
                  </a:lnTo>
                  <a:lnTo>
                    <a:pt x="38919" y="335226"/>
                  </a:lnTo>
                  <a:lnTo>
                    <a:pt x="78681" y="335256"/>
                  </a:lnTo>
                  <a:lnTo>
                    <a:pt x="106076" y="334276"/>
                  </a:lnTo>
                  <a:lnTo>
                    <a:pt x="136334" y="332917"/>
                  </a:lnTo>
                  <a:lnTo>
                    <a:pt x="172734" y="329895"/>
                  </a:lnTo>
                  <a:lnTo>
                    <a:pt x="213228" y="325763"/>
                  </a:lnTo>
                  <a:lnTo>
                    <a:pt x="256452" y="320892"/>
                  </a:lnTo>
                  <a:lnTo>
                    <a:pt x="307846" y="314823"/>
                  </a:lnTo>
                  <a:lnTo>
                    <a:pt x="364686" y="307954"/>
                  </a:lnTo>
                  <a:lnTo>
                    <a:pt x="425157" y="300553"/>
                  </a:lnTo>
                  <a:lnTo>
                    <a:pt x="490166" y="291385"/>
                  </a:lnTo>
                  <a:lnTo>
                    <a:pt x="558199" y="281040"/>
                  </a:lnTo>
                  <a:lnTo>
                    <a:pt x="628250" y="269910"/>
                  </a:lnTo>
                  <a:lnTo>
                    <a:pt x="701761" y="257551"/>
                  </a:lnTo>
                  <a:lnTo>
                    <a:pt x="777579" y="244373"/>
                  </a:lnTo>
                  <a:lnTo>
                    <a:pt x="854936" y="230649"/>
                  </a:lnTo>
                  <a:lnTo>
                    <a:pt x="936141" y="216560"/>
                  </a:lnTo>
                  <a:lnTo>
                    <a:pt x="1019911" y="202229"/>
                  </a:lnTo>
                  <a:lnTo>
                    <a:pt x="1105390" y="187736"/>
                  </a:lnTo>
                  <a:lnTo>
                    <a:pt x="1189894" y="172429"/>
                  </a:lnTo>
                  <a:lnTo>
                    <a:pt x="1273746" y="156581"/>
                  </a:lnTo>
                  <a:lnTo>
                    <a:pt x="1357164" y="140371"/>
                  </a:lnTo>
                  <a:lnTo>
                    <a:pt x="1437470" y="125330"/>
                  </a:lnTo>
                  <a:lnTo>
                    <a:pt x="1515702" y="111070"/>
                  </a:lnTo>
                  <a:lnTo>
                    <a:pt x="1592551" y="97330"/>
                  </a:lnTo>
                  <a:lnTo>
                    <a:pt x="1661423" y="84642"/>
                  </a:lnTo>
                  <a:lnTo>
                    <a:pt x="1724976" y="72656"/>
                  </a:lnTo>
                  <a:lnTo>
                    <a:pt x="1784985" y="61137"/>
                  </a:lnTo>
                  <a:lnTo>
                    <a:pt x="1836279" y="50636"/>
                  </a:lnTo>
                  <a:lnTo>
                    <a:pt x="1881763" y="40813"/>
                  </a:lnTo>
                  <a:lnTo>
                    <a:pt x="1923375" y="31442"/>
                  </a:lnTo>
                  <a:lnTo>
                    <a:pt x="1953939" y="23783"/>
                  </a:lnTo>
                  <a:lnTo>
                    <a:pt x="1995425" y="11511"/>
                  </a:lnTo>
                  <a:lnTo>
                    <a:pt x="203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87"/>
            <p:cNvSpPr/>
            <p:nvPr>
              <p:custDataLst>
                <p:tags r:id="rId117"/>
              </p:custDataLst>
            </p:nvPr>
          </p:nvSpPr>
          <p:spPr>
            <a:xfrm>
              <a:off x="2998083" y="666750"/>
              <a:ext cx="195968" cy="44451"/>
            </a:xfrm>
            <a:custGeom>
              <a:avLst/>
              <a:gdLst/>
              <a:ahLst/>
              <a:cxnLst/>
              <a:rect l="0" t="0" r="0" b="0"/>
              <a:pathLst>
                <a:path w="1959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6120" y="34990"/>
                  </a:lnTo>
                  <a:lnTo>
                    <a:pt x="48295" y="21545"/>
                  </a:lnTo>
                  <a:lnTo>
                    <a:pt x="83298" y="10987"/>
                  </a:lnTo>
                  <a:lnTo>
                    <a:pt x="116729" y="4883"/>
                  </a:lnTo>
                  <a:lnTo>
                    <a:pt x="159553" y="1447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88"/>
            <p:cNvSpPr/>
            <p:nvPr>
              <p:custDataLst>
                <p:tags r:id="rId118"/>
              </p:custDataLst>
            </p:nvPr>
          </p:nvSpPr>
          <p:spPr>
            <a:xfrm>
              <a:off x="3045208" y="450850"/>
              <a:ext cx="123443" cy="409047"/>
            </a:xfrm>
            <a:custGeom>
              <a:avLst/>
              <a:gdLst/>
              <a:ahLst/>
              <a:cxnLst/>
              <a:rect l="0" t="0" r="0" b="0"/>
              <a:pathLst>
                <a:path w="123443" h="409047">
                  <a:moveTo>
                    <a:pt x="28192" y="0"/>
                  </a:moveTo>
                  <a:lnTo>
                    <a:pt x="28192" y="0"/>
                  </a:lnTo>
                  <a:lnTo>
                    <a:pt x="21450" y="6742"/>
                  </a:lnTo>
                  <a:lnTo>
                    <a:pt x="11600" y="43351"/>
                  </a:lnTo>
                  <a:lnTo>
                    <a:pt x="7177" y="71949"/>
                  </a:lnTo>
                  <a:lnTo>
                    <a:pt x="2859" y="112881"/>
                  </a:lnTo>
                  <a:lnTo>
                    <a:pt x="720" y="136637"/>
                  </a:lnTo>
                  <a:lnTo>
                    <a:pt x="0" y="161647"/>
                  </a:lnTo>
                  <a:lnTo>
                    <a:pt x="225" y="187492"/>
                  </a:lnTo>
                  <a:lnTo>
                    <a:pt x="1080" y="213895"/>
                  </a:lnTo>
                  <a:lnTo>
                    <a:pt x="3062" y="238552"/>
                  </a:lnTo>
                  <a:lnTo>
                    <a:pt x="9027" y="284764"/>
                  </a:lnTo>
                  <a:lnTo>
                    <a:pt x="18263" y="323177"/>
                  </a:lnTo>
                  <a:lnTo>
                    <a:pt x="33482" y="366925"/>
                  </a:lnTo>
                  <a:lnTo>
                    <a:pt x="43243" y="386739"/>
                  </a:lnTo>
                  <a:lnTo>
                    <a:pt x="54637" y="400249"/>
                  </a:lnTo>
                  <a:lnTo>
                    <a:pt x="66756" y="407194"/>
                  </a:lnTo>
                  <a:lnTo>
                    <a:pt x="72951" y="409046"/>
                  </a:lnTo>
                  <a:lnTo>
                    <a:pt x="79198" y="407458"/>
                  </a:lnTo>
                  <a:lnTo>
                    <a:pt x="91784" y="398168"/>
                  </a:lnTo>
                  <a:lnTo>
                    <a:pt x="12344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89"/>
            <p:cNvSpPr/>
            <p:nvPr>
              <p:custDataLst>
                <p:tags r:id="rId119"/>
              </p:custDataLst>
            </p:nvPr>
          </p:nvSpPr>
          <p:spPr>
            <a:xfrm>
              <a:off x="2690117" y="696129"/>
              <a:ext cx="262133" cy="193281"/>
            </a:xfrm>
            <a:custGeom>
              <a:avLst/>
              <a:gdLst/>
              <a:ahLst/>
              <a:cxnLst/>
              <a:rect l="0" t="0" r="0" b="0"/>
              <a:pathLst>
                <a:path w="262133" h="193281">
                  <a:moveTo>
                    <a:pt x="34033" y="78571"/>
                  </a:moveTo>
                  <a:lnTo>
                    <a:pt x="34033" y="78571"/>
                  </a:lnTo>
                  <a:lnTo>
                    <a:pt x="67632" y="44958"/>
                  </a:lnTo>
                  <a:lnTo>
                    <a:pt x="79109" y="23064"/>
                  </a:lnTo>
                  <a:lnTo>
                    <a:pt x="82289" y="9451"/>
                  </a:lnTo>
                  <a:lnTo>
                    <a:pt x="81020" y="4974"/>
                  </a:lnTo>
                  <a:lnTo>
                    <a:pt x="78058" y="1990"/>
                  </a:lnTo>
                  <a:lnTo>
                    <a:pt x="73966" y="0"/>
                  </a:lnTo>
                  <a:lnTo>
                    <a:pt x="68416" y="791"/>
                  </a:lnTo>
                  <a:lnTo>
                    <a:pt x="54724" y="7313"/>
                  </a:lnTo>
                  <a:lnTo>
                    <a:pt x="31148" y="32998"/>
                  </a:lnTo>
                  <a:lnTo>
                    <a:pt x="9660" y="70791"/>
                  </a:lnTo>
                  <a:lnTo>
                    <a:pt x="0" y="113268"/>
                  </a:lnTo>
                  <a:lnTo>
                    <a:pt x="5266" y="138677"/>
                  </a:lnTo>
                  <a:lnTo>
                    <a:pt x="10622" y="150392"/>
                  </a:lnTo>
                  <a:lnTo>
                    <a:pt x="27861" y="167171"/>
                  </a:lnTo>
                  <a:lnTo>
                    <a:pt x="38385" y="173621"/>
                  </a:lnTo>
                  <a:lnTo>
                    <a:pt x="65130" y="178906"/>
                  </a:lnTo>
                  <a:lnTo>
                    <a:pt x="95832" y="177492"/>
                  </a:lnTo>
                  <a:lnTo>
                    <a:pt x="128292" y="169808"/>
                  </a:lnTo>
                  <a:lnTo>
                    <a:pt x="171558" y="143469"/>
                  </a:lnTo>
                  <a:lnTo>
                    <a:pt x="204447" y="105483"/>
                  </a:lnTo>
                  <a:lnTo>
                    <a:pt x="215606" y="79243"/>
                  </a:lnTo>
                  <a:lnTo>
                    <a:pt x="222770" y="34646"/>
                  </a:lnTo>
                  <a:lnTo>
                    <a:pt x="221946" y="27415"/>
                  </a:lnTo>
                  <a:lnTo>
                    <a:pt x="217268" y="17500"/>
                  </a:lnTo>
                  <a:lnTo>
                    <a:pt x="212634" y="15279"/>
                  </a:lnTo>
                  <a:lnTo>
                    <a:pt x="199959" y="14693"/>
                  </a:lnTo>
                  <a:lnTo>
                    <a:pt x="183699" y="18330"/>
                  </a:lnTo>
                  <a:lnTo>
                    <a:pt x="179671" y="21477"/>
                  </a:lnTo>
                  <a:lnTo>
                    <a:pt x="173315" y="30618"/>
                  </a:lnTo>
                  <a:lnTo>
                    <a:pt x="172749" y="36019"/>
                  </a:lnTo>
                  <a:lnTo>
                    <a:pt x="175882" y="47665"/>
                  </a:lnTo>
                  <a:lnTo>
                    <a:pt x="192322" y="66121"/>
                  </a:lnTo>
                  <a:lnTo>
                    <a:pt x="236406" y="106443"/>
                  </a:lnTo>
                  <a:lnTo>
                    <a:pt x="256744" y="132690"/>
                  </a:lnTo>
                  <a:lnTo>
                    <a:pt x="260823" y="140051"/>
                  </a:lnTo>
                  <a:lnTo>
                    <a:pt x="262132" y="147074"/>
                  </a:lnTo>
                  <a:lnTo>
                    <a:pt x="259823" y="160522"/>
                  </a:lnTo>
                  <a:lnTo>
                    <a:pt x="250330" y="173555"/>
                  </a:lnTo>
                  <a:lnTo>
                    <a:pt x="231000" y="189029"/>
                  </a:lnTo>
                  <a:lnTo>
                    <a:pt x="224611" y="192426"/>
                  </a:lnTo>
                  <a:lnTo>
                    <a:pt x="218941" y="193280"/>
                  </a:lnTo>
                  <a:lnTo>
                    <a:pt x="208877" y="190466"/>
                  </a:lnTo>
                  <a:lnTo>
                    <a:pt x="206335" y="183506"/>
                  </a:lnTo>
                  <a:lnTo>
                    <a:pt x="205483" y="13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90"/>
            <p:cNvSpPr/>
            <p:nvPr>
              <p:custDataLst>
                <p:tags r:id="rId120"/>
              </p:custDataLst>
            </p:nvPr>
          </p:nvSpPr>
          <p:spPr>
            <a:xfrm>
              <a:off x="2476500" y="7366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8987" y="22905"/>
                  </a:lnTo>
                  <a:lnTo>
                    <a:pt x="81010" y="146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91"/>
            <p:cNvSpPr/>
            <p:nvPr>
              <p:custDataLst>
                <p:tags r:id="rId121"/>
              </p:custDataLst>
            </p:nvPr>
          </p:nvSpPr>
          <p:spPr>
            <a:xfrm>
              <a:off x="2541746" y="541049"/>
              <a:ext cx="131605" cy="381206"/>
            </a:xfrm>
            <a:custGeom>
              <a:avLst/>
              <a:gdLst/>
              <a:ahLst/>
              <a:cxnLst/>
              <a:rect l="0" t="0" r="0" b="0"/>
              <a:pathLst>
                <a:path w="131605" h="381206">
                  <a:moveTo>
                    <a:pt x="36354" y="24101"/>
                  </a:moveTo>
                  <a:lnTo>
                    <a:pt x="36354" y="24101"/>
                  </a:lnTo>
                  <a:lnTo>
                    <a:pt x="31328" y="12168"/>
                  </a:lnTo>
                  <a:lnTo>
                    <a:pt x="30082" y="0"/>
                  </a:lnTo>
                  <a:lnTo>
                    <a:pt x="23269" y="42185"/>
                  </a:lnTo>
                  <a:lnTo>
                    <a:pt x="16192" y="79411"/>
                  </a:lnTo>
                  <a:lnTo>
                    <a:pt x="9048" y="124883"/>
                  </a:lnTo>
                  <a:lnTo>
                    <a:pt x="6156" y="149850"/>
                  </a:lnTo>
                  <a:lnTo>
                    <a:pt x="3522" y="175667"/>
                  </a:lnTo>
                  <a:lnTo>
                    <a:pt x="595" y="223167"/>
                  </a:lnTo>
                  <a:lnTo>
                    <a:pt x="0" y="265681"/>
                  </a:lnTo>
                  <a:lnTo>
                    <a:pt x="2087" y="301038"/>
                  </a:lnTo>
                  <a:lnTo>
                    <a:pt x="10600" y="341969"/>
                  </a:lnTo>
                  <a:lnTo>
                    <a:pt x="25431" y="369697"/>
                  </a:lnTo>
                  <a:lnTo>
                    <a:pt x="32600" y="375148"/>
                  </a:lnTo>
                  <a:lnTo>
                    <a:pt x="49973" y="381205"/>
                  </a:lnTo>
                  <a:lnTo>
                    <a:pt x="82958" y="377873"/>
                  </a:lnTo>
                  <a:lnTo>
                    <a:pt x="112800" y="364578"/>
                  </a:lnTo>
                  <a:lnTo>
                    <a:pt x="119068" y="358330"/>
                  </a:lnTo>
                  <a:lnTo>
                    <a:pt x="131604" y="32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59"/>
          <p:cNvGrpSpPr/>
          <p:nvPr/>
        </p:nvGrpSpPr>
        <p:grpSpPr>
          <a:xfrm>
            <a:off x="4438912" y="641350"/>
            <a:ext cx="2031739" cy="582852"/>
            <a:chOff x="4438912" y="641350"/>
            <a:chExt cx="2031739" cy="582852"/>
          </a:xfrm>
        </p:grpSpPr>
        <p:sp>
          <p:nvSpPr>
            <p:cNvPr id="17" name="SMARTInkShape-2492"/>
            <p:cNvSpPr/>
            <p:nvPr>
              <p:custDataLst>
                <p:tags r:id="rId101"/>
              </p:custDataLst>
            </p:nvPr>
          </p:nvSpPr>
          <p:spPr>
            <a:xfrm>
              <a:off x="6388100" y="81280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0" y="50800"/>
                  </a:moveTo>
                  <a:lnTo>
                    <a:pt x="0" y="50800"/>
                  </a:lnTo>
                  <a:lnTo>
                    <a:pt x="705" y="40661"/>
                  </a:lnTo>
                  <a:lnTo>
                    <a:pt x="3371" y="33123"/>
                  </a:lnTo>
                  <a:lnTo>
                    <a:pt x="14433" y="25070"/>
                  </a:lnTo>
                  <a:lnTo>
                    <a:pt x="58625" y="687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93"/>
            <p:cNvSpPr/>
            <p:nvPr>
              <p:custDataLst>
                <p:tags r:id="rId102"/>
              </p:custDataLst>
            </p:nvPr>
          </p:nvSpPr>
          <p:spPr>
            <a:xfrm>
              <a:off x="6134100" y="768350"/>
              <a:ext cx="120651" cy="172031"/>
            </a:xfrm>
            <a:custGeom>
              <a:avLst/>
              <a:gdLst/>
              <a:ahLst/>
              <a:cxnLst/>
              <a:rect l="0" t="0" r="0" b="0"/>
              <a:pathLst>
                <a:path w="120651" h="172031">
                  <a:moveTo>
                    <a:pt x="0" y="31750"/>
                  </a:moveTo>
                  <a:lnTo>
                    <a:pt x="0" y="31750"/>
                  </a:lnTo>
                  <a:lnTo>
                    <a:pt x="5467" y="20815"/>
                  </a:lnTo>
                  <a:lnTo>
                    <a:pt x="2718" y="26315"/>
                  </a:lnTo>
                  <a:lnTo>
                    <a:pt x="4175" y="46995"/>
                  </a:lnTo>
                  <a:lnTo>
                    <a:pt x="12448" y="82206"/>
                  </a:lnTo>
                  <a:lnTo>
                    <a:pt x="23836" y="120548"/>
                  </a:lnTo>
                  <a:lnTo>
                    <a:pt x="37614" y="164677"/>
                  </a:lnTo>
                  <a:lnTo>
                    <a:pt x="39893" y="169051"/>
                  </a:lnTo>
                  <a:lnTo>
                    <a:pt x="42117" y="171262"/>
                  </a:lnTo>
                  <a:lnTo>
                    <a:pt x="44306" y="172030"/>
                  </a:lnTo>
                  <a:lnTo>
                    <a:pt x="46470" y="171837"/>
                  </a:lnTo>
                  <a:lnTo>
                    <a:pt x="50757" y="164096"/>
                  </a:lnTo>
                  <a:lnTo>
                    <a:pt x="62629" y="126018"/>
                  </a:lnTo>
                  <a:lnTo>
                    <a:pt x="77823" y="78496"/>
                  </a:lnTo>
                  <a:lnTo>
                    <a:pt x="92359" y="34312"/>
                  </a:lnTo>
                  <a:lnTo>
                    <a:pt x="103138" y="1689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94"/>
            <p:cNvSpPr/>
            <p:nvPr>
              <p:custDataLst>
                <p:tags r:id="rId103"/>
              </p:custDataLst>
            </p:nvPr>
          </p:nvSpPr>
          <p:spPr>
            <a:xfrm>
              <a:off x="5982798" y="807333"/>
              <a:ext cx="107648" cy="134370"/>
            </a:xfrm>
            <a:custGeom>
              <a:avLst/>
              <a:gdLst/>
              <a:ahLst/>
              <a:cxnLst/>
              <a:rect l="0" t="0" r="0" b="0"/>
              <a:pathLst>
                <a:path w="107648" h="134370">
                  <a:moveTo>
                    <a:pt x="62402" y="5467"/>
                  </a:moveTo>
                  <a:lnTo>
                    <a:pt x="62402" y="5467"/>
                  </a:lnTo>
                  <a:lnTo>
                    <a:pt x="55660" y="2096"/>
                  </a:lnTo>
                  <a:lnTo>
                    <a:pt x="41354" y="0"/>
                  </a:lnTo>
                  <a:lnTo>
                    <a:pt x="29763" y="5154"/>
                  </a:lnTo>
                  <a:lnTo>
                    <a:pt x="17557" y="15911"/>
                  </a:lnTo>
                  <a:lnTo>
                    <a:pt x="5076" y="32451"/>
                  </a:lnTo>
                  <a:lnTo>
                    <a:pt x="0" y="53443"/>
                  </a:lnTo>
                  <a:lnTo>
                    <a:pt x="1506" y="76179"/>
                  </a:lnTo>
                  <a:lnTo>
                    <a:pt x="9232" y="98043"/>
                  </a:lnTo>
                  <a:lnTo>
                    <a:pt x="23484" y="115756"/>
                  </a:lnTo>
                  <a:lnTo>
                    <a:pt x="32223" y="123443"/>
                  </a:lnTo>
                  <a:lnTo>
                    <a:pt x="53222" y="131984"/>
                  </a:lnTo>
                  <a:lnTo>
                    <a:pt x="75255" y="134369"/>
                  </a:lnTo>
                  <a:lnTo>
                    <a:pt x="94454" y="130725"/>
                  </a:lnTo>
                  <a:lnTo>
                    <a:pt x="100704" y="127072"/>
                  </a:lnTo>
                  <a:lnTo>
                    <a:pt x="104870" y="122521"/>
                  </a:lnTo>
                  <a:lnTo>
                    <a:pt x="107647" y="117369"/>
                  </a:lnTo>
                  <a:lnTo>
                    <a:pt x="107382" y="110407"/>
                  </a:lnTo>
                  <a:lnTo>
                    <a:pt x="101443" y="93265"/>
                  </a:lnTo>
                  <a:lnTo>
                    <a:pt x="71656" y="51267"/>
                  </a:lnTo>
                  <a:lnTo>
                    <a:pt x="51267" y="33070"/>
                  </a:lnTo>
                  <a:lnTo>
                    <a:pt x="40755" y="28318"/>
                  </a:lnTo>
                  <a:lnTo>
                    <a:pt x="38093" y="27757"/>
                  </a:lnTo>
                  <a:lnTo>
                    <a:pt x="37024" y="28088"/>
                  </a:lnTo>
                  <a:lnTo>
                    <a:pt x="37002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95"/>
            <p:cNvSpPr/>
            <p:nvPr>
              <p:custDataLst>
                <p:tags r:id="rId104"/>
              </p:custDataLst>
            </p:nvPr>
          </p:nvSpPr>
          <p:spPr>
            <a:xfrm>
              <a:off x="5836533" y="812800"/>
              <a:ext cx="157868" cy="137234"/>
            </a:xfrm>
            <a:custGeom>
              <a:avLst/>
              <a:gdLst/>
              <a:ahLst/>
              <a:cxnLst/>
              <a:rect l="0" t="0" r="0" b="0"/>
              <a:pathLst>
                <a:path w="157868" h="137234">
                  <a:moveTo>
                    <a:pt x="5467" y="19050"/>
                  </a:moveTo>
                  <a:lnTo>
                    <a:pt x="5467" y="19050"/>
                  </a:lnTo>
                  <a:lnTo>
                    <a:pt x="0" y="8115"/>
                  </a:lnTo>
                  <a:lnTo>
                    <a:pt x="1116" y="7527"/>
                  </a:lnTo>
                  <a:lnTo>
                    <a:pt x="6120" y="6873"/>
                  </a:lnTo>
                  <a:lnTo>
                    <a:pt x="16870" y="9876"/>
                  </a:lnTo>
                  <a:lnTo>
                    <a:pt x="42579" y="37490"/>
                  </a:lnTo>
                  <a:lnTo>
                    <a:pt x="60913" y="66690"/>
                  </a:lnTo>
                  <a:lnTo>
                    <a:pt x="70029" y="96979"/>
                  </a:lnTo>
                  <a:lnTo>
                    <a:pt x="69247" y="131374"/>
                  </a:lnTo>
                  <a:lnTo>
                    <a:pt x="68448" y="134149"/>
                  </a:lnTo>
                  <a:lnTo>
                    <a:pt x="67210" y="135999"/>
                  </a:lnTo>
                  <a:lnTo>
                    <a:pt x="65679" y="137233"/>
                  </a:lnTo>
                  <a:lnTo>
                    <a:pt x="64659" y="135939"/>
                  </a:lnTo>
                  <a:lnTo>
                    <a:pt x="62886" y="106226"/>
                  </a:lnTo>
                  <a:lnTo>
                    <a:pt x="72810" y="70437"/>
                  </a:lnTo>
                  <a:lnTo>
                    <a:pt x="95897" y="38666"/>
                  </a:lnTo>
                  <a:lnTo>
                    <a:pt x="129529" y="13491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96"/>
            <p:cNvSpPr/>
            <p:nvPr>
              <p:custDataLst>
                <p:tags r:id="rId105"/>
              </p:custDataLst>
            </p:nvPr>
          </p:nvSpPr>
          <p:spPr>
            <a:xfrm>
              <a:off x="5670886" y="839160"/>
              <a:ext cx="111581" cy="136469"/>
            </a:xfrm>
            <a:custGeom>
              <a:avLst/>
              <a:gdLst/>
              <a:ahLst/>
              <a:cxnLst/>
              <a:rect l="0" t="0" r="0" b="0"/>
              <a:pathLst>
                <a:path w="111581" h="136469">
                  <a:moveTo>
                    <a:pt x="37764" y="11740"/>
                  </a:moveTo>
                  <a:lnTo>
                    <a:pt x="37764" y="11740"/>
                  </a:lnTo>
                  <a:lnTo>
                    <a:pt x="56062" y="11740"/>
                  </a:lnTo>
                  <a:lnTo>
                    <a:pt x="61888" y="9859"/>
                  </a:lnTo>
                  <a:lnTo>
                    <a:pt x="68008" y="6273"/>
                  </a:lnTo>
                  <a:lnTo>
                    <a:pt x="67099" y="5273"/>
                  </a:lnTo>
                  <a:lnTo>
                    <a:pt x="62326" y="2280"/>
                  </a:lnTo>
                  <a:lnTo>
                    <a:pt x="48334" y="0"/>
                  </a:lnTo>
                  <a:lnTo>
                    <a:pt x="30783" y="2695"/>
                  </a:lnTo>
                  <a:lnTo>
                    <a:pt x="18433" y="11718"/>
                  </a:lnTo>
                  <a:lnTo>
                    <a:pt x="12177" y="18075"/>
                  </a:lnTo>
                  <a:lnTo>
                    <a:pt x="0" y="50620"/>
                  </a:lnTo>
                  <a:lnTo>
                    <a:pt x="2037" y="88171"/>
                  </a:lnTo>
                  <a:lnTo>
                    <a:pt x="9891" y="107798"/>
                  </a:lnTo>
                  <a:lnTo>
                    <a:pt x="21143" y="122871"/>
                  </a:lnTo>
                  <a:lnTo>
                    <a:pt x="35551" y="134274"/>
                  </a:lnTo>
                  <a:lnTo>
                    <a:pt x="44049" y="136468"/>
                  </a:lnTo>
                  <a:lnTo>
                    <a:pt x="62900" y="135143"/>
                  </a:lnTo>
                  <a:lnTo>
                    <a:pt x="81156" y="126088"/>
                  </a:lnTo>
                  <a:lnTo>
                    <a:pt x="97266" y="111950"/>
                  </a:lnTo>
                  <a:lnTo>
                    <a:pt x="109130" y="93907"/>
                  </a:lnTo>
                  <a:lnTo>
                    <a:pt x="111580" y="72248"/>
                  </a:lnTo>
                  <a:lnTo>
                    <a:pt x="105027" y="41898"/>
                  </a:lnTo>
                  <a:lnTo>
                    <a:pt x="101656" y="33962"/>
                  </a:lnTo>
                  <a:lnTo>
                    <a:pt x="92266" y="23263"/>
                  </a:lnTo>
                  <a:lnTo>
                    <a:pt x="78843" y="15154"/>
                  </a:lnTo>
                  <a:lnTo>
                    <a:pt x="75733" y="14016"/>
                  </a:lnTo>
                  <a:lnTo>
                    <a:pt x="73660" y="13963"/>
                  </a:lnTo>
                  <a:lnTo>
                    <a:pt x="72278" y="14633"/>
                  </a:lnTo>
                  <a:lnTo>
                    <a:pt x="69514" y="1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97"/>
            <p:cNvSpPr/>
            <p:nvPr>
              <p:custDataLst>
                <p:tags r:id="rId106"/>
              </p:custDataLst>
            </p:nvPr>
          </p:nvSpPr>
          <p:spPr>
            <a:xfrm>
              <a:off x="5416944" y="845150"/>
              <a:ext cx="167873" cy="379052"/>
            </a:xfrm>
            <a:custGeom>
              <a:avLst/>
              <a:gdLst/>
              <a:ahLst/>
              <a:cxnLst/>
              <a:rect l="0" t="0" r="0" b="0"/>
              <a:pathLst>
                <a:path w="167873" h="379052">
                  <a:moveTo>
                    <a:pt x="107556" y="18450"/>
                  </a:moveTo>
                  <a:lnTo>
                    <a:pt x="107556" y="18450"/>
                  </a:lnTo>
                  <a:lnTo>
                    <a:pt x="107556" y="15079"/>
                  </a:lnTo>
                  <a:lnTo>
                    <a:pt x="104185" y="6241"/>
                  </a:lnTo>
                  <a:lnTo>
                    <a:pt x="101781" y="3960"/>
                  </a:lnTo>
                  <a:lnTo>
                    <a:pt x="95347" y="1427"/>
                  </a:lnTo>
                  <a:lnTo>
                    <a:pt x="83790" y="0"/>
                  </a:lnTo>
                  <a:lnTo>
                    <a:pt x="73710" y="3430"/>
                  </a:lnTo>
                  <a:lnTo>
                    <a:pt x="68058" y="6320"/>
                  </a:lnTo>
                  <a:lnTo>
                    <a:pt x="58016" y="18938"/>
                  </a:lnTo>
                  <a:lnTo>
                    <a:pt x="53363" y="27242"/>
                  </a:lnTo>
                  <a:lnTo>
                    <a:pt x="50074" y="45876"/>
                  </a:lnTo>
                  <a:lnTo>
                    <a:pt x="51670" y="65212"/>
                  </a:lnTo>
                  <a:lnTo>
                    <a:pt x="57082" y="83213"/>
                  </a:lnTo>
                  <a:lnTo>
                    <a:pt x="67955" y="96857"/>
                  </a:lnTo>
                  <a:lnTo>
                    <a:pt x="82195" y="106214"/>
                  </a:lnTo>
                  <a:lnTo>
                    <a:pt x="97930" y="110373"/>
                  </a:lnTo>
                  <a:lnTo>
                    <a:pt x="126027" y="105972"/>
                  </a:lnTo>
                  <a:lnTo>
                    <a:pt x="140695" y="95684"/>
                  </a:lnTo>
                  <a:lnTo>
                    <a:pt x="151212" y="81704"/>
                  </a:lnTo>
                  <a:lnTo>
                    <a:pt x="160395" y="57967"/>
                  </a:lnTo>
                  <a:lnTo>
                    <a:pt x="162723" y="34470"/>
                  </a:lnTo>
                  <a:lnTo>
                    <a:pt x="160767" y="22983"/>
                  </a:lnTo>
                  <a:lnTo>
                    <a:pt x="157546" y="16937"/>
                  </a:lnTo>
                  <a:lnTo>
                    <a:pt x="155700" y="15325"/>
                  </a:lnTo>
                  <a:lnTo>
                    <a:pt x="153057" y="16366"/>
                  </a:lnTo>
                  <a:lnTo>
                    <a:pt x="146358" y="23168"/>
                  </a:lnTo>
                  <a:lnTo>
                    <a:pt x="142440" y="37010"/>
                  </a:lnTo>
                  <a:lnTo>
                    <a:pt x="143296" y="78012"/>
                  </a:lnTo>
                  <a:lnTo>
                    <a:pt x="148328" y="121157"/>
                  </a:lnTo>
                  <a:lnTo>
                    <a:pt x="152253" y="155114"/>
                  </a:lnTo>
                  <a:lnTo>
                    <a:pt x="157055" y="191373"/>
                  </a:lnTo>
                  <a:lnTo>
                    <a:pt x="163892" y="228655"/>
                  </a:lnTo>
                  <a:lnTo>
                    <a:pt x="167872" y="262628"/>
                  </a:lnTo>
                  <a:lnTo>
                    <a:pt x="167524" y="292779"/>
                  </a:lnTo>
                  <a:lnTo>
                    <a:pt x="160314" y="317939"/>
                  </a:lnTo>
                  <a:lnTo>
                    <a:pt x="140983" y="348566"/>
                  </a:lnTo>
                  <a:lnTo>
                    <a:pt x="117383" y="372144"/>
                  </a:lnTo>
                  <a:lnTo>
                    <a:pt x="97107" y="378377"/>
                  </a:lnTo>
                  <a:lnTo>
                    <a:pt x="85774" y="379051"/>
                  </a:lnTo>
                  <a:lnTo>
                    <a:pt x="63773" y="372275"/>
                  </a:lnTo>
                  <a:lnTo>
                    <a:pt x="24275" y="344928"/>
                  </a:lnTo>
                  <a:lnTo>
                    <a:pt x="4642" y="324029"/>
                  </a:lnTo>
                  <a:lnTo>
                    <a:pt x="1552" y="317419"/>
                  </a:lnTo>
                  <a:lnTo>
                    <a:pt x="0" y="304431"/>
                  </a:lnTo>
                  <a:lnTo>
                    <a:pt x="3544" y="291603"/>
                  </a:lnTo>
                  <a:lnTo>
                    <a:pt x="6465" y="285218"/>
                  </a:lnTo>
                  <a:lnTo>
                    <a:pt x="19117" y="274362"/>
                  </a:lnTo>
                  <a:lnTo>
                    <a:pt x="44056" y="25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98"/>
            <p:cNvSpPr/>
            <p:nvPr>
              <p:custDataLst>
                <p:tags r:id="rId107"/>
              </p:custDataLst>
            </p:nvPr>
          </p:nvSpPr>
          <p:spPr>
            <a:xfrm>
              <a:off x="5264128" y="831850"/>
              <a:ext cx="125936" cy="166772"/>
            </a:xfrm>
            <a:custGeom>
              <a:avLst/>
              <a:gdLst/>
              <a:ahLst/>
              <a:cxnLst/>
              <a:rect l="0" t="0" r="0" b="0"/>
              <a:pathLst>
                <a:path w="125936" h="166772">
                  <a:moveTo>
                    <a:pt x="50822" y="12700"/>
                  </a:moveTo>
                  <a:lnTo>
                    <a:pt x="50822" y="12700"/>
                  </a:lnTo>
                  <a:lnTo>
                    <a:pt x="38613" y="12700"/>
                  </a:lnTo>
                  <a:lnTo>
                    <a:pt x="31049" y="18344"/>
                  </a:lnTo>
                  <a:lnTo>
                    <a:pt x="22278" y="30731"/>
                  </a:lnTo>
                  <a:lnTo>
                    <a:pt x="6851" y="65471"/>
                  </a:lnTo>
                  <a:lnTo>
                    <a:pt x="0" y="92834"/>
                  </a:lnTo>
                  <a:lnTo>
                    <a:pt x="4010" y="117695"/>
                  </a:lnTo>
                  <a:lnTo>
                    <a:pt x="15200" y="139092"/>
                  </a:lnTo>
                  <a:lnTo>
                    <a:pt x="29581" y="155658"/>
                  </a:lnTo>
                  <a:lnTo>
                    <a:pt x="47261" y="164431"/>
                  </a:lnTo>
                  <a:lnTo>
                    <a:pt x="56915" y="166771"/>
                  </a:lnTo>
                  <a:lnTo>
                    <a:pt x="77048" y="163726"/>
                  </a:lnTo>
                  <a:lnTo>
                    <a:pt x="96345" y="154611"/>
                  </a:lnTo>
                  <a:lnTo>
                    <a:pt x="111976" y="141153"/>
                  </a:lnTo>
                  <a:lnTo>
                    <a:pt x="122216" y="122001"/>
                  </a:lnTo>
                  <a:lnTo>
                    <a:pt x="125935" y="110968"/>
                  </a:lnTo>
                  <a:lnTo>
                    <a:pt x="124422" y="81774"/>
                  </a:lnTo>
                  <a:lnTo>
                    <a:pt x="113551" y="39046"/>
                  </a:lnTo>
                  <a:lnTo>
                    <a:pt x="105513" y="20176"/>
                  </a:lnTo>
                  <a:lnTo>
                    <a:pt x="97237" y="9438"/>
                  </a:lnTo>
                  <a:lnTo>
                    <a:pt x="86973" y="4194"/>
                  </a:lnTo>
                  <a:lnTo>
                    <a:pt x="69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99"/>
            <p:cNvSpPr/>
            <p:nvPr>
              <p:custDataLst>
                <p:tags r:id="rId108"/>
              </p:custDataLst>
            </p:nvPr>
          </p:nvSpPr>
          <p:spPr>
            <a:xfrm>
              <a:off x="4997450" y="85090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0"/>
                  </a:moveTo>
                  <a:lnTo>
                    <a:pt x="0" y="0"/>
                  </a:lnTo>
                  <a:lnTo>
                    <a:pt x="6907" y="43308"/>
                  </a:lnTo>
                  <a:lnTo>
                    <a:pt x="14927" y="86558"/>
                  </a:lnTo>
                  <a:lnTo>
                    <a:pt x="19514" y="134108"/>
                  </a:lnTo>
                  <a:lnTo>
                    <a:pt x="20770" y="135972"/>
                  </a:lnTo>
                  <a:lnTo>
                    <a:pt x="22313" y="137215"/>
                  </a:lnTo>
                  <a:lnTo>
                    <a:pt x="24047" y="135926"/>
                  </a:lnTo>
                  <a:lnTo>
                    <a:pt x="27856" y="128851"/>
                  </a:lnTo>
                  <a:lnTo>
                    <a:pt x="34779" y="81371"/>
                  </a:lnTo>
                  <a:lnTo>
                    <a:pt x="46877" y="35045"/>
                  </a:lnTo>
                  <a:lnTo>
                    <a:pt x="52114" y="23101"/>
                  </a:lnTo>
                  <a:lnTo>
                    <a:pt x="54498" y="20340"/>
                  </a:lnTo>
                  <a:lnTo>
                    <a:pt x="56793" y="19204"/>
                  </a:lnTo>
                  <a:lnTo>
                    <a:pt x="59029" y="19153"/>
                  </a:lnTo>
                  <a:lnTo>
                    <a:pt x="63395" y="28503"/>
                  </a:lnTo>
                  <a:lnTo>
                    <a:pt x="73364" y="71800"/>
                  </a:lnTo>
                  <a:lnTo>
                    <a:pt x="77521" y="96968"/>
                  </a:lnTo>
                  <a:lnTo>
                    <a:pt x="79197" y="100629"/>
                  </a:lnTo>
                  <a:lnTo>
                    <a:pt x="81020" y="102364"/>
                  </a:lnTo>
                  <a:lnTo>
                    <a:pt x="82941" y="102815"/>
                  </a:lnTo>
                  <a:lnTo>
                    <a:pt x="84927" y="102410"/>
                  </a:lnTo>
                  <a:lnTo>
                    <a:pt x="89015" y="94434"/>
                  </a:lnTo>
                  <a:lnTo>
                    <a:pt x="105274" y="52548"/>
                  </a:lnTo>
                  <a:lnTo>
                    <a:pt x="121739" y="21214"/>
                  </a:lnTo>
                  <a:lnTo>
                    <a:pt x="133834" y="9899"/>
                  </a:lnTo>
                  <a:lnTo>
                    <a:pt x="140022" y="8010"/>
                  </a:lnTo>
                  <a:lnTo>
                    <a:pt x="152543" y="9675"/>
                  </a:lnTo>
                  <a:lnTo>
                    <a:pt x="163282" y="18882"/>
                  </a:lnTo>
                  <a:lnTo>
                    <a:pt x="168121" y="25288"/>
                  </a:lnTo>
                  <a:lnTo>
                    <a:pt x="173498" y="43695"/>
                  </a:lnTo>
                  <a:lnTo>
                    <a:pt x="180322" y="86634"/>
                  </a:lnTo>
                  <a:lnTo>
                    <a:pt x="187758" y="132040"/>
                  </a:lnTo>
                  <a:lnTo>
                    <a:pt x="1905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00"/>
            <p:cNvSpPr/>
            <p:nvPr>
              <p:custDataLst>
                <p:tags r:id="rId109"/>
              </p:custDataLst>
            </p:nvPr>
          </p:nvSpPr>
          <p:spPr>
            <a:xfrm>
              <a:off x="4904948" y="644329"/>
              <a:ext cx="22653" cy="428822"/>
            </a:xfrm>
            <a:custGeom>
              <a:avLst/>
              <a:gdLst/>
              <a:ahLst/>
              <a:cxnLst/>
              <a:rect l="0" t="0" r="0" b="0"/>
              <a:pathLst>
                <a:path w="22653" h="428822">
                  <a:moveTo>
                    <a:pt x="16302" y="3371"/>
                  </a:moveTo>
                  <a:lnTo>
                    <a:pt x="16302" y="3371"/>
                  </a:lnTo>
                  <a:lnTo>
                    <a:pt x="12931" y="0"/>
                  </a:lnTo>
                  <a:lnTo>
                    <a:pt x="11938" y="418"/>
                  </a:lnTo>
                  <a:lnTo>
                    <a:pt x="10835" y="4646"/>
                  </a:lnTo>
                  <a:lnTo>
                    <a:pt x="6842" y="35185"/>
                  </a:lnTo>
                  <a:lnTo>
                    <a:pt x="5042" y="75601"/>
                  </a:lnTo>
                  <a:lnTo>
                    <a:pt x="4562" y="100208"/>
                  </a:lnTo>
                  <a:lnTo>
                    <a:pt x="4242" y="127196"/>
                  </a:lnTo>
                  <a:lnTo>
                    <a:pt x="4029" y="155771"/>
                  </a:lnTo>
                  <a:lnTo>
                    <a:pt x="3886" y="185404"/>
                  </a:lnTo>
                  <a:lnTo>
                    <a:pt x="3086" y="214332"/>
                  </a:lnTo>
                  <a:lnTo>
                    <a:pt x="1847" y="242789"/>
                  </a:lnTo>
                  <a:lnTo>
                    <a:pt x="315" y="270933"/>
                  </a:lnTo>
                  <a:lnTo>
                    <a:pt x="0" y="296751"/>
                  </a:lnTo>
                  <a:lnTo>
                    <a:pt x="1531" y="344253"/>
                  </a:lnTo>
                  <a:lnTo>
                    <a:pt x="6444" y="379476"/>
                  </a:lnTo>
                  <a:lnTo>
                    <a:pt x="22652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01"/>
            <p:cNvSpPr/>
            <p:nvPr>
              <p:custDataLst>
                <p:tags r:id="rId110"/>
              </p:custDataLst>
            </p:nvPr>
          </p:nvSpPr>
          <p:spPr>
            <a:xfrm>
              <a:off x="4672993" y="845433"/>
              <a:ext cx="117259" cy="167512"/>
            </a:xfrm>
            <a:custGeom>
              <a:avLst/>
              <a:gdLst/>
              <a:ahLst/>
              <a:cxnLst/>
              <a:rect l="0" t="0" r="0" b="0"/>
              <a:pathLst>
                <a:path w="117259" h="167512">
                  <a:moveTo>
                    <a:pt x="70457" y="5467"/>
                  </a:moveTo>
                  <a:lnTo>
                    <a:pt x="70457" y="5467"/>
                  </a:lnTo>
                  <a:lnTo>
                    <a:pt x="60318" y="1103"/>
                  </a:lnTo>
                  <a:lnTo>
                    <a:pt x="52780" y="0"/>
                  </a:lnTo>
                  <a:lnTo>
                    <a:pt x="40603" y="2750"/>
                  </a:lnTo>
                  <a:lnTo>
                    <a:pt x="24687" y="11404"/>
                  </a:lnTo>
                  <a:lnTo>
                    <a:pt x="14601" y="24569"/>
                  </a:lnTo>
                  <a:lnTo>
                    <a:pt x="6121" y="43590"/>
                  </a:lnTo>
                  <a:lnTo>
                    <a:pt x="0" y="68507"/>
                  </a:lnTo>
                  <a:lnTo>
                    <a:pt x="2701" y="110302"/>
                  </a:lnTo>
                  <a:lnTo>
                    <a:pt x="12591" y="133669"/>
                  </a:lnTo>
                  <a:lnTo>
                    <a:pt x="26395" y="152051"/>
                  </a:lnTo>
                  <a:lnTo>
                    <a:pt x="41937" y="164925"/>
                  </a:lnTo>
                  <a:lnTo>
                    <a:pt x="51443" y="167511"/>
                  </a:lnTo>
                  <a:lnTo>
                    <a:pt x="73295" y="166622"/>
                  </a:lnTo>
                  <a:lnTo>
                    <a:pt x="91474" y="155878"/>
                  </a:lnTo>
                  <a:lnTo>
                    <a:pt x="105904" y="138639"/>
                  </a:lnTo>
                  <a:lnTo>
                    <a:pt x="117020" y="116866"/>
                  </a:lnTo>
                  <a:lnTo>
                    <a:pt x="117258" y="93077"/>
                  </a:lnTo>
                  <a:lnTo>
                    <a:pt x="105491" y="59648"/>
                  </a:lnTo>
                  <a:lnTo>
                    <a:pt x="94494" y="42953"/>
                  </a:lnTo>
                  <a:lnTo>
                    <a:pt x="82551" y="33181"/>
                  </a:lnTo>
                  <a:lnTo>
                    <a:pt x="72069" y="28368"/>
                  </a:lnTo>
                  <a:lnTo>
                    <a:pt x="57757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02"/>
            <p:cNvSpPr/>
            <p:nvPr>
              <p:custDataLst>
                <p:tags r:id="rId111"/>
              </p:custDataLst>
            </p:nvPr>
          </p:nvSpPr>
          <p:spPr>
            <a:xfrm>
              <a:off x="4463138" y="661185"/>
              <a:ext cx="121563" cy="354816"/>
            </a:xfrm>
            <a:custGeom>
              <a:avLst/>
              <a:gdLst/>
              <a:ahLst/>
              <a:cxnLst/>
              <a:rect l="0" t="0" r="0" b="0"/>
              <a:pathLst>
                <a:path w="121563" h="354816">
                  <a:moveTo>
                    <a:pt x="102512" y="18265"/>
                  </a:moveTo>
                  <a:lnTo>
                    <a:pt x="102512" y="18265"/>
                  </a:lnTo>
                  <a:lnTo>
                    <a:pt x="102512" y="8152"/>
                  </a:lnTo>
                  <a:lnTo>
                    <a:pt x="101806" y="5173"/>
                  </a:lnTo>
                  <a:lnTo>
                    <a:pt x="100630" y="3187"/>
                  </a:lnTo>
                  <a:lnTo>
                    <a:pt x="99141" y="1863"/>
                  </a:lnTo>
                  <a:lnTo>
                    <a:pt x="95604" y="392"/>
                  </a:lnTo>
                  <a:lnTo>
                    <a:pt x="93673" y="0"/>
                  </a:lnTo>
                  <a:lnTo>
                    <a:pt x="80843" y="9560"/>
                  </a:lnTo>
                  <a:lnTo>
                    <a:pt x="54511" y="48512"/>
                  </a:lnTo>
                  <a:lnTo>
                    <a:pt x="33491" y="85083"/>
                  </a:lnTo>
                  <a:lnTo>
                    <a:pt x="17620" y="125317"/>
                  </a:lnTo>
                  <a:lnTo>
                    <a:pt x="2566" y="170095"/>
                  </a:lnTo>
                  <a:lnTo>
                    <a:pt x="0" y="188521"/>
                  </a:lnTo>
                  <a:lnTo>
                    <a:pt x="1918" y="206118"/>
                  </a:lnTo>
                  <a:lnTo>
                    <a:pt x="18535" y="248912"/>
                  </a:lnTo>
                  <a:lnTo>
                    <a:pt x="37492" y="274361"/>
                  </a:lnTo>
                  <a:lnTo>
                    <a:pt x="80614" y="311686"/>
                  </a:lnTo>
                  <a:lnTo>
                    <a:pt x="121562" y="35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03"/>
            <p:cNvSpPr/>
            <p:nvPr>
              <p:custDataLst>
                <p:tags r:id="rId112"/>
              </p:custDataLst>
            </p:nvPr>
          </p:nvSpPr>
          <p:spPr>
            <a:xfrm>
              <a:off x="4438912" y="641350"/>
              <a:ext cx="50539" cy="406401"/>
            </a:xfrm>
            <a:custGeom>
              <a:avLst/>
              <a:gdLst/>
              <a:ahLst/>
              <a:cxnLst/>
              <a:rect l="0" t="0" r="0" b="0"/>
              <a:pathLst>
                <a:path w="50539" h="4064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4859" y="38295"/>
                  </a:lnTo>
                  <a:lnTo>
                    <a:pt x="8599" y="69231"/>
                  </a:lnTo>
                  <a:lnTo>
                    <a:pt x="16376" y="113555"/>
                  </a:lnTo>
                  <a:lnTo>
                    <a:pt x="21413" y="139203"/>
                  </a:lnTo>
                  <a:lnTo>
                    <a:pt x="26183" y="166180"/>
                  </a:lnTo>
                  <a:lnTo>
                    <a:pt x="30773" y="194042"/>
                  </a:lnTo>
                  <a:lnTo>
                    <a:pt x="35245" y="222495"/>
                  </a:lnTo>
                  <a:lnTo>
                    <a:pt x="38931" y="248519"/>
                  </a:lnTo>
                  <a:lnTo>
                    <a:pt x="42095" y="272924"/>
                  </a:lnTo>
                  <a:lnTo>
                    <a:pt x="46785" y="316738"/>
                  </a:lnTo>
                  <a:lnTo>
                    <a:pt x="48870" y="352674"/>
                  </a:lnTo>
                  <a:lnTo>
                    <a:pt x="50318" y="397862"/>
                  </a:lnTo>
                  <a:lnTo>
                    <a:pt x="50538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60"/>
          <p:cNvGrpSpPr/>
          <p:nvPr/>
        </p:nvGrpSpPr>
        <p:grpSpPr>
          <a:xfrm>
            <a:off x="6697442" y="635883"/>
            <a:ext cx="1189259" cy="340936"/>
            <a:chOff x="6697442" y="635883"/>
            <a:chExt cx="1189259" cy="340936"/>
          </a:xfrm>
        </p:grpSpPr>
        <p:sp>
          <p:nvSpPr>
            <p:cNvPr id="30" name="SMARTInkShape-2504"/>
            <p:cNvSpPr/>
            <p:nvPr>
              <p:custDataLst>
                <p:tags r:id="rId93"/>
              </p:custDataLst>
            </p:nvPr>
          </p:nvSpPr>
          <p:spPr>
            <a:xfrm>
              <a:off x="7778750" y="787400"/>
              <a:ext cx="107951" cy="184768"/>
            </a:xfrm>
            <a:custGeom>
              <a:avLst/>
              <a:gdLst/>
              <a:ahLst/>
              <a:cxnLst/>
              <a:rect l="0" t="0" r="0" b="0"/>
              <a:pathLst>
                <a:path w="107951" h="184768">
                  <a:moveTo>
                    <a:pt x="0" y="44450"/>
                  </a:moveTo>
                  <a:lnTo>
                    <a:pt x="0" y="44450"/>
                  </a:lnTo>
                  <a:lnTo>
                    <a:pt x="0" y="86827"/>
                  </a:lnTo>
                  <a:lnTo>
                    <a:pt x="3763" y="121917"/>
                  </a:lnTo>
                  <a:lnTo>
                    <a:pt x="17676" y="164958"/>
                  </a:lnTo>
                  <a:lnTo>
                    <a:pt x="26482" y="181834"/>
                  </a:lnTo>
                  <a:lnTo>
                    <a:pt x="29650" y="184017"/>
                  </a:lnTo>
                  <a:lnTo>
                    <a:pt x="33172" y="184767"/>
                  </a:lnTo>
                  <a:lnTo>
                    <a:pt x="36931" y="184562"/>
                  </a:lnTo>
                  <a:lnTo>
                    <a:pt x="40849" y="181602"/>
                  </a:lnTo>
                  <a:lnTo>
                    <a:pt x="64838" y="142091"/>
                  </a:lnTo>
                  <a:lnTo>
                    <a:pt x="73031" y="111364"/>
                  </a:lnTo>
                  <a:lnTo>
                    <a:pt x="80435" y="77012"/>
                  </a:lnTo>
                  <a:lnTo>
                    <a:pt x="95093" y="3598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05"/>
            <p:cNvSpPr/>
            <p:nvPr>
              <p:custDataLst>
                <p:tags r:id="rId94"/>
              </p:custDataLst>
            </p:nvPr>
          </p:nvSpPr>
          <p:spPr>
            <a:xfrm>
              <a:off x="7648282" y="815779"/>
              <a:ext cx="67850" cy="130294"/>
            </a:xfrm>
            <a:custGeom>
              <a:avLst/>
              <a:gdLst/>
              <a:ahLst/>
              <a:cxnLst/>
              <a:rect l="0" t="0" r="0" b="0"/>
              <a:pathLst>
                <a:path w="67850" h="130294">
                  <a:moveTo>
                    <a:pt x="60618" y="3371"/>
                  </a:moveTo>
                  <a:lnTo>
                    <a:pt x="60618" y="3371"/>
                  </a:lnTo>
                  <a:lnTo>
                    <a:pt x="57247" y="0"/>
                  </a:lnTo>
                  <a:lnTo>
                    <a:pt x="48066" y="2108"/>
                  </a:lnTo>
                  <a:lnTo>
                    <a:pt x="41667" y="4646"/>
                  </a:lnTo>
                  <a:lnTo>
                    <a:pt x="28912" y="16873"/>
                  </a:lnTo>
                  <a:lnTo>
                    <a:pt x="11712" y="45472"/>
                  </a:lnTo>
                  <a:lnTo>
                    <a:pt x="1442" y="78875"/>
                  </a:lnTo>
                  <a:lnTo>
                    <a:pt x="0" y="89690"/>
                  </a:lnTo>
                  <a:lnTo>
                    <a:pt x="4044" y="107352"/>
                  </a:lnTo>
                  <a:lnTo>
                    <a:pt x="8085" y="115025"/>
                  </a:lnTo>
                  <a:lnTo>
                    <a:pt x="21982" y="125432"/>
                  </a:lnTo>
                  <a:lnTo>
                    <a:pt x="30628" y="129195"/>
                  </a:lnTo>
                  <a:lnTo>
                    <a:pt x="38508" y="130293"/>
                  </a:lnTo>
                  <a:lnTo>
                    <a:pt x="52908" y="127749"/>
                  </a:lnTo>
                  <a:lnTo>
                    <a:pt x="62600" y="121915"/>
                  </a:lnTo>
                  <a:lnTo>
                    <a:pt x="66173" y="118384"/>
                  </a:lnTo>
                  <a:lnTo>
                    <a:pt x="67849" y="113913"/>
                  </a:lnTo>
                  <a:lnTo>
                    <a:pt x="67830" y="103301"/>
                  </a:lnTo>
                  <a:lnTo>
                    <a:pt x="60482" y="82055"/>
                  </a:lnTo>
                  <a:lnTo>
                    <a:pt x="45995" y="57886"/>
                  </a:lnTo>
                  <a:lnTo>
                    <a:pt x="36245" y="48766"/>
                  </a:lnTo>
                  <a:lnTo>
                    <a:pt x="29324" y="44713"/>
                  </a:lnTo>
                  <a:lnTo>
                    <a:pt x="28466" y="43633"/>
                  </a:lnTo>
                  <a:lnTo>
                    <a:pt x="28868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06"/>
            <p:cNvSpPr/>
            <p:nvPr>
              <p:custDataLst>
                <p:tags r:id="rId95"/>
              </p:custDataLst>
            </p:nvPr>
          </p:nvSpPr>
          <p:spPr>
            <a:xfrm>
              <a:off x="7505714" y="808575"/>
              <a:ext cx="95237" cy="153208"/>
            </a:xfrm>
            <a:custGeom>
              <a:avLst/>
              <a:gdLst/>
              <a:ahLst/>
              <a:cxnLst/>
              <a:rect l="0" t="0" r="0" b="0"/>
              <a:pathLst>
                <a:path w="95237" h="153208">
                  <a:moveTo>
                    <a:pt x="12686" y="23275"/>
                  </a:moveTo>
                  <a:lnTo>
                    <a:pt x="12686" y="23275"/>
                  </a:lnTo>
                  <a:lnTo>
                    <a:pt x="3958" y="44259"/>
                  </a:lnTo>
                  <a:lnTo>
                    <a:pt x="770" y="83525"/>
                  </a:lnTo>
                  <a:lnTo>
                    <a:pt x="141" y="125095"/>
                  </a:lnTo>
                  <a:lnTo>
                    <a:pt x="0" y="153207"/>
                  </a:lnTo>
                  <a:lnTo>
                    <a:pt x="1869" y="138597"/>
                  </a:lnTo>
                  <a:lnTo>
                    <a:pt x="12195" y="95522"/>
                  </a:lnTo>
                  <a:lnTo>
                    <a:pt x="19759" y="61264"/>
                  </a:lnTo>
                  <a:lnTo>
                    <a:pt x="28529" y="28165"/>
                  </a:lnTo>
                  <a:lnTo>
                    <a:pt x="39484" y="8750"/>
                  </a:lnTo>
                  <a:lnTo>
                    <a:pt x="47644" y="1062"/>
                  </a:lnTo>
                  <a:lnTo>
                    <a:pt x="50808" y="0"/>
                  </a:lnTo>
                  <a:lnTo>
                    <a:pt x="52918" y="2114"/>
                  </a:lnTo>
                  <a:lnTo>
                    <a:pt x="59951" y="40157"/>
                  </a:lnTo>
                  <a:lnTo>
                    <a:pt x="68562" y="82531"/>
                  </a:lnTo>
                  <a:lnTo>
                    <a:pt x="83120" y="119229"/>
                  </a:lnTo>
                  <a:lnTo>
                    <a:pt x="95236" y="13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07"/>
            <p:cNvSpPr/>
            <p:nvPr>
              <p:custDataLst>
                <p:tags r:id="rId96"/>
              </p:custDataLst>
            </p:nvPr>
          </p:nvSpPr>
          <p:spPr>
            <a:xfrm>
              <a:off x="7283450" y="812800"/>
              <a:ext cx="139701" cy="164019"/>
            </a:xfrm>
            <a:custGeom>
              <a:avLst/>
              <a:gdLst/>
              <a:ahLst/>
              <a:cxnLst/>
              <a:rect l="0" t="0" r="0" b="0"/>
              <a:pathLst>
                <a:path w="139701" h="164019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6"/>
                  </a:lnTo>
                  <a:lnTo>
                    <a:pt x="3370" y="11094"/>
                  </a:lnTo>
                  <a:lnTo>
                    <a:pt x="12209" y="4385"/>
                  </a:lnTo>
                  <a:lnTo>
                    <a:pt x="17311" y="4334"/>
                  </a:lnTo>
                  <a:lnTo>
                    <a:pt x="30507" y="8041"/>
                  </a:lnTo>
                  <a:lnTo>
                    <a:pt x="53802" y="31546"/>
                  </a:lnTo>
                  <a:lnTo>
                    <a:pt x="75208" y="68692"/>
                  </a:lnTo>
                  <a:lnTo>
                    <a:pt x="88214" y="110978"/>
                  </a:lnTo>
                  <a:lnTo>
                    <a:pt x="88360" y="134460"/>
                  </a:lnTo>
                  <a:lnTo>
                    <a:pt x="83698" y="162419"/>
                  </a:lnTo>
                  <a:lnTo>
                    <a:pt x="82610" y="164018"/>
                  </a:lnTo>
                  <a:lnTo>
                    <a:pt x="81178" y="163673"/>
                  </a:lnTo>
                  <a:lnTo>
                    <a:pt x="79519" y="162032"/>
                  </a:lnTo>
                  <a:lnTo>
                    <a:pt x="80554" y="122642"/>
                  </a:lnTo>
                  <a:lnTo>
                    <a:pt x="83545" y="88844"/>
                  </a:lnTo>
                  <a:lnTo>
                    <a:pt x="89342" y="57125"/>
                  </a:lnTo>
                  <a:lnTo>
                    <a:pt x="101326" y="31269"/>
                  </a:lnTo>
                  <a:lnTo>
                    <a:pt x="116059" y="155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08"/>
            <p:cNvSpPr/>
            <p:nvPr>
              <p:custDataLst>
                <p:tags r:id="rId97"/>
              </p:custDataLst>
            </p:nvPr>
          </p:nvSpPr>
          <p:spPr>
            <a:xfrm>
              <a:off x="7175500" y="7366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6350"/>
                  </a:moveTo>
                  <a:lnTo>
                    <a:pt x="38100" y="6350"/>
                  </a:lnTo>
                  <a:lnTo>
                    <a:pt x="1737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09"/>
            <p:cNvSpPr/>
            <p:nvPr>
              <p:custDataLst>
                <p:tags r:id="rId98"/>
              </p:custDataLst>
            </p:nvPr>
          </p:nvSpPr>
          <p:spPr>
            <a:xfrm>
              <a:off x="7181850" y="8509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8218" y="42632"/>
                  </a:lnTo>
                  <a:lnTo>
                    <a:pt x="1221" y="8670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10"/>
            <p:cNvSpPr/>
            <p:nvPr>
              <p:custDataLst>
                <p:tags r:id="rId99"/>
              </p:custDataLst>
            </p:nvPr>
          </p:nvSpPr>
          <p:spPr>
            <a:xfrm>
              <a:off x="6953250" y="80010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9720" y="42377"/>
                  </a:lnTo>
                  <a:lnTo>
                    <a:pt x="20578" y="86374"/>
                  </a:lnTo>
                  <a:lnTo>
                    <a:pt x="22880" y="131296"/>
                  </a:lnTo>
                  <a:lnTo>
                    <a:pt x="24653" y="137210"/>
                  </a:lnTo>
                  <a:lnTo>
                    <a:pt x="26767" y="99169"/>
                  </a:lnTo>
                  <a:lnTo>
                    <a:pt x="34820" y="57527"/>
                  </a:lnTo>
                  <a:lnTo>
                    <a:pt x="41988" y="15085"/>
                  </a:lnTo>
                  <a:lnTo>
                    <a:pt x="46413" y="3177"/>
                  </a:lnTo>
                  <a:lnTo>
                    <a:pt x="47875" y="1412"/>
                  </a:lnTo>
                  <a:lnTo>
                    <a:pt x="48851" y="1647"/>
                  </a:lnTo>
                  <a:lnTo>
                    <a:pt x="64443" y="40475"/>
                  </a:lnTo>
                  <a:lnTo>
                    <a:pt x="84349" y="87904"/>
                  </a:lnTo>
                  <a:lnTo>
                    <a:pt x="86571" y="89647"/>
                  </a:lnTo>
                  <a:lnTo>
                    <a:pt x="88759" y="90104"/>
                  </a:lnTo>
                  <a:lnTo>
                    <a:pt x="90922" y="89702"/>
                  </a:lnTo>
                  <a:lnTo>
                    <a:pt x="95208" y="83612"/>
                  </a:lnTo>
                  <a:lnTo>
                    <a:pt x="119879" y="43428"/>
                  </a:lnTo>
                  <a:lnTo>
                    <a:pt x="134059" y="20494"/>
                  </a:lnTo>
                  <a:lnTo>
                    <a:pt x="136645" y="19307"/>
                  </a:lnTo>
                  <a:lnTo>
                    <a:pt x="139074" y="19927"/>
                  </a:lnTo>
                  <a:lnTo>
                    <a:pt x="141400" y="21751"/>
                  </a:lnTo>
                  <a:lnTo>
                    <a:pt x="143983" y="31304"/>
                  </a:lnTo>
                  <a:lnTo>
                    <a:pt x="143556" y="54431"/>
                  </a:lnTo>
                  <a:lnTo>
                    <a:pt x="140461" y="97221"/>
                  </a:lnTo>
                  <a:lnTo>
                    <a:pt x="140556" y="139959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11"/>
            <p:cNvSpPr/>
            <p:nvPr>
              <p:custDataLst>
                <p:tags r:id="rId100"/>
              </p:custDataLst>
            </p:nvPr>
          </p:nvSpPr>
          <p:spPr>
            <a:xfrm>
              <a:off x="6697442" y="635883"/>
              <a:ext cx="144809" cy="322919"/>
            </a:xfrm>
            <a:custGeom>
              <a:avLst/>
              <a:gdLst/>
              <a:ahLst/>
              <a:cxnLst/>
              <a:rect l="0" t="0" r="0" b="0"/>
              <a:pathLst>
                <a:path w="144809" h="322919">
                  <a:moveTo>
                    <a:pt x="109758" y="5467"/>
                  </a:moveTo>
                  <a:lnTo>
                    <a:pt x="109758" y="5467"/>
                  </a:lnTo>
                  <a:lnTo>
                    <a:pt x="71033" y="0"/>
                  </a:lnTo>
                  <a:lnTo>
                    <a:pt x="37841" y="6120"/>
                  </a:lnTo>
                  <a:lnTo>
                    <a:pt x="19234" y="18693"/>
                  </a:lnTo>
                  <a:lnTo>
                    <a:pt x="11308" y="26984"/>
                  </a:lnTo>
                  <a:lnTo>
                    <a:pt x="2503" y="49367"/>
                  </a:lnTo>
                  <a:lnTo>
                    <a:pt x="0" y="75778"/>
                  </a:lnTo>
                  <a:lnTo>
                    <a:pt x="3591" y="103979"/>
                  </a:lnTo>
                  <a:lnTo>
                    <a:pt x="15536" y="129213"/>
                  </a:lnTo>
                  <a:lnTo>
                    <a:pt x="45856" y="167016"/>
                  </a:lnTo>
                  <a:lnTo>
                    <a:pt x="86121" y="205733"/>
                  </a:lnTo>
                  <a:lnTo>
                    <a:pt x="123686" y="239548"/>
                  </a:lnTo>
                  <a:lnTo>
                    <a:pt x="139937" y="260492"/>
                  </a:lnTo>
                  <a:lnTo>
                    <a:pt x="144808" y="279208"/>
                  </a:lnTo>
                  <a:lnTo>
                    <a:pt x="141592" y="287444"/>
                  </a:lnTo>
                  <a:lnTo>
                    <a:pt x="126728" y="302240"/>
                  </a:lnTo>
                  <a:lnTo>
                    <a:pt x="91189" y="319099"/>
                  </a:lnTo>
                  <a:lnTo>
                    <a:pt x="52751" y="322918"/>
                  </a:lnTo>
                  <a:lnTo>
                    <a:pt x="34797" y="317301"/>
                  </a:lnTo>
                  <a:lnTo>
                    <a:pt x="28034" y="312840"/>
                  </a:lnTo>
                  <a:lnTo>
                    <a:pt x="24937" y="307043"/>
                  </a:lnTo>
                  <a:lnTo>
                    <a:pt x="24283" y="300357"/>
                  </a:lnTo>
                  <a:lnTo>
                    <a:pt x="2720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61"/>
          <p:cNvGrpSpPr/>
          <p:nvPr/>
        </p:nvGrpSpPr>
        <p:grpSpPr>
          <a:xfrm>
            <a:off x="8220431" y="660400"/>
            <a:ext cx="860070" cy="342901"/>
            <a:chOff x="8220431" y="660400"/>
            <a:chExt cx="860070" cy="342901"/>
          </a:xfrm>
        </p:grpSpPr>
        <p:sp>
          <p:nvSpPr>
            <p:cNvPr id="39" name="SMARTInkShape-2512"/>
            <p:cNvSpPr/>
            <p:nvPr>
              <p:custDataLst>
                <p:tags r:id="rId87"/>
              </p:custDataLst>
            </p:nvPr>
          </p:nvSpPr>
          <p:spPr>
            <a:xfrm>
              <a:off x="8886301" y="660400"/>
              <a:ext cx="67200" cy="337363"/>
            </a:xfrm>
            <a:custGeom>
              <a:avLst/>
              <a:gdLst/>
              <a:ahLst/>
              <a:cxnLst/>
              <a:rect l="0" t="0" r="0" b="0"/>
              <a:pathLst>
                <a:path w="67200" h="337363">
                  <a:moveTo>
                    <a:pt x="67199" y="0"/>
                  </a:moveTo>
                  <a:lnTo>
                    <a:pt x="67199" y="0"/>
                  </a:lnTo>
                  <a:lnTo>
                    <a:pt x="61424" y="7186"/>
                  </a:lnTo>
                  <a:lnTo>
                    <a:pt x="43663" y="41113"/>
                  </a:lnTo>
                  <a:lnTo>
                    <a:pt x="30633" y="71189"/>
                  </a:lnTo>
                  <a:lnTo>
                    <a:pt x="20138" y="108075"/>
                  </a:lnTo>
                  <a:lnTo>
                    <a:pt x="10770" y="151750"/>
                  </a:lnTo>
                  <a:lnTo>
                    <a:pt x="3314" y="197267"/>
                  </a:lnTo>
                  <a:lnTo>
                    <a:pt x="0" y="238663"/>
                  </a:lnTo>
                  <a:lnTo>
                    <a:pt x="4171" y="274465"/>
                  </a:lnTo>
                  <a:lnTo>
                    <a:pt x="18421" y="314862"/>
                  </a:lnTo>
                  <a:lnTo>
                    <a:pt x="29997" y="330439"/>
                  </a:lnTo>
                  <a:lnTo>
                    <a:pt x="42198" y="337362"/>
                  </a:lnTo>
                  <a:lnTo>
                    <a:pt x="47709" y="336385"/>
                  </a:lnTo>
                  <a:lnTo>
                    <a:pt x="6719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13"/>
            <p:cNvSpPr/>
            <p:nvPr>
              <p:custDataLst>
                <p:tags r:id="rId88"/>
              </p:custDataLst>
            </p:nvPr>
          </p:nvSpPr>
          <p:spPr>
            <a:xfrm>
              <a:off x="8787677" y="819150"/>
              <a:ext cx="292824" cy="19051"/>
            </a:xfrm>
            <a:custGeom>
              <a:avLst/>
              <a:gdLst/>
              <a:ahLst/>
              <a:cxnLst/>
              <a:rect l="0" t="0" r="0" b="0"/>
              <a:pathLst>
                <a:path w="292824" h="19051">
                  <a:moveTo>
                    <a:pt x="19773" y="19050"/>
                  </a:moveTo>
                  <a:lnTo>
                    <a:pt x="19773" y="19050"/>
                  </a:lnTo>
                  <a:lnTo>
                    <a:pt x="0" y="19050"/>
                  </a:lnTo>
                  <a:lnTo>
                    <a:pt x="38236" y="19050"/>
                  </a:lnTo>
                  <a:lnTo>
                    <a:pt x="75250" y="17168"/>
                  </a:lnTo>
                  <a:lnTo>
                    <a:pt x="120630" y="14686"/>
                  </a:lnTo>
                  <a:lnTo>
                    <a:pt x="145572" y="14024"/>
                  </a:lnTo>
                  <a:lnTo>
                    <a:pt x="171371" y="13583"/>
                  </a:lnTo>
                  <a:lnTo>
                    <a:pt x="196334" y="11877"/>
                  </a:lnTo>
                  <a:lnTo>
                    <a:pt x="220735" y="9329"/>
                  </a:lnTo>
                  <a:lnTo>
                    <a:pt x="260785" y="4146"/>
                  </a:lnTo>
                  <a:lnTo>
                    <a:pt x="292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14"/>
            <p:cNvSpPr/>
            <p:nvPr>
              <p:custDataLst>
                <p:tags r:id="rId89"/>
              </p:custDataLst>
            </p:nvPr>
          </p:nvSpPr>
          <p:spPr>
            <a:xfrm>
              <a:off x="8702806" y="819150"/>
              <a:ext cx="60195" cy="165384"/>
            </a:xfrm>
            <a:custGeom>
              <a:avLst/>
              <a:gdLst/>
              <a:ahLst/>
              <a:cxnLst/>
              <a:rect l="0" t="0" r="0" b="0"/>
              <a:pathLst>
                <a:path w="60195" h="165384">
                  <a:moveTo>
                    <a:pt x="60194" y="0"/>
                  </a:moveTo>
                  <a:lnTo>
                    <a:pt x="60194" y="0"/>
                  </a:lnTo>
                  <a:lnTo>
                    <a:pt x="43574" y="1411"/>
                  </a:lnTo>
                  <a:lnTo>
                    <a:pt x="19678" y="10845"/>
                  </a:lnTo>
                  <a:lnTo>
                    <a:pt x="7850" y="21048"/>
                  </a:lnTo>
                  <a:lnTo>
                    <a:pt x="1653" y="30756"/>
                  </a:lnTo>
                  <a:lnTo>
                    <a:pt x="0" y="35321"/>
                  </a:lnTo>
                  <a:lnTo>
                    <a:pt x="44" y="46037"/>
                  </a:lnTo>
                  <a:lnTo>
                    <a:pt x="3122" y="57855"/>
                  </a:lnTo>
                  <a:lnTo>
                    <a:pt x="13493" y="76409"/>
                  </a:lnTo>
                  <a:lnTo>
                    <a:pt x="50320" y="122544"/>
                  </a:lnTo>
                  <a:lnTo>
                    <a:pt x="58244" y="148149"/>
                  </a:lnTo>
                  <a:lnTo>
                    <a:pt x="57483" y="153094"/>
                  </a:lnTo>
                  <a:lnTo>
                    <a:pt x="52874" y="162351"/>
                  </a:lnTo>
                  <a:lnTo>
                    <a:pt x="48964" y="164678"/>
                  </a:lnTo>
                  <a:lnTo>
                    <a:pt x="38974" y="165383"/>
                  </a:lnTo>
                  <a:lnTo>
                    <a:pt x="29361" y="161463"/>
                  </a:lnTo>
                  <a:lnTo>
                    <a:pt x="1574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15"/>
            <p:cNvSpPr/>
            <p:nvPr>
              <p:custDataLst>
                <p:tags r:id="rId90"/>
              </p:custDataLst>
            </p:nvPr>
          </p:nvSpPr>
          <p:spPr>
            <a:xfrm>
              <a:off x="8529859" y="853781"/>
              <a:ext cx="214092" cy="139291"/>
            </a:xfrm>
            <a:custGeom>
              <a:avLst/>
              <a:gdLst/>
              <a:ahLst/>
              <a:cxnLst/>
              <a:rect l="0" t="0" r="0" b="0"/>
              <a:pathLst>
                <a:path w="214092" h="139291">
                  <a:moveTo>
                    <a:pt x="23591" y="54269"/>
                  </a:moveTo>
                  <a:lnTo>
                    <a:pt x="23591" y="54269"/>
                  </a:lnTo>
                  <a:lnTo>
                    <a:pt x="23591" y="57640"/>
                  </a:lnTo>
                  <a:lnTo>
                    <a:pt x="25002" y="58633"/>
                  </a:lnTo>
                  <a:lnTo>
                    <a:pt x="30332" y="59736"/>
                  </a:lnTo>
                  <a:lnTo>
                    <a:pt x="41267" y="56986"/>
                  </a:lnTo>
                  <a:lnTo>
                    <a:pt x="56815" y="41590"/>
                  </a:lnTo>
                  <a:lnTo>
                    <a:pt x="68086" y="22525"/>
                  </a:lnTo>
                  <a:lnTo>
                    <a:pt x="69707" y="11703"/>
                  </a:lnTo>
                  <a:lnTo>
                    <a:pt x="69151" y="6842"/>
                  </a:lnTo>
                  <a:lnTo>
                    <a:pt x="66664" y="3601"/>
                  </a:lnTo>
                  <a:lnTo>
                    <a:pt x="58256" y="0"/>
                  </a:lnTo>
                  <a:lnTo>
                    <a:pt x="52346" y="1862"/>
                  </a:lnTo>
                  <a:lnTo>
                    <a:pt x="38253" y="11456"/>
                  </a:lnTo>
                  <a:lnTo>
                    <a:pt x="17822" y="39467"/>
                  </a:lnTo>
                  <a:lnTo>
                    <a:pt x="1734" y="74578"/>
                  </a:lnTo>
                  <a:lnTo>
                    <a:pt x="0" y="97397"/>
                  </a:lnTo>
                  <a:lnTo>
                    <a:pt x="1513" y="108421"/>
                  </a:lnTo>
                  <a:lnTo>
                    <a:pt x="6051" y="117181"/>
                  </a:lnTo>
                  <a:lnTo>
                    <a:pt x="20499" y="130678"/>
                  </a:lnTo>
                  <a:lnTo>
                    <a:pt x="42443" y="137617"/>
                  </a:lnTo>
                  <a:lnTo>
                    <a:pt x="69363" y="139290"/>
                  </a:lnTo>
                  <a:lnTo>
                    <a:pt x="115548" y="131593"/>
                  </a:lnTo>
                  <a:lnTo>
                    <a:pt x="160120" y="114809"/>
                  </a:lnTo>
                  <a:lnTo>
                    <a:pt x="214091" y="79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16"/>
            <p:cNvSpPr/>
            <p:nvPr>
              <p:custDataLst>
                <p:tags r:id="rId91"/>
              </p:custDataLst>
            </p:nvPr>
          </p:nvSpPr>
          <p:spPr>
            <a:xfrm>
              <a:off x="8220431" y="692150"/>
              <a:ext cx="352070" cy="88901"/>
            </a:xfrm>
            <a:custGeom>
              <a:avLst/>
              <a:gdLst/>
              <a:ahLst/>
              <a:cxnLst/>
              <a:rect l="0" t="0" r="0" b="0"/>
              <a:pathLst>
                <a:path w="352070" h="88901">
                  <a:moveTo>
                    <a:pt x="21869" y="88900"/>
                  </a:moveTo>
                  <a:lnTo>
                    <a:pt x="21869" y="88900"/>
                  </a:lnTo>
                  <a:lnTo>
                    <a:pt x="4413" y="75102"/>
                  </a:lnTo>
                  <a:lnTo>
                    <a:pt x="0" y="69127"/>
                  </a:lnTo>
                  <a:lnTo>
                    <a:pt x="939" y="65840"/>
                  </a:lnTo>
                  <a:lnTo>
                    <a:pt x="7628" y="58425"/>
                  </a:lnTo>
                  <a:lnTo>
                    <a:pt x="40149" y="49688"/>
                  </a:lnTo>
                  <a:lnTo>
                    <a:pt x="77265" y="43015"/>
                  </a:lnTo>
                  <a:lnTo>
                    <a:pt x="124101" y="35346"/>
                  </a:lnTo>
                  <a:lnTo>
                    <a:pt x="151407" y="31325"/>
                  </a:lnTo>
                  <a:lnTo>
                    <a:pt x="180194" y="27233"/>
                  </a:lnTo>
                  <a:lnTo>
                    <a:pt x="206441" y="23800"/>
                  </a:lnTo>
                  <a:lnTo>
                    <a:pt x="230995" y="20806"/>
                  </a:lnTo>
                  <a:lnTo>
                    <a:pt x="275681" y="14891"/>
                  </a:lnTo>
                  <a:lnTo>
                    <a:pt x="314355" y="7559"/>
                  </a:lnTo>
                  <a:lnTo>
                    <a:pt x="352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17"/>
            <p:cNvSpPr/>
            <p:nvPr>
              <p:custDataLst>
                <p:tags r:id="rId92"/>
              </p:custDataLst>
            </p:nvPr>
          </p:nvSpPr>
          <p:spPr>
            <a:xfrm>
              <a:off x="8338772" y="726879"/>
              <a:ext cx="17829" cy="276422"/>
            </a:xfrm>
            <a:custGeom>
              <a:avLst/>
              <a:gdLst/>
              <a:ahLst/>
              <a:cxnLst/>
              <a:rect l="0" t="0" r="0" b="0"/>
              <a:pathLst>
                <a:path w="17829" h="276422">
                  <a:moveTo>
                    <a:pt x="17828" y="3371"/>
                  </a:moveTo>
                  <a:lnTo>
                    <a:pt x="17828" y="3371"/>
                  </a:lnTo>
                  <a:lnTo>
                    <a:pt x="14457" y="0"/>
                  </a:lnTo>
                  <a:lnTo>
                    <a:pt x="12759" y="1829"/>
                  </a:lnTo>
                  <a:lnTo>
                    <a:pt x="6996" y="20710"/>
                  </a:lnTo>
                  <a:lnTo>
                    <a:pt x="1526" y="62915"/>
                  </a:lnTo>
                  <a:lnTo>
                    <a:pt x="0" y="102272"/>
                  </a:lnTo>
                  <a:lnTo>
                    <a:pt x="1202" y="143753"/>
                  </a:lnTo>
                  <a:lnTo>
                    <a:pt x="4089" y="184296"/>
                  </a:lnTo>
                  <a:lnTo>
                    <a:pt x="7723" y="221130"/>
                  </a:lnTo>
                  <a:lnTo>
                    <a:pt x="16009" y="267677"/>
                  </a:lnTo>
                  <a:lnTo>
                    <a:pt x="17828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62"/>
          <p:cNvGrpSpPr/>
          <p:nvPr/>
        </p:nvGrpSpPr>
        <p:grpSpPr>
          <a:xfrm>
            <a:off x="1473200" y="1941154"/>
            <a:ext cx="630538" cy="331886"/>
            <a:chOff x="1473200" y="1941154"/>
            <a:chExt cx="630538" cy="331886"/>
          </a:xfrm>
        </p:grpSpPr>
        <p:sp>
          <p:nvSpPr>
            <p:cNvPr id="46" name="SMARTInkShape-2518"/>
            <p:cNvSpPr/>
            <p:nvPr>
              <p:custDataLst>
                <p:tags r:id="rId83"/>
              </p:custDataLst>
            </p:nvPr>
          </p:nvSpPr>
          <p:spPr>
            <a:xfrm>
              <a:off x="1473200" y="1941154"/>
              <a:ext cx="285751" cy="331886"/>
            </a:xfrm>
            <a:custGeom>
              <a:avLst/>
              <a:gdLst/>
              <a:ahLst/>
              <a:cxnLst/>
              <a:rect l="0" t="0" r="0" b="0"/>
              <a:pathLst>
                <a:path w="285751" h="331886">
                  <a:moveTo>
                    <a:pt x="0" y="325796"/>
                  </a:moveTo>
                  <a:lnTo>
                    <a:pt x="0" y="325796"/>
                  </a:lnTo>
                  <a:lnTo>
                    <a:pt x="0" y="331885"/>
                  </a:lnTo>
                  <a:lnTo>
                    <a:pt x="3371" y="328697"/>
                  </a:lnTo>
                  <a:lnTo>
                    <a:pt x="5958" y="282233"/>
                  </a:lnTo>
                  <a:lnTo>
                    <a:pt x="7587" y="242229"/>
                  </a:lnTo>
                  <a:lnTo>
                    <a:pt x="9997" y="215757"/>
                  </a:lnTo>
                  <a:lnTo>
                    <a:pt x="13015" y="186820"/>
                  </a:lnTo>
                  <a:lnTo>
                    <a:pt x="15732" y="159768"/>
                  </a:lnTo>
                  <a:lnTo>
                    <a:pt x="18249" y="133971"/>
                  </a:lnTo>
                  <a:lnTo>
                    <a:pt x="22927" y="88141"/>
                  </a:lnTo>
                  <a:lnTo>
                    <a:pt x="29528" y="41361"/>
                  </a:lnTo>
                  <a:lnTo>
                    <a:pt x="37724" y="9669"/>
                  </a:lnTo>
                  <a:lnTo>
                    <a:pt x="43801" y="28009"/>
                  </a:lnTo>
                  <a:lnTo>
                    <a:pt x="55390" y="73404"/>
                  </a:lnTo>
                  <a:lnTo>
                    <a:pt x="68597" y="116255"/>
                  </a:lnTo>
                  <a:lnTo>
                    <a:pt x="83875" y="159759"/>
                  </a:lnTo>
                  <a:lnTo>
                    <a:pt x="99367" y="200496"/>
                  </a:lnTo>
                  <a:lnTo>
                    <a:pt x="113307" y="235065"/>
                  </a:lnTo>
                  <a:lnTo>
                    <a:pt x="128659" y="280174"/>
                  </a:lnTo>
                  <a:lnTo>
                    <a:pt x="131265" y="290938"/>
                  </a:lnTo>
                  <a:lnTo>
                    <a:pt x="131254" y="294091"/>
                  </a:lnTo>
                  <a:lnTo>
                    <a:pt x="130542" y="296193"/>
                  </a:lnTo>
                  <a:lnTo>
                    <a:pt x="129361" y="297594"/>
                  </a:lnTo>
                  <a:lnTo>
                    <a:pt x="120523" y="293506"/>
                  </a:lnTo>
                  <a:lnTo>
                    <a:pt x="106483" y="282517"/>
                  </a:lnTo>
                  <a:lnTo>
                    <a:pt x="68724" y="239087"/>
                  </a:lnTo>
                  <a:lnTo>
                    <a:pt x="34036" y="196642"/>
                  </a:lnTo>
                  <a:lnTo>
                    <a:pt x="14898" y="181229"/>
                  </a:lnTo>
                  <a:lnTo>
                    <a:pt x="28686" y="184967"/>
                  </a:lnTo>
                  <a:lnTo>
                    <a:pt x="51449" y="185873"/>
                  </a:lnTo>
                  <a:lnTo>
                    <a:pt x="76784" y="179288"/>
                  </a:lnTo>
                  <a:lnTo>
                    <a:pt x="92688" y="168489"/>
                  </a:lnTo>
                  <a:lnTo>
                    <a:pt x="120144" y="135189"/>
                  </a:lnTo>
                  <a:lnTo>
                    <a:pt x="132808" y="98262"/>
                  </a:lnTo>
                  <a:lnTo>
                    <a:pt x="139044" y="54498"/>
                  </a:lnTo>
                  <a:lnTo>
                    <a:pt x="144988" y="36575"/>
                  </a:lnTo>
                  <a:lnTo>
                    <a:pt x="145578" y="40620"/>
                  </a:lnTo>
                  <a:lnTo>
                    <a:pt x="145988" y="79319"/>
                  </a:lnTo>
                  <a:lnTo>
                    <a:pt x="148148" y="126001"/>
                  </a:lnTo>
                  <a:lnTo>
                    <a:pt x="156155" y="159152"/>
                  </a:lnTo>
                  <a:lnTo>
                    <a:pt x="172562" y="206178"/>
                  </a:lnTo>
                  <a:lnTo>
                    <a:pt x="190830" y="237907"/>
                  </a:lnTo>
                  <a:lnTo>
                    <a:pt x="203347" y="247929"/>
                  </a:lnTo>
                  <a:lnTo>
                    <a:pt x="209648" y="250601"/>
                  </a:lnTo>
                  <a:lnTo>
                    <a:pt x="215260" y="250972"/>
                  </a:lnTo>
                  <a:lnTo>
                    <a:pt x="225258" y="247620"/>
                  </a:lnTo>
                  <a:lnTo>
                    <a:pt x="234405" y="235783"/>
                  </a:lnTo>
                  <a:lnTo>
                    <a:pt x="238820" y="227687"/>
                  </a:lnTo>
                  <a:lnTo>
                    <a:pt x="245034" y="182583"/>
                  </a:lnTo>
                  <a:lnTo>
                    <a:pt x="244606" y="135146"/>
                  </a:lnTo>
                  <a:lnTo>
                    <a:pt x="243504" y="107679"/>
                  </a:lnTo>
                  <a:lnTo>
                    <a:pt x="242280" y="62109"/>
                  </a:lnTo>
                  <a:lnTo>
                    <a:pt x="241590" y="17890"/>
                  </a:lnTo>
                  <a:lnTo>
                    <a:pt x="241357" y="0"/>
                  </a:lnTo>
                  <a:lnTo>
                    <a:pt x="243189" y="33213"/>
                  </a:lnTo>
                  <a:lnTo>
                    <a:pt x="247078" y="66643"/>
                  </a:lnTo>
                  <a:lnTo>
                    <a:pt x="253511" y="109722"/>
                  </a:lnTo>
                  <a:lnTo>
                    <a:pt x="259192" y="153328"/>
                  </a:lnTo>
                  <a:lnTo>
                    <a:pt x="264774" y="193405"/>
                  </a:lnTo>
                  <a:lnTo>
                    <a:pt x="275145" y="237650"/>
                  </a:lnTo>
                  <a:lnTo>
                    <a:pt x="285750" y="274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19"/>
            <p:cNvSpPr/>
            <p:nvPr>
              <p:custDataLst>
                <p:tags r:id="rId84"/>
              </p:custDataLst>
            </p:nvPr>
          </p:nvSpPr>
          <p:spPr>
            <a:xfrm>
              <a:off x="1798194" y="2076450"/>
              <a:ext cx="48044" cy="104870"/>
            </a:xfrm>
            <a:custGeom>
              <a:avLst/>
              <a:gdLst/>
              <a:ahLst/>
              <a:cxnLst/>
              <a:rect l="0" t="0" r="0" b="0"/>
              <a:pathLst>
                <a:path w="48044" h="104870">
                  <a:moveTo>
                    <a:pt x="11556" y="6350"/>
                  </a:moveTo>
                  <a:lnTo>
                    <a:pt x="11556" y="6350"/>
                  </a:lnTo>
                  <a:lnTo>
                    <a:pt x="11556" y="2979"/>
                  </a:lnTo>
                  <a:lnTo>
                    <a:pt x="10850" y="1986"/>
                  </a:lnTo>
                  <a:lnTo>
                    <a:pt x="9674" y="1324"/>
                  </a:lnTo>
                  <a:lnTo>
                    <a:pt x="8185" y="883"/>
                  </a:lnTo>
                  <a:lnTo>
                    <a:pt x="6486" y="1294"/>
                  </a:lnTo>
                  <a:lnTo>
                    <a:pt x="2718" y="3632"/>
                  </a:lnTo>
                  <a:lnTo>
                    <a:pt x="0" y="25771"/>
                  </a:lnTo>
                  <a:lnTo>
                    <a:pt x="4857" y="64697"/>
                  </a:lnTo>
                  <a:lnTo>
                    <a:pt x="14823" y="86667"/>
                  </a:lnTo>
                  <a:lnTo>
                    <a:pt x="22651" y="97550"/>
                  </a:lnTo>
                  <a:lnTo>
                    <a:pt x="30833" y="103328"/>
                  </a:lnTo>
                  <a:lnTo>
                    <a:pt x="34991" y="104869"/>
                  </a:lnTo>
                  <a:lnTo>
                    <a:pt x="38468" y="103779"/>
                  </a:lnTo>
                  <a:lnTo>
                    <a:pt x="44213" y="96924"/>
                  </a:lnTo>
                  <a:lnTo>
                    <a:pt x="48043" y="81165"/>
                  </a:lnTo>
                  <a:lnTo>
                    <a:pt x="39065" y="56348"/>
                  </a:lnTo>
                  <a:lnTo>
                    <a:pt x="11576" y="8994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20"/>
            <p:cNvSpPr/>
            <p:nvPr>
              <p:custDataLst>
                <p:tags r:id="rId85"/>
              </p:custDataLst>
            </p:nvPr>
          </p:nvSpPr>
          <p:spPr>
            <a:xfrm>
              <a:off x="1869592" y="2044700"/>
              <a:ext cx="129432" cy="140834"/>
            </a:xfrm>
            <a:custGeom>
              <a:avLst/>
              <a:gdLst/>
              <a:ahLst/>
              <a:cxnLst/>
              <a:rect l="0" t="0" r="0" b="0"/>
              <a:pathLst>
                <a:path w="129432" h="140834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4111"/>
                  </a:lnTo>
                  <a:lnTo>
                    <a:pt x="12171" y="56008"/>
                  </a:lnTo>
                  <a:lnTo>
                    <a:pt x="27368" y="99258"/>
                  </a:lnTo>
                  <a:lnTo>
                    <a:pt x="39595" y="130222"/>
                  </a:lnTo>
                  <a:lnTo>
                    <a:pt x="46911" y="138545"/>
                  </a:lnTo>
                  <a:lnTo>
                    <a:pt x="49427" y="140341"/>
                  </a:lnTo>
                  <a:lnTo>
                    <a:pt x="51104" y="140833"/>
                  </a:lnTo>
                  <a:lnTo>
                    <a:pt x="52222" y="140455"/>
                  </a:lnTo>
                  <a:lnTo>
                    <a:pt x="52967" y="138792"/>
                  </a:lnTo>
                  <a:lnTo>
                    <a:pt x="54441" y="97961"/>
                  </a:lnTo>
                  <a:lnTo>
                    <a:pt x="55858" y="97057"/>
                  </a:lnTo>
                  <a:lnTo>
                    <a:pt x="61195" y="96053"/>
                  </a:lnTo>
                  <a:lnTo>
                    <a:pt x="63888" y="97196"/>
                  </a:lnTo>
                  <a:lnTo>
                    <a:pt x="95598" y="127866"/>
                  </a:lnTo>
                  <a:lnTo>
                    <a:pt x="116677" y="132267"/>
                  </a:lnTo>
                  <a:lnTo>
                    <a:pt x="121337" y="132628"/>
                  </a:lnTo>
                  <a:lnTo>
                    <a:pt x="124444" y="130752"/>
                  </a:lnTo>
                  <a:lnTo>
                    <a:pt x="126515" y="127385"/>
                  </a:lnTo>
                  <a:lnTo>
                    <a:pt x="129431" y="110651"/>
                  </a:lnTo>
                  <a:lnTo>
                    <a:pt x="127044" y="76341"/>
                  </a:lnTo>
                  <a:lnTo>
                    <a:pt x="116121" y="33346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21"/>
            <p:cNvSpPr/>
            <p:nvPr>
              <p:custDataLst>
                <p:tags r:id="rId86"/>
              </p:custDataLst>
            </p:nvPr>
          </p:nvSpPr>
          <p:spPr>
            <a:xfrm>
              <a:off x="2037591" y="2004758"/>
              <a:ext cx="66147" cy="179643"/>
            </a:xfrm>
            <a:custGeom>
              <a:avLst/>
              <a:gdLst/>
              <a:ahLst/>
              <a:cxnLst/>
              <a:rect l="0" t="0" r="0" b="0"/>
              <a:pathLst>
                <a:path w="66147" h="179643">
                  <a:moveTo>
                    <a:pt x="45209" y="27242"/>
                  </a:moveTo>
                  <a:lnTo>
                    <a:pt x="45209" y="27242"/>
                  </a:lnTo>
                  <a:lnTo>
                    <a:pt x="38301" y="10282"/>
                  </a:lnTo>
                  <a:lnTo>
                    <a:pt x="33672" y="4888"/>
                  </a:lnTo>
                  <a:lnTo>
                    <a:pt x="26911" y="138"/>
                  </a:lnTo>
                  <a:lnTo>
                    <a:pt x="23133" y="0"/>
                  </a:lnTo>
                  <a:lnTo>
                    <a:pt x="15171" y="3611"/>
                  </a:lnTo>
                  <a:lnTo>
                    <a:pt x="2756" y="16947"/>
                  </a:lnTo>
                  <a:lnTo>
                    <a:pt x="0" y="30193"/>
                  </a:lnTo>
                  <a:lnTo>
                    <a:pt x="1833" y="44781"/>
                  </a:lnTo>
                  <a:lnTo>
                    <a:pt x="11504" y="64894"/>
                  </a:lnTo>
                  <a:lnTo>
                    <a:pt x="49935" y="107884"/>
                  </a:lnTo>
                  <a:lnTo>
                    <a:pt x="58598" y="118116"/>
                  </a:lnTo>
                  <a:lnTo>
                    <a:pt x="64800" y="129719"/>
                  </a:lnTo>
                  <a:lnTo>
                    <a:pt x="66146" y="140050"/>
                  </a:lnTo>
                  <a:lnTo>
                    <a:pt x="65517" y="144781"/>
                  </a:lnTo>
                  <a:lnTo>
                    <a:pt x="63687" y="148640"/>
                  </a:lnTo>
                  <a:lnTo>
                    <a:pt x="57890" y="154810"/>
                  </a:lnTo>
                  <a:lnTo>
                    <a:pt x="14665" y="174390"/>
                  </a:lnTo>
                  <a:lnTo>
                    <a:pt x="759" y="17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63"/>
          <p:cNvGrpSpPr/>
          <p:nvPr/>
        </p:nvGrpSpPr>
        <p:grpSpPr>
          <a:xfrm>
            <a:off x="2660989" y="1993900"/>
            <a:ext cx="240962" cy="189913"/>
            <a:chOff x="2660989" y="1993900"/>
            <a:chExt cx="240962" cy="189913"/>
          </a:xfrm>
        </p:grpSpPr>
        <p:sp>
          <p:nvSpPr>
            <p:cNvPr id="51" name="SMARTInkShape-2522"/>
            <p:cNvSpPr/>
            <p:nvPr>
              <p:custDataLst>
                <p:tags r:id="rId81"/>
              </p:custDataLst>
            </p:nvPr>
          </p:nvSpPr>
          <p:spPr>
            <a:xfrm>
              <a:off x="2660989" y="2026794"/>
              <a:ext cx="126662" cy="157019"/>
            </a:xfrm>
            <a:custGeom>
              <a:avLst/>
              <a:gdLst/>
              <a:ahLst/>
              <a:cxnLst/>
              <a:rect l="0" t="0" r="0" b="0"/>
              <a:pathLst>
                <a:path w="126662" h="157019">
                  <a:moveTo>
                    <a:pt x="12361" y="11556"/>
                  </a:moveTo>
                  <a:lnTo>
                    <a:pt x="12361" y="11556"/>
                  </a:lnTo>
                  <a:lnTo>
                    <a:pt x="805" y="0"/>
                  </a:lnTo>
                  <a:lnTo>
                    <a:pt x="424" y="324"/>
                  </a:lnTo>
                  <a:lnTo>
                    <a:pt x="0" y="2566"/>
                  </a:lnTo>
                  <a:lnTo>
                    <a:pt x="1587" y="40014"/>
                  </a:lnTo>
                  <a:lnTo>
                    <a:pt x="4700" y="82312"/>
                  </a:lnTo>
                  <a:lnTo>
                    <a:pt x="9386" y="120480"/>
                  </a:lnTo>
                  <a:lnTo>
                    <a:pt x="19711" y="145900"/>
                  </a:lnTo>
                  <a:lnTo>
                    <a:pt x="23611" y="151919"/>
                  </a:lnTo>
                  <a:lnTo>
                    <a:pt x="27622" y="155226"/>
                  </a:lnTo>
                  <a:lnTo>
                    <a:pt x="31707" y="156724"/>
                  </a:lnTo>
                  <a:lnTo>
                    <a:pt x="35842" y="157018"/>
                  </a:lnTo>
                  <a:lnTo>
                    <a:pt x="39304" y="155097"/>
                  </a:lnTo>
                  <a:lnTo>
                    <a:pt x="45032" y="147319"/>
                  </a:lnTo>
                  <a:lnTo>
                    <a:pt x="52223" y="131039"/>
                  </a:lnTo>
                  <a:lnTo>
                    <a:pt x="56610" y="90661"/>
                  </a:lnTo>
                  <a:lnTo>
                    <a:pt x="61658" y="45265"/>
                  </a:lnTo>
                  <a:lnTo>
                    <a:pt x="62864" y="28406"/>
                  </a:lnTo>
                  <a:lnTo>
                    <a:pt x="63669" y="29139"/>
                  </a:lnTo>
                  <a:lnTo>
                    <a:pt x="82922" y="71802"/>
                  </a:lnTo>
                  <a:lnTo>
                    <a:pt x="97003" y="97611"/>
                  </a:lnTo>
                  <a:lnTo>
                    <a:pt x="112699" y="114900"/>
                  </a:lnTo>
                  <a:lnTo>
                    <a:pt x="126661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23"/>
            <p:cNvSpPr/>
            <p:nvPr>
              <p:custDataLst>
                <p:tags r:id="rId82"/>
              </p:custDataLst>
            </p:nvPr>
          </p:nvSpPr>
          <p:spPr>
            <a:xfrm>
              <a:off x="2813600" y="1993900"/>
              <a:ext cx="88351" cy="171451"/>
            </a:xfrm>
            <a:custGeom>
              <a:avLst/>
              <a:gdLst/>
              <a:ahLst/>
              <a:cxnLst/>
              <a:rect l="0" t="0" r="0" b="0"/>
              <a:pathLst>
                <a:path w="88351" h="171451">
                  <a:moveTo>
                    <a:pt x="88350" y="0"/>
                  </a:moveTo>
                  <a:lnTo>
                    <a:pt x="88350" y="0"/>
                  </a:lnTo>
                  <a:lnTo>
                    <a:pt x="55093" y="3371"/>
                  </a:lnTo>
                  <a:lnTo>
                    <a:pt x="25893" y="18951"/>
                  </a:lnTo>
                  <a:lnTo>
                    <a:pt x="5012" y="34700"/>
                  </a:lnTo>
                  <a:lnTo>
                    <a:pt x="1747" y="40772"/>
                  </a:lnTo>
                  <a:lnTo>
                    <a:pt x="0" y="55045"/>
                  </a:lnTo>
                  <a:lnTo>
                    <a:pt x="5339" y="68914"/>
                  </a:lnTo>
                  <a:lnTo>
                    <a:pt x="15473" y="81429"/>
                  </a:lnTo>
                  <a:lnTo>
                    <a:pt x="59900" y="114146"/>
                  </a:lnTo>
                  <a:lnTo>
                    <a:pt x="71237" y="123874"/>
                  </a:lnTo>
                  <a:lnTo>
                    <a:pt x="74119" y="128444"/>
                  </a:lnTo>
                  <a:lnTo>
                    <a:pt x="75335" y="132902"/>
                  </a:lnTo>
                  <a:lnTo>
                    <a:pt x="75440" y="137284"/>
                  </a:lnTo>
                  <a:lnTo>
                    <a:pt x="68031" y="147799"/>
                  </a:lnTo>
                  <a:lnTo>
                    <a:pt x="62104" y="153566"/>
                  </a:lnTo>
                  <a:lnTo>
                    <a:pt x="18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64"/>
          <p:cNvGrpSpPr/>
          <p:nvPr/>
        </p:nvGrpSpPr>
        <p:grpSpPr>
          <a:xfrm>
            <a:off x="3156110" y="1844192"/>
            <a:ext cx="263398" cy="289268"/>
            <a:chOff x="3156110" y="1844192"/>
            <a:chExt cx="263398" cy="289268"/>
          </a:xfrm>
        </p:grpSpPr>
        <p:sp>
          <p:nvSpPr>
            <p:cNvPr id="54" name="SMARTInkShape-2524"/>
            <p:cNvSpPr/>
            <p:nvPr>
              <p:custDataLst>
                <p:tags r:id="rId79"/>
              </p:custDataLst>
            </p:nvPr>
          </p:nvSpPr>
          <p:spPr>
            <a:xfrm>
              <a:off x="3271608" y="1844192"/>
              <a:ext cx="147900" cy="289268"/>
            </a:xfrm>
            <a:custGeom>
              <a:avLst/>
              <a:gdLst/>
              <a:ahLst/>
              <a:cxnLst/>
              <a:rect l="0" t="0" r="0" b="0"/>
              <a:pathLst>
                <a:path w="147900" h="289268">
                  <a:moveTo>
                    <a:pt x="11342" y="3658"/>
                  </a:moveTo>
                  <a:lnTo>
                    <a:pt x="11342" y="3658"/>
                  </a:lnTo>
                  <a:lnTo>
                    <a:pt x="11342" y="0"/>
                  </a:lnTo>
                  <a:lnTo>
                    <a:pt x="9460" y="43564"/>
                  </a:lnTo>
                  <a:lnTo>
                    <a:pt x="6316" y="90506"/>
                  </a:lnTo>
                  <a:lnTo>
                    <a:pt x="5580" y="126924"/>
                  </a:lnTo>
                  <a:lnTo>
                    <a:pt x="5254" y="166628"/>
                  </a:lnTo>
                  <a:lnTo>
                    <a:pt x="3227" y="204030"/>
                  </a:lnTo>
                  <a:lnTo>
                    <a:pt x="0" y="251175"/>
                  </a:lnTo>
                  <a:lnTo>
                    <a:pt x="926" y="279961"/>
                  </a:lnTo>
                  <a:lnTo>
                    <a:pt x="3185" y="288032"/>
                  </a:lnTo>
                  <a:lnTo>
                    <a:pt x="3787" y="289196"/>
                  </a:lnTo>
                  <a:lnTo>
                    <a:pt x="4189" y="289267"/>
                  </a:lnTo>
                  <a:lnTo>
                    <a:pt x="30971" y="246062"/>
                  </a:lnTo>
                  <a:lnTo>
                    <a:pt x="50102" y="200601"/>
                  </a:lnTo>
                  <a:lnTo>
                    <a:pt x="55145" y="193494"/>
                  </a:lnTo>
                  <a:lnTo>
                    <a:pt x="57477" y="191599"/>
                  </a:lnTo>
                  <a:lnTo>
                    <a:pt x="59032" y="191746"/>
                  </a:lnTo>
                  <a:lnTo>
                    <a:pt x="60069" y="193256"/>
                  </a:lnTo>
                  <a:lnTo>
                    <a:pt x="61220" y="201518"/>
                  </a:lnTo>
                  <a:lnTo>
                    <a:pt x="63842" y="239435"/>
                  </a:lnTo>
                  <a:lnTo>
                    <a:pt x="65392" y="249742"/>
                  </a:lnTo>
                  <a:lnTo>
                    <a:pt x="69247" y="258025"/>
                  </a:lnTo>
                  <a:lnTo>
                    <a:pt x="81057" y="270992"/>
                  </a:lnTo>
                  <a:lnTo>
                    <a:pt x="100202" y="282854"/>
                  </a:lnTo>
                  <a:lnTo>
                    <a:pt x="107271" y="283628"/>
                  </a:lnTo>
                  <a:lnTo>
                    <a:pt x="122651" y="280724"/>
                  </a:lnTo>
                  <a:lnTo>
                    <a:pt x="135131" y="270967"/>
                  </a:lnTo>
                  <a:lnTo>
                    <a:pt x="143970" y="257223"/>
                  </a:lnTo>
                  <a:lnTo>
                    <a:pt x="147899" y="241707"/>
                  </a:lnTo>
                  <a:lnTo>
                    <a:pt x="146124" y="233618"/>
                  </a:lnTo>
                  <a:lnTo>
                    <a:pt x="136627" y="217105"/>
                  </a:lnTo>
                  <a:lnTo>
                    <a:pt x="115413" y="198683"/>
                  </a:lnTo>
                  <a:lnTo>
                    <a:pt x="97577" y="192641"/>
                  </a:lnTo>
                  <a:lnTo>
                    <a:pt x="50421" y="188091"/>
                  </a:lnTo>
                  <a:lnTo>
                    <a:pt x="43092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25"/>
            <p:cNvSpPr/>
            <p:nvPr>
              <p:custDataLst>
                <p:tags r:id="rId80"/>
              </p:custDataLst>
            </p:nvPr>
          </p:nvSpPr>
          <p:spPr>
            <a:xfrm>
              <a:off x="3156110" y="1943100"/>
              <a:ext cx="203041" cy="29765"/>
            </a:xfrm>
            <a:custGeom>
              <a:avLst/>
              <a:gdLst/>
              <a:ahLst/>
              <a:cxnLst/>
              <a:rect l="0" t="0" r="0" b="0"/>
              <a:pathLst>
                <a:path w="203041" h="29765">
                  <a:moveTo>
                    <a:pt x="25240" y="25400"/>
                  </a:moveTo>
                  <a:lnTo>
                    <a:pt x="25240" y="25400"/>
                  </a:lnTo>
                  <a:lnTo>
                    <a:pt x="7078" y="26105"/>
                  </a:lnTo>
                  <a:lnTo>
                    <a:pt x="0" y="28771"/>
                  </a:lnTo>
                  <a:lnTo>
                    <a:pt x="2063" y="29764"/>
                  </a:lnTo>
                  <a:lnTo>
                    <a:pt x="29427" y="29751"/>
                  </a:lnTo>
                  <a:lnTo>
                    <a:pt x="67317" y="24746"/>
                  </a:lnTo>
                  <a:lnTo>
                    <a:pt x="91391" y="20731"/>
                  </a:lnTo>
                  <a:lnTo>
                    <a:pt x="118024" y="15937"/>
                  </a:lnTo>
                  <a:lnTo>
                    <a:pt x="165255" y="7083"/>
                  </a:lnTo>
                  <a:lnTo>
                    <a:pt x="203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65"/>
          <p:cNvGrpSpPr/>
          <p:nvPr/>
        </p:nvGrpSpPr>
        <p:grpSpPr>
          <a:xfrm>
            <a:off x="3878933" y="1781530"/>
            <a:ext cx="610518" cy="328095"/>
            <a:chOff x="3878933" y="1781530"/>
            <a:chExt cx="610518" cy="328095"/>
          </a:xfrm>
        </p:grpSpPr>
        <p:sp>
          <p:nvSpPr>
            <p:cNvPr id="57" name="SMARTInkShape-2526"/>
            <p:cNvSpPr/>
            <p:nvPr>
              <p:custDataLst>
                <p:tags r:id="rId76"/>
              </p:custDataLst>
            </p:nvPr>
          </p:nvSpPr>
          <p:spPr>
            <a:xfrm>
              <a:off x="3878933" y="1947485"/>
              <a:ext cx="185068" cy="162140"/>
            </a:xfrm>
            <a:custGeom>
              <a:avLst/>
              <a:gdLst/>
              <a:ahLst/>
              <a:cxnLst/>
              <a:rect l="0" t="0" r="0" b="0"/>
              <a:pathLst>
                <a:path w="185068" h="162140">
                  <a:moveTo>
                    <a:pt x="115217" y="21015"/>
                  </a:moveTo>
                  <a:lnTo>
                    <a:pt x="115217" y="21015"/>
                  </a:lnTo>
                  <a:lnTo>
                    <a:pt x="111846" y="14273"/>
                  </a:lnTo>
                  <a:lnTo>
                    <a:pt x="106428" y="9081"/>
                  </a:lnTo>
                  <a:lnTo>
                    <a:pt x="97905" y="4422"/>
                  </a:lnTo>
                  <a:lnTo>
                    <a:pt x="84710" y="0"/>
                  </a:lnTo>
                  <a:lnTo>
                    <a:pt x="61414" y="285"/>
                  </a:lnTo>
                  <a:lnTo>
                    <a:pt x="44973" y="8744"/>
                  </a:lnTo>
                  <a:lnTo>
                    <a:pt x="28964" y="23322"/>
                  </a:lnTo>
                  <a:lnTo>
                    <a:pt x="9463" y="56036"/>
                  </a:lnTo>
                  <a:lnTo>
                    <a:pt x="0" y="95989"/>
                  </a:lnTo>
                  <a:lnTo>
                    <a:pt x="39" y="122070"/>
                  </a:lnTo>
                  <a:lnTo>
                    <a:pt x="3859" y="132835"/>
                  </a:lnTo>
                  <a:lnTo>
                    <a:pt x="17512" y="150440"/>
                  </a:lnTo>
                  <a:lnTo>
                    <a:pt x="39101" y="159676"/>
                  </a:lnTo>
                  <a:lnTo>
                    <a:pt x="51774" y="162139"/>
                  </a:lnTo>
                  <a:lnTo>
                    <a:pt x="96576" y="155492"/>
                  </a:lnTo>
                  <a:lnTo>
                    <a:pt x="123395" y="140049"/>
                  </a:lnTo>
                  <a:lnTo>
                    <a:pt x="156445" y="105673"/>
                  </a:lnTo>
                  <a:lnTo>
                    <a:pt x="185067" y="6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27"/>
            <p:cNvSpPr/>
            <p:nvPr>
              <p:custDataLst>
                <p:tags r:id="rId77"/>
              </p:custDataLst>
            </p:nvPr>
          </p:nvSpPr>
          <p:spPr>
            <a:xfrm>
              <a:off x="4014463" y="1781530"/>
              <a:ext cx="421610" cy="324742"/>
            </a:xfrm>
            <a:custGeom>
              <a:avLst/>
              <a:gdLst/>
              <a:ahLst/>
              <a:cxnLst/>
              <a:rect l="0" t="0" r="0" b="0"/>
              <a:pathLst>
                <a:path w="421610" h="324742">
                  <a:moveTo>
                    <a:pt x="68587" y="21870"/>
                  </a:moveTo>
                  <a:lnTo>
                    <a:pt x="68587" y="21870"/>
                  </a:lnTo>
                  <a:lnTo>
                    <a:pt x="67881" y="4414"/>
                  </a:lnTo>
                  <a:lnTo>
                    <a:pt x="66705" y="1766"/>
                  </a:lnTo>
                  <a:lnTo>
                    <a:pt x="65216" y="0"/>
                  </a:lnTo>
                  <a:lnTo>
                    <a:pt x="64223" y="235"/>
                  </a:lnTo>
                  <a:lnTo>
                    <a:pt x="63120" y="4258"/>
                  </a:lnTo>
                  <a:lnTo>
                    <a:pt x="57342" y="45803"/>
                  </a:lnTo>
                  <a:lnTo>
                    <a:pt x="53476" y="80720"/>
                  </a:lnTo>
                  <a:lnTo>
                    <a:pt x="47525" y="125401"/>
                  </a:lnTo>
                  <a:lnTo>
                    <a:pt x="43962" y="150158"/>
                  </a:lnTo>
                  <a:lnTo>
                    <a:pt x="40176" y="175128"/>
                  </a:lnTo>
                  <a:lnTo>
                    <a:pt x="36241" y="200242"/>
                  </a:lnTo>
                  <a:lnTo>
                    <a:pt x="28811" y="247197"/>
                  </a:lnTo>
                  <a:lnTo>
                    <a:pt x="23157" y="284528"/>
                  </a:lnTo>
                  <a:lnTo>
                    <a:pt x="16007" y="316457"/>
                  </a:lnTo>
                  <a:lnTo>
                    <a:pt x="13778" y="321272"/>
                  </a:lnTo>
                  <a:lnTo>
                    <a:pt x="11587" y="323777"/>
                  </a:lnTo>
                  <a:lnTo>
                    <a:pt x="9420" y="324741"/>
                  </a:lnTo>
                  <a:lnTo>
                    <a:pt x="7270" y="322562"/>
                  </a:lnTo>
                  <a:lnTo>
                    <a:pt x="3000" y="312615"/>
                  </a:lnTo>
                  <a:lnTo>
                    <a:pt x="0" y="281034"/>
                  </a:lnTo>
                  <a:lnTo>
                    <a:pt x="5853" y="240398"/>
                  </a:lnTo>
                  <a:lnTo>
                    <a:pt x="19895" y="210562"/>
                  </a:lnTo>
                  <a:lnTo>
                    <a:pt x="31424" y="200983"/>
                  </a:lnTo>
                  <a:lnTo>
                    <a:pt x="49815" y="195591"/>
                  </a:lnTo>
                  <a:lnTo>
                    <a:pt x="56072" y="194834"/>
                  </a:lnTo>
                  <a:lnTo>
                    <a:pt x="61655" y="196446"/>
                  </a:lnTo>
                  <a:lnTo>
                    <a:pt x="71621" y="203881"/>
                  </a:lnTo>
                  <a:lnTo>
                    <a:pt x="93829" y="243908"/>
                  </a:lnTo>
                  <a:lnTo>
                    <a:pt x="115133" y="279945"/>
                  </a:lnTo>
                  <a:lnTo>
                    <a:pt x="123611" y="287794"/>
                  </a:lnTo>
                  <a:lnTo>
                    <a:pt x="127848" y="289464"/>
                  </a:lnTo>
                  <a:lnTo>
                    <a:pt x="136317" y="289438"/>
                  </a:lnTo>
                  <a:lnTo>
                    <a:pt x="139846" y="287032"/>
                  </a:lnTo>
                  <a:lnTo>
                    <a:pt x="156252" y="258760"/>
                  </a:lnTo>
                  <a:lnTo>
                    <a:pt x="174771" y="215274"/>
                  </a:lnTo>
                  <a:lnTo>
                    <a:pt x="181284" y="190915"/>
                  </a:lnTo>
                  <a:lnTo>
                    <a:pt x="178996" y="188894"/>
                  </a:lnTo>
                  <a:lnTo>
                    <a:pt x="174649" y="188958"/>
                  </a:lnTo>
                  <a:lnTo>
                    <a:pt x="168928" y="190412"/>
                  </a:lnTo>
                  <a:lnTo>
                    <a:pt x="158809" y="199554"/>
                  </a:lnTo>
                  <a:lnTo>
                    <a:pt x="150313" y="214435"/>
                  </a:lnTo>
                  <a:lnTo>
                    <a:pt x="144185" y="235160"/>
                  </a:lnTo>
                  <a:lnTo>
                    <a:pt x="144755" y="254719"/>
                  </a:lnTo>
                  <a:lnTo>
                    <a:pt x="146882" y="263886"/>
                  </a:lnTo>
                  <a:lnTo>
                    <a:pt x="150417" y="270703"/>
                  </a:lnTo>
                  <a:lnTo>
                    <a:pt x="159989" y="280159"/>
                  </a:lnTo>
                  <a:lnTo>
                    <a:pt x="171299" y="284832"/>
                  </a:lnTo>
                  <a:lnTo>
                    <a:pt x="177278" y="286078"/>
                  </a:lnTo>
                  <a:lnTo>
                    <a:pt x="191448" y="281818"/>
                  </a:lnTo>
                  <a:lnTo>
                    <a:pt x="215292" y="265638"/>
                  </a:lnTo>
                  <a:lnTo>
                    <a:pt x="255645" y="223722"/>
                  </a:lnTo>
                  <a:lnTo>
                    <a:pt x="281046" y="197603"/>
                  </a:lnTo>
                  <a:lnTo>
                    <a:pt x="286015" y="195224"/>
                  </a:lnTo>
                  <a:lnTo>
                    <a:pt x="287622" y="195295"/>
                  </a:lnTo>
                  <a:lnTo>
                    <a:pt x="288694" y="196048"/>
                  </a:lnTo>
                  <a:lnTo>
                    <a:pt x="290800" y="199607"/>
                  </a:lnTo>
                  <a:lnTo>
                    <a:pt x="285055" y="194588"/>
                  </a:lnTo>
                  <a:lnTo>
                    <a:pt x="278624" y="190826"/>
                  </a:lnTo>
                  <a:lnTo>
                    <a:pt x="275640" y="190246"/>
                  </a:lnTo>
                  <a:lnTo>
                    <a:pt x="272944" y="190565"/>
                  </a:lnTo>
                  <a:lnTo>
                    <a:pt x="270442" y="191483"/>
                  </a:lnTo>
                  <a:lnTo>
                    <a:pt x="256807" y="202889"/>
                  </a:lnTo>
                  <a:lnTo>
                    <a:pt x="242732" y="223045"/>
                  </a:lnTo>
                  <a:lnTo>
                    <a:pt x="232996" y="246891"/>
                  </a:lnTo>
                  <a:lnTo>
                    <a:pt x="231734" y="261579"/>
                  </a:lnTo>
                  <a:lnTo>
                    <a:pt x="232385" y="268459"/>
                  </a:lnTo>
                  <a:lnTo>
                    <a:pt x="235641" y="274457"/>
                  </a:lnTo>
                  <a:lnTo>
                    <a:pt x="246785" y="284885"/>
                  </a:lnTo>
                  <a:lnTo>
                    <a:pt x="261145" y="288578"/>
                  </a:lnTo>
                  <a:lnTo>
                    <a:pt x="268926" y="288575"/>
                  </a:lnTo>
                  <a:lnTo>
                    <a:pt x="296732" y="278459"/>
                  </a:lnTo>
                  <a:lnTo>
                    <a:pt x="323942" y="255313"/>
                  </a:lnTo>
                  <a:lnTo>
                    <a:pt x="349878" y="219371"/>
                  </a:lnTo>
                  <a:lnTo>
                    <a:pt x="368818" y="182320"/>
                  </a:lnTo>
                  <a:lnTo>
                    <a:pt x="386879" y="137631"/>
                  </a:lnTo>
                  <a:lnTo>
                    <a:pt x="393670" y="113861"/>
                  </a:lnTo>
                  <a:lnTo>
                    <a:pt x="404980" y="70516"/>
                  </a:lnTo>
                  <a:lnTo>
                    <a:pt x="421379" y="23320"/>
                  </a:lnTo>
                  <a:lnTo>
                    <a:pt x="421609" y="21425"/>
                  </a:lnTo>
                  <a:lnTo>
                    <a:pt x="421057" y="20868"/>
                  </a:lnTo>
                  <a:lnTo>
                    <a:pt x="419984" y="21202"/>
                  </a:lnTo>
                  <a:lnTo>
                    <a:pt x="408122" y="54978"/>
                  </a:lnTo>
                  <a:lnTo>
                    <a:pt x="400349" y="88325"/>
                  </a:lnTo>
                  <a:lnTo>
                    <a:pt x="394071" y="132309"/>
                  </a:lnTo>
                  <a:lnTo>
                    <a:pt x="389636" y="179610"/>
                  </a:lnTo>
                  <a:lnTo>
                    <a:pt x="387664" y="221799"/>
                  </a:lnTo>
                  <a:lnTo>
                    <a:pt x="386788" y="256072"/>
                  </a:lnTo>
                  <a:lnTo>
                    <a:pt x="386179" y="303340"/>
                  </a:lnTo>
                  <a:lnTo>
                    <a:pt x="386087" y="30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28"/>
            <p:cNvSpPr/>
            <p:nvPr>
              <p:custDataLst>
                <p:tags r:id="rId78"/>
              </p:custDataLst>
            </p:nvPr>
          </p:nvSpPr>
          <p:spPr>
            <a:xfrm>
              <a:off x="4372194" y="1920679"/>
              <a:ext cx="117257" cy="105905"/>
            </a:xfrm>
            <a:custGeom>
              <a:avLst/>
              <a:gdLst/>
              <a:ahLst/>
              <a:cxnLst/>
              <a:rect l="0" t="0" r="0" b="0"/>
              <a:pathLst>
                <a:path w="117257" h="105905">
                  <a:moveTo>
                    <a:pt x="117256" y="3371"/>
                  </a:moveTo>
                  <a:lnTo>
                    <a:pt x="117256" y="3371"/>
                  </a:lnTo>
                  <a:lnTo>
                    <a:pt x="110514" y="0"/>
                  </a:lnTo>
                  <a:lnTo>
                    <a:pt x="101559" y="226"/>
                  </a:lnTo>
                  <a:lnTo>
                    <a:pt x="71822" y="9492"/>
                  </a:lnTo>
                  <a:lnTo>
                    <a:pt x="33387" y="30686"/>
                  </a:lnTo>
                  <a:lnTo>
                    <a:pt x="11502" y="53249"/>
                  </a:lnTo>
                  <a:lnTo>
                    <a:pt x="639" y="69519"/>
                  </a:lnTo>
                  <a:lnTo>
                    <a:pt x="0" y="77103"/>
                  </a:lnTo>
                  <a:lnTo>
                    <a:pt x="2397" y="84275"/>
                  </a:lnTo>
                  <a:lnTo>
                    <a:pt x="6817" y="91174"/>
                  </a:lnTo>
                  <a:lnTo>
                    <a:pt x="23016" y="100720"/>
                  </a:lnTo>
                  <a:lnTo>
                    <a:pt x="45033" y="105904"/>
                  </a:lnTo>
                  <a:lnTo>
                    <a:pt x="98206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66"/>
          <p:cNvGrpSpPr/>
          <p:nvPr/>
        </p:nvGrpSpPr>
        <p:grpSpPr>
          <a:xfrm>
            <a:off x="4923354" y="1742548"/>
            <a:ext cx="931347" cy="320532"/>
            <a:chOff x="4923354" y="1742548"/>
            <a:chExt cx="931347" cy="320532"/>
          </a:xfrm>
        </p:grpSpPr>
        <p:sp>
          <p:nvSpPr>
            <p:cNvPr id="61" name="SMARTInkShape-2529"/>
            <p:cNvSpPr/>
            <p:nvPr>
              <p:custDataLst>
                <p:tags r:id="rId72"/>
              </p:custDataLst>
            </p:nvPr>
          </p:nvSpPr>
          <p:spPr>
            <a:xfrm>
              <a:off x="4923354" y="1885950"/>
              <a:ext cx="151648" cy="177130"/>
            </a:xfrm>
            <a:custGeom>
              <a:avLst/>
              <a:gdLst/>
              <a:ahLst/>
              <a:cxnLst/>
              <a:rect l="0" t="0" r="0" b="0"/>
              <a:pathLst>
                <a:path w="151648" h="177130">
                  <a:moveTo>
                    <a:pt x="23296" y="38100"/>
                  </a:moveTo>
                  <a:lnTo>
                    <a:pt x="23296" y="38100"/>
                  </a:lnTo>
                  <a:lnTo>
                    <a:pt x="19925" y="34729"/>
                  </a:lnTo>
                  <a:lnTo>
                    <a:pt x="18227" y="34442"/>
                  </a:lnTo>
                  <a:lnTo>
                    <a:pt x="16389" y="34955"/>
                  </a:lnTo>
                  <a:lnTo>
                    <a:pt x="14457" y="36004"/>
                  </a:lnTo>
                  <a:lnTo>
                    <a:pt x="4998" y="50963"/>
                  </a:lnTo>
                  <a:lnTo>
                    <a:pt x="0" y="83382"/>
                  </a:lnTo>
                  <a:lnTo>
                    <a:pt x="3381" y="128445"/>
                  </a:lnTo>
                  <a:lnTo>
                    <a:pt x="9556" y="158551"/>
                  </a:lnTo>
                  <a:lnTo>
                    <a:pt x="16248" y="171832"/>
                  </a:lnTo>
                  <a:lnTo>
                    <a:pt x="20009" y="175232"/>
                  </a:lnTo>
                  <a:lnTo>
                    <a:pt x="23927" y="176794"/>
                  </a:lnTo>
                  <a:lnTo>
                    <a:pt x="27950" y="177129"/>
                  </a:lnTo>
                  <a:lnTo>
                    <a:pt x="38064" y="171858"/>
                  </a:lnTo>
                  <a:lnTo>
                    <a:pt x="67313" y="144562"/>
                  </a:lnTo>
                  <a:lnTo>
                    <a:pt x="82529" y="119232"/>
                  </a:lnTo>
                  <a:lnTo>
                    <a:pt x="85605" y="112964"/>
                  </a:lnTo>
                  <a:lnTo>
                    <a:pt x="89324" y="110179"/>
                  </a:lnTo>
                  <a:lnTo>
                    <a:pt x="90598" y="111552"/>
                  </a:lnTo>
                  <a:lnTo>
                    <a:pt x="94508" y="124305"/>
                  </a:lnTo>
                  <a:lnTo>
                    <a:pt x="120504" y="163359"/>
                  </a:lnTo>
                  <a:lnTo>
                    <a:pt x="129059" y="170911"/>
                  </a:lnTo>
                  <a:lnTo>
                    <a:pt x="133316" y="171796"/>
                  </a:lnTo>
                  <a:lnTo>
                    <a:pt x="137565" y="170975"/>
                  </a:lnTo>
                  <a:lnTo>
                    <a:pt x="141809" y="169017"/>
                  </a:lnTo>
                  <a:lnTo>
                    <a:pt x="148405" y="159315"/>
                  </a:lnTo>
                  <a:lnTo>
                    <a:pt x="151152" y="152777"/>
                  </a:lnTo>
                  <a:lnTo>
                    <a:pt x="151647" y="126720"/>
                  </a:lnTo>
                  <a:lnTo>
                    <a:pt x="143954" y="89914"/>
                  </a:lnTo>
                  <a:lnTo>
                    <a:pt x="132738" y="51100"/>
                  </a:lnTo>
                  <a:lnTo>
                    <a:pt x="124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30"/>
            <p:cNvSpPr/>
            <p:nvPr>
              <p:custDataLst>
                <p:tags r:id="rId73"/>
              </p:custDataLst>
            </p:nvPr>
          </p:nvSpPr>
          <p:spPr>
            <a:xfrm>
              <a:off x="5146773" y="1742548"/>
              <a:ext cx="339628" cy="303323"/>
            </a:xfrm>
            <a:custGeom>
              <a:avLst/>
              <a:gdLst/>
              <a:ahLst/>
              <a:cxnLst/>
              <a:rect l="0" t="0" r="0" b="0"/>
              <a:pathLst>
                <a:path w="339628" h="303323">
                  <a:moveTo>
                    <a:pt x="22127" y="16402"/>
                  </a:moveTo>
                  <a:lnTo>
                    <a:pt x="22127" y="16402"/>
                  </a:lnTo>
                  <a:lnTo>
                    <a:pt x="17058" y="3310"/>
                  </a:lnTo>
                  <a:lnTo>
                    <a:pt x="13289" y="0"/>
                  </a:lnTo>
                  <a:lnTo>
                    <a:pt x="11296" y="1940"/>
                  </a:lnTo>
                  <a:lnTo>
                    <a:pt x="7200" y="11621"/>
                  </a:lnTo>
                  <a:lnTo>
                    <a:pt x="4299" y="49793"/>
                  </a:lnTo>
                  <a:lnTo>
                    <a:pt x="3620" y="87216"/>
                  </a:lnTo>
                  <a:lnTo>
                    <a:pt x="4729" y="129014"/>
                  </a:lnTo>
                  <a:lnTo>
                    <a:pt x="9925" y="171109"/>
                  </a:lnTo>
                  <a:lnTo>
                    <a:pt x="11295" y="209574"/>
                  </a:lnTo>
                  <a:lnTo>
                    <a:pt x="8100" y="255436"/>
                  </a:lnTo>
                  <a:lnTo>
                    <a:pt x="4069" y="286104"/>
                  </a:lnTo>
                  <a:lnTo>
                    <a:pt x="3033" y="287220"/>
                  </a:lnTo>
                  <a:lnTo>
                    <a:pt x="1636" y="285847"/>
                  </a:lnTo>
                  <a:lnTo>
                    <a:pt x="0" y="282816"/>
                  </a:lnTo>
                  <a:lnTo>
                    <a:pt x="63" y="271921"/>
                  </a:lnTo>
                  <a:lnTo>
                    <a:pt x="9224" y="235189"/>
                  </a:lnTo>
                  <a:lnTo>
                    <a:pt x="23948" y="206268"/>
                  </a:lnTo>
                  <a:lnTo>
                    <a:pt x="38346" y="189938"/>
                  </a:lnTo>
                  <a:lnTo>
                    <a:pt x="43523" y="188537"/>
                  </a:lnTo>
                  <a:lnTo>
                    <a:pt x="54920" y="190743"/>
                  </a:lnTo>
                  <a:lnTo>
                    <a:pt x="65159" y="200191"/>
                  </a:lnTo>
                  <a:lnTo>
                    <a:pt x="83230" y="232623"/>
                  </a:lnTo>
                  <a:lnTo>
                    <a:pt x="97732" y="279660"/>
                  </a:lnTo>
                  <a:lnTo>
                    <a:pt x="104501" y="297369"/>
                  </a:lnTo>
                  <a:lnTo>
                    <a:pt x="106676" y="301080"/>
                  </a:lnTo>
                  <a:lnTo>
                    <a:pt x="108832" y="302848"/>
                  </a:lnTo>
                  <a:lnTo>
                    <a:pt x="110975" y="303322"/>
                  </a:lnTo>
                  <a:lnTo>
                    <a:pt x="113109" y="302932"/>
                  </a:lnTo>
                  <a:lnTo>
                    <a:pt x="122854" y="288899"/>
                  </a:lnTo>
                  <a:lnTo>
                    <a:pt x="138789" y="252392"/>
                  </a:lnTo>
                  <a:lnTo>
                    <a:pt x="150611" y="213874"/>
                  </a:lnTo>
                  <a:lnTo>
                    <a:pt x="160210" y="166689"/>
                  </a:lnTo>
                  <a:lnTo>
                    <a:pt x="159338" y="163865"/>
                  </a:lnTo>
                  <a:lnTo>
                    <a:pt x="157345" y="162689"/>
                  </a:lnTo>
                  <a:lnTo>
                    <a:pt x="154606" y="162610"/>
                  </a:lnTo>
                  <a:lnTo>
                    <a:pt x="147799" y="170048"/>
                  </a:lnTo>
                  <a:lnTo>
                    <a:pt x="140776" y="184172"/>
                  </a:lnTo>
                  <a:lnTo>
                    <a:pt x="132399" y="225852"/>
                  </a:lnTo>
                  <a:lnTo>
                    <a:pt x="132520" y="246369"/>
                  </a:lnTo>
                  <a:lnTo>
                    <a:pt x="137278" y="264895"/>
                  </a:lnTo>
                  <a:lnTo>
                    <a:pt x="141933" y="271669"/>
                  </a:lnTo>
                  <a:lnTo>
                    <a:pt x="154632" y="281078"/>
                  </a:lnTo>
                  <a:lnTo>
                    <a:pt x="167801" y="283849"/>
                  </a:lnTo>
                  <a:lnTo>
                    <a:pt x="174277" y="283600"/>
                  </a:lnTo>
                  <a:lnTo>
                    <a:pt x="188997" y="275797"/>
                  </a:lnTo>
                  <a:lnTo>
                    <a:pt x="224814" y="244421"/>
                  </a:lnTo>
                  <a:lnTo>
                    <a:pt x="252065" y="204457"/>
                  </a:lnTo>
                  <a:lnTo>
                    <a:pt x="265668" y="165599"/>
                  </a:lnTo>
                  <a:lnTo>
                    <a:pt x="276417" y="121517"/>
                  </a:lnTo>
                  <a:lnTo>
                    <a:pt x="285899" y="78407"/>
                  </a:lnTo>
                  <a:lnTo>
                    <a:pt x="292638" y="30845"/>
                  </a:lnTo>
                  <a:lnTo>
                    <a:pt x="290992" y="22821"/>
                  </a:lnTo>
                  <a:lnTo>
                    <a:pt x="289565" y="23504"/>
                  </a:lnTo>
                  <a:lnTo>
                    <a:pt x="286098" y="31788"/>
                  </a:lnTo>
                  <a:lnTo>
                    <a:pt x="280179" y="65803"/>
                  </a:lnTo>
                  <a:lnTo>
                    <a:pt x="276046" y="101388"/>
                  </a:lnTo>
                  <a:lnTo>
                    <a:pt x="271858" y="141662"/>
                  </a:lnTo>
                  <a:lnTo>
                    <a:pt x="267645" y="180729"/>
                  </a:lnTo>
                  <a:lnTo>
                    <a:pt x="271418" y="228310"/>
                  </a:lnTo>
                  <a:lnTo>
                    <a:pt x="279679" y="248402"/>
                  </a:lnTo>
                  <a:lnTo>
                    <a:pt x="284845" y="255735"/>
                  </a:lnTo>
                  <a:lnTo>
                    <a:pt x="296229" y="263883"/>
                  </a:lnTo>
                  <a:lnTo>
                    <a:pt x="302229" y="266056"/>
                  </a:lnTo>
                  <a:lnTo>
                    <a:pt x="308344" y="266094"/>
                  </a:lnTo>
                  <a:lnTo>
                    <a:pt x="320784" y="262372"/>
                  </a:lnTo>
                  <a:lnTo>
                    <a:pt x="325655" y="257993"/>
                  </a:lnTo>
                  <a:lnTo>
                    <a:pt x="339627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31"/>
            <p:cNvSpPr/>
            <p:nvPr>
              <p:custDataLst>
                <p:tags r:id="rId74"/>
              </p:custDataLst>
            </p:nvPr>
          </p:nvSpPr>
          <p:spPr>
            <a:xfrm>
              <a:off x="5357580" y="1749182"/>
              <a:ext cx="255821" cy="244719"/>
            </a:xfrm>
            <a:custGeom>
              <a:avLst/>
              <a:gdLst/>
              <a:ahLst/>
              <a:cxnLst/>
              <a:rect l="0" t="0" r="0" b="0"/>
              <a:pathLst>
                <a:path w="255821" h="244719">
                  <a:moveTo>
                    <a:pt x="8170" y="130418"/>
                  </a:moveTo>
                  <a:lnTo>
                    <a:pt x="8170" y="130418"/>
                  </a:lnTo>
                  <a:lnTo>
                    <a:pt x="0" y="130418"/>
                  </a:lnTo>
                  <a:lnTo>
                    <a:pt x="607" y="130418"/>
                  </a:lnTo>
                  <a:lnTo>
                    <a:pt x="39960" y="118484"/>
                  </a:lnTo>
                  <a:lnTo>
                    <a:pt x="81795" y="107832"/>
                  </a:lnTo>
                  <a:lnTo>
                    <a:pt x="126175" y="91270"/>
                  </a:lnTo>
                  <a:lnTo>
                    <a:pt x="151633" y="77741"/>
                  </a:lnTo>
                  <a:lnTo>
                    <a:pt x="172355" y="59969"/>
                  </a:lnTo>
                  <a:lnTo>
                    <a:pt x="185328" y="38430"/>
                  </a:lnTo>
                  <a:lnTo>
                    <a:pt x="192035" y="18273"/>
                  </a:lnTo>
                  <a:lnTo>
                    <a:pt x="192664" y="6963"/>
                  </a:lnTo>
                  <a:lnTo>
                    <a:pt x="191138" y="3664"/>
                  </a:lnTo>
                  <a:lnTo>
                    <a:pt x="188711" y="1466"/>
                  </a:lnTo>
                  <a:lnTo>
                    <a:pt x="185680" y="0"/>
                  </a:lnTo>
                  <a:lnTo>
                    <a:pt x="178551" y="252"/>
                  </a:lnTo>
                  <a:lnTo>
                    <a:pt x="174673" y="1307"/>
                  </a:lnTo>
                  <a:lnTo>
                    <a:pt x="171384" y="4833"/>
                  </a:lnTo>
                  <a:lnTo>
                    <a:pt x="165846" y="16277"/>
                  </a:lnTo>
                  <a:lnTo>
                    <a:pt x="158762" y="52070"/>
                  </a:lnTo>
                  <a:lnTo>
                    <a:pt x="156238" y="86189"/>
                  </a:lnTo>
                  <a:lnTo>
                    <a:pt x="155117" y="123461"/>
                  </a:lnTo>
                  <a:lnTo>
                    <a:pt x="154618" y="158841"/>
                  </a:lnTo>
                  <a:lnTo>
                    <a:pt x="150967" y="203751"/>
                  </a:lnTo>
                  <a:lnTo>
                    <a:pt x="147776" y="230093"/>
                  </a:lnTo>
                  <a:lnTo>
                    <a:pt x="146396" y="231440"/>
                  </a:lnTo>
                  <a:lnTo>
                    <a:pt x="144771" y="231633"/>
                  </a:lnTo>
                  <a:lnTo>
                    <a:pt x="142982" y="229645"/>
                  </a:lnTo>
                  <a:lnTo>
                    <a:pt x="139112" y="221791"/>
                  </a:lnTo>
                  <a:lnTo>
                    <a:pt x="139709" y="198727"/>
                  </a:lnTo>
                  <a:lnTo>
                    <a:pt x="147725" y="169551"/>
                  </a:lnTo>
                  <a:lnTo>
                    <a:pt x="154123" y="162857"/>
                  </a:lnTo>
                  <a:lnTo>
                    <a:pt x="172522" y="155418"/>
                  </a:lnTo>
                  <a:lnTo>
                    <a:pt x="181238" y="156257"/>
                  </a:lnTo>
                  <a:lnTo>
                    <a:pt x="196567" y="164715"/>
                  </a:lnTo>
                  <a:lnTo>
                    <a:pt x="225118" y="206187"/>
                  </a:lnTo>
                  <a:lnTo>
                    <a:pt x="255820" y="24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32"/>
            <p:cNvSpPr/>
            <p:nvPr>
              <p:custDataLst>
                <p:tags r:id="rId75"/>
              </p:custDataLst>
            </p:nvPr>
          </p:nvSpPr>
          <p:spPr>
            <a:xfrm>
              <a:off x="5626328" y="1854200"/>
              <a:ext cx="228373" cy="148651"/>
            </a:xfrm>
            <a:custGeom>
              <a:avLst/>
              <a:gdLst/>
              <a:ahLst/>
              <a:cxnLst/>
              <a:rect l="0" t="0" r="0" b="0"/>
              <a:pathLst>
                <a:path w="228373" h="148651">
                  <a:moveTo>
                    <a:pt x="25172" y="63500"/>
                  </a:moveTo>
                  <a:lnTo>
                    <a:pt x="25172" y="63500"/>
                  </a:lnTo>
                  <a:lnTo>
                    <a:pt x="39919" y="50635"/>
                  </a:lnTo>
                  <a:lnTo>
                    <a:pt x="43470" y="48573"/>
                  </a:lnTo>
                  <a:lnTo>
                    <a:pt x="49296" y="40638"/>
                  </a:lnTo>
                  <a:lnTo>
                    <a:pt x="51838" y="35559"/>
                  </a:lnTo>
                  <a:lnTo>
                    <a:pt x="52781" y="24271"/>
                  </a:lnTo>
                  <a:lnTo>
                    <a:pt x="52044" y="18297"/>
                  </a:lnTo>
                  <a:lnTo>
                    <a:pt x="50143" y="14315"/>
                  </a:lnTo>
                  <a:lnTo>
                    <a:pt x="47463" y="11660"/>
                  </a:lnTo>
                  <a:lnTo>
                    <a:pt x="44267" y="9890"/>
                  </a:lnTo>
                  <a:lnTo>
                    <a:pt x="40018" y="11532"/>
                  </a:lnTo>
                  <a:lnTo>
                    <a:pt x="29654" y="20883"/>
                  </a:lnTo>
                  <a:lnTo>
                    <a:pt x="7163" y="54951"/>
                  </a:lnTo>
                  <a:lnTo>
                    <a:pt x="0" y="74987"/>
                  </a:lnTo>
                  <a:lnTo>
                    <a:pt x="108" y="93770"/>
                  </a:lnTo>
                  <a:lnTo>
                    <a:pt x="2113" y="102730"/>
                  </a:lnTo>
                  <a:lnTo>
                    <a:pt x="6272" y="109409"/>
                  </a:lnTo>
                  <a:lnTo>
                    <a:pt x="18418" y="118711"/>
                  </a:lnTo>
                  <a:lnTo>
                    <a:pt x="41124" y="124544"/>
                  </a:lnTo>
                  <a:lnTo>
                    <a:pt x="57427" y="120264"/>
                  </a:lnTo>
                  <a:lnTo>
                    <a:pt x="73374" y="110601"/>
                  </a:lnTo>
                  <a:lnTo>
                    <a:pt x="94252" y="87882"/>
                  </a:lnTo>
                  <a:lnTo>
                    <a:pt x="116507" y="46758"/>
                  </a:lnTo>
                  <a:lnTo>
                    <a:pt x="125870" y="13312"/>
                  </a:lnTo>
                  <a:lnTo>
                    <a:pt x="126171" y="13108"/>
                  </a:lnTo>
                  <a:lnTo>
                    <a:pt x="135558" y="45993"/>
                  </a:lnTo>
                  <a:lnTo>
                    <a:pt x="138312" y="81910"/>
                  </a:lnTo>
                  <a:lnTo>
                    <a:pt x="148676" y="126037"/>
                  </a:lnTo>
                  <a:lnTo>
                    <a:pt x="157085" y="148650"/>
                  </a:lnTo>
                  <a:lnTo>
                    <a:pt x="156859" y="148489"/>
                  </a:lnTo>
                  <a:lnTo>
                    <a:pt x="154725" y="144547"/>
                  </a:lnTo>
                  <a:lnTo>
                    <a:pt x="152396" y="103497"/>
                  </a:lnTo>
                  <a:lnTo>
                    <a:pt x="155609" y="75273"/>
                  </a:lnTo>
                  <a:lnTo>
                    <a:pt x="167771" y="49036"/>
                  </a:lnTo>
                  <a:lnTo>
                    <a:pt x="188153" y="26759"/>
                  </a:lnTo>
                  <a:lnTo>
                    <a:pt x="228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67"/>
          <p:cNvGrpSpPr/>
          <p:nvPr/>
        </p:nvGrpSpPr>
        <p:grpSpPr>
          <a:xfrm>
            <a:off x="6182553" y="1784350"/>
            <a:ext cx="630998" cy="399831"/>
            <a:chOff x="6182553" y="1784350"/>
            <a:chExt cx="630998" cy="399831"/>
          </a:xfrm>
        </p:grpSpPr>
        <p:sp>
          <p:nvSpPr>
            <p:cNvPr id="66" name="SMARTInkShape-2533"/>
            <p:cNvSpPr/>
            <p:nvPr>
              <p:custDataLst>
                <p:tags r:id="rId67"/>
              </p:custDataLst>
            </p:nvPr>
          </p:nvSpPr>
          <p:spPr>
            <a:xfrm>
              <a:off x="6182553" y="1864933"/>
              <a:ext cx="122561" cy="319248"/>
            </a:xfrm>
            <a:custGeom>
              <a:avLst/>
              <a:gdLst/>
              <a:ahLst/>
              <a:cxnLst/>
              <a:rect l="0" t="0" r="0" b="0"/>
              <a:pathLst>
                <a:path w="122561" h="319248">
                  <a:moveTo>
                    <a:pt x="72197" y="46417"/>
                  </a:moveTo>
                  <a:lnTo>
                    <a:pt x="72197" y="46417"/>
                  </a:lnTo>
                  <a:lnTo>
                    <a:pt x="86502" y="37579"/>
                  </a:lnTo>
                  <a:lnTo>
                    <a:pt x="87378" y="34175"/>
                  </a:lnTo>
                  <a:lnTo>
                    <a:pt x="86471" y="24748"/>
                  </a:lnTo>
                  <a:lnTo>
                    <a:pt x="81992" y="10912"/>
                  </a:lnTo>
                  <a:lnTo>
                    <a:pt x="74434" y="4061"/>
                  </a:lnTo>
                  <a:lnTo>
                    <a:pt x="69455" y="1246"/>
                  </a:lnTo>
                  <a:lnTo>
                    <a:pt x="58277" y="0"/>
                  </a:lnTo>
                  <a:lnTo>
                    <a:pt x="52334" y="656"/>
                  </a:lnTo>
                  <a:lnTo>
                    <a:pt x="30485" y="11691"/>
                  </a:lnTo>
                  <a:lnTo>
                    <a:pt x="9509" y="38480"/>
                  </a:lnTo>
                  <a:lnTo>
                    <a:pt x="0" y="69857"/>
                  </a:lnTo>
                  <a:lnTo>
                    <a:pt x="1489" y="78977"/>
                  </a:lnTo>
                  <a:lnTo>
                    <a:pt x="10667" y="94755"/>
                  </a:lnTo>
                  <a:lnTo>
                    <a:pt x="26036" y="105060"/>
                  </a:lnTo>
                  <a:lnTo>
                    <a:pt x="45331" y="110580"/>
                  </a:lnTo>
                  <a:lnTo>
                    <a:pt x="68017" y="110682"/>
                  </a:lnTo>
                  <a:lnTo>
                    <a:pt x="88448" y="104612"/>
                  </a:lnTo>
                  <a:lnTo>
                    <a:pt x="105525" y="94154"/>
                  </a:lnTo>
                  <a:lnTo>
                    <a:pt x="117818" y="80098"/>
                  </a:lnTo>
                  <a:lnTo>
                    <a:pt x="122342" y="64444"/>
                  </a:lnTo>
                  <a:lnTo>
                    <a:pt x="122560" y="56318"/>
                  </a:lnTo>
                  <a:lnTo>
                    <a:pt x="121295" y="50195"/>
                  </a:lnTo>
                  <a:lnTo>
                    <a:pt x="116125" y="41511"/>
                  </a:lnTo>
                  <a:lnTo>
                    <a:pt x="113477" y="40324"/>
                  </a:lnTo>
                  <a:lnTo>
                    <a:pt x="111006" y="40944"/>
                  </a:lnTo>
                  <a:lnTo>
                    <a:pt x="108653" y="42768"/>
                  </a:lnTo>
                  <a:lnTo>
                    <a:pt x="98600" y="58820"/>
                  </a:lnTo>
                  <a:lnTo>
                    <a:pt x="96796" y="91563"/>
                  </a:lnTo>
                  <a:lnTo>
                    <a:pt x="99122" y="122221"/>
                  </a:lnTo>
                  <a:lnTo>
                    <a:pt x="103214" y="156308"/>
                  </a:lnTo>
                  <a:lnTo>
                    <a:pt x="109736" y="190272"/>
                  </a:lnTo>
                  <a:lnTo>
                    <a:pt x="117970" y="237756"/>
                  </a:lnTo>
                  <a:lnTo>
                    <a:pt x="114766" y="276363"/>
                  </a:lnTo>
                  <a:lnTo>
                    <a:pt x="108251" y="303403"/>
                  </a:lnTo>
                  <a:lnTo>
                    <a:pt x="104699" y="309463"/>
                  </a:lnTo>
                  <a:lnTo>
                    <a:pt x="95110" y="318078"/>
                  </a:lnTo>
                  <a:lnTo>
                    <a:pt x="88883" y="319247"/>
                  </a:lnTo>
                  <a:lnTo>
                    <a:pt x="74439" y="316782"/>
                  </a:lnTo>
                  <a:lnTo>
                    <a:pt x="60493" y="307220"/>
                  </a:lnTo>
                  <a:lnTo>
                    <a:pt x="47945" y="292857"/>
                  </a:lnTo>
                  <a:lnTo>
                    <a:pt x="37665" y="274714"/>
                  </a:lnTo>
                  <a:lnTo>
                    <a:pt x="30686" y="237925"/>
                  </a:lnTo>
                  <a:lnTo>
                    <a:pt x="36578" y="213847"/>
                  </a:lnTo>
                  <a:lnTo>
                    <a:pt x="53147" y="17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34"/>
            <p:cNvSpPr/>
            <p:nvPr>
              <p:custDataLst>
                <p:tags r:id="rId68"/>
              </p:custDataLst>
            </p:nvPr>
          </p:nvSpPr>
          <p:spPr>
            <a:xfrm>
              <a:off x="6362700" y="1854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5" y="53172"/>
                  </a:lnTo>
                  <a:lnTo>
                    <a:pt x="12361" y="9912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35"/>
            <p:cNvSpPr/>
            <p:nvPr>
              <p:custDataLst>
                <p:tags r:id="rId69"/>
              </p:custDataLst>
            </p:nvPr>
          </p:nvSpPr>
          <p:spPr>
            <a:xfrm>
              <a:off x="6362700" y="178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36"/>
            <p:cNvSpPr/>
            <p:nvPr>
              <p:custDataLst>
                <p:tags r:id="rId70"/>
              </p:custDataLst>
            </p:nvPr>
          </p:nvSpPr>
          <p:spPr>
            <a:xfrm>
              <a:off x="6441879" y="1816100"/>
              <a:ext cx="60522" cy="148637"/>
            </a:xfrm>
            <a:custGeom>
              <a:avLst/>
              <a:gdLst/>
              <a:ahLst/>
              <a:cxnLst/>
              <a:rect l="0" t="0" r="0" b="0"/>
              <a:pathLst>
                <a:path w="60522" h="148637">
                  <a:moveTo>
                    <a:pt x="3371" y="0"/>
                  </a:moveTo>
                  <a:lnTo>
                    <a:pt x="3371" y="0"/>
                  </a:lnTo>
                  <a:lnTo>
                    <a:pt x="0" y="16855"/>
                  </a:lnTo>
                  <a:lnTo>
                    <a:pt x="7748" y="55567"/>
                  </a:lnTo>
                  <a:lnTo>
                    <a:pt x="18857" y="93762"/>
                  </a:lnTo>
                  <a:lnTo>
                    <a:pt x="35253" y="133343"/>
                  </a:lnTo>
                  <a:lnTo>
                    <a:pt x="42941" y="143930"/>
                  </a:lnTo>
                  <a:lnTo>
                    <a:pt x="48710" y="148636"/>
                  </a:lnTo>
                  <a:lnTo>
                    <a:pt x="51236" y="147774"/>
                  </a:lnTo>
                  <a:lnTo>
                    <a:pt x="55924" y="141172"/>
                  </a:lnTo>
                  <a:lnTo>
                    <a:pt x="59916" y="97961"/>
                  </a:lnTo>
                  <a:lnTo>
                    <a:pt x="60342" y="58659"/>
                  </a:lnTo>
                  <a:lnTo>
                    <a:pt x="605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37"/>
            <p:cNvSpPr/>
            <p:nvPr>
              <p:custDataLst>
                <p:tags r:id="rId71"/>
              </p:custDataLst>
            </p:nvPr>
          </p:nvSpPr>
          <p:spPr>
            <a:xfrm>
              <a:off x="6562020" y="1816259"/>
              <a:ext cx="251531" cy="164942"/>
            </a:xfrm>
            <a:custGeom>
              <a:avLst/>
              <a:gdLst/>
              <a:ahLst/>
              <a:cxnLst/>
              <a:rect l="0" t="0" r="0" b="0"/>
              <a:pathLst>
                <a:path w="251531" h="164942">
                  <a:moveTo>
                    <a:pt x="29280" y="76041"/>
                  </a:moveTo>
                  <a:lnTo>
                    <a:pt x="29280" y="76041"/>
                  </a:lnTo>
                  <a:lnTo>
                    <a:pt x="32650" y="79412"/>
                  </a:lnTo>
                  <a:lnTo>
                    <a:pt x="34349" y="78994"/>
                  </a:lnTo>
                  <a:lnTo>
                    <a:pt x="38119" y="74766"/>
                  </a:lnTo>
                  <a:lnTo>
                    <a:pt x="40263" y="68184"/>
                  </a:lnTo>
                  <a:lnTo>
                    <a:pt x="45412" y="43256"/>
                  </a:lnTo>
                  <a:lnTo>
                    <a:pt x="42605" y="25640"/>
                  </a:lnTo>
                  <a:lnTo>
                    <a:pt x="39200" y="15775"/>
                  </a:lnTo>
                  <a:lnTo>
                    <a:pt x="36599" y="12581"/>
                  </a:lnTo>
                  <a:lnTo>
                    <a:pt x="29945" y="9031"/>
                  </a:lnTo>
                  <a:lnTo>
                    <a:pt x="22285" y="9335"/>
                  </a:lnTo>
                  <a:lnTo>
                    <a:pt x="18267" y="10403"/>
                  </a:lnTo>
                  <a:lnTo>
                    <a:pt x="10039" y="20998"/>
                  </a:lnTo>
                  <a:lnTo>
                    <a:pt x="5869" y="28762"/>
                  </a:lnTo>
                  <a:lnTo>
                    <a:pt x="0" y="63287"/>
                  </a:lnTo>
                  <a:lnTo>
                    <a:pt x="5005" y="98054"/>
                  </a:lnTo>
                  <a:lnTo>
                    <a:pt x="22165" y="127327"/>
                  </a:lnTo>
                  <a:lnTo>
                    <a:pt x="45125" y="147132"/>
                  </a:lnTo>
                  <a:lnTo>
                    <a:pt x="63369" y="151617"/>
                  </a:lnTo>
                  <a:lnTo>
                    <a:pt x="73172" y="151825"/>
                  </a:lnTo>
                  <a:lnTo>
                    <a:pt x="91591" y="146412"/>
                  </a:lnTo>
                  <a:lnTo>
                    <a:pt x="107774" y="136950"/>
                  </a:lnTo>
                  <a:lnTo>
                    <a:pt x="119670" y="125690"/>
                  </a:lnTo>
                  <a:lnTo>
                    <a:pt x="125897" y="111748"/>
                  </a:lnTo>
                  <a:lnTo>
                    <a:pt x="127960" y="96144"/>
                  </a:lnTo>
                  <a:lnTo>
                    <a:pt x="126525" y="79802"/>
                  </a:lnTo>
                  <a:lnTo>
                    <a:pt x="124449" y="74315"/>
                  </a:lnTo>
                  <a:lnTo>
                    <a:pt x="121653" y="70657"/>
                  </a:lnTo>
                  <a:lnTo>
                    <a:pt x="118379" y="68218"/>
                  </a:lnTo>
                  <a:lnTo>
                    <a:pt x="115490" y="68004"/>
                  </a:lnTo>
                  <a:lnTo>
                    <a:pt x="112859" y="69272"/>
                  </a:lnTo>
                  <a:lnTo>
                    <a:pt x="110399" y="71528"/>
                  </a:lnTo>
                  <a:lnTo>
                    <a:pt x="107666" y="81561"/>
                  </a:lnTo>
                  <a:lnTo>
                    <a:pt x="106473" y="122054"/>
                  </a:lnTo>
                  <a:lnTo>
                    <a:pt x="108978" y="134356"/>
                  </a:lnTo>
                  <a:lnTo>
                    <a:pt x="112445" y="140764"/>
                  </a:lnTo>
                  <a:lnTo>
                    <a:pt x="114356" y="142473"/>
                  </a:lnTo>
                  <a:lnTo>
                    <a:pt x="115631" y="142907"/>
                  </a:lnTo>
                  <a:lnTo>
                    <a:pt x="116480" y="142491"/>
                  </a:lnTo>
                  <a:lnTo>
                    <a:pt x="118130" y="138030"/>
                  </a:lnTo>
                  <a:lnTo>
                    <a:pt x="126919" y="100989"/>
                  </a:lnTo>
                  <a:lnTo>
                    <a:pt x="133078" y="64305"/>
                  </a:lnTo>
                  <a:lnTo>
                    <a:pt x="142742" y="25526"/>
                  </a:lnTo>
                  <a:lnTo>
                    <a:pt x="150498" y="9375"/>
                  </a:lnTo>
                  <a:lnTo>
                    <a:pt x="154542" y="4080"/>
                  </a:lnTo>
                  <a:lnTo>
                    <a:pt x="159354" y="1256"/>
                  </a:lnTo>
                  <a:lnTo>
                    <a:pt x="170347" y="0"/>
                  </a:lnTo>
                  <a:lnTo>
                    <a:pt x="184169" y="5556"/>
                  </a:lnTo>
                  <a:lnTo>
                    <a:pt x="191805" y="10001"/>
                  </a:lnTo>
                  <a:lnTo>
                    <a:pt x="212666" y="36483"/>
                  </a:lnTo>
                  <a:lnTo>
                    <a:pt x="228883" y="74511"/>
                  </a:lnTo>
                  <a:lnTo>
                    <a:pt x="239253" y="113688"/>
                  </a:lnTo>
                  <a:lnTo>
                    <a:pt x="251530" y="164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68"/>
          <p:cNvGrpSpPr/>
          <p:nvPr/>
        </p:nvGrpSpPr>
        <p:grpSpPr>
          <a:xfrm>
            <a:off x="7194672" y="1670219"/>
            <a:ext cx="469779" cy="319419"/>
            <a:chOff x="7194672" y="1670219"/>
            <a:chExt cx="469779" cy="319419"/>
          </a:xfrm>
        </p:grpSpPr>
        <p:sp>
          <p:nvSpPr>
            <p:cNvPr id="72" name="SMARTInkShape-2538"/>
            <p:cNvSpPr/>
            <p:nvPr>
              <p:custDataLst>
                <p:tags r:id="rId65"/>
              </p:custDataLst>
            </p:nvPr>
          </p:nvSpPr>
          <p:spPr>
            <a:xfrm>
              <a:off x="7194672" y="1670219"/>
              <a:ext cx="469779" cy="319419"/>
            </a:xfrm>
            <a:custGeom>
              <a:avLst/>
              <a:gdLst/>
              <a:ahLst/>
              <a:cxnLst/>
              <a:rect l="0" t="0" r="0" b="0"/>
              <a:pathLst>
                <a:path w="469779" h="319419">
                  <a:moveTo>
                    <a:pt x="107828" y="241131"/>
                  </a:moveTo>
                  <a:lnTo>
                    <a:pt x="107828" y="241131"/>
                  </a:lnTo>
                  <a:lnTo>
                    <a:pt x="102759" y="235356"/>
                  </a:lnTo>
                  <a:lnTo>
                    <a:pt x="89530" y="217366"/>
                  </a:lnTo>
                  <a:lnTo>
                    <a:pt x="74419" y="208376"/>
                  </a:lnTo>
                  <a:lnTo>
                    <a:pt x="56536" y="204615"/>
                  </a:lnTo>
                  <a:lnTo>
                    <a:pt x="45991" y="207498"/>
                  </a:lnTo>
                  <a:lnTo>
                    <a:pt x="20981" y="227589"/>
                  </a:lnTo>
                  <a:lnTo>
                    <a:pt x="3858" y="257344"/>
                  </a:lnTo>
                  <a:lnTo>
                    <a:pt x="0" y="277029"/>
                  </a:lnTo>
                  <a:lnTo>
                    <a:pt x="1343" y="294480"/>
                  </a:lnTo>
                  <a:lnTo>
                    <a:pt x="6644" y="309292"/>
                  </a:lnTo>
                  <a:lnTo>
                    <a:pt x="11444" y="314088"/>
                  </a:lnTo>
                  <a:lnTo>
                    <a:pt x="24304" y="319418"/>
                  </a:lnTo>
                  <a:lnTo>
                    <a:pt x="37545" y="318023"/>
                  </a:lnTo>
                  <a:lnTo>
                    <a:pt x="44039" y="315675"/>
                  </a:lnTo>
                  <a:lnTo>
                    <a:pt x="63292" y="298888"/>
                  </a:lnTo>
                  <a:lnTo>
                    <a:pt x="82402" y="265927"/>
                  </a:lnTo>
                  <a:lnTo>
                    <a:pt x="91354" y="233336"/>
                  </a:lnTo>
                  <a:lnTo>
                    <a:pt x="97684" y="193217"/>
                  </a:lnTo>
                  <a:lnTo>
                    <a:pt x="100359" y="169677"/>
                  </a:lnTo>
                  <a:lnTo>
                    <a:pt x="103803" y="123296"/>
                  </a:lnTo>
                  <a:lnTo>
                    <a:pt x="102981" y="86219"/>
                  </a:lnTo>
                  <a:lnTo>
                    <a:pt x="98553" y="54434"/>
                  </a:lnTo>
                  <a:lnTo>
                    <a:pt x="96705" y="49638"/>
                  </a:lnTo>
                  <a:lnTo>
                    <a:pt x="94768" y="47147"/>
                  </a:lnTo>
                  <a:lnTo>
                    <a:pt x="92772" y="46192"/>
                  </a:lnTo>
                  <a:lnTo>
                    <a:pt x="90029" y="47671"/>
                  </a:lnTo>
                  <a:lnTo>
                    <a:pt x="83219" y="54960"/>
                  </a:lnTo>
                  <a:lnTo>
                    <a:pt x="74822" y="84448"/>
                  </a:lnTo>
                  <a:lnTo>
                    <a:pt x="73873" y="116225"/>
                  </a:lnTo>
                  <a:lnTo>
                    <a:pt x="76510" y="153162"/>
                  </a:lnTo>
                  <a:lnTo>
                    <a:pt x="82384" y="190745"/>
                  </a:lnTo>
                  <a:lnTo>
                    <a:pt x="100366" y="237491"/>
                  </a:lnTo>
                  <a:lnTo>
                    <a:pt x="123570" y="271410"/>
                  </a:lnTo>
                  <a:lnTo>
                    <a:pt x="139990" y="284692"/>
                  </a:lnTo>
                  <a:lnTo>
                    <a:pt x="148319" y="289222"/>
                  </a:lnTo>
                  <a:lnTo>
                    <a:pt x="156694" y="290830"/>
                  </a:lnTo>
                  <a:lnTo>
                    <a:pt x="173526" y="288855"/>
                  </a:lnTo>
                  <a:lnTo>
                    <a:pt x="188532" y="279510"/>
                  </a:lnTo>
                  <a:lnTo>
                    <a:pt x="200846" y="265949"/>
                  </a:lnTo>
                  <a:lnTo>
                    <a:pt x="208671" y="250515"/>
                  </a:lnTo>
                  <a:lnTo>
                    <a:pt x="210738" y="236129"/>
                  </a:lnTo>
                  <a:lnTo>
                    <a:pt x="210302" y="229330"/>
                  </a:lnTo>
                  <a:lnTo>
                    <a:pt x="208599" y="224091"/>
                  </a:lnTo>
                  <a:lnTo>
                    <a:pt x="202945" y="216389"/>
                  </a:lnTo>
                  <a:lnTo>
                    <a:pt x="198050" y="215464"/>
                  </a:lnTo>
                  <a:lnTo>
                    <a:pt x="185086" y="218199"/>
                  </a:lnTo>
                  <a:lnTo>
                    <a:pt x="171798" y="227882"/>
                  </a:lnTo>
                  <a:lnTo>
                    <a:pt x="159542" y="242298"/>
                  </a:lnTo>
                  <a:lnTo>
                    <a:pt x="149392" y="260464"/>
                  </a:lnTo>
                  <a:lnTo>
                    <a:pt x="145822" y="276535"/>
                  </a:lnTo>
                  <a:lnTo>
                    <a:pt x="145857" y="283783"/>
                  </a:lnTo>
                  <a:lnTo>
                    <a:pt x="147997" y="290027"/>
                  </a:lnTo>
                  <a:lnTo>
                    <a:pt x="156019" y="300727"/>
                  </a:lnTo>
                  <a:lnTo>
                    <a:pt x="161828" y="303440"/>
                  </a:lnTo>
                  <a:lnTo>
                    <a:pt x="175808" y="304572"/>
                  </a:lnTo>
                  <a:lnTo>
                    <a:pt x="189547" y="298960"/>
                  </a:lnTo>
                  <a:lnTo>
                    <a:pt x="207300" y="283901"/>
                  </a:lnTo>
                  <a:lnTo>
                    <a:pt x="219617" y="266033"/>
                  </a:lnTo>
                  <a:lnTo>
                    <a:pt x="224539" y="256432"/>
                  </a:lnTo>
                  <a:lnTo>
                    <a:pt x="225852" y="254859"/>
                  </a:lnTo>
                  <a:lnTo>
                    <a:pt x="226728" y="254516"/>
                  </a:lnTo>
                  <a:lnTo>
                    <a:pt x="226605" y="255699"/>
                  </a:lnTo>
                  <a:lnTo>
                    <a:pt x="223222" y="267736"/>
                  </a:lnTo>
                  <a:lnTo>
                    <a:pt x="222857" y="271568"/>
                  </a:lnTo>
                  <a:lnTo>
                    <a:pt x="223319" y="274122"/>
                  </a:lnTo>
                  <a:lnTo>
                    <a:pt x="224333" y="275825"/>
                  </a:lnTo>
                  <a:lnTo>
                    <a:pt x="225715" y="276960"/>
                  </a:lnTo>
                  <a:lnTo>
                    <a:pt x="229131" y="278222"/>
                  </a:lnTo>
                  <a:lnTo>
                    <a:pt x="231030" y="278558"/>
                  </a:lnTo>
                  <a:lnTo>
                    <a:pt x="236902" y="275169"/>
                  </a:lnTo>
                  <a:lnTo>
                    <a:pt x="282259" y="233779"/>
                  </a:lnTo>
                  <a:lnTo>
                    <a:pt x="307051" y="190740"/>
                  </a:lnTo>
                  <a:lnTo>
                    <a:pt x="325722" y="148415"/>
                  </a:lnTo>
                  <a:lnTo>
                    <a:pt x="343664" y="101146"/>
                  </a:lnTo>
                  <a:lnTo>
                    <a:pt x="356342" y="56619"/>
                  </a:lnTo>
                  <a:lnTo>
                    <a:pt x="364670" y="15481"/>
                  </a:lnTo>
                  <a:lnTo>
                    <a:pt x="364429" y="8148"/>
                  </a:lnTo>
                  <a:lnTo>
                    <a:pt x="362856" y="3259"/>
                  </a:lnTo>
                  <a:lnTo>
                    <a:pt x="360397" y="0"/>
                  </a:lnTo>
                  <a:lnTo>
                    <a:pt x="356640" y="1355"/>
                  </a:lnTo>
                  <a:lnTo>
                    <a:pt x="346822" y="12267"/>
                  </a:lnTo>
                  <a:lnTo>
                    <a:pt x="329394" y="48358"/>
                  </a:lnTo>
                  <a:lnTo>
                    <a:pt x="318955" y="86309"/>
                  </a:lnTo>
                  <a:lnTo>
                    <a:pt x="311023" y="130694"/>
                  </a:lnTo>
                  <a:lnTo>
                    <a:pt x="307498" y="176290"/>
                  </a:lnTo>
                  <a:lnTo>
                    <a:pt x="309694" y="216781"/>
                  </a:lnTo>
                  <a:lnTo>
                    <a:pt x="318864" y="263785"/>
                  </a:lnTo>
                  <a:lnTo>
                    <a:pt x="322602" y="275284"/>
                  </a:lnTo>
                  <a:lnTo>
                    <a:pt x="327916" y="283655"/>
                  </a:lnTo>
                  <a:lnTo>
                    <a:pt x="341347" y="294838"/>
                  </a:lnTo>
                  <a:lnTo>
                    <a:pt x="354842" y="298397"/>
                  </a:lnTo>
                  <a:lnTo>
                    <a:pt x="361404" y="298358"/>
                  </a:lnTo>
                  <a:lnTo>
                    <a:pt x="367190" y="296216"/>
                  </a:lnTo>
                  <a:lnTo>
                    <a:pt x="377381" y="288191"/>
                  </a:lnTo>
                  <a:lnTo>
                    <a:pt x="384733" y="271924"/>
                  </a:lnTo>
                  <a:lnTo>
                    <a:pt x="391830" y="230359"/>
                  </a:lnTo>
                  <a:lnTo>
                    <a:pt x="389038" y="216823"/>
                  </a:lnTo>
                  <a:lnTo>
                    <a:pt x="386319" y="212225"/>
                  </a:lnTo>
                  <a:lnTo>
                    <a:pt x="382388" y="209866"/>
                  </a:lnTo>
                  <a:lnTo>
                    <a:pt x="372377" y="209126"/>
                  </a:lnTo>
                  <a:lnTo>
                    <a:pt x="360871" y="218675"/>
                  </a:lnTo>
                  <a:lnTo>
                    <a:pt x="339610" y="253550"/>
                  </a:lnTo>
                  <a:lnTo>
                    <a:pt x="336196" y="271815"/>
                  </a:lnTo>
                  <a:lnTo>
                    <a:pt x="336273" y="280637"/>
                  </a:lnTo>
                  <a:lnTo>
                    <a:pt x="338442" y="287930"/>
                  </a:lnTo>
                  <a:lnTo>
                    <a:pt x="346495" y="299795"/>
                  </a:lnTo>
                  <a:lnTo>
                    <a:pt x="357130" y="306009"/>
                  </a:lnTo>
                  <a:lnTo>
                    <a:pt x="362929" y="307667"/>
                  </a:lnTo>
                  <a:lnTo>
                    <a:pt x="368912" y="306655"/>
                  </a:lnTo>
                  <a:lnTo>
                    <a:pt x="387446" y="295118"/>
                  </a:lnTo>
                  <a:lnTo>
                    <a:pt x="400024" y="284175"/>
                  </a:lnTo>
                  <a:lnTo>
                    <a:pt x="408908" y="266612"/>
                  </a:lnTo>
                  <a:lnTo>
                    <a:pt x="420360" y="237698"/>
                  </a:lnTo>
                  <a:lnTo>
                    <a:pt x="422016" y="235314"/>
                  </a:lnTo>
                  <a:lnTo>
                    <a:pt x="423120" y="234431"/>
                  </a:lnTo>
                  <a:lnTo>
                    <a:pt x="423856" y="234548"/>
                  </a:lnTo>
                  <a:lnTo>
                    <a:pt x="428263" y="241454"/>
                  </a:lnTo>
                  <a:lnTo>
                    <a:pt x="441898" y="267410"/>
                  </a:lnTo>
                  <a:lnTo>
                    <a:pt x="456342" y="282078"/>
                  </a:lnTo>
                  <a:lnTo>
                    <a:pt x="469778" y="291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39"/>
            <p:cNvSpPr/>
            <p:nvPr>
              <p:custDataLst>
                <p:tags r:id="rId66"/>
              </p:custDataLst>
            </p:nvPr>
          </p:nvSpPr>
          <p:spPr>
            <a:xfrm>
              <a:off x="7476641" y="17653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4" y="10818"/>
                  </a:lnTo>
                  <a:lnTo>
                    <a:pt x="75722" y="7630"/>
                  </a:lnTo>
                  <a:lnTo>
                    <a:pt x="118237" y="3862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70"/>
          <p:cNvGrpSpPr/>
          <p:nvPr/>
        </p:nvGrpSpPr>
        <p:grpSpPr>
          <a:xfrm>
            <a:off x="8108949" y="1725448"/>
            <a:ext cx="774859" cy="386286"/>
            <a:chOff x="8108949" y="1725448"/>
            <a:chExt cx="774859" cy="386286"/>
          </a:xfrm>
        </p:grpSpPr>
        <p:sp>
          <p:nvSpPr>
            <p:cNvPr id="75" name="SMARTInkShape-2540"/>
            <p:cNvSpPr/>
            <p:nvPr>
              <p:custDataLst>
                <p:tags r:id="rId57"/>
              </p:custDataLst>
            </p:nvPr>
          </p:nvSpPr>
          <p:spPr>
            <a:xfrm>
              <a:off x="8140700" y="1725448"/>
              <a:ext cx="63501" cy="386286"/>
            </a:xfrm>
            <a:custGeom>
              <a:avLst/>
              <a:gdLst/>
              <a:ahLst/>
              <a:cxnLst/>
              <a:rect l="0" t="0" r="0" b="0"/>
              <a:pathLst>
                <a:path w="63501" h="386286">
                  <a:moveTo>
                    <a:pt x="63500" y="58902"/>
                  </a:moveTo>
                  <a:lnTo>
                    <a:pt x="63500" y="58902"/>
                  </a:lnTo>
                  <a:lnTo>
                    <a:pt x="62795" y="21353"/>
                  </a:lnTo>
                  <a:lnTo>
                    <a:pt x="58431" y="7481"/>
                  </a:lnTo>
                  <a:lnTo>
                    <a:pt x="54661" y="1241"/>
                  </a:lnTo>
                  <a:lnTo>
                    <a:pt x="51963" y="0"/>
                  </a:lnTo>
                  <a:lnTo>
                    <a:pt x="45203" y="503"/>
                  </a:lnTo>
                  <a:lnTo>
                    <a:pt x="42129" y="3741"/>
                  </a:lnTo>
                  <a:lnTo>
                    <a:pt x="33727" y="24606"/>
                  </a:lnTo>
                  <a:lnTo>
                    <a:pt x="22614" y="66692"/>
                  </a:lnTo>
                  <a:lnTo>
                    <a:pt x="14518" y="103522"/>
                  </a:lnTo>
                  <a:lnTo>
                    <a:pt x="8099" y="145290"/>
                  </a:lnTo>
                  <a:lnTo>
                    <a:pt x="3599" y="190430"/>
                  </a:lnTo>
                  <a:lnTo>
                    <a:pt x="2400" y="214321"/>
                  </a:lnTo>
                  <a:lnTo>
                    <a:pt x="1600" y="238715"/>
                  </a:lnTo>
                  <a:lnTo>
                    <a:pt x="2592" y="284633"/>
                  </a:lnTo>
                  <a:lnTo>
                    <a:pt x="4680" y="325738"/>
                  </a:lnTo>
                  <a:lnTo>
                    <a:pt x="5855" y="369151"/>
                  </a:lnTo>
                  <a:lnTo>
                    <a:pt x="6129" y="383292"/>
                  </a:lnTo>
                  <a:lnTo>
                    <a:pt x="5497" y="385935"/>
                  </a:lnTo>
                  <a:lnTo>
                    <a:pt x="4370" y="386285"/>
                  </a:lnTo>
                  <a:lnTo>
                    <a:pt x="0" y="38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41"/>
            <p:cNvSpPr/>
            <p:nvPr>
              <p:custDataLst>
                <p:tags r:id="rId58"/>
              </p:custDataLst>
            </p:nvPr>
          </p:nvSpPr>
          <p:spPr>
            <a:xfrm>
              <a:off x="8108949" y="1974850"/>
              <a:ext cx="107952" cy="12701"/>
            </a:xfrm>
            <a:custGeom>
              <a:avLst/>
              <a:gdLst/>
              <a:ahLst/>
              <a:cxnLst/>
              <a:rect l="0" t="0" r="0" b="0"/>
              <a:pathLst>
                <a:path w="107952" h="12701">
                  <a:moveTo>
                    <a:pt x="1" y="12700"/>
                  </a:moveTo>
                  <a:lnTo>
                    <a:pt x="1" y="12700"/>
                  </a:lnTo>
                  <a:lnTo>
                    <a:pt x="0" y="7233"/>
                  </a:lnTo>
                  <a:lnTo>
                    <a:pt x="47386" y="4503"/>
                  </a:lnTo>
                  <a:lnTo>
                    <a:pt x="94226" y="593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42"/>
            <p:cNvSpPr/>
            <p:nvPr>
              <p:custDataLst>
                <p:tags r:id="rId59"/>
              </p:custDataLst>
            </p:nvPr>
          </p:nvSpPr>
          <p:spPr>
            <a:xfrm>
              <a:off x="8228431" y="1969794"/>
              <a:ext cx="80712" cy="99723"/>
            </a:xfrm>
            <a:custGeom>
              <a:avLst/>
              <a:gdLst/>
              <a:ahLst/>
              <a:cxnLst/>
              <a:rect l="0" t="0" r="0" b="0"/>
              <a:pathLst>
                <a:path w="80712" h="99723">
                  <a:moveTo>
                    <a:pt x="77369" y="5056"/>
                  </a:moveTo>
                  <a:lnTo>
                    <a:pt x="77369" y="5056"/>
                  </a:lnTo>
                  <a:lnTo>
                    <a:pt x="56646" y="30"/>
                  </a:lnTo>
                  <a:lnTo>
                    <a:pt x="44876" y="0"/>
                  </a:lnTo>
                  <a:lnTo>
                    <a:pt x="32588" y="2339"/>
                  </a:lnTo>
                  <a:lnTo>
                    <a:pt x="13771" y="14364"/>
                  </a:lnTo>
                  <a:lnTo>
                    <a:pt x="4888" y="29183"/>
                  </a:lnTo>
                  <a:lnTo>
                    <a:pt x="0" y="46824"/>
                  </a:lnTo>
                  <a:lnTo>
                    <a:pt x="179" y="64071"/>
                  </a:lnTo>
                  <a:lnTo>
                    <a:pt x="6373" y="79263"/>
                  </a:lnTo>
                  <a:lnTo>
                    <a:pt x="10989" y="86277"/>
                  </a:lnTo>
                  <a:lnTo>
                    <a:pt x="25523" y="95953"/>
                  </a:lnTo>
                  <a:lnTo>
                    <a:pt x="34339" y="99520"/>
                  </a:lnTo>
                  <a:lnTo>
                    <a:pt x="49778" y="99722"/>
                  </a:lnTo>
                  <a:lnTo>
                    <a:pt x="56858" y="97800"/>
                  </a:lnTo>
                  <a:lnTo>
                    <a:pt x="68488" y="88138"/>
                  </a:lnTo>
                  <a:lnTo>
                    <a:pt x="76950" y="75848"/>
                  </a:lnTo>
                  <a:lnTo>
                    <a:pt x="80711" y="65682"/>
                  </a:lnTo>
                  <a:lnTo>
                    <a:pt x="78619" y="54579"/>
                  </a:lnTo>
                  <a:lnTo>
                    <a:pt x="69507" y="38309"/>
                  </a:lnTo>
                  <a:lnTo>
                    <a:pt x="58319" y="2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43"/>
            <p:cNvSpPr/>
            <p:nvPr>
              <p:custDataLst>
                <p:tags r:id="rId60"/>
              </p:custDataLst>
            </p:nvPr>
          </p:nvSpPr>
          <p:spPr>
            <a:xfrm>
              <a:off x="8383730" y="1816100"/>
              <a:ext cx="42721" cy="247651"/>
            </a:xfrm>
            <a:custGeom>
              <a:avLst/>
              <a:gdLst/>
              <a:ahLst/>
              <a:cxnLst/>
              <a:rect l="0" t="0" r="0" b="0"/>
              <a:pathLst>
                <a:path w="42721" h="247651">
                  <a:moveTo>
                    <a:pt x="42720" y="0"/>
                  </a:moveTo>
                  <a:lnTo>
                    <a:pt x="42720" y="0"/>
                  </a:lnTo>
                  <a:lnTo>
                    <a:pt x="30510" y="37903"/>
                  </a:lnTo>
                  <a:lnTo>
                    <a:pt x="24829" y="69057"/>
                  </a:lnTo>
                  <a:lnTo>
                    <a:pt x="19245" y="104775"/>
                  </a:lnTo>
                  <a:lnTo>
                    <a:pt x="12061" y="144169"/>
                  </a:lnTo>
                  <a:lnTo>
                    <a:pt x="6045" y="177669"/>
                  </a:lnTo>
                  <a:lnTo>
                    <a:pt x="575" y="216567"/>
                  </a:lnTo>
                  <a:lnTo>
                    <a:pt x="0" y="233835"/>
                  </a:lnTo>
                  <a:lnTo>
                    <a:pt x="462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44"/>
            <p:cNvSpPr/>
            <p:nvPr>
              <p:custDataLst>
                <p:tags r:id="rId61"/>
              </p:custDataLst>
            </p:nvPr>
          </p:nvSpPr>
          <p:spPr>
            <a:xfrm>
              <a:off x="8439542" y="1793392"/>
              <a:ext cx="18659" cy="251309"/>
            </a:xfrm>
            <a:custGeom>
              <a:avLst/>
              <a:gdLst/>
              <a:ahLst/>
              <a:cxnLst/>
              <a:rect l="0" t="0" r="0" b="0"/>
              <a:pathLst>
                <a:path w="18659" h="251309">
                  <a:moveTo>
                    <a:pt x="5958" y="3658"/>
                  </a:moveTo>
                  <a:lnTo>
                    <a:pt x="5958" y="3658"/>
                  </a:lnTo>
                  <a:lnTo>
                    <a:pt x="5958" y="0"/>
                  </a:lnTo>
                  <a:lnTo>
                    <a:pt x="4076" y="10252"/>
                  </a:lnTo>
                  <a:lnTo>
                    <a:pt x="490" y="55682"/>
                  </a:lnTo>
                  <a:lnTo>
                    <a:pt x="0" y="91456"/>
                  </a:lnTo>
                  <a:lnTo>
                    <a:pt x="488" y="130168"/>
                  </a:lnTo>
                  <a:lnTo>
                    <a:pt x="3057" y="168540"/>
                  </a:lnTo>
                  <a:lnTo>
                    <a:pt x="8431" y="202998"/>
                  </a:lnTo>
                  <a:lnTo>
                    <a:pt x="18658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45"/>
            <p:cNvSpPr/>
            <p:nvPr>
              <p:custDataLst>
                <p:tags r:id="rId62"/>
              </p:custDataLst>
            </p:nvPr>
          </p:nvSpPr>
          <p:spPr>
            <a:xfrm>
              <a:off x="8502193" y="1968500"/>
              <a:ext cx="76384" cy="73343"/>
            </a:xfrm>
            <a:custGeom>
              <a:avLst/>
              <a:gdLst/>
              <a:ahLst/>
              <a:cxnLst/>
              <a:rect l="0" t="0" r="0" b="0"/>
              <a:pathLst>
                <a:path w="76384" h="73343">
                  <a:moveTo>
                    <a:pt x="63957" y="0"/>
                  </a:moveTo>
                  <a:lnTo>
                    <a:pt x="63957" y="0"/>
                  </a:lnTo>
                  <a:lnTo>
                    <a:pt x="38209" y="1881"/>
                  </a:lnTo>
                  <a:lnTo>
                    <a:pt x="31974" y="3371"/>
                  </a:lnTo>
                  <a:lnTo>
                    <a:pt x="13087" y="15580"/>
                  </a:lnTo>
                  <a:lnTo>
                    <a:pt x="829" y="32603"/>
                  </a:lnTo>
                  <a:lnTo>
                    <a:pt x="0" y="38669"/>
                  </a:lnTo>
                  <a:lnTo>
                    <a:pt x="2841" y="51053"/>
                  </a:lnTo>
                  <a:lnTo>
                    <a:pt x="10689" y="61731"/>
                  </a:lnTo>
                  <a:lnTo>
                    <a:pt x="15745" y="66554"/>
                  </a:lnTo>
                  <a:lnTo>
                    <a:pt x="28889" y="71913"/>
                  </a:lnTo>
                  <a:lnTo>
                    <a:pt x="36345" y="73342"/>
                  </a:lnTo>
                  <a:lnTo>
                    <a:pt x="52155" y="71167"/>
                  </a:lnTo>
                  <a:lnTo>
                    <a:pt x="60323" y="68611"/>
                  </a:lnTo>
                  <a:lnTo>
                    <a:pt x="71279" y="60127"/>
                  </a:lnTo>
                  <a:lnTo>
                    <a:pt x="75188" y="54901"/>
                  </a:lnTo>
                  <a:lnTo>
                    <a:pt x="76383" y="49301"/>
                  </a:lnTo>
                  <a:lnTo>
                    <a:pt x="73948" y="37434"/>
                  </a:lnTo>
                  <a:lnTo>
                    <a:pt x="66281" y="26985"/>
                  </a:lnTo>
                  <a:lnTo>
                    <a:pt x="61273" y="22224"/>
                  </a:lnTo>
                  <a:lnTo>
                    <a:pt x="48182" y="16933"/>
                  </a:lnTo>
                  <a:lnTo>
                    <a:pt x="258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46"/>
            <p:cNvSpPr/>
            <p:nvPr>
              <p:custDataLst>
                <p:tags r:id="rId63"/>
              </p:custDataLst>
            </p:nvPr>
          </p:nvSpPr>
          <p:spPr>
            <a:xfrm>
              <a:off x="8603446" y="1917700"/>
              <a:ext cx="165038" cy="118698"/>
            </a:xfrm>
            <a:custGeom>
              <a:avLst/>
              <a:gdLst/>
              <a:ahLst/>
              <a:cxnLst/>
              <a:rect l="0" t="0" r="0" b="0"/>
              <a:pathLst>
                <a:path w="165038" h="118698">
                  <a:moveTo>
                    <a:pt x="32554" y="19050"/>
                  </a:moveTo>
                  <a:lnTo>
                    <a:pt x="32554" y="19050"/>
                  </a:lnTo>
                  <a:lnTo>
                    <a:pt x="18739" y="27839"/>
                  </a:lnTo>
                  <a:lnTo>
                    <a:pt x="2700" y="46186"/>
                  </a:lnTo>
                  <a:lnTo>
                    <a:pt x="0" y="59803"/>
                  </a:lnTo>
                  <a:lnTo>
                    <a:pt x="1857" y="74557"/>
                  </a:lnTo>
                  <a:lnTo>
                    <a:pt x="7387" y="88169"/>
                  </a:lnTo>
                  <a:lnTo>
                    <a:pt x="10837" y="92646"/>
                  </a:lnTo>
                  <a:lnTo>
                    <a:pt x="18432" y="97621"/>
                  </a:lnTo>
                  <a:lnTo>
                    <a:pt x="30276" y="97950"/>
                  </a:lnTo>
                  <a:lnTo>
                    <a:pt x="43536" y="95039"/>
                  </a:lnTo>
                  <a:lnTo>
                    <a:pt x="54133" y="89041"/>
                  </a:lnTo>
                  <a:lnTo>
                    <a:pt x="71729" y="69329"/>
                  </a:lnTo>
                  <a:lnTo>
                    <a:pt x="78891" y="57623"/>
                  </a:lnTo>
                  <a:lnTo>
                    <a:pt x="78967" y="56760"/>
                  </a:lnTo>
                  <a:lnTo>
                    <a:pt x="78312" y="56890"/>
                  </a:lnTo>
                  <a:lnTo>
                    <a:pt x="77877" y="57682"/>
                  </a:lnTo>
                  <a:lnTo>
                    <a:pt x="77119" y="69336"/>
                  </a:lnTo>
                  <a:lnTo>
                    <a:pt x="82700" y="78794"/>
                  </a:lnTo>
                  <a:lnTo>
                    <a:pt x="105846" y="106880"/>
                  </a:lnTo>
                  <a:lnTo>
                    <a:pt x="119691" y="114060"/>
                  </a:lnTo>
                  <a:lnTo>
                    <a:pt x="139981" y="118697"/>
                  </a:lnTo>
                  <a:lnTo>
                    <a:pt x="151089" y="116019"/>
                  </a:lnTo>
                  <a:lnTo>
                    <a:pt x="156027" y="113330"/>
                  </a:lnTo>
                  <a:lnTo>
                    <a:pt x="159319" y="108714"/>
                  </a:lnTo>
                  <a:lnTo>
                    <a:pt x="162977" y="96060"/>
                  </a:lnTo>
                  <a:lnTo>
                    <a:pt x="165037" y="69698"/>
                  </a:lnTo>
                  <a:lnTo>
                    <a:pt x="158905" y="39544"/>
                  </a:lnTo>
                  <a:lnTo>
                    <a:pt x="144897" y="10006"/>
                  </a:lnTo>
                  <a:lnTo>
                    <a:pt x="134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47"/>
            <p:cNvSpPr/>
            <p:nvPr>
              <p:custDataLst>
                <p:tags r:id="rId64"/>
              </p:custDataLst>
            </p:nvPr>
          </p:nvSpPr>
          <p:spPr>
            <a:xfrm>
              <a:off x="8813411" y="1925815"/>
              <a:ext cx="70397" cy="140155"/>
            </a:xfrm>
            <a:custGeom>
              <a:avLst/>
              <a:gdLst/>
              <a:ahLst/>
              <a:cxnLst/>
              <a:rect l="0" t="0" r="0" b="0"/>
              <a:pathLst>
                <a:path w="70397" h="140155">
                  <a:moveTo>
                    <a:pt x="57539" y="10935"/>
                  </a:moveTo>
                  <a:lnTo>
                    <a:pt x="57539" y="10935"/>
                  </a:lnTo>
                  <a:lnTo>
                    <a:pt x="42331" y="2207"/>
                  </a:lnTo>
                  <a:lnTo>
                    <a:pt x="31024" y="0"/>
                  </a:lnTo>
                  <a:lnTo>
                    <a:pt x="20824" y="901"/>
                  </a:lnTo>
                  <a:lnTo>
                    <a:pt x="16129" y="2129"/>
                  </a:lnTo>
                  <a:lnTo>
                    <a:pt x="7149" y="9138"/>
                  </a:lnTo>
                  <a:lnTo>
                    <a:pt x="2779" y="13970"/>
                  </a:lnTo>
                  <a:lnTo>
                    <a:pt x="570" y="19308"/>
                  </a:lnTo>
                  <a:lnTo>
                    <a:pt x="0" y="30884"/>
                  </a:lnTo>
                  <a:lnTo>
                    <a:pt x="10386" y="52672"/>
                  </a:lnTo>
                  <a:lnTo>
                    <a:pt x="56093" y="96618"/>
                  </a:lnTo>
                  <a:lnTo>
                    <a:pt x="69418" y="117932"/>
                  </a:lnTo>
                  <a:lnTo>
                    <a:pt x="70396" y="123188"/>
                  </a:lnTo>
                  <a:lnTo>
                    <a:pt x="69638" y="127398"/>
                  </a:lnTo>
                  <a:lnTo>
                    <a:pt x="67721" y="130910"/>
                  </a:lnTo>
                  <a:lnTo>
                    <a:pt x="59947" y="136695"/>
                  </a:lnTo>
                  <a:lnTo>
                    <a:pt x="54911" y="139225"/>
                  </a:lnTo>
                  <a:lnTo>
                    <a:pt x="41790" y="140154"/>
                  </a:lnTo>
                  <a:lnTo>
                    <a:pt x="19439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2548"/>
          <p:cNvSpPr/>
          <p:nvPr>
            <p:custDataLst>
              <p:tags r:id="rId1"/>
            </p:custDataLst>
          </p:nvPr>
        </p:nvSpPr>
        <p:spPr>
          <a:xfrm>
            <a:off x="9309047" y="1941498"/>
            <a:ext cx="209604" cy="125450"/>
          </a:xfrm>
          <a:custGeom>
            <a:avLst/>
            <a:gdLst/>
            <a:ahLst/>
            <a:cxnLst/>
            <a:rect l="0" t="0" r="0" b="0"/>
            <a:pathLst>
              <a:path w="209604" h="125450">
                <a:moveTo>
                  <a:pt x="82603" y="20652"/>
                </a:moveTo>
                <a:lnTo>
                  <a:pt x="82603" y="20652"/>
                </a:lnTo>
                <a:lnTo>
                  <a:pt x="85973" y="17281"/>
                </a:lnTo>
                <a:lnTo>
                  <a:pt x="86261" y="14877"/>
                </a:lnTo>
                <a:lnTo>
                  <a:pt x="84698" y="8442"/>
                </a:lnTo>
                <a:lnTo>
                  <a:pt x="79771" y="2761"/>
                </a:lnTo>
                <a:lnTo>
                  <a:pt x="76482" y="258"/>
                </a:lnTo>
                <a:lnTo>
                  <a:pt x="72172" y="0"/>
                </a:lnTo>
                <a:lnTo>
                  <a:pt x="61739" y="3477"/>
                </a:lnTo>
                <a:lnTo>
                  <a:pt x="40595" y="16739"/>
                </a:lnTo>
                <a:lnTo>
                  <a:pt x="19826" y="40816"/>
                </a:lnTo>
                <a:lnTo>
                  <a:pt x="3638" y="73663"/>
                </a:lnTo>
                <a:lnTo>
                  <a:pt x="0" y="92190"/>
                </a:lnTo>
                <a:lnTo>
                  <a:pt x="17" y="100094"/>
                </a:lnTo>
                <a:lnTo>
                  <a:pt x="2145" y="106775"/>
                </a:lnTo>
                <a:lnTo>
                  <a:pt x="10155" y="117960"/>
                </a:lnTo>
                <a:lnTo>
                  <a:pt x="22652" y="123872"/>
                </a:lnTo>
                <a:lnTo>
                  <a:pt x="29936" y="125449"/>
                </a:lnTo>
                <a:lnTo>
                  <a:pt x="63783" y="120926"/>
                </a:lnTo>
                <a:lnTo>
                  <a:pt x="98350" y="103906"/>
                </a:lnTo>
                <a:lnTo>
                  <a:pt x="112650" y="87052"/>
                </a:lnTo>
                <a:lnTo>
                  <a:pt x="119946" y="69213"/>
                </a:lnTo>
                <a:lnTo>
                  <a:pt x="120836" y="54229"/>
                </a:lnTo>
                <a:lnTo>
                  <a:pt x="118881" y="46159"/>
                </a:lnTo>
                <a:lnTo>
                  <a:pt x="117371" y="44006"/>
                </a:lnTo>
                <a:lnTo>
                  <a:pt x="115659" y="43983"/>
                </a:lnTo>
                <a:lnTo>
                  <a:pt x="113813" y="45378"/>
                </a:lnTo>
                <a:lnTo>
                  <a:pt x="109879" y="51397"/>
                </a:lnTo>
                <a:lnTo>
                  <a:pt x="105779" y="61127"/>
                </a:lnTo>
                <a:lnTo>
                  <a:pt x="105368" y="72508"/>
                </a:lnTo>
                <a:lnTo>
                  <a:pt x="106247" y="78506"/>
                </a:lnTo>
                <a:lnTo>
                  <a:pt x="112866" y="88933"/>
                </a:lnTo>
                <a:lnTo>
                  <a:pt x="117595" y="93689"/>
                </a:lnTo>
                <a:lnTo>
                  <a:pt x="144477" y="107125"/>
                </a:lnTo>
                <a:lnTo>
                  <a:pt x="191617" y="114168"/>
                </a:lnTo>
                <a:lnTo>
                  <a:pt x="209603" y="115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472"/>
          <p:cNvGrpSpPr/>
          <p:nvPr/>
        </p:nvGrpSpPr>
        <p:grpSpPr>
          <a:xfrm>
            <a:off x="9817100" y="1763516"/>
            <a:ext cx="946151" cy="413938"/>
            <a:chOff x="9817100" y="1763516"/>
            <a:chExt cx="946151" cy="413938"/>
          </a:xfrm>
        </p:grpSpPr>
        <p:sp>
          <p:nvSpPr>
            <p:cNvPr id="85" name="SMARTInkShape-2549"/>
            <p:cNvSpPr/>
            <p:nvPr>
              <p:custDataLst>
                <p:tags r:id="rId47"/>
              </p:custDataLst>
            </p:nvPr>
          </p:nvSpPr>
          <p:spPr>
            <a:xfrm>
              <a:off x="10096161" y="1911250"/>
              <a:ext cx="188606" cy="120751"/>
            </a:xfrm>
            <a:custGeom>
              <a:avLst/>
              <a:gdLst/>
              <a:ahLst/>
              <a:cxnLst/>
              <a:rect l="0" t="0" r="0" b="0"/>
              <a:pathLst>
                <a:path w="188606" h="120751">
                  <a:moveTo>
                    <a:pt x="6689" y="63600"/>
                  </a:moveTo>
                  <a:lnTo>
                    <a:pt x="6689" y="63600"/>
                  </a:lnTo>
                  <a:lnTo>
                    <a:pt x="10059" y="66971"/>
                  </a:lnTo>
                  <a:lnTo>
                    <a:pt x="13596" y="68626"/>
                  </a:lnTo>
                  <a:lnTo>
                    <a:pt x="15527" y="69067"/>
                  </a:lnTo>
                  <a:lnTo>
                    <a:pt x="28358" y="66317"/>
                  </a:lnTo>
                  <a:lnTo>
                    <a:pt x="42193" y="57663"/>
                  </a:lnTo>
                  <a:lnTo>
                    <a:pt x="49044" y="46380"/>
                  </a:lnTo>
                  <a:lnTo>
                    <a:pt x="53030" y="32663"/>
                  </a:lnTo>
                  <a:lnTo>
                    <a:pt x="52450" y="19511"/>
                  </a:lnTo>
                  <a:lnTo>
                    <a:pt x="47959" y="8492"/>
                  </a:lnTo>
                  <a:lnTo>
                    <a:pt x="44785" y="3578"/>
                  </a:lnTo>
                  <a:lnTo>
                    <a:pt x="41260" y="1008"/>
                  </a:lnTo>
                  <a:lnTo>
                    <a:pt x="37497" y="0"/>
                  </a:lnTo>
                  <a:lnTo>
                    <a:pt x="33577" y="33"/>
                  </a:lnTo>
                  <a:lnTo>
                    <a:pt x="23578" y="5715"/>
                  </a:lnTo>
                  <a:lnTo>
                    <a:pt x="17948" y="10193"/>
                  </a:lnTo>
                  <a:lnTo>
                    <a:pt x="3283" y="33351"/>
                  </a:lnTo>
                  <a:lnTo>
                    <a:pt x="0" y="54389"/>
                  </a:lnTo>
                  <a:lnTo>
                    <a:pt x="1599" y="76440"/>
                  </a:lnTo>
                  <a:lnTo>
                    <a:pt x="7014" y="95647"/>
                  </a:lnTo>
                  <a:lnTo>
                    <a:pt x="19768" y="109828"/>
                  </a:lnTo>
                  <a:lnTo>
                    <a:pt x="28108" y="115586"/>
                  </a:lnTo>
                  <a:lnTo>
                    <a:pt x="44901" y="120101"/>
                  </a:lnTo>
                  <a:lnTo>
                    <a:pt x="53331" y="120317"/>
                  </a:lnTo>
                  <a:lnTo>
                    <a:pt x="68340" y="114913"/>
                  </a:lnTo>
                  <a:lnTo>
                    <a:pt x="95224" y="94197"/>
                  </a:lnTo>
                  <a:lnTo>
                    <a:pt x="120212" y="52266"/>
                  </a:lnTo>
                  <a:lnTo>
                    <a:pt x="138817" y="18678"/>
                  </a:lnTo>
                  <a:lnTo>
                    <a:pt x="140636" y="18130"/>
                  </a:lnTo>
                  <a:lnTo>
                    <a:pt x="142554" y="18470"/>
                  </a:lnTo>
                  <a:lnTo>
                    <a:pt x="179240" y="36360"/>
                  </a:lnTo>
                  <a:lnTo>
                    <a:pt x="188547" y="37836"/>
                  </a:lnTo>
                  <a:lnTo>
                    <a:pt x="188605" y="37252"/>
                  </a:lnTo>
                  <a:lnTo>
                    <a:pt x="179866" y="27482"/>
                  </a:lnTo>
                  <a:lnTo>
                    <a:pt x="162188" y="13387"/>
                  </a:lnTo>
                  <a:lnTo>
                    <a:pt x="147767" y="6005"/>
                  </a:lnTo>
                  <a:lnTo>
                    <a:pt x="134301" y="2724"/>
                  </a:lnTo>
                  <a:lnTo>
                    <a:pt x="119379" y="5029"/>
                  </a:lnTo>
                  <a:lnTo>
                    <a:pt x="111449" y="7620"/>
                  </a:lnTo>
                  <a:lnTo>
                    <a:pt x="105458" y="12169"/>
                  </a:lnTo>
                  <a:lnTo>
                    <a:pt x="96918" y="24749"/>
                  </a:lnTo>
                  <a:lnTo>
                    <a:pt x="91513" y="51069"/>
                  </a:lnTo>
                  <a:lnTo>
                    <a:pt x="96655" y="81211"/>
                  </a:lnTo>
                  <a:lnTo>
                    <a:pt x="108997" y="98238"/>
                  </a:lnTo>
                  <a:lnTo>
                    <a:pt x="117228" y="105742"/>
                  </a:lnTo>
                  <a:lnTo>
                    <a:pt x="137662" y="114080"/>
                  </a:lnTo>
                  <a:lnTo>
                    <a:pt x="171789" y="120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50"/>
            <p:cNvSpPr/>
            <p:nvPr>
              <p:custDataLst>
                <p:tags r:id="rId48"/>
              </p:custDataLst>
            </p:nvPr>
          </p:nvSpPr>
          <p:spPr>
            <a:xfrm>
              <a:off x="10350500" y="19367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0126" y="46264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51"/>
            <p:cNvSpPr/>
            <p:nvPr>
              <p:custDataLst>
                <p:tags r:id="rId49"/>
              </p:custDataLst>
            </p:nvPr>
          </p:nvSpPr>
          <p:spPr>
            <a:xfrm>
              <a:off x="10363200" y="181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12700" y="2979"/>
                  </a:lnTo>
                  <a:lnTo>
                    <a:pt x="11288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52"/>
            <p:cNvSpPr/>
            <p:nvPr>
              <p:custDataLst>
                <p:tags r:id="rId50"/>
              </p:custDataLst>
            </p:nvPr>
          </p:nvSpPr>
          <p:spPr>
            <a:xfrm>
              <a:off x="10433050" y="1763516"/>
              <a:ext cx="82551" cy="281185"/>
            </a:xfrm>
            <a:custGeom>
              <a:avLst/>
              <a:gdLst/>
              <a:ahLst/>
              <a:cxnLst/>
              <a:rect l="0" t="0" r="0" b="0"/>
              <a:pathLst>
                <a:path w="82551" h="281185">
                  <a:moveTo>
                    <a:pt x="82550" y="39884"/>
                  </a:moveTo>
                  <a:lnTo>
                    <a:pt x="82550" y="39884"/>
                  </a:lnTo>
                  <a:lnTo>
                    <a:pt x="49980" y="1225"/>
                  </a:lnTo>
                  <a:lnTo>
                    <a:pt x="46724" y="0"/>
                  </a:lnTo>
                  <a:lnTo>
                    <a:pt x="39346" y="521"/>
                  </a:lnTo>
                  <a:lnTo>
                    <a:pt x="36109" y="3764"/>
                  </a:lnTo>
                  <a:lnTo>
                    <a:pt x="30630" y="14893"/>
                  </a:lnTo>
                  <a:lnTo>
                    <a:pt x="23579" y="50510"/>
                  </a:lnTo>
                  <a:lnTo>
                    <a:pt x="19182" y="82707"/>
                  </a:lnTo>
                  <a:lnTo>
                    <a:pt x="16287" y="118888"/>
                  </a:lnTo>
                  <a:lnTo>
                    <a:pt x="17352" y="158488"/>
                  </a:lnTo>
                  <a:lnTo>
                    <a:pt x="18296" y="193962"/>
                  </a:lnTo>
                  <a:lnTo>
                    <a:pt x="16945" y="237936"/>
                  </a:lnTo>
                  <a:lnTo>
                    <a:pt x="10168" y="274288"/>
                  </a:lnTo>
                  <a:lnTo>
                    <a:pt x="8189" y="277997"/>
                  </a:lnTo>
                  <a:lnTo>
                    <a:pt x="6165" y="279765"/>
                  </a:lnTo>
                  <a:lnTo>
                    <a:pt x="0" y="28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53"/>
            <p:cNvSpPr/>
            <p:nvPr>
              <p:custDataLst>
                <p:tags r:id="rId51"/>
              </p:custDataLst>
            </p:nvPr>
          </p:nvSpPr>
          <p:spPr>
            <a:xfrm>
              <a:off x="10388599" y="1940068"/>
              <a:ext cx="127002" cy="15733"/>
            </a:xfrm>
            <a:custGeom>
              <a:avLst/>
              <a:gdLst/>
              <a:ahLst/>
              <a:cxnLst/>
              <a:rect l="0" t="0" r="0" b="0"/>
              <a:pathLst>
                <a:path w="127002" h="15733">
                  <a:moveTo>
                    <a:pt x="1" y="15732"/>
                  </a:moveTo>
                  <a:lnTo>
                    <a:pt x="1" y="15732"/>
                  </a:lnTo>
                  <a:lnTo>
                    <a:pt x="0" y="6893"/>
                  </a:lnTo>
                  <a:lnTo>
                    <a:pt x="1412" y="5606"/>
                  </a:lnTo>
                  <a:lnTo>
                    <a:pt x="24419" y="0"/>
                  </a:lnTo>
                  <a:lnTo>
                    <a:pt x="70886" y="1701"/>
                  </a:lnTo>
                  <a:lnTo>
                    <a:pt x="127001" y="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54"/>
            <p:cNvSpPr/>
            <p:nvPr>
              <p:custDataLst>
                <p:tags r:id="rId52"/>
              </p:custDataLst>
            </p:nvPr>
          </p:nvSpPr>
          <p:spPr>
            <a:xfrm>
              <a:off x="10527263" y="1949450"/>
              <a:ext cx="20088" cy="63501"/>
            </a:xfrm>
            <a:custGeom>
              <a:avLst/>
              <a:gdLst/>
              <a:ahLst/>
              <a:cxnLst/>
              <a:rect l="0" t="0" r="0" b="0"/>
              <a:pathLst>
                <a:path w="20088" h="63501">
                  <a:moveTo>
                    <a:pt x="20087" y="0"/>
                  </a:moveTo>
                  <a:lnTo>
                    <a:pt x="20087" y="0"/>
                  </a:lnTo>
                  <a:lnTo>
                    <a:pt x="2411" y="26515"/>
                  </a:lnTo>
                  <a:lnTo>
                    <a:pt x="0" y="40477"/>
                  </a:lnTo>
                  <a:lnTo>
                    <a:pt x="103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55"/>
            <p:cNvSpPr/>
            <p:nvPr>
              <p:custDataLst>
                <p:tags r:id="rId53"/>
              </p:custDataLst>
            </p:nvPr>
          </p:nvSpPr>
          <p:spPr>
            <a:xfrm>
              <a:off x="10560050" y="18523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6350" y="8171"/>
                  </a:moveTo>
                  <a:lnTo>
                    <a:pt x="6350" y="8171"/>
                  </a:lnTo>
                  <a:lnTo>
                    <a:pt x="6350" y="1429"/>
                  </a:lnTo>
                  <a:lnTo>
                    <a:pt x="5645" y="148"/>
                  </a:lnTo>
                  <a:lnTo>
                    <a:pt x="4469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56"/>
            <p:cNvSpPr/>
            <p:nvPr>
              <p:custDataLst>
                <p:tags r:id="rId54"/>
              </p:custDataLst>
            </p:nvPr>
          </p:nvSpPr>
          <p:spPr>
            <a:xfrm>
              <a:off x="10582392" y="1914042"/>
              <a:ext cx="180859" cy="111609"/>
            </a:xfrm>
            <a:custGeom>
              <a:avLst/>
              <a:gdLst/>
              <a:ahLst/>
              <a:cxnLst/>
              <a:rect l="0" t="0" r="0" b="0"/>
              <a:pathLst>
                <a:path w="180859" h="111609">
                  <a:moveTo>
                    <a:pt x="104658" y="3658"/>
                  </a:moveTo>
                  <a:lnTo>
                    <a:pt x="104658" y="3658"/>
                  </a:lnTo>
                  <a:lnTo>
                    <a:pt x="78605" y="0"/>
                  </a:lnTo>
                  <a:lnTo>
                    <a:pt x="57094" y="1562"/>
                  </a:lnTo>
                  <a:lnTo>
                    <a:pt x="21185" y="16521"/>
                  </a:lnTo>
                  <a:lnTo>
                    <a:pt x="5704" y="32893"/>
                  </a:lnTo>
                  <a:lnTo>
                    <a:pt x="588" y="42198"/>
                  </a:lnTo>
                  <a:lnTo>
                    <a:pt x="0" y="51224"/>
                  </a:lnTo>
                  <a:lnTo>
                    <a:pt x="6873" y="68778"/>
                  </a:lnTo>
                  <a:lnTo>
                    <a:pt x="24979" y="84106"/>
                  </a:lnTo>
                  <a:lnTo>
                    <a:pt x="51606" y="96563"/>
                  </a:lnTo>
                  <a:lnTo>
                    <a:pt x="86958" y="104451"/>
                  </a:lnTo>
                  <a:lnTo>
                    <a:pt x="124308" y="108427"/>
                  </a:lnTo>
                  <a:lnTo>
                    <a:pt x="180858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57"/>
            <p:cNvSpPr/>
            <p:nvPr>
              <p:custDataLst>
                <p:tags r:id="rId55"/>
              </p:custDataLst>
            </p:nvPr>
          </p:nvSpPr>
          <p:spPr>
            <a:xfrm>
              <a:off x="9817100" y="1900065"/>
              <a:ext cx="91447" cy="171381"/>
            </a:xfrm>
            <a:custGeom>
              <a:avLst/>
              <a:gdLst/>
              <a:ahLst/>
              <a:cxnLst/>
              <a:rect l="0" t="0" r="0" b="0"/>
              <a:pathLst>
                <a:path w="91447" h="171381">
                  <a:moveTo>
                    <a:pt x="63500" y="55735"/>
                  </a:moveTo>
                  <a:lnTo>
                    <a:pt x="63500" y="55735"/>
                  </a:lnTo>
                  <a:lnTo>
                    <a:pt x="63500" y="52364"/>
                  </a:lnTo>
                  <a:lnTo>
                    <a:pt x="85854" y="31555"/>
                  </a:lnTo>
                  <a:lnTo>
                    <a:pt x="90603" y="21705"/>
                  </a:lnTo>
                  <a:lnTo>
                    <a:pt x="91446" y="17526"/>
                  </a:lnTo>
                  <a:lnTo>
                    <a:pt x="90502" y="11001"/>
                  </a:lnTo>
                  <a:lnTo>
                    <a:pt x="85849" y="5749"/>
                  </a:lnTo>
                  <a:lnTo>
                    <a:pt x="82633" y="3361"/>
                  </a:lnTo>
                  <a:lnTo>
                    <a:pt x="64621" y="0"/>
                  </a:lnTo>
                  <a:lnTo>
                    <a:pt x="49417" y="4858"/>
                  </a:lnTo>
                  <a:lnTo>
                    <a:pt x="33958" y="14779"/>
                  </a:lnTo>
                  <a:lnTo>
                    <a:pt x="14765" y="36231"/>
                  </a:lnTo>
                  <a:lnTo>
                    <a:pt x="7033" y="52240"/>
                  </a:lnTo>
                  <a:lnTo>
                    <a:pt x="5007" y="65000"/>
                  </a:lnTo>
                  <a:lnTo>
                    <a:pt x="5455" y="70378"/>
                  </a:lnTo>
                  <a:lnTo>
                    <a:pt x="13477" y="81999"/>
                  </a:lnTo>
                  <a:lnTo>
                    <a:pt x="33861" y="98560"/>
                  </a:lnTo>
                  <a:lnTo>
                    <a:pt x="78973" y="130468"/>
                  </a:lnTo>
                  <a:lnTo>
                    <a:pt x="84399" y="135190"/>
                  </a:lnTo>
                  <a:lnTo>
                    <a:pt x="87310" y="139750"/>
                  </a:lnTo>
                  <a:lnTo>
                    <a:pt x="88545" y="144200"/>
                  </a:lnTo>
                  <a:lnTo>
                    <a:pt x="88664" y="148579"/>
                  </a:lnTo>
                  <a:lnTo>
                    <a:pt x="85920" y="152909"/>
                  </a:lnTo>
                  <a:lnTo>
                    <a:pt x="75346" y="161482"/>
                  </a:lnTo>
                  <a:lnTo>
                    <a:pt x="53525" y="170872"/>
                  </a:lnTo>
                  <a:lnTo>
                    <a:pt x="29187" y="171380"/>
                  </a:lnTo>
                  <a:lnTo>
                    <a:pt x="16265" y="166870"/>
                  </a:lnTo>
                  <a:lnTo>
                    <a:pt x="0" y="15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58"/>
            <p:cNvSpPr/>
            <p:nvPr>
              <p:custDataLst>
                <p:tags r:id="rId56"/>
              </p:custDataLst>
            </p:nvPr>
          </p:nvSpPr>
          <p:spPr>
            <a:xfrm>
              <a:off x="9958165" y="1893332"/>
              <a:ext cx="98013" cy="284122"/>
            </a:xfrm>
            <a:custGeom>
              <a:avLst/>
              <a:gdLst/>
              <a:ahLst/>
              <a:cxnLst/>
              <a:rect l="0" t="0" r="0" b="0"/>
              <a:pathLst>
                <a:path w="98013" h="284122">
                  <a:moveTo>
                    <a:pt x="24035" y="62468"/>
                  </a:moveTo>
                  <a:lnTo>
                    <a:pt x="24035" y="62468"/>
                  </a:lnTo>
                  <a:lnTo>
                    <a:pt x="15197" y="99096"/>
                  </a:lnTo>
                  <a:lnTo>
                    <a:pt x="9108" y="137134"/>
                  </a:lnTo>
                  <a:lnTo>
                    <a:pt x="6207" y="179684"/>
                  </a:lnTo>
                  <a:lnTo>
                    <a:pt x="1976" y="223572"/>
                  </a:lnTo>
                  <a:lnTo>
                    <a:pt x="0" y="266028"/>
                  </a:lnTo>
                  <a:lnTo>
                    <a:pt x="3194" y="282316"/>
                  </a:lnTo>
                  <a:lnTo>
                    <a:pt x="3790" y="283822"/>
                  </a:lnTo>
                  <a:lnTo>
                    <a:pt x="4190" y="284121"/>
                  </a:lnTo>
                  <a:lnTo>
                    <a:pt x="8120" y="271057"/>
                  </a:lnTo>
                  <a:lnTo>
                    <a:pt x="10382" y="239199"/>
                  </a:lnTo>
                  <a:lnTo>
                    <a:pt x="12792" y="204986"/>
                  </a:lnTo>
                  <a:lnTo>
                    <a:pt x="16215" y="163204"/>
                  </a:lnTo>
                  <a:lnTo>
                    <a:pt x="20090" y="116412"/>
                  </a:lnTo>
                  <a:lnTo>
                    <a:pt x="26044" y="74919"/>
                  </a:lnTo>
                  <a:lnTo>
                    <a:pt x="37330" y="29233"/>
                  </a:lnTo>
                  <a:lnTo>
                    <a:pt x="46172" y="11714"/>
                  </a:lnTo>
                  <a:lnTo>
                    <a:pt x="57157" y="1575"/>
                  </a:lnTo>
                  <a:lnTo>
                    <a:pt x="63756" y="0"/>
                  </a:lnTo>
                  <a:lnTo>
                    <a:pt x="78613" y="2014"/>
                  </a:lnTo>
                  <a:lnTo>
                    <a:pt x="84409" y="7348"/>
                  </a:lnTo>
                  <a:lnTo>
                    <a:pt x="92731" y="24565"/>
                  </a:lnTo>
                  <a:lnTo>
                    <a:pt x="98012" y="61429"/>
                  </a:lnTo>
                  <a:lnTo>
                    <a:pt x="92834" y="96889"/>
                  </a:lnTo>
                  <a:lnTo>
                    <a:pt x="78992" y="126368"/>
                  </a:lnTo>
                  <a:lnTo>
                    <a:pt x="61485" y="146234"/>
                  </a:lnTo>
                  <a:lnTo>
                    <a:pt x="55352" y="149356"/>
                  </a:lnTo>
                  <a:lnTo>
                    <a:pt x="30385" y="15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73"/>
          <p:cNvGrpSpPr/>
          <p:nvPr/>
        </p:nvGrpSpPr>
        <p:grpSpPr>
          <a:xfrm>
            <a:off x="3596314" y="2503540"/>
            <a:ext cx="1591637" cy="333080"/>
            <a:chOff x="3596314" y="2503540"/>
            <a:chExt cx="1591637" cy="333080"/>
          </a:xfrm>
        </p:grpSpPr>
        <p:sp>
          <p:nvSpPr>
            <p:cNvPr id="96" name="SMARTInkShape-2559"/>
            <p:cNvSpPr/>
            <p:nvPr>
              <p:custDataLst>
                <p:tags r:id="rId31"/>
              </p:custDataLst>
            </p:nvPr>
          </p:nvSpPr>
          <p:spPr>
            <a:xfrm>
              <a:off x="3596314" y="2503540"/>
              <a:ext cx="156537" cy="333080"/>
            </a:xfrm>
            <a:custGeom>
              <a:avLst/>
              <a:gdLst/>
              <a:ahLst/>
              <a:cxnLst/>
              <a:rect l="0" t="0" r="0" b="0"/>
              <a:pathLst>
                <a:path w="156537" h="333080">
                  <a:moveTo>
                    <a:pt x="118436" y="201560"/>
                  </a:moveTo>
                  <a:lnTo>
                    <a:pt x="118436" y="201560"/>
                  </a:lnTo>
                  <a:lnTo>
                    <a:pt x="102856" y="189351"/>
                  </a:lnTo>
                  <a:lnTo>
                    <a:pt x="76108" y="179497"/>
                  </a:lnTo>
                  <a:lnTo>
                    <a:pt x="65287" y="177643"/>
                  </a:lnTo>
                  <a:lnTo>
                    <a:pt x="52010" y="182463"/>
                  </a:lnTo>
                  <a:lnTo>
                    <a:pt x="36702" y="193778"/>
                  </a:lnTo>
                  <a:lnTo>
                    <a:pt x="20491" y="212918"/>
                  </a:lnTo>
                  <a:lnTo>
                    <a:pt x="2240" y="257607"/>
                  </a:lnTo>
                  <a:lnTo>
                    <a:pt x="0" y="285266"/>
                  </a:lnTo>
                  <a:lnTo>
                    <a:pt x="1379" y="297580"/>
                  </a:lnTo>
                  <a:lnTo>
                    <a:pt x="10437" y="316908"/>
                  </a:lnTo>
                  <a:lnTo>
                    <a:pt x="16803" y="325025"/>
                  </a:lnTo>
                  <a:lnTo>
                    <a:pt x="24575" y="329731"/>
                  </a:lnTo>
                  <a:lnTo>
                    <a:pt x="42619" y="333079"/>
                  </a:lnTo>
                  <a:lnTo>
                    <a:pt x="60515" y="328451"/>
                  </a:lnTo>
                  <a:lnTo>
                    <a:pt x="88339" y="310183"/>
                  </a:lnTo>
                  <a:lnTo>
                    <a:pt x="107176" y="290759"/>
                  </a:lnTo>
                  <a:lnTo>
                    <a:pt x="128270" y="251351"/>
                  </a:lnTo>
                  <a:lnTo>
                    <a:pt x="136448" y="220397"/>
                  </a:lnTo>
                  <a:lnTo>
                    <a:pt x="138671" y="180299"/>
                  </a:lnTo>
                  <a:lnTo>
                    <a:pt x="137307" y="133549"/>
                  </a:lnTo>
                  <a:lnTo>
                    <a:pt x="135955" y="108241"/>
                  </a:lnTo>
                  <a:lnTo>
                    <a:pt x="134349" y="82198"/>
                  </a:lnTo>
                  <a:lnTo>
                    <a:pt x="132564" y="41971"/>
                  </a:lnTo>
                  <a:lnTo>
                    <a:pt x="129678" y="6813"/>
                  </a:lnTo>
                  <a:lnTo>
                    <a:pt x="128047" y="1879"/>
                  </a:lnTo>
                  <a:lnTo>
                    <a:pt x="126254" y="0"/>
                  </a:lnTo>
                  <a:lnTo>
                    <a:pt x="124354" y="159"/>
                  </a:lnTo>
                  <a:lnTo>
                    <a:pt x="122381" y="1676"/>
                  </a:lnTo>
                  <a:lnTo>
                    <a:pt x="119215" y="42420"/>
                  </a:lnTo>
                  <a:lnTo>
                    <a:pt x="118782" y="79796"/>
                  </a:lnTo>
                  <a:lnTo>
                    <a:pt x="122353" y="124159"/>
                  </a:lnTo>
                  <a:lnTo>
                    <a:pt x="128644" y="169982"/>
                  </a:lnTo>
                  <a:lnTo>
                    <a:pt x="136143" y="211514"/>
                  </a:lnTo>
                  <a:lnTo>
                    <a:pt x="144180" y="245495"/>
                  </a:lnTo>
                  <a:lnTo>
                    <a:pt x="154095" y="291691"/>
                  </a:lnTo>
                  <a:lnTo>
                    <a:pt x="156536" y="30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60"/>
            <p:cNvSpPr/>
            <p:nvPr>
              <p:custDataLst>
                <p:tags r:id="rId32"/>
              </p:custDataLst>
            </p:nvPr>
          </p:nvSpPr>
          <p:spPr>
            <a:xfrm>
              <a:off x="3848100" y="26987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6185" y="4577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61"/>
            <p:cNvSpPr/>
            <p:nvPr>
              <p:custDataLst>
                <p:tags r:id="rId33"/>
              </p:custDataLst>
            </p:nvPr>
          </p:nvSpPr>
          <p:spPr>
            <a:xfrm>
              <a:off x="3867150" y="2584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62"/>
            <p:cNvSpPr/>
            <p:nvPr>
              <p:custDataLst>
                <p:tags r:id="rId34"/>
              </p:custDataLst>
            </p:nvPr>
          </p:nvSpPr>
          <p:spPr>
            <a:xfrm>
              <a:off x="3909323" y="2606479"/>
              <a:ext cx="84828" cy="165877"/>
            </a:xfrm>
            <a:custGeom>
              <a:avLst/>
              <a:gdLst/>
              <a:ahLst/>
              <a:cxnLst/>
              <a:rect l="0" t="0" r="0" b="0"/>
              <a:pathLst>
                <a:path w="84828" h="165877">
                  <a:moveTo>
                    <a:pt x="84827" y="3371"/>
                  </a:moveTo>
                  <a:lnTo>
                    <a:pt x="84827" y="3371"/>
                  </a:lnTo>
                  <a:lnTo>
                    <a:pt x="74714" y="0"/>
                  </a:lnTo>
                  <a:lnTo>
                    <a:pt x="54941" y="1275"/>
                  </a:lnTo>
                  <a:lnTo>
                    <a:pt x="31208" y="6121"/>
                  </a:lnTo>
                  <a:lnTo>
                    <a:pt x="9673" y="18767"/>
                  </a:lnTo>
                  <a:lnTo>
                    <a:pt x="5091" y="24924"/>
                  </a:lnTo>
                  <a:lnTo>
                    <a:pt x="0" y="39291"/>
                  </a:lnTo>
                  <a:lnTo>
                    <a:pt x="505" y="63246"/>
                  </a:lnTo>
                  <a:lnTo>
                    <a:pt x="7134" y="76078"/>
                  </a:lnTo>
                  <a:lnTo>
                    <a:pt x="51855" y="119768"/>
                  </a:lnTo>
                  <a:lnTo>
                    <a:pt x="59119" y="131303"/>
                  </a:lnTo>
                  <a:lnTo>
                    <a:pt x="59927" y="136637"/>
                  </a:lnTo>
                  <a:lnTo>
                    <a:pt x="59055" y="141604"/>
                  </a:lnTo>
                  <a:lnTo>
                    <a:pt x="54323" y="150885"/>
                  </a:lnTo>
                  <a:lnTo>
                    <a:pt x="47516" y="159714"/>
                  </a:lnTo>
                  <a:lnTo>
                    <a:pt x="37905" y="164579"/>
                  </a:lnTo>
                  <a:lnTo>
                    <a:pt x="32379" y="165876"/>
                  </a:lnTo>
                  <a:lnTo>
                    <a:pt x="27989" y="165330"/>
                  </a:lnTo>
                  <a:lnTo>
                    <a:pt x="24357" y="163555"/>
                  </a:lnTo>
                  <a:lnTo>
                    <a:pt x="21230" y="160960"/>
                  </a:lnTo>
                  <a:lnTo>
                    <a:pt x="20557" y="156408"/>
                  </a:lnTo>
                  <a:lnTo>
                    <a:pt x="27677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63"/>
            <p:cNvSpPr/>
            <p:nvPr>
              <p:custDataLst>
                <p:tags r:id="rId35"/>
              </p:custDataLst>
            </p:nvPr>
          </p:nvSpPr>
          <p:spPr>
            <a:xfrm>
              <a:off x="4083474" y="2509133"/>
              <a:ext cx="44027" cy="269914"/>
            </a:xfrm>
            <a:custGeom>
              <a:avLst/>
              <a:gdLst/>
              <a:ahLst/>
              <a:cxnLst/>
              <a:rect l="0" t="0" r="0" b="0"/>
              <a:pathLst>
                <a:path w="44027" h="269914">
                  <a:moveTo>
                    <a:pt x="5926" y="5467"/>
                  </a:moveTo>
                  <a:lnTo>
                    <a:pt x="5926" y="5467"/>
                  </a:lnTo>
                  <a:lnTo>
                    <a:pt x="11393" y="0"/>
                  </a:lnTo>
                  <a:lnTo>
                    <a:pt x="7738" y="11547"/>
                  </a:lnTo>
                  <a:lnTo>
                    <a:pt x="4402" y="51249"/>
                  </a:lnTo>
                  <a:lnTo>
                    <a:pt x="1721" y="82964"/>
                  </a:lnTo>
                  <a:lnTo>
                    <a:pt x="529" y="122931"/>
                  </a:lnTo>
                  <a:lnTo>
                    <a:pt x="0" y="162801"/>
                  </a:lnTo>
                  <a:lnTo>
                    <a:pt x="470" y="199571"/>
                  </a:lnTo>
                  <a:lnTo>
                    <a:pt x="4701" y="241955"/>
                  </a:lnTo>
                  <a:lnTo>
                    <a:pt x="8439" y="260856"/>
                  </a:lnTo>
                  <a:lnTo>
                    <a:pt x="11130" y="266037"/>
                  </a:lnTo>
                  <a:lnTo>
                    <a:pt x="14334" y="268786"/>
                  </a:lnTo>
                  <a:lnTo>
                    <a:pt x="17881" y="269913"/>
                  </a:lnTo>
                  <a:lnTo>
                    <a:pt x="21657" y="268548"/>
                  </a:lnTo>
                  <a:lnTo>
                    <a:pt x="29616" y="261386"/>
                  </a:lnTo>
                  <a:lnTo>
                    <a:pt x="4402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64"/>
            <p:cNvSpPr/>
            <p:nvPr>
              <p:custDataLst>
                <p:tags r:id="rId36"/>
              </p:custDataLst>
            </p:nvPr>
          </p:nvSpPr>
          <p:spPr>
            <a:xfrm>
              <a:off x="4002265" y="2622550"/>
              <a:ext cx="137936" cy="44451"/>
            </a:xfrm>
            <a:custGeom>
              <a:avLst/>
              <a:gdLst/>
              <a:ahLst/>
              <a:cxnLst/>
              <a:rect l="0" t="0" r="0" b="0"/>
              <a:pathLst>
                <a:path w="1379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28276" y="25968"/>
                  </a:lnTo>
                  <a:lnTo>
                    <a:pt x="65384" y="17729"/>
                  </a:lnTo>
                  <a:lnTo>
                    <a:pt x="108756" y="7448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65"/>
            <p:cNvSpPr/>
            <p:nvPr>
              <p:custDataLst>
                <p:tags r:id="rId37"/>
              </p:custDataLst>
            </p:nvPr>
          </p:nvSpPr>
          <p:spPr>
            <a:xfrm>
              <a:off x="4178300" y="2622811"/>
              <a:ext cx="114301" cy="139256"/>
            </a:xfrm>
            <a:custGeom>
              <a:avLst/>
              <a:gdLst/>
              <a:ahLst/>
              <a:cxnLst/>
              <a:rect l="0" t="0" r="0" b="0"/>
              <a:pathLst>
                <a:path w="114301" h="139256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60" y="0"/>
                  </a:lnTo>
                  <a:lnTo>
                    <a:pt x="21853" y="9929"/>
                  </a:lnTo>
                  <a:lnTo>
                    <a:pt x="39934" y="38023"/>
                  </a:lnTo>
                  <a:lnTo>
                    <a:pt x="55213" y="78693"/>
                  </a:lnTo>
                  <a:lnTo>
                    <a:pt x="59111" y="100446"/>
                  </a:lnTo>
                  <a:lnTo>
                    <a:pt x="57339" y="123887"/>
                  </a:lnTo>
                  <a:lnTo>
                    <a:pt x="54177" y="135114"/>
                  </a:lnTo>
                  <a:lnTo>
                    <a:pt x="52346" y="137967"/>
                  </a:lnTo>
                  <a:lnTo>
                    <a:pt x="50419" y="139163"/>
                  </a:lnTo>
                  <a:lnTo>
                    <a:pt x="48430" y="139255"/>
                  </a:lnTo>
                  <a:lnTo>
                    <a:pt x="38887" y="136014"/>
                  </a:lnTo>
                  <a:lnTo>
                    <a:pt x="36508" y="132922"/>
                  </a:lnTo>
                  <a:lnTo>
                    <a:pt x="33865" y="123842"/>
                  </a:lnTo>
                  <a:lnTo>
                    <a:pt x="35747" y="96718"/>
                  </a:lnTo>
                  <a:lnTo>
                    <a:pt x="47516" y="61870"/>
                  </a:lnTo>
                  <a:lnTo>
                    <a:pt x="62276" y="42875"/>
                  </a:lnTo>
                  <a:lnTo>
                    <a:pt x="79889" y="28788"/>
                  </a:lnTo>
                  <a:lnTo>
                    <a:pt x="11430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66"/>
            <p:cNvSpPr/>
            <p:nvPr>
              <p:custDataLst>
                <p:tags r:id="rId38"/>
              </p:custDataLst>
            </p:nvPr>
          </p:nvSpPr>
          <p:spPr>
            <a:xfrm>
              <a:off x="4332727" y="2628900"/>
              <a:ext cx="17024" cy="133351"/>
            </a:xfrm>
            <a:custGeom>
              <a:avLst/>
              <a:gdLst/>
              <a:ahLst/>
              <a:cxnLst/>
              <a:rect l="0" t="0" r="0" b="0"/>
              <a:pathLst>
                <a:path w="17024" h="133351">
                  <a:moveTo>
                    <a:pt x="17023" y="0"/>
                  </a:moveTo>
                  <a:lnTo>
                    <a:pt x="17023" y="0"/>
                  </a:lnTo>
                  <a:lnTo>
                    <a:pt x="4814" y="15580"/>
                  </a:lnTo>
                  <a:lnTo>
                    <a:pt x="0" y="35974"/>
                  </a:lnTo>
                  <a:lnTo>
                    <a:pt x="7101" y="76877"/>
                  </a:lnTo>
                  <a:lnTo>
                    <a:pt x="14724" y="123735"/>
                  </a:lnTo>
                  <a:lnTo>
                    <a:pt x="1702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67"/>
            <p:cNvSpPr/>
            <p:nvPr>
              <p:custDataLst>
                <p:tags r:id="rId39"/>
              </p:custDataLst>
            </p:nvPr>
          </p:nvSpPr>
          <p:spPr>
            <a:xfrm>
              <a:off x="4362450" y="2559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4364" y="152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68"/>
            <p:cNvSpPr/>
            <p:nvPr>
              <p:custDataLst>
                <p:tags r:id="rId40"/>
              </p:custDataLst>
            </p:nvPr>
          </p:nvSpPr>
          <p:spPr>
            <a:xfrm>
              <a:off x="4413250" y="2511530"/>
              <a:ext cx="109219" cy="252514"/>
            </a:xfrm>
            <a:custGeom>
              <a:avLst/>
              <a:gdLst/>
              <a:ahLst/>
              <a:cxnLst/>
              <a:rect l="0" t="0" r="0" b="0"/>
              <a:pathLst>
                <a:path w="109219" h="252514">
                  <a:moveTo>
                    <a:pt x="57150" y="9420"/>
                  </a:moveTo>
                  <a:lnTo>
                    <a:pt x="57150" y="9420"/>
                  </a:lnTo>
                  <a:lnTo>
                    <a:pt x="57150" y="0"/>
                  </a:lnTo>
                  <a:lnTo>
                    <a:pt x="50242" y="41129"/>
                  </a:lnTo>
                  <a:lnTo>
                    <a:pt x="46166" y="83021"/>
                  </a:lnTo>
                  <a:lnTo>
                    <a:pt x="43801" y="115509"/>
                  </a:lnTo>
                  <a:lnTo>
                    <a:pt x="38047" y="151115"/>
                  </a:lnTo>
                  <a:lnTo>
                    <a:pt x="26874" y="196748"/>
                  </a:lnTo>
                  <a:lnTo>
                    <a:pt x="14269" y="233746"/>
                  </a:lnTo>
                  <a:lnTo>
                    <a:pt x="14452" y="233760"/>
                  </a:lnTo>
                  <a:lnTo>
                    <a:pt x="18080" y="225626"/>
                  </a:lnTo>
                  <a:lnTo>
                    <a:pt x="29389" y="198308"/>
                  </a:lnTo>
                  <a:lnTo>
                    <a:pt x="51588" y="169106"/>
                  </a:lnTo>
                  <a:lnTo>
                    <a:pt x="66713" y="156139"/>
                  </a:lnTo>
                  <a:lnTo>
                    <a:pt x="77628" y="152239"/>
                  </a:lnTo>
                  <a:lnTo>
                    <a:pt x="83502" y="151200"/>
                  </a:lnTo>
                  <a:lnTo>
                    <a:pt x="88829" y="151917"/>
                  </a:lnTo>
                  <a:lnTo>
                    <a:pt x="98511" y="156478"/>
                  </a:lnTo>
                  <a:lnTo>
                    <a:pt x="105636" y="166972"/>
                  </a:lnTo>
                  <a:lnTo>
                    <a:pt x="108524" y="173721"/>
                  </a:lnTo>
                  <a:lnTo>
                    <a:pt x="109218" y="200075"/>
                  </a:lnTo>
                  <a:lnTo>
                    <a:pt x="104954" y="223484"/>
                  </a:lnTo>
                  <a:lnTo>
                    <a:pt x="100308" y="229741"/>
                  </a:lnTo>
                  <a:lnTo>
                    <a:pt x="85739" y="240455"/>
                  </a:lnTo>
                  <a:lnTo>
                    <a:pt x="61074" y="251050"/>
                  </a:lnTo>
                  <a:lnTo>
                    <a:pt x="44312" y="252513"/>
                  </a:lnTo>
                  <a:lnTo>
                    <a:pt x="28866" y="250106"/>
                  </a:lnTo>
                  <a:lnTo>
                    <a:pt x="17298" y="244332"/>
                  </a:lnTo>
                  <a:lnTo>
                    <a:pt x="9334" y="233299"/>
                  </a:lnTo>
                  <a:lnTo>
                    <a:pt x="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69"/>
            <p:cNvSpPr/>
            <p:nvPr>
              <p:custDataLst>
                <p:tags r:id="rId41"/>
              </p:custDataLst>
            </p:nvPr>
          </p:nvSpPr>
          <p:spPr>
            <a:xfrm>
              <a:off x="4547744" y="2506027"/>
              <a:ext cx="293809" cy="228764"/>
            </a:xfrm>
            <a:custGeom>
              <a:avLst/>
              <a:gdLst/>
              <a:ahLst/>
              <a:cxnLst/>
              <a:rect l="0" t="0" r="0" b="0"/>
              <a:pathLst>
                <a:path w="293809" h="228764">
                  <a:moveTo>
                    <a:pt x="11556" y="148273"/>
                  </a:moveTo>
                  <a:lnTo>
                    <a:pt x="11556" y="148273"/>
                  </a:lnTo>
                  <a:lnTo>
                    <a:pt x="2717" y="169321"/>
                  </a:lnTo>
                  <a:lnTo>
                    <a:pt x="0" y="190336"/>
                  </a:lnTo>
                  <a:lnTo>
                    <a:pt x="3127" y="204362"/>
                  </a:lnTo>
                  <a:lnTo>
                    <a:pt x="13262" y="223871"/>
                  </a:lnTo>
                  <a:lnTo>
                    <a:pt x="16221" y="226189"/>
                  </a:lnTo>
                  <a:lnTo>
                    <a:pt x="23272" y="228763"/>
                  </a:lnTo>
                  <a:lnTo>
                    <a:pt x="38546" y="226842"/>
                  </a:lnTo>
                  <a:lnTo>
                    <a:pt x="56477" y="215062"/>
                  </a:lnTo>
                  <a:lnTo>
                    <a:pt x="79029" y="187852"/>
                  </a:lnTo>
                  <a:lnTo>
                    <a:pt x="86032" y="176473"/>
                  </a:lnTo>
                  <a:lnTo>
                    <a:pt x="87312" y="177656"/>
                  </a:lnTo>
                  <a:lnTo>
                    <a:pt x="91779" y="188024"/>
                  </a:lnTo>
                  <a:lnTo>
                    <a:pt x="93072" y="193692"/>
                  </a:lnTo>
                  <a:lnTo>
                    <a:pt x="100542" y="204220"/>
                  </a:lnTo>
                  <a:lnTo>
                    <a:pt x="111692" y="212906"/>
                  </a:lnTo>
                  <a:lnTo>
                    <a:pt x="127303" y="216577"/>
                  </a:lnTo>
                  <a:lnTo>
                    <a:pt x="148706" y="210923"/>
                  </a:lnTo>
                  <a:lnTo>
                    <a:pt x="172921" y="196940"/>
                  </a:lnTo>
                  <a:lnTo>
                    <a:pt x="197970" y="172649"/>
                  </a:lnTo>
                  <a:lnTo>
                    <a:pt x="219895" y="136367"/>
                  </a:lnTo>
                  <a:lnTo>
                    <a:pt x="231386" y="101118"/>
                  </a:lnTo>
                  <a:lnTo>
                    <a:pt x="241197" y="63815"/>
                  </a:lnTo>
                  <a:lnTo>
                    <a:pt x="255230" y="16767"/>
                  </a:lnTo>
                  <a:lnTo>
                    <a:pt x="258421" y="0"/>
                  </a:lnTo>
                  <a:lnTo>
                    <a:pt x="257977" y="36"/>
                  </a:lnTo>
                  <a:lnTo>
                    <a:pt x="255602" y="3838"/>
                  </a:lnTo>
                  <a:lnTo>
                    <a:pt x="247623" y="39466"/>
                  </a:lnTo>
                  <a:lnTo>
                    <a:pt x="237822" y="84127"/>
                  </a:lnTo>
                  <a:lnTo>
                    <a:pt x="232533" y="119058"/>
                  </a:lnTo>
                  <a:lnTo>
                    <a:pt x="232331" y="164311"/>
                  </a:lnTo>
                  <a:lnTo>
                    <a:pt x="240111" y="194418"/>
                  </a:lnTo>
                  <a:lnTo>
                    <a:pt x="251353" y="213373"/>
                  </a:lnTo>
                  <a:lnTo>
                    <a:pt x="256087" y="216367"/>
                  </a:lnTo>
                  <a:lnTo>
                    <a:pt x="266992" y="217813"/>
                  </a:lnTo>
                  <a:lnTo>
                    <a:pt x="278894" y="214222"/>
                  </a:lnTo>
                  <a:lnTo>
                    <a:pt x="285031" y="211289"/>
                  </a:lnTo>
                  <a:lnTo>
                    <a:pt x="289123" y="207923"/>
                  </a:lnTo>
                  <a:lnTo>
                    <a:pt x="293669" y="200419"/>
                  </a:lnTo>
                  <a:lnTo>
                    <a:pt x="293808" y="188617"/>
                  </a:lnTo>
                  <a:lnTo>
                    <a:pt x="290956" y="167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70"/>
            <p:cNvSpPr/>
            <p:nvPr>
              <p:custDataLst>
                <p:tags r:id="rId42"/>
              </p:custDataLst>
            </p:nvPr>
          </p:nvSpPr>
          <p:spPr>
            <a:xfrm>
              <a:off x="4739792" y="2603500"/>
              <a:ext cx="143359" cy="25401"/>
            </a:xfrm>
            <a:custGeom>
              <a:avLst/>
              <a:gdLst/>
              <a:ahLst/>
              <a:cxnLst/>
              <a:rect l="0" t="0" r="0" b="0"/>
              <a:pathLst>
                <a:path w="1433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13150" y="16562"/>
                  </a:lnTo>
                  <a:lnTo>
                    <a:pt x="51237" y="9099"/>
                  </a:lnTo>
                  <a:lnTo>
                    <a:pt x="87840" y="6459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71"/>
            <p:cNvSpPr/>
            <p:nvPr>
              <p:custDataLst>
                <p:tags r:id="rId43"/>
              </p:custDataLst>
            </p:nvPr>
          </p:nvSpPr>
          <p:spPr>
            <a:xfrm>
              <a:off x="4914900" y="26289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4956" y="387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72"/>
            <p:cNvSpPr/>
            <p:nvPr>
              <p:custDataLst>
                <p:tags r:id="rId44"/>
              </p:custDataLst>
            </p:nvPr>
          </p:nvSpPr>
          <p:spPr>
            <a:xfrm>
              <a:off x="4946650" y="2546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4469" y="226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73"/>
            <p:cNvSpPr/>
            <p:nvPr>
              <p:custDataLst>
                <p:tags r:id="rId45"/>
              </p:custDataLst>
            </p:nvPr>
          </p:nvSpPr>
          <p:spPr>
            <a:xfrm>
              <a:off x="4969641" y="2590800"/>
              <a:ext cx="78610" cy="115632"/>
            </a:xfrm>
            <a:custGeom>
              <a:avLst/>
              <a:gdLst/>
              <a:ahLst/>
              <a:cxnLst/>
              <a:rect l="0" t="0" r="0" b="0"/>
              <a:pathLst>
                <a:path w="78610" h="115632">
                  <a:moveTo>
                    <a:pt x="78609" y="19050"/>
                  </a:moveTo>
                  <a:lnTo>
                    <a:pt x="78609" y="19050"/>
                  </a:lnTo>
                  <a:lnTo>
                    <a:pt x="59742" y="19755"/>
                  </a:lnTo>
                  <a:lnTo>
                    <a:pt x="49998" y="22421"/>
                  </a:lnTo>
                  <a:lnTo>
                    <a:pt x="29837" y="34630"/>
                  </a:lnTo>
                  <a:lnTo>
                    <a:pt x="9360" y="55024"/>
                  </a:lnTo>
                  <a:lnTo>
                    <a:pt x="1970" y="70787"/>
                  </a:lnTo>
                  <a:lnTo>
                    <a:pt x="0" y="78941"/>
                  </a:lnTo>
                  <a:lnTo>
                    <a:pt x="1573" y="93646"/>
                  </a:lnTo>
                  <a:lnTo>
                    <a:pt x="3969" y="100531"/>
                  </a:lnTo>
                  <a:lnTo>
                    <a:pt x="12275" y="110062"/>
                  </a:lnTo>
                  <a:lnTo>
                    <a:pt x="17453" y="113591"/>
                  </a:lnTo>
                  <a:lnTo>
                    <a:pt x="30732" y="115631"/>
                  </a:lnTo>
                  <a:lnTo>
                    <a:pt x="45336" y="113480"/>
                  </a:lnTo>
                  <a:lnTo>
                    <a:pt x="58882" y="107821"/>
                  </a:lnTo>
                  <a:lnTo>
                    <a:pt x="68195" y="98721"/>
                  </a:lnTo>
                  <a:lnTo>
                    <a:pt x="71666" y="93330"/>
                  </a:lnTo>
                  <a:lnTo>
                    <a:pt x="72569" y="86915"/>
                  </a:lnTo>
                  <a:lnTo>
                    <a:pt x="63880" y="54458"/>
                  </a:lnTo>
                  <a:lnTo>
                    <a:pt x="58657" y="35493"/>
                  </a:lnTo>
                  <a:lnTo>
                    <a:pt x="5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74"/>
            <p:cNvSpPr/>
            <p:nvPr>
              <p:custDataLst>
                <p:tags r:id="rId46"/>
              </p:custDataLst>
            </p:nvPr>
          </p:nvSpPr>
          <p:spPr>
            <a:xfrm>
              <a:off x="5092700" y="2596591"/>
              <a:ext cx="95251" cy="102160"/>
            </a:xfrm>
            <a:custGeom>
              <a:avLst/>
              <a:gdLst/>
              <a:ahLst/>
              <a:cxnLst/>
              <a:rect l="0" t="0" r="0" b="0"/>
              <a:pathLst>
                <a:path w="95251" h="102160">
                  <a:moveTo>
                    <a:pt x="0" y="6909"/>
                  </a:moveTo>
                  <a:lnTo>
                    <a:pt x="0" y="6909"/>
                  </a:lnTo>
                  <a:lnTo>
                    <a:pt x="23144" y="15747"/>
                  </a:lnTo>
                  <a:lnTo>
                    <a:pt x="26012" y="18446"/>
                  </a:lnTo>
                  <a:lnTo>
                    <a:pt x="29200" y="25207"/>
                  </a:lnTo>
                  <a:lnTo>
                    <a:pt x="30994" y="43689"/>
                  </a:lnTo>
                  <a:lnTo>
                    <a:pt x="27651" y="57122"/>
                  </a:lnTo>
                  <a:lnTo>
                    <a:pt x="10715" y="95383"/>
                  </a:lnTo>
                  <a:lnTo>
                    <a:pt x="9261" y="96936"/>
                  </a:lnTo>
                  <a:lnTo>
                    <a:pt x="8290" y="97266"/>
                  </a:lnTo>
                  <a:lnTo>
                    <a:pt x="7644" y="96780"/>
                  </a:lnTo>
                  <a:lnTo>
                    <a:pt x="8806" y="92478"/>
                  </a:lnTo>
                  <a:lnTo>
                    <a:pt x="28053" y="48304"/>
                  </a:lnTo>
                  <a:lnTo>
                    <a:pt x="51523" y="3006"/>
                  </a:lnTo>
                  <a:lnTo>
                    <a:pt x="54104" y="779"/>
                  </a:lnTo>
                  <a:lnTo>
                    <a:pt x="56531" y="0"/>
                  </a:lnTo>
                  <a:lnTo>
                    <a:pt x="58854" y="187"/>
                  </a:lnTo>
                  <a:lnTo>
                    <a:pt x="72236" y="7190"/>
                  </a:lnTo>
                  <a:lnTo>
                    <a:pt x="86236" y="28316"/>
                  </a:lnTo>
                  <a:lnTo>
                    <a:pt x="92579" y="53547"/>
                  </a:lnTo>
                  <a:lnTo>
                    <a:pt x="95250" y="10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74"/>
          <p:cNvGrpSpPr/>
          <p:nvPr/>
        </p:nvGrpSpPr>
        <p:grpSpPr>
          <a:xfrm>
            <a:off x="5626779" y="2571750"/>
            <a:ext cx="240622" cy="141609"/>
            <a:chOff x="5626779" y="2571750"/>
            <a:chExt cx="240622" cy="141609"/>
          </a:xfrm>
        </p:grpSpPr>
        <p:sp>
          <p:nvSpPr>
            <p:cNvPr id="113" name="SMARTInkShape-2575"/>
            <p:cNvSpPr/>
            <p:nvPr>
              <p:custDataLst>
                <p:tags r:id="rId29"/>
              </p:custDataLst>
            </p:nvPr>
          </p:nvSpPr>
          <p:spPr>
            <a:xfrm>
              <a:off x="5626779" y="2603500"/>
              <a:ext cx="101733" cy="109859"/>
            </a:xfrm>
            <a:custGeom>
              <a:avLst/>
              <a:gdLst/>
              <a:ahLst/>
              <a:cxnLst/>
              <a:rect l="0" t="0" r="0" b="0"/>
              <a:pathLst>
                <a:path w="101733" h="109859">
                  <a:moveTo>
                    <a:pt x="94571" y="0"/>
                  </a:moveTo>
                  <a:lnTo>
                    <a:pt x="94571" y="0"/>
                  </a:lnTo>
                  <a:lnTo>
                    <a:pt x="66782" y="3371"/>
                  </a:lnTo>
                  <a:lnTo>
                    <a:pt x="38202" y="18951"/>
                  </a:lnTo>
                  <a:lnTo>
                    <a:pt x="14134" y="44812"/>
                  </a:lnTo>
                  <a:lnTo>
                    <a:pt x="339" y="74818"/>
                  </a:lnTo>
                  <a:lnTo>
                    <a:pt x="0" y="83745"/>
                  </a:lnTo>
                  <a:lnTo>
                    <a:pt x="5267" y="99309"/>
                  </a:lnTo>
                  <a:lnTo>
                    <a:pt x="11046" y="104306"/>
                  </a:lnTo>
                  <a:lnTo>
                    <a:pt x="26875" y="109858"/>
                  </a:lnTo>
                  <a:lnTo>
                    <a:pt x="58991" y="106242"/>
                  </a:lnTo>
                  <a:lnTo>
                    <a:pt x="88576" y="89491"/>
                  </a:lnTo>
                  <a:lnTo>
                    <a:pt x="98962" y="74581"/>
                  </a:lnTo>
                  <a:lnTo>
                    <a:pt x="101732" y="66654"/>
                  </a:lnTo>
                  <a:lnTo>
                    <a:pt x="101461" y="59253"/>
                  </a:lnTo>
                  <a:lnTo>
                    <a:pt x="95516" y="45384"/>
                  </a:lnTo>
                  <a:lnTo>
                    <a:pt x="80270" y="29048"/>
                  </a:lnTo>
                  <a:lnTo>
                    <a:pt x="68459" y="23493"/>
                  </a:lnTo>
                  <a:lnTo>
                    <a:pt x="501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76"/>
            <p:cNvSpPr/>
            <p:nvPr>
              <p:custDataLst>
                <p:tags r:id="rId30"/>
              </p:custDataLst>
            </p:nvPr>
          </p:nvSpPr>
          <p:spPr>
            <a:xfrm>
              <a:off x="5784850" y="2571750"/>
              <a:ext cx="82551" cy="123949"/>
            </a:xfrm>
            <a:custGeom>
              <a:avLst/>
              <a:gdLst/>
              <a:ahLst/>
              <a:cxnLst/>
              <a:rect l="0" t="0" r="0" b="0"/>
              <a:pathLst>
                <a:path w="82551" h="123949">
                  <a:moveTo>
                    <a:pt x="0" y="19050"/>
                  </a:moveTo>
                  <a:lnTo>
                    <a:pt x="0" y="19050"/>
                  </a:lnTo>
                  <a:lnTo>
                    <a:pt x="10935" y="13583"/>
                  </a:lnTo>
                  <a:lnTo>
                    <a:pt x="12229" y="13994"/>
                  </a:lnTo>
                  <a:lnTo>
                    <a:pt x="15548" y="16332"/>
                  </a:lnTo>
                  <a:lnTo>
                    <a:pt x="24754" y="28358"/>
                  </a:lnTo>
                  <a:lnTo>
                    <a:pt x="37736" y="66328"/>
                  </a:lnTo>
                  <a:lnTo>
                    <a:pt x="43124" y="99650"/>
                  </a:lnTo>
                  <a:lnTo>
                    <a:pt x="40098" y="111552"/>
                  </a:lnTo>
                  <a:lnTo>
                    <a:pt x="34754" y="120134"/>
                  </a:lnTo>
                  <a:lnTo>
                    <a:pt x="30028" y="123948"/>
                  </a:lnTo>
                  <a:lnTo>
                    <a:pt x="27074" y="123554"/>
                  </a:lnTo>
                  <a:lnTo>
                    <a:pt x="20028" y="119354"/>
                  </a:lnTo>
                  <a:lnTo>
                    <a:pt x="14075" y="110902"/>
                  </a:lnTo>
                  <a:lnTo>
                    <a:pt x="11500" y="105684"/>
                  </a:lnTo>
                  <a:lnTo>
                    <a:pt x="12402" y="88599"/>
                  </a:lnTo>
                  <a:lnTo>
                    <a:pt x="19622" y="66894"/>
                  </a:lnTo>
                  <a:lnTo>
                    <a:pt x="43522" y="3299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75"/>
          <p:cNvGrpSpPr/>
          <p:nvPr/>
        </p:nvGrpSpPr>
        <p:grpSpPr>
          <a:xfrm>
            <a:off x="6217901" y="2413000"/>
            <a:ext cx="532150" cy="285751"/>
            <a:chOff x="6217901" y="2413000"/>
            <a:chExt cx="532150" cy="285751"/>
          </a:xfrm>
        </p:grpSpPr>
        <p:sp>
          <p:nvSpPr>
            <p:cNvPr id="116" name="SMARTInkShape-2577"/>
            <p:cNvSpPr/>
            <p:nvPr>
              <p:custDataLst>
                <p:tags r:id="rId25"/>
              </p:custDataLst>
            </p:nvPr>
          </p:nvSpPr>
          <p:spPr>
            <a:xfrm>
              <a:off x="6217901" y="2590048"/>
              <a:ext cx="142683" cy="108703"/>
            </a:xfrm>
            <a:custGeom>
              <a:avLst/>
              <a:gdLst/>
              <a:ahLst/>
              <a:cxnLst/>
              <a:rect l="0" t="0" r="0" b="0"/>
              <a:pathLst>
                <a:path w="142683" h="108703">
                  <a:moveTo>
                    <a:pt x="30499" y="752"/>
                  </a:moveTo>
                  <a:lnTo>
                    <a:pt x="30499" y="752"/>
                  </a:lnTo>
                  <a:lnTo>
                    <a:pt x="25429" y="47043"/>
                  </a:lnTo>
                  <a:lnTo>
                    <a:pt x="13492" y="92839"/>
                  </a:lnTo>
                  <a:lnTo>
                    <a:pt x="9299" y="98124"/>
                  </a:lnTo>
                  <a:lnTo>
                    <a:pt x="7193" y="98828"/>
                  </a:lnTo>
                  <a:lnTo>
                    <a:pt x="5085" y="98591"/>
                  </a:lnTo>
                  <a:lnTo>
                    <a:pt x="2973" y="97728"/>
                  </a:lnTo>
                  <a:lnTo>
                    <a:pt x="1565" y="95742"/>
                  </a:lnTo>
                  <a:lnTo>
                    <a:pt x="0" y="89772"/>
                  </a:lnTo>
                  <a:lnTo>
                    <a:pt x="3068" y="80533"/>
                  </a:lnTo>
                  <a:lnTo>
                    <a:pt x="27670" y="37390"/>
                  </a:lnTo>
                  <a:lnTo>
                    <a:pt x="57413" y="12157"/>
                  </a:lnTo>
                  <a:lnTo>
                    <a:pt x="75857" y="2763"/>
                  </a:lnTo>
                  <a:lnTo>
                    <a:pt x="93461" y="0"/>
                  </a:lnTo>
                  <a:lnTo>
                    <a:pt x="109988" y="1829"/>
                  </a:lnTo>
                  <a:lnTo>
                    <a:pt x="124389" y="7345"/>
                  </a:lnTo>
                  <a:lnTo>
                    <a:pt x="129781" y="12908"/>
                  </a:lnTo>
                  <a:lnTo>
                    <a:pt x="137654" y="28498"/>
                  </a:lnTo>
                  <a:lnTo>
                    <a:pt x="142682" y="57107"/>
                  </a:lnTo>
                  <a:lnTo>
                    <a:pt x="140095" y="73777"/>
                  </a:lnTo>
                  <a:lnTo>
                    <a:pt x="133678" y="98354"/>
                  </a:lnTo>
                  <a:lnTo>
                    <a:pt x="133857" y="101803"/>
                  </a:lnTo>
                  <a:lnTo>
                    <a:pt x="134682" y="104103"/>
                  </a:lnTo>
                  <a:lnTo>
                    <a:pt x="138449" y="108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78"/>
            <p:cNvSpPr/>
            <p:nvPr>
              <p:custDataLst>
                <p:tags r:id="rId26"/>
              </p:custDataLst>
            </p:nvPr>
          </p:nvSpPr>
          <p:spPr>
            <a:xfrm>
              <a:off x="6408556" y="2578100"/>
              <a:ext cx="85730" cy="98623"/>
            </a:xfrm>
            <a:custGeom>
              <a:avLst/>
              <a:gdLst/>
              <a:ahLst/>
              <a:cxnLst/>
              <a:rect l="0" t="0" r="0" b="0"/>
              <a:pathLst>
                <a:path w="85730" h="98623">
                  <a:moveTo>
                    <a:pt x="74794" y="19050"/>
                  </a:moveTo>
                  <a:lnTo>
                    <a:pt x="74794" y="19050"/>
                  </a:lnTo>
                  <a:lnTo>
                    <a:pt x="83523" y="9616"/>
                  </a:lnTo>
                  <a:lnTo>
                    <a:pt x="85729" y="4744"/>
                  </a:lnTo>
                  <a:lnTo>
                    <a:pt x="84906" y="3163"/>
                  </a:lnTo>
                  <a:lnTo>
                    <a:pt x="82947" y="2109"/>
                  </a:lnTo>
                  <a:lnTo>
                    <a:pt x="80228" y="1406"/>
                  </a:lnTo>
                  <a:lnTo>
                    <a:pt x="59550" y="10529"/>
                  </a:lnTo>
                  <a:lnTo>
                    <a:pt x="22368" y="37645"/>
                  </a:lnTo>
                  <a:lnTo>
                    <a:pt x="7043" y="53655"/>
                  </a:lnTo>
                  <a:lnTo>
                    <a:pt x="2815" y="61876"/>
                  </a:lnTo>
                  <a:lnTo>
                    <a:pt x="0" y="78536"/>
                  </a:lnTo>
                  <a:lnTo>
                    <a:pt x="943" y="84813"/>
                  </a:lnTo>
                  <a:lnTo>
                    <a:pt x="5753" y="93669"/>
                  </a:lnTo>
                  <a:lnTo>
                    <a:pt x="18239" y="98075"/>
                  </a:lnTo>
                  <a:lnTo>
                    <a:pt x="34842" y="98622"/>
                  </a:lnTo>
                  <a:lnTo>
                    <a:pt x="59350" y="90997"/>
                  </a:lnTo>
                  <a:lnTo>
                    <a:pt x="73574" y="83717"/>
                  </a:lnTo>
                  <a:lnTo>
                    <a:pt x="77509" y="79095"/>
                  </a:lnTo>
                  <a:lnTo>
                    <a:pt x="79426" y="73896"/>
                  </a:lnTo>
                  <a:lnTo>
                    <a:pt x="79999" y="68314"/>
                  </a:lnTo>
                  <a:lnTo>
                    <a:pt x="76872" y="58349"/>
                  </a:lnTo>
                  <a:lnTo>
                    <a:pt x="54632" y="15377"/>
                  </a:lnTo>
                  <a:lnTo>
                    <a:pt x="49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79"/>
            <p:cNvSpPr/>
            <p:nvPr>
              <p:custDataLst>
                <p:tags r:id="rId27"/>
              </p:custDataLst>
            </p:nvPr>
          </p:nvSpPr>
          <p:spPr>
            <a:xfrm>
              <a:off x="6524423" y="2413000"/>
              <a:ext cx="149428" cy="273563"/>
            </a:xfrm>
            <a:custGeom>
              <a:avLst/>
              <a:gdLst/>
              <a:ahLst/>
              <a:cxnLst/>
              <a:rect l="0" t="0" r="0" b="0"/>
              <a:pathLst>
                <a:path w="149428" h="273563">
                  <a:moveTo>
                    <a:pt x="149427" y="0"/>
                  </a:moveTo>
                  <a:lnTo>
                    <a:pt x="149427" y="0"/>
                  </a:lnTo>
                  <a:lnTo>
                    <a:pt x="113452" y="39345"/>
                  </a:lnTo>
                  <a:lnTo>
                    <a:pt x="96278" y="78842"/>
                  </a:lnTo>
                  <a:lnTo>
                    <a:pt x="82251" y="126293"/>
                  </a:lnTo>
                  <a:lnTo>
                    <a:pt x="71593" y="159377"/>
                  </a:lnTo>
                  <a:lnTo>
                    <a:pt x="61212" y="192189"/>
                  </a:lnTo>
                  <a:lnTo>
                    <a:pt x="52106" y="235607"/>
                  </a:lnTo>
                  <a:lnTo>
                    <a:pt x="49800" y="261721"/>
                  </a:lnTo>
                  <a:lnTo>
                    <a:pt x="51761" y="271072"/>
                  </a:lnTo>
                  <a:lnTo>
                    <a:pt x="55389" y="273142"/>
                  </a:lnTo>
                  <a:lnTo>
                    <a:pt x="66944" y="273562"/>
                  </a:lnTo>
                  <a:lnTo>
                    <a:pt x="77725" y="269514"/>
                  </a:lnTo>
                  <a:lnTo>
                    <a:pt x="87926" y="261601"/>
                  </a:lnTo>
                  <a:lnTo>
                    <a:pt x="99515" y="248676"/>
                  </a:lnTo>
                  <a:lnTo>
                    <a:pt x="102042" y="239162"/>
                  </a:lnTo>
                  <a:lnTo>
                    <a:pt x="101085" y="215420"/>
                  </a:lnTo>
                  <a:lnTo>
                    <a:pt x="89242" y="181029"/>
                  </a:lnTo>
                  <a:lnTo>
                    <a:pt x="76346" y="164889"/>
                  </a:lnTo>
                  <a:lnTo>
                    <a:pt x="61208" y="153717"/>
                  </a:lnTo>
                  <a:lnTo>
                    <a:pt x="37524" y="144167"/>
                  </a:lnTo>
                  <a:lnTo>
                    <a:pt x="0" y="139874"/>
                  </a:lnTo>
                  <a:lnTo>
                    <a:pt x="43596" y="134681"/>
                  </a:lnTo>
                  <a:lnTo>
                    <a:pt x="90971" y="133613"/>
                  </a:lnTo>
                  <a:lnTo>
                    <a:pt x="11767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80"/>
            <p:cNvSpPr/>
            <p:nvPr>
              <p:custDataLst>
                <p:tags r:id="rId28"/>
              </p:custDataLst>
            </p:nvPr>
          </p:nvSpPr>
          <p:spPr>
            <a:xfrm>
              <a:off x="6743700" y="2609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76"/>
          <p:cNvGrpSpPr/>
          <p:nvPr/>
        </p:nvGrpSpPr>
        <p:grpSpPr>
          <a:xfrm>
            <a:off x="1816100" y="3297415"/>
            <a:ext cx="1571626" cy="506236"/>
            <a:chOff x="1816100" y="3297415"/>
            <a:chExt cx="1571626" cy="506236"/>
          </a:xfrm>
        </p:grpSpPr>
        <p:sp>
          <p:nvSpPr>
            <p:cNvPr id="121" name="SMARTInkShape-2581"/>
            <p:cNvSpPr/>
            <p:nvPr>
              <p:custDataLst>
                <p:tags r:id="rId8"/>
              </p:custDataLst>
            </p:nvPr>
          </p:nvSpPr>
          <p:spPr>
            <a:xfrm>
              <a:off x="1828800" y="3316453"/>
              <a:ext cx="138393" cy="461536"/>
            </a:xfrm>
            <a:custGeom>
              <a:avLst/>
              <a:gdLst/>
              <a:ahLst/>
              <a:cxnLst/>
              <a:rect l="0" t="0" r="0" b="0"/>
              <a:pathLst>
                <a:path w="138393" h="461536">
                  <a:moveTo>
                    <a:pt x="0" y="455447"/>
                  </a:moveTo>
                  <a:lnTo>
                    <a:pt x="0" y="455447"/>
                  </a:lnTo>
                  <a:lnTo>
                    <a:pt x="0" y="461535"/>
                  </a:lnTo>
                  <a:lnTo>
                    <a:pt x="1411" y="445126"/>
                  </a:lnTo>
                  <a:lnTo>
                    <a:pt x="13815" y="398087"/>
                  </a:lnTo>
                  <a:lnTo>
                    <a:pt x="22368" y="353048"/>
                  </a:lnTo>
                  <a:lnTo>
                    <a:pt x="27612" y="322270"/>
                  </a:lnTo>
                  <a:lnTo>
                    <a:pt x="33225" y="288346"/>
                  </a:lnTo>
                  <a:lnTo>
                    <a:pt x="39788" y="253735"/>
                  </a:lnTo>
                  <a:lnTo>
                    <a:pt x="46987" y="218667"/>
                  </a:lnTo>
                  <a:lnTo>
                    <a:pt x="54608" y="183293"/>
                  </a:lnTo>
                  <a:lnTo>
                    <a:pt x="61805" y="151950"/>
                  </a:lnTo>
                  <a:lnTo>
                    <a:pt x="68720" y="123294"/>
                  </a:lnTo>
                  <a:lnTo>
                    <a:pt x="75447" y="96428"/>
                  </a:lnTo>
                  <a:lnTo>
                    <a:pt x="88565" y="55288"/>
                  </a:lnTo>
                  <a:lnTo>
                    <a:pt x="110863" y="7868"/>
                  </a:lnTo>
                  <a:lnTo>
                    <a:pt x="115536" y="3250"/>
                  </a:lnTo>
                  <a:lnTo>
                    <a:pt x="120063" y="877"/>
                  </a:lnTo>
                  <a:lnTo>
                    <a:pt x="124492" y="0"/>
                  </a:lnTo>
                  <a:lnTo>
                    <a:pt x="127445" y="4355"/>
                  </a:lnTo>
                  <a:lnTo>
                    <a:pt x="131600" y="39019"/>
                  </a:lnTo>
                  <a:lnTo>
                    <a:pt x="132572" y="83866"/>
                  </a:lnTo>
                  <a:lnTo>
                    <a:pt x="132831" y="111770"/>
                  </a:lnTo>
                  <a:lnTo>
                    <a:pt x="133004" y="142368"/>
                  </a:lnTo>
                  <a:lnTo>
                    <a:pt x="133119" y="174761"/>
                  </a:lnTo>
                  <a:lnTo>
                    <a:pt x="133902" y="206234"/>
                  </a:lnTo>
                  <a:lnTo>
                    <a:pt x="135129" y="237094"/>
                  </a:lnTo>
                  <a:lnTo>
                    <a:pt x="136653" y="267545"/>
                  </a:lnTo>
                  <a:lnTo>
                    <a:pt x="137668" y="294901"/>
                  </a:lnTo>
                  <a:lnTo>
                    <a:pt x="138346" y="320194"/>
                  </a:lnTo>
                  <a:lnTo>
                    <a:pt x="138392" y="362174"/>
                  </a:lnTo>
                  <a:lnTo>
                    <a:pt x="133885" y="408679"/>
                  </a:lnTo>
                  <a:lnTo>
                    <a:pt x="133350" y="398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82"/>
            <p:cNvSpPr/>
            <p:nvPr>
              <p:custDataLst>
                <p:tags r:id="rId9"/>
              </p:custDataLst>
            </p:nvPr>
          </p:nvSpPr>
          <p:spPr>
            <a:xfrm>
              <a:off x="1816100" y="35687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1954" y="21611"/>
                  </a:lnTo>
                  <a:lnTo>
                    <a:pt x="84946" y="107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83"/>
            <p:cNvSpPr/>
            <p:nvPr>
              <p:custDataLst>
                <p:tags r:id="rId10"/>
              </p:custDataLst>
            </p:nvPr>
          </p:nvSpPr>
          <p:spPr>
            <a:xfrm>
              <a:off x="2025650" y="3520082"/>
              <a:ext cx="83630" cy="152245"/>
            </a:xfrm>
            <a:custGeom>
              <a:avLst/>
              <a:gdLst/>
              <a:ahLst/>
              <a:cxnLst/>
              <a:rect l="0" t="0" r="0" b="0"/>
              <a:pathLst>
                <a:path w="83630" h="152245">
                  <a:moveTo>
                    <a:pt x="57150" y="29568"/>
                  </a:moveTo>
                  <a:lnTo>
                    <a:pt x="57150" y="29568"/>
                  </a:lnTo>
                  <a:lnTo>
                    <a:pt x="57150" y="15263"/>
                  </a:lnTo>
                  <a:lnTo>
                    <a:pt x="53779" y="5182"/>
                  </a:lnTo>
                  <a:lnTo>
                    <a:pt x="51375" y="2727"/>
                  </a:lnTo>
                  <a:lnTo>
                    <a:pt x="44940" y="0"/>
                  </a:lnTo>
                  <a:lnTo>
                    <a:pt x="37377" y="669"/>
                  </a:lnTo>
                  <a:lnTo>
                    <a:pt x="33385" y="1836"/>
                  </a:lnTo>
                  <a:lnTo>
                    <a:pt x="30018" y="4730"/>
                  </a:lnTo>
                  <a:lnTo>
                    <a:pt x="24395" y="13590"/>
                  </a:lnTo>
                  <a:lnTo>
                    <a:pt x="20634" y="33849"/>
                  </a:lnTo>
                  <a:lnTo>
                    <a:pt x="22890" y="54354"/>
                  </a:lnTo>
                  <a:lnTo>
                    <a:pt x="28047" y="65514"/>
                  </a:lnTo>
                  <a:lnTo>
                    <a:pt x="36454" y="75883"/>
                  </a:lnTo>
                  <a:lnTo>
                    <a:pt x="82053" y="116052"/>
                  </a:lnTo>
                  <a:lnTo>
                    <a:pt x="83629" y="120385"/>
                  </a:lnTo>
                  <a:lnTo>
                    <a:pt x="83500" y="128963"/>
                  </a:lnTo>
                  <a:lnTo>
                    <a:pt x="77328" y="137478"/>
                  </a:lnTo>
                  <a:lnTo>
                    <a:pt x="66823" y="145262"/>
                  </a:lnTo>
                  <a:lnTo>
                    <a:pt x="52748" y="151072"/>
                  </a:lnTo>
                  <a:lnTo>
                    <a:pt x="37084" y="152244"/>
                  </a:lnTo>
                  <a:lnTo>
                    <a:pt x="0" y="14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84"/>
            <p:cNvSpPr/>
            <p:nvPr>
              <p:custDataLst>
                <p:tags r:id="rId11"/>
              </p:custDataLst>
            </p:nvPr>
          </p:nvSpPr>
          <p:spPr>
            <a:xfrm>
              <a:off x="2120900" y="3496623"/>
              <a:ext cx="107951" cy="159527"/>
            </a:xfrm>
            <a:custGeom>
              <a:avLst/>
              <a:gdLst/>
              <a:ahLst/>
              <a:cxnLst/>
              <a:rect l="0" t="0" r="0" b="0"/>
              <a:pathLst>
                <a:path w="107951" h="159527">
                  <a:moveTo>
                    <a:pt x="107950" y="14927"/>
                  </a:moveTo>
                  <a:lnTo>
                    <a:pt x="107950" y="14927"/>
                  </a:lnTo>
                  <a:lnTo>
                    <a:pt x="69258" y="0"/>
                  </a:lnTo>
                  <a:lnTo>
                    <a:pt x="55005" y="1472"/>
                  </a:lnTo>
                  <a:lnTo>
                    <a:pt x="40674" y="6831"/>
                  </a:lnTo>
                  <a:lnTo>
                    <a:pt x="29601" y="13915"/>
                  </a:lnTo>
                  <a:lnTo>
                    <a:pt x="21858" y="23649"/>
                  </a:lnTo>
                  <a:lnTo>
                    <a:pt x="18805" y="29209"/>
                  </a:lnTo>
                  <a:lnTo>
                    <a:pt x="17295" y="42911"/>
                  </a:lnTo>
                  <a:lnTo>
                    <a:pt x="20412" y="62730"/>
                  </a:lnTo>
                  <a:lnTo>
                    <a:pt x="22074" y="67962"/>
                  </a:lnTo>
                  <a:lnTo>
                    <a:pt x="64179" y="114733"/>
                  </a:lnTo>
                  <a:lnTo>
                    <a:pt x="66069" y="119564"/>
                  </a:lnTo>
                  <a:lnTo>
                    <a:pt x="66288" y="130577"/>
                  </a:lnTo>
                  <a:lnTo>
                    <a:pt x="65359" y="136477"/>
                  </a:lnTo>
                  <a:lnTo>
                    <a:pt x="62623" y="141115"/>
                  </a:lnTo>
                  <a:lnTo>
                    <a:pt x="53938" y="148151"/>
                  </a:lnTo>
                  <a:lnTo>
                    <a:pt x="37148" y="156079"/>
                  </a:lnTo>
                  <a:lnTo>
                    <a:pt x="18768" y="159526"/>
                  </a:lnTo>
                  <a:lnTo>
                    <a:pt x="9987" y="158450"/>
                  </a:lnTo>
                  <a:lnTo>
                    <a:pt x="0" y="15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85"/>
            <p:cNvSpPr/>
            <p:nvPr>
              <p:custDataLst>
                <p:tags r:id="rId12"/>
              </p:custDataLst>
            </p:nvPr>
          </p:nvSpPr>
          <p:spPr>
            <a:xfrm>
              <a:off x="2242895" y="3525656"/>
              <a:ext cx="93906" cy="134372"/>
            </a:xfrm>
            <a:custGeom>
              <a:avLst/>
              <a:gdLst/>
              <a:ahLst/>
              <a:cxnLst/>
              <a:rect l="0" t="0" r="0" b="0"/>
              <a:pathLst>
                <a:path w="93906" h="134372">
                  <a:moveTo>
                    <a:pt x="36755" y="17644"/>
                  </a:moveTo>
                  <a:lnTo>
                    <a:pt x="36755" y="17644"/>
                  </a:lnTo>
                  <a:lnTo>
                    <a:pt x="22940" y="5711"/>
                  </a:lnTo>
                  <a:lnTo>
                    <a:pt x="12906" y="702"/>
                  </a:lnTo>
                  <a:lnTo>
                    <a:pt x="10272" y="0"/>
                  </a:lnTo>
                  <a:lnTo>
                    <a:pt x="7811" y="237"/>
                  </a:lnTo>
                  <a:lnTo>
                    <a:pt x="3195" y="2381"/>
                  </a:lnTo>
                  <a:lnTo>
                    <a:pt x="0" y="24411"/>
                  </a:lnTo>
                  <a:lnTo>
                    <a:pt x="3990" y="69780"/>
                  </a:lnTo>
                  <a:lnTo>
                    <a:pt x="11573" y="113863"/>
                  </a:lnTo>
                  <a:lnTo>
                    <a:pt x="15685" y="127436"/>
                  </a:lnTo>
                  <a:lnTo>
                    <a:pt x="19865" y="133468"/>
                  </a:lnTo>
                  <a:lnTo>
                    <a:pt x="22673" y="134371"/>
                  </a:lnTo>
                  <a:lnTo>
                    <a:pt x="29555" y="133493"/>
                  </a:lnTo>
                  <a:lnTo>
                    <a:pt x="32661" y="130154"/>
                  </a:lnTo>
                  <a:lnTo>
                    <a:pt x="40402" y="110560"/>
                  </a:lnTo>
                  <a:lnTo>
                    <a:pt x="49339" y="64847"/>
                  </a:lnTo>
                  <a:lnTo>
                    <a:pt x="57899" y="28693"/>
                  </a:lnTo>
                  <a:lnTo>
                    <a:pt x="60023" y="26421"/>
                  </a:lnTo>
                  <a:lnTo>
                    <a:pt x="62145" y="26318"/>
                  </a:lnTo>
                  <a:lnTo>
                    <a:pt x="64265" y="27660"/>
                  </a:lnTo>
                  <a:lnTo>
                    <a:pt x="80342" y="74300"/>
                  </a:lnTo>
                  <a:lnTo>
                    <a:pt x="93905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86"/>
            <p:cNvSpPr/>
            <p:nvPr>
              <p:custDataLst>
                <p:tags r:id="rId13"/>
              </p:custDataLst>
            </p:nvPr>
          </p:nvSpPr>
          <p:spPr>
            <a:xfrm>
              <a:off x="2394912" y="3518765"/>
              <a:ext cx="119689" cy="104719"/>
            </a:xfrm>
            <a:custGeom>
              <a:avLst/>
              <a:gdLst/>
              <a:ahLst/>
              <a:cxnLst/>
              <a:rect l="0" t="0" r="0" b="0"/>
              <a:pathLst>
                <a:path w="119689" h="104719">
                  <a:moveTo>
                    <a:pt x="18088" y="5485"/>
                  </a:moveTo>
                  <a:lnTo>
                    <a:pt x="18088" y="5485"/>
                  </a:lnTo>
                  <a:lnTo>
                    <a:pt x="14717" y="12227"/>
                  </a:lnTo>
                  <a:lnTo>
                    <a:pt x="11999" y="58482"/>
                  </a:lnTo>
                  <a:lnTo>
                    <a:pt x="6294" y="99096"/>
                  </a:lnTo>
                  <a:lnTo>
                    <a:pt x="5286" y="101759"/>
                  </a:lnTo>
                  <a:lnTo>
                    <a:pt x="3909" y="103534"/>
                  </a:lnTo>
                  <a:lnTo>
                    <a:pt x="2285" y="104718"/>
                  </a:lnTo>
                  <a:lnTo>
                    <a:pt x="1203" y="103390"/>
                  </a:lnTo>
                  <a:lnTo>
                    <a:pt x="0" y="96270"/>
                  </a:lnTo>
                  <a:lnTo>
                    <a:pt x="7954" y="52700"/>
                  </a:lnTo>
                  <a:lnTo>
                    <a:pt x="22828" y="14890"/>
                  </a:lnTo>
                  <a:lnTo>
                    <a:pt x="31013" y="4256"/>
                  </a:lnTo>
                  <a:lnTo>
                    <a:pt x="35171" y="432"/>
                  </a:lnTo>
                  <a:lnTo>
                    <a:pt x="40060" y="0"/>
                  </a:lnTo>
                  <a:lnTo>
                    <a:pt x="51137" y="5164"/>
                  </a:lnTo>
                  <a:lnTo>
                    <a:pt x="59352" y="16396"/>
                  </a:lnTo>
                  <a:lnTo>
                    <a:pt x="71996" y="49699"/>
                  </a:lnTo>
                  <a:lnTo>
                    <a:pt x="75112" y="74211"/>
                  </a:lnTo>
                  <a:lnTo>
                    <a:pt x="75941" y="30775"/>
                  </a:lnTo>
                  <a:lnTo>
                    <a:pt x="77118" y="28695"/>
                  </a:lnTo>
                  <a:lnTo>
                    <a:pt x="78608" y="27308"/>
                  </a:lnTo>
                  <a:lnTo>
                    <a:pt x="80307" y="28501"/>
                  </a:lnTo>
                  <a:lnTo>
                    <a:pt x="84076" y="35470"/>
                  </a:lnTo>
                  <a:lnTo>
                    <a:pt x="92076" y="80659"/>
                  </a:lnTo>
                  <a:lnTo>
                    <a:pt x="94338" y="94865"/>
                  </a:lnTo>
                  <a:lnTo>
                    <a:pt x="97368" y="101183"/>
                  </a:lnTo>
                  <a:lnTo>
                    <a:pt x="100575" y="101740"/>
                  </a:lnTo>
                  <a:lnTo>
                    <a:pt x="119688" y="94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87"/>
            <p:cNvSpPr/>
            <p:nvPr>
              <p:custDataLst>
                <p:tags r:id="rId14"/>
              </p:custDataLst>
            </p:nvPr>
          </p:nvSpPr>
          <p:spPr>
            <a:xfrm>
              <a:off x="2559933" y="3476650"/>
              <a:ext cx="108788" cy="303755"/>
            </a:xfrm>
            <a:custGeom>
              <a:avLst/>
              <a:gdLst/>
              <a:ahLst/>
              <a:cxnLst/>
              <a:rect l="0" t="0" r="0" b="0"/>
              <a:pathLst>
                <a:path w="108788" h="303755">
                  <a:moveTo>
                    <a:pt x="5467" y="53950"/>
                  </a:moveTo>
                  <a:lnTo>
                    <a:pt x="5467" y="53950"/>
                  </a:lnTo>
                  <a:lnTo>
                    <a:pt x="3586" y="66502"/>
                  </a:lnTo>
                  <a:lnTo>
                    <a:pt x="0" y="95392"/>
                  </a:lnTo>
                  <a:lnTo>
                    <a:pt x="2750" y="130043"/>
                  </a:lnTo>
                  <a:lnTo>
                    <a:pt x="4662" y="174960"/>
                  </a:lnTo>
                  <a:lnTo>
                    <a:pt x="6991" y="207451"/>
                  </a:lnTo>
                  <a:lnTo>
                    <a:pt x="12268" y="253713"/>
                  </a:lnTo>
                  <a:lnTo>
                    <a:pt x="17390" y="298508"/>
                  </a:lnTo>
                  <a:lnTo>
                    <a:pt x="17822" y="303754"/>
                  </a:lnTo>
                  <a:lnTo>
                    <a:pt x="17231" y="303741"/>
                  </a:lnTo>
                  <a:lnTo>
                    <a:pt x="14694" y="299965"/>
                  </a:lnTo>
                  <a:lnTo>
                    <a:pt x="8021" y="253508"/>
                  </a:lnTo>
                  <a:lnTo>
                    <a:pt x="6602" y="214844"/>
                  </a:lnTo>
                  <a:lnTo>
                    <a:pt x="7853" y="171790"/>
                  </a:lnTo>
                  <a:lnTo>
                    <a:pt x="11466" y="129607"/>
                  </a:lnTo>
                  <a:lnTo>
                    <a:pt x="17776" y="94395"/>
                  </a:lnTo>
                  <a:lnTo>
                    <a:pt x="32632" y="53547"/>
                  </a:lnTo>
                  <a:lnTo>
                    <a:pt x="53811" y="25843"/>
                  </a:lnTo>
                  <a:lnTo>
                    <a:pt x="77960" y="7600"/>
                  </a:lnTo>
                  <a:lnTo>
                    <a:pt x="96248" y="0"/>
                  </a:lnTo>
                  <a:lnTo>
                    <a:pt x="100559" y="1756"/>
                  </a:lnTo>
                  <a:lnTo>
                    <a:pt x="107232" y="11232"/>
                  </a:lnTo>
                  <a:lnTo>
                    <a:pt x="108787" y="28614"/>
                  </a:lnTo>
                  <a:lnTo>
                    <a:pt x="105715" y="49745"/>
                  </a:lnTo>
                  <a:lnTo>
                    <a:pt x="90674" y="81475"/>
                  </a:lnTo>
                  <a:lnTo>
                    <a:pt x="64502" y="111808"/>
                  </a:lnTo>
                  <a:lnTo>
                    <a:pt x="27816" y="137972"/>
                  </a:lnTo>
                  <a:lnTo>
                    <a:pt x="5467" y="14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88"/>
            <p:cNvSpPr/>
            <p:nvPr>
              <p:custDataLst>
                <p:tags r:id="rId15"/>
              </p:custDataLst>
            </p:nvPr>
          </p:nvSpPr>
          <p:spPr>
            <a:xfrm>
              <a:off x="2731800" y="3297415"/>
              <a:ext cx="30451" cy="306587"/>
            </a:xfrm>
            <a:custGeom>
              <a:avLst/>
              <a:gdLst/>
              <a:ahLst/>
              <a:cxnLst/>
              <a:rect l="0" t="0" r="0" b="0"/>
              <a:pathLst>
                <a:path w="30451" h="306587">
                  <a:moveTo>
                    <a:pt x="30450" y="10935"/>
                  </a:moveTo>
                  <a:lnTo>
                    <a:pt x="30450" y="10935"/>
                  </a:lnTo>
                  <a:lnTo>
                    <a:pt x="24983" y="0"/>
                  </a:lnTo>
                  <a:lnTo>
                    <a:pt x="24688" y="823"/>
                  </a:lnTo>
                  <a:lnTo>
                    <a:pt x="20371" y="47256"/>
                  </a:lnTo>
                  <a:lnTo>
                    <a:pt x="14681" y="82111"/>
                  </a:lnTo>
                  <a:lnTo>
                    <a:pt x="9801" y="128176"/>
                  </a:lnTo>
                  <a:lnTo>
                    <a:pt x="7512" y="152596"/>
                  </a:lnTo>
                  <a:lnTo>
                    <a:pt x="5280" y="177342"/>
                  </a:lnTo>
                  <a:lnTo>
                    <a:pt x="1625" y="223888"/>
                  </a:lnTo>
                  <a:lnTo>
                    <a:pt x="0" y="261038"/>
                  </a:lnTo>
                  <a:lnTo>
                    <a:pt x="2456" y="296235"/>
                  </a:lnTo>
                  <a:lnTo>
                    <a:pt x="4732" y="302030"/>
                  </a:lnTo>
                  <a:lnTo>
                    <a:pt x="7660" y="305187"/>
                  </a:lnTo>
                  <a:lnTo>
                    <a:pt x="11023" y="306586"/>
                  </a:lnTo>
                  <a:lnTo>
                    <a:pt x="14677" y="305402"/>
                  </a:lnTo>
                  <a:lnTo>
                    <a:pt x="22499" y="298442"/>
                  </a:lnTo>
                  <a:lnTo>
                    <a:pt x="26916" y="280768"/>
                  </a:lnTo>
                  <a:lnTo>
                    <a:pt x="3045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89"/>
            <p:cNvSpPr/>
            <p:nvPr>
              <p:custDataLst>
                <p:tags r:id="rId16"/>
              </p:custDataLst>
            </p:nvPr>
          </p:nvSpPr>
          <p:spPr>
            <a:xfrm>
              <a:off x="2688741" y="3460750"/>
              <a:ext cx="86210" cy="25401"/>
            </a:xfrm>
            <a:custGeom>
              <a:avLst/>
              <a:gdLst/>
              <a:ahLst/>
              <a:cxnLst/>
              <a:rect l="0" t="0" r="0" b="0"/>
              <a:pathLst>
                <a:path w="86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46169" y="8270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90"/>
            <p:cNvSpPr/>
            <p:nvPr>
              <p:custDataLst>
                <p:tags r:id="rId17"/>
              </p:custDataLst>
            </p:nvPr>
          </p:nvSpPr>
          <p:spPr>
            <a:xfrm>
              <a:off x="2819400" y="3486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986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91"/>
            <p:cNvSpPr/>
            <p:nvPr>
              <p:custDataLst>
                <p:tags r:id="rId18"/>
              </p:custDataLst>
            </p:nvPr>
          </p:nvSpPr>
          <p:spPr>
            <a:xfrm>
              <a:off x="2844800" y="339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92"/>
            <p:cNvSpPr/>
            <p:nvPr>
              <p:custDataLst>
                <p:tags r:id="rId19"/>
              </p:custDataLst>
            </p:nvPr>
          </p:nvSpPr>
          <p:spPr>
            <a:xfrm>
              <a:off x="2866701" y="3435350"/>
              <a:ext cx="67000" cy="105527"/>
            </a:xfrm>
            <a:custGeom>
              <a:avLst/>
              <a:gdLst/>
              <a:ahLst/>
              <a:cxnLst/>
              <a:rect l="0" t="0" r="0" b="0"/>
              <a:pathLst>
                <a:path w="67000" h="105527">
                  <a:moveTo>
                    <a:pt x="66999" y="0"/>
                  </a:moveTo>
                  <a:lnTo>
                    <a:pt x="66999" y="0"/>
                  </a:lnTo>
                  <a:lnTo>
                    <a:pt x="40484" y="12209"/>
                  </a:lnTo>
                  <a:lnTo>
                    <a:pt x="22219" y="30507"/>
                  </a:lnTo>
                  <a:lnTo>
                    <a:pt x="6772" y="57173"/>
                  </a:lnTo>
                  <a:lnTo>
                    <a:pt x="0" y="84046"/>
                  </a:lnTo>
                  <a:lnTo>
                    <a:pt x="461" y="90603"/>
                  </a:lnTo>
                  <a:lnTo>
                    <a:pt x="2179" y="95680"/>
                  </a:lnTo>
                  <a:lnTo>
                    <a:pt x="4736" y="99770"/>
                  </a:lnTo>
                  <a:lnTo>
                    <a:pt x="8557" y="102496"/>
                  </a:lnTo>
                  <a:lnTo>
                    <a:pt x="18447" y="105526"/>
                  </a:lnTo>
                  <a:lnTo>
                    <a:pt x="31779" y="103110"/>
                  </a:lnTo>
                  <a:lnTo>
                    <a:pt x="39286" y="100490"/>
                  </a:lnTo>
                  <a:lnTo>
                    <a:pt x="49508" y="91934"/>
                  </a:lnTo>
                  <a:lnTo>
                    <a:pt x="53221" y="86690"/>
                  </a:lnTo>
                  <a:lnTo>
                    <a:pt x="55466" y="73336"/>
                  </a:lnTo>
                  <a:lnTo>
                    <a:pt x="53407" y="57994"/>
                  </a:lnTo>
                  <a:lnTo>
                    <a:pt x="4159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93"/>
            <p:cNvSpPr/>
            <p:nvPr>
              <p:custDataLst>
                <p:tags r:id="rId20"/>
              </p:custDataLst>
            </p:nvPr>
          </p:nvSpPr>
          <p:spPr>
            <a:xfrm>
              <a:off x="2965450" y="3429000"/>
              <a:ext cx="82551" cy="122793"/>
            </a:xfrm>
            <a:custGeom>
              <a:avLst/>
              <a:gdLst/>
              <a:ahLst/>
              <a:cxnLst/>
              <a:rect l="0" t="0" r="0" b="0"/>
              <a:pathLst>
                <a:path w="82551" h="12279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3" y="10670"/>
                  </a:lnTo>
                  <a:lnTo>
                    <a:pt x="12599" y="57795"/>
                  </a:lnTo>
                  <a:lnTo>
                    <a:pt x="12696" y="104339"/>
                  </a:lnTo>
                  <a:lnTo>
                    <a:pt x="12698" y="105639"/>
                  </a:lnTo>
                  <a:lnTo>
                    <a:pt x="14581" y="95081"/>
                  </a:lnTo>
                  <a:lnTo>
                    <a:pt x="24236" y="49680"/>
                  </a:lnTo>
                  <a:lnTo>
                    <a:pt x="34776" y="24205"/>
                  </a:lnTo>
                  <a:lnTo>
                    <a:pt x="42738" y="14756"/>
                  </a:lnTo>
                  <a:lnTo>
                    <a:pt x="52861" y="10086"/>
                  </a:lnTo>
                  <a:lnTo>
                    <a:pt x="58524" y="8841"/>
                  </a:lnTo>
                  <a:lnTo>
                    <a:pt x="63710" y="9422"/>
                  </a:lnTo>
                  <a:lnTo>
                    <a:pt x="73235" y="13830"/>
                  </a:lnTo>
                  <a:lnTo>
                    <a:pt x="76340" y="19098"/>
                  </a:lnTo>
                  <a:lnTo>
                    <a:pt x="79790" y="34358"/>
                  </a:lnTo>
                  <a:lnTo>
                    <a:pt x="75279" y="81291"/>
                  </a:lnTo>
                  <a:lnTo>
                    <a:pt x="70168" y="122792"/>
                  </a:lnTo>
                  <a:lnTo>
                    <a:pt x="71473" y="122078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94"/>
            <p:cNvSpPr/>
            <p:nvPr>
              <p:custDataLst>
                <p:tags r:id="rId21"/>
              </p:custDataLst>
            </p:nvPr>
          </p:nvSpPr>
          <p:spPr>
            <a:xfrm>
              <a:off x="3098800" y="3364596"/>
              <a:ext cx="60853" cy="210455"/>
            </a:xfrm>
            <a:custGeom>
              <a:avLst/>
              <a:gdLst/>
              <a:ahLst/>
              <a:cxnLst/>
              <a:rect l="0" t="0" r="0" b="0"/>
              <a:pathLst>
                <a:path w="60853" h="210455">
                  <a:moveTo>
                    <a:pt x="44450" y="45354"/>
                  </a:moveTo>
                  <a:lnTo>
                    <a:pt x="44450" y="45354"/>
                  </a:lnTo>
                  <a:lnTo>
                    <a:pt x="59528" y="16461"/>
                  </a:lnTo>
                  <a:lnTo>
                    <a:pt x="60852" y="11275"/>
                  </a:lnTo>
                  <a:lnTo>
                    <a:pt x="60324" y="7113"/>
                  </a:lnTo>
                  <a:lnTo>
                    <a:pt x="58560" y="3632"/>
                  </a:lnTo>
                  <a:lnTo>
                    <a:pt x="55973" y="606"/>
                  </a:lnTo>
                  <a:lnTo>
                    <a:pt x="52132" y="0"/>
                  </a:lnTo>
                  <a:lnTo>
                    <a:pt x="42220" y="3089"/>
                  </a:lnTo>
                  <a:lnTo>
                    <a:pt x="24739" y="19504"/>
                  </a:lnTo>
                  <a:lnTo>
                    <a:pt x="9525" y="38871"/>
                  </a:lnTo>
                  <a:lnTo>
                    <a:pt x="4233" y="53526"/>
                  </a:lnTo>
                  <a:lnTo>
                    <a:pt x="2587" y="68741"/>
                  </a:lnTo>
                  <a:lnTo>
                    <a:pt x="4207" y="82559"/>
                  </a:lnTo>
                  <a:lnTo>
                    <a:pt x="11042" y="95757"/>
                  </a:lnTo>
                  <a:lnTo>
                    <a:pt x="44333" y="140580"/>
                  </a:lnTo>
                  <a:lnTo>
                    <a:pt x="46044" y="153294"/>
                  </a:lnTo>
                  <a:lnTo>
                    <a:pt x="43747" y="166705"/>
                  </a:lnTo>
                  <a:lnTo>
                    <a:pt x="38023" y="182073"/>
                  </a:lnTo>
                  <a:lnTo>
                    <a:pt x="25131" y="194548"/>
                  </a:lnTo>
                  <a:lnTo>
                    <a:pt x="0" y="21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95"/>
            <p:cNvSpPr/>
            <p:nvPr>
              <p:custDataLst>
                <p:tags r:id="rId22"/>
              </p:custDataLst>
            </p:nvPr>
          </p:nvSpPr>
          <p:spPr>
            <a:xfrm>
              <a:off x="1943100" y="3651250"/>
              <a:ext cx="1338505" cy="152401"/>
            </a:xfrm>
            <a:custGeom>
              <a:avLst/>
              <a:gdLst/>
              <a:ahLst/>
              <a:cxnLst/>
              <a:rect l="0" t="0" r="0" b="0"/>
              <a:pathLst>
                <a:path w="1338505" h="152401">
                  <a:moveTo>
                    <a:pt x="0" y="152400"/>
                  </a:moveTo>
                  <a:lnTo>
                    <a:pt x="0" y="152400"/>
                  </a:lnTo>
                  <a:lnTo>
                    <a:pt x="34532" y="152400"/>
                  </a:lnTo>
                  <a:lnTo>
                    <a:pt x="69675" y="148637"/>
                  </a:lnTo>
                  <a:lnTo>
                    <a:pt x="90900" y="145658"/>
                  </a:lnTo>
                  <a:lnTo>
                    <a:pt x="119161" y="141555"/>
                  </a:lnTo>
                  <a:lnTo>
                    <a:pt x="152113" y="136704"/>
                  </a:lnTo>
                  <a:lnTo>
                    <a:pt x="188192" y="131352"/>
                  </a:lnTo>
                  <a:lnTo>
                    <a:pt x="231295" y="124963"/>
                  </a:lnTo>
                  <a:lnTo>
                    <a:pt x="279080" y="117880"/>
                  </a:lnTo>
                  <a:lnTo>
                    <a:pt x="329986" y="110337"/>
                  </a:lnTo>
                  <a:lnTo>
                    <a:pt x="385091" y="102486"/>
                  </a:lnTo>
                  <a:lnTo>
                    <a:pt x="442994" y="94430"/>
                  </a:lnTo>
                  <a:lnTo>
                    <a:pt x="502763" y="86236"/>
                  </a:lnTo>
                  <a:lnTo>
                    <a:pt x="563775" y="77952"/>
                  </a:lnTo>
                  <a:lnTo>
                    <a:pt x="625617" y="69607"/>
                  </a:lnTo>
                  <a:lnTo>
                    <a:pt x="688011" y="61221"/>
                  </a:lnTo>
                  <a:lnTo>
                    <a:pt x="748657" y="54220"/>
                  </a:lnTo>
                  <a:lnTo>
                    <a:pt x="808138" y="48141"/>
                  </a:lnTo>
                  <a:lnTo>
                    <a:pt x="866842" y="42677"/>
                  </a:lnTo>
                  <a:lnTo>
                    <a:pt x="922911" y="38329"/>
                  </a:lnTo>
                  <a:lnTo>
                    <a:pt x="977224" y="34725"/>
                  </a:lnTo>
                  <a:lnTo>
                    <a:pt x="1030366" y="31617"/>
                  </a:lnTo>
                  <a:lnTo>
                    <a:pt x="1077788" y="28839"/>
                  </a:lnTo>
                  <a:lnTo>
                    <a:pt x="1121398" y="26281"/>
                  </a:lnTo>
                  <a:lnTo>
                    <a:pt x="1162465" y="23871"/>
                  </a:lnTo>
                  <a:lnTo>
                    <a:pt x="1197605" y="21558"/>
                  </a:lnTo>
                  <a:lnTo>
                    <a:pt x="1228792" y="19311"/>
                  </a:lnTo>
                  <a:lnTo>
                    <a:pt x="1257345" y="17107"/>
                  </a:lnTo>
                  <a:lnTo>
                    <a:pt x="1298477" y="14659"/>
                  </a:lnTo>
                  <a:lnTo>
                    <a:pt x="1336773" y="13087"/>
                  </a:lnTo>
                  <a:lnTo>
                    <a:pt x="1338504" y="11547"/>
                  </a:lnTo>
                  <a:lnTo>
                    <a:pt x="1338247" y="9109"/>
                  </a:lnTo>
                  <a:lnTo>
                    <a:pt x="133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96"/>
            <p:cNvSpPr/>
            <p:nvPr>
              <p:custDataLst>
                <p:tags r:id="rId23"/>
              </p:custDataLst>
            </p:nvPr>
          </p:nvSpPr>
          <p:spPr>
            <a:xfrm>
              <a:off x="3378200" y="3416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97"/>
            <p:cNvSpPr/>
            <p:nvPr>
              <p:custDataLst>
                <p:tags r:id="rId24"/>
              </p:custDataLst>
            </p:nvPr>
          </p:nvSpPr>
          <p:spPr>
            <a:xfrm>
              <a:off x="3378200" y="356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77"/>
          <p:cNvGrpSpPr/>
          <p:nvPr/>
        </p:nvGrpSpPr>
        <p:grpSpPr>
          <a:xfrm>
            <a:off x="3773481" y="3213100"/>
            <a:ext cx="696920" cy="383071"/>
            <a:chOff x="3773481" y="3213100"/>
            <a:chExt cx="696920" cy="383071"/>
          </a:xfrm>
        </p:grpSpPr>
        <p:sp>
          <p:nvSpPr>
            <p:cNvPr id="139" name="SMARTInkShape-2598"/>
            <p:cNvSpPr/>
            <p:nvPr>
              <p:custDataLst>
                <p:tags r:id="rId2"/>
              </p:custDataLst>
            </p:nvPr>
          </p:nvSpPr>
          <p:spPr>
            <a:xfrm>
              <a:off x="3773481" y="3429097"/>
              <a:ext cx="126811" cy="159412"/>
            </a:xfrm>
            <a:custGeom>
              <a:avLst/>
              <a:gdLst/>
              <a:ahLst/>
              <a:cxnLst/>
              <a:rect l="0" t="0" r="0" b="0"/>
              <a:pathLst>
                <a:path w="126811" h="159412">
                  <a:moveTo>
                    <a:pt x="23819" y="57053"/>
                  </a:moveTo>
                  <a:lnTo>
                    <a:pt x="23819" y="57053"/>
                  </a:lnTo>
                  <a:lnTo>
                    <a:pt x="23819" y="53682"/>
                  </a:lnTo>
                  <a:lnTo>
                    <a:pt x="25700" y="50145"/>
                  </a:lnTo>
                  <a:lnTo>
                    <a:pt x="27190" y="48215"/>
                  </a:lnTo>
                  <a:lnTo>
                    <a:pt x="30726" y="46069"/>
                  </a:lnTo>
                  <a:lnTo>
                    <a:pt x="32657" y="45498"/>
                  </a:lnTo>
                  <a:lnTo>
                    <a:pt x="33944" y="47233"/>
                  </a:lnTo>
                  <a:lnTo>
                    <a:pt x="35374" y="54805"/>
                  </a:lnTo>
                  <a:lnTo>
                    <a:pt x="30518" y="91416"/>
                  </a:lnTo>
                  <a:lnTo>
                    <a:pt x="16702" y="131469"/>
                  </a:lnTo>
                  <a:lnTo>
                    <a:pt x="3755" y="156654"/>
                  </a:lnTo>
                  <a:lnTo>
                    <a:pt x="1976" y="158732"/>
                  </a:lnTo>
                  <a:lnTo>
                    <a:pt x="790" y="159411"/>
                  </a:lnTo>
                  <a:lnTo>
                    <a:pt x="0" y="159158"/>
                  </a:lnTo>
                  <a:lnTo>
                    <a:pt x="10767" y="113231"/>
                  </a:lnTo>
                  <a:lnTo>
                    <a:pt x="25596" y="65702"/>
                  </a:lnTo>
                  <a:lnTo>
                    <a:pt x="50137" y="24887"/>
                  </a:lnTo>
                  <a:lnTo>
                    <a:pt x="67736" y="9125"/>
                  </a:lnTo>
                  <a:lnTo>
                    <a:pt x="76381" y="3934"/>
                  </a:lnTo>
                  <a:lnTo>
                    <a:pt x="93511" y="48"/>
                  </a:lnTo>
                  <a:lnTo>
                    <a:pt x="102031" y="0"/>
                  </a:lnTo>
                  <a:lnTo>
                    <a:pt x="108416" y="2084"/>
                  </a:lnTo>
                  <a:lnTo>
                    <a:pt x="117392" y="10044"/>
                  </a:lnTo>
                  <a:lnTo>
                    <a:pt x="126411" y="33168"/>
                  </a:lnTo>
                  <a:lnTo>
                    <a:pt x="126810" y="62362"/>
                  </a:lnTo>
                  <a:lnTo>
                    <a:pt x="115555" y="98057"/>
                  </a:lnTo>
                  <a:lnTo>
                    <a:pt x="100019" y="126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99"/>
            <p:cNvSpPr/>
            <p:nvPr>
              <p:custDataLst>
                <p:tags r:id="rId3"/>
              </p:custDataLst>
            </p:nvPr>
          </p:nvSpPr>
          <p:spPr>
            <a:xfrm>
              <a:off x="3971601" y="3457379"/>
              <a:ext cx="67000" cy="94592"/>
            </a:xfrm>
            <a:custGeom>
              <a:avLst/>
              <a:gdLst/>
              <a:ahLst/>
              <a:cxnLst/>
              <a:rect l="0" t="0" r="0" b="0"/>
              <a:pathLst>
                <a:path w="67000" h="94592">
                  <a:moveTo>
                    <a:pt x="66999" y="3371"/>
                  </a:moveTo>
                  <a:lnTo>
                    <a:pt x="66999" y="3371"/>
                  </a:lnTo>
                  <a:lnTo>
                    <a:pt x="56886" y="0"/>
                  </a:lnTo>
                  <a:lnTo>
                    <a:pt x="46277" y="2108"/>
                  </a:lnTo>
                  <a:lnTo>
                    <a:pt x="40484" y="4646"/>
                  </a:lnTo>
                  <a:lnTo>
                    <a:pt x="22218" y="21701"/>
                  </a:lnTo>
                  <a:lnTo>
                    <a:pt x="6772" y="41257"/>
                  </a:lnTo>
                  <a:lnTo>
                    <a:pt x="1425" y="55957"/>
                  </a:lnTo>
                  <a:lnTo>
                    <a:pt x="0" y="63829"/>
                  </a:lnTo>
                  <a:lnTo>
                    <a:pt x="1166" y="71193"/>
                  </a:lnTo>
                  <a:lnTo>
                    <a:pt x="8107" y="85019"/>
                  </a:lnTo>
                  <a:lnTo>
                    <a:pt x="12921" y="89553"/>
                  </a:lnTo>
                  <a:lnTo>
                    <a:pt x="23914" y="94591"/>
                  </a:lnTo>
                  <a:lnTo>
                    <a:pt x="37737" y="93067"/>
                  </a:lnTo>
                  <a:lnTo>
                    <a:pt x="51172" y="87686"/>
                  </a:lnTo>
                  <a:lnTo>
                    <a:pt x="59494" y="80591"/>
                  </a:lnTo>
                  <a:lnTo>
                    <a:pt x="63663" y="70852"/>
                  </a:lnTo>
                  <a:lnTo>
                    <a:pt x="64775" y="65292"/>
                  </a:lnTo>
                  <a:lnTo>
                    <a:pt x="60366" y="51587"/>
                  </a:lnTo>
                  <a:lnTo>
                    <a:pt x="43660" y="26536"/>
                  </a:lnTo>
                  <a:lnTo>
                    <a:pt x="35224" y="20722"/>
                  </a:lnTo>
                  <a:lnTo>
                    <a:pt x="22549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00"/>
            <p:cNvSpPr/>
            <p:nvPr>
              <p:custDataLst>
                <p:tags r:id="rId4"/>
              </p:custDataLst>
            </p:nvPr>
          </p:nvSpPr>
          <p:spPr>
            <a:xfrm>
              <a:off x="4084301" y="3435350"/>
              <a:ext cx="74905" cy="120651"/>
            </a:xfrm>
            <a:custGeom>
              <a:avLst/>
              <a:gdLst/>
              <a:ahLst/>
              <a:cxnLst/>
              <a:rect l="0" t="0" r="0" b="0"/>
              <a:pathLst>
                <a:path w="74905" h="120651">
                  <a:moveTo>
                    <a:pt x="30499" y="0"/>
                  </a:moveTo>
                  <a:lnTo>
                    <a:pt x="30499" y="0"/>
                  </a:lnTo>
                  <a:lnTo>
                    <a:pt x="15572" y="47530"/>
                  </a:lnTo>
                  <a:lnTo>
                    <a:pt x="5084" y="83382"/>
                  </a:lnTo>
                  <a:lnTo>
                    <a:pt x="0" y="92906"/>
                  </a:lnTo>
                  <a:lnTo>
                    <a:pt x="288" y="92982"/>
                  </a:lnTo>
                  <a:lnTo>
                    <a:pt x="2491" y="91184"/>
                  </a:lnTo>
                  <a:lnTo>
                    <a:pt x="21553" y="45710"/>
                  </a:lnTo>
                  <a:lnTo>
                    <a:pt x="37256" y="23735"/>
                  </a:lnTo>
                  <a:lnTo>
                    <a:pt x="46672" y="17604"/>
                  </a:lnTo>
                  <a:lnTo>
                    <a:pt x="51159" y="17381"/>
                  </a:lnTo>
                  <a:lnTo>
                    <a:pt x="59907" y="20895"/>
                  </a:lnTo>
                  <a:lnTo>
                    <a:pt x="72765" y="34178"/>
                  </a:lnTo>
                  <a:lnTo>
                    <a:pt x="74904" y="40424"/>
                  </a:lnTo>
                  <a:lnTo>
                    <a:pt x="74544" y="62699"/>
                  </a:lnTo>
                  <a:lnTo>
                    <a:pt x="64144" y="105818"/>
                  </a:lnTo>
                  <a:lnTo>
                    <a:pt x="5589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01"/>
            <p:cNvSpPr/>
            <p:nvPr>
              <p:custDataLst>
                <p:tags r:id="rId5"/>
              </p:custDataLst>
            </p:nvPr>
          </p:nvSpPr>
          <p:spPr>
            <a:xfrm>
              <a:off x="4225657" y="3411787"/>
              <a:ext cx="92344" cy="117251"/>
            </a:xfrm>
            <a:custGeom>
              <a:avLst/>
              <a:gdLst/>
              <a:ahLst/>
              <a:cxnLst/>
              <a:rect l="0" t="0" r="0" b="0"/>
              <a:pathLst>
                <a:path w="92344" h="117251">
                  <a:moveTo>
                    <a:pt x="22493" y="42613"/>
                  </a:moveTo>
                  <a:lnTo>
                    <a:pt x="22493" y="42613"/>
                  </a:lnTo>
                  <a:lnTo>
                    <a:pt x="22493" y="51451"/>
                  </a:lnTo>
                  <a:lnTo>
                    <a:pt x="23904" y="52738"/>
                  </a:lnTo>
                  <a:lnTo>
                    <a:pt x="29235" y="54168"/>
                  </a:lnTo>
                  <a:lnTo>
                    <a:pt x="43541" y="54974"/>
                  </a:lnTo>
                  <a:lnTo>
                    <a:pt x="47814" y="53676"/>
                  </a:lnTo>
                  <a:lnTo>
                    <a:pt x="65512" y="37606"/>
                  </a:lnTo>
                  <a:lnTo>
                    <a:pt x="67400" y="32220"/>
                  </a:lnTo>
                  <a:lnTo>
                    <a:pt x="67617" y="18709"/>
                  </a:lnTo>
                  <a:lnTo>
                    <a:pt x="63480" y="7059"/>
                  </a:lnTo>
                  <a:lnTo>
                    <a:pt x="60401" y="1977"/>
                  </a:lnTo>
                  <a:lnTo>
                    <a:pt x="55526" y="0"/>
                  </a:lnTo>
                  <a:lnTo>
                    <a:pt x="42583" y="1567"/>
                  </a:lnTo>
                  <a:lnTo>
                    <a:pt x="29305" y="12611"/>
                  </a:lnTo>
                  <a:lnTo>
                    <a:pt x="17054" y="29984"/>
                  </a:lnTo>
                  <a:lnTo>
                    <a:pt x="3634" y="62860"/>
                  </a:lnTo>
                  <a:lnTo>
                    <a:pt x="0" y="84538"/>
                  </a:lnTo>
                  <a:lnTo>
                    <a:pt x="2148" y="102168"/>
                  </a:lnTo>
                  <a:lnTo>
                    <a:pt x="4696" y="109833"/>
                  </a:lnTo>
                  <a:lnTo>
                    <a:pt x="8512" y="114237"/>
                  </a:lnTo>
                  <a:lnTo>
                    <a:pt x="13172" y="116469"/>
                  </a:lnTo>
                  <a:lnTo>
                    <a:pt x="18396" y="117250"/>
                  </a:lnTo>
                  <a:lnTo>
                    <a:pt x="42603" y="111608"/>
                  </a:lnTo>
                  <a:lnTo>
                    <a:pt x="92343" y="80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02"/>
            <p:cNvSpPr/>
            <p:nvPr>
              <p:custDataLst>
                <p:tags r:id="rId6"/>
              </p:custDataLst>
            </p:nvPr>
          </p:nvSpPr>
          <p:spPr>
            <a:xfrm>
              <a:off x="4381500" y="3213100"/>
              <a:ext cx="88901" cy="279401"/>
            </a:xfrm>
            <a:custGeom>
              <a:avLst/>
              <a:gdLst/>
              <a:ahLst/>
              <a:cxnLst/>
              <a:rect l="0" t="0" r="0" b="0"/>
              <a:pathLst>
                <a:path w="88901" h="279401">
                  <a:moveTo>
                    <a:pt x="88900" y="0"/>
                  </a:moveTo>
                  <a:lnTo>
                    <a:pt x="88900" y="0"/>
                  </a:lnTo>
                  <a:lnTo>
                    <a:pt x="76691" y="37903"/>
                  </a:lnTo>
                  <a:lnTo>
                    <a:pt x="67246" y="69057"/>
                  </a:lnTo>
                  <a:lnTo>
                    <a:pt x="55992" y="104775"/>
                  </a:lnTo>
                  <a:lnTo>
                    <a:pt x="43936" y="144168"/>
                  </a:lnTo>
                  <a:lnTo>
                    <a:pt x="29640" y="183314"/>
                  </a:lnTo>
                  <a:lnTo>
                    <a:pt x="15995" y="21976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03"/>
            <p:cNvSpPr/>
            <p:nvPr>
              <p:custDataLst>
                <p:tags r:id="rId7"/>
              </p:custDataLst>
            </p:nvPr>
          </p:nvSpPr>
          <p:spPr>
            <a:xfrm>
              <a:off x="4341098" y="3556000"/>
              <a:ext cx="27703" cy="40171"/>
            </a:xfrm>
            <a:custGeom>
              <a:avLst/>
              <a:gdLst/>
              <a:ahLst/>
              <a:cxnLst/>
              <a:rect l="0" t="0" r="0" b="0"/>
              <a:pathLst>
                <a:path w="27703" h="40171">
                  <a:moveTo>
                    <a:pt x="27702" y="6350"/>
                  </a:moveTo>
                  <a:lnTo>
                    <a:pt x="27702" y="6350"/>
                  </a:lnTo>
                  <a:lnTo>
                    <a:pt x="24331" y="6350"/>
                  </a:lnTo>
                  <a:lnTo>
                    <a:pt x="23338" y="5644"/>
                  </a:lnTo>
                  <a:lnTo>
                    <a:pt x="22676" y="4468"/>
                  </a:lnTo>
                  <a:lnTo>
                    <a:pt x="22235" y="2979"/>
                  </a:lnTo>
                  <a:lnTo>
                    <a:pt x="21940" y="2691"/>
                  </a:lnTo>
                  <a:lnTo>
                    <a:pt x="21744" y="3206"/>
                  </a:lnTo>
                  <a:lnTo>
                    <a:pt x="21614" y="4254"/>
                  </a:lnTo>
                  <a:lnTo>
                    <a:pt x="18058" y="9100"/>
                  </a:lnTo>
                  <a:lnTo>
                    <a:pt x="965" y="30060"/>
                  </a:lnTo>
                  <a:lnTo>
                    <a:pt x="0" y="33446"/>
                  </a:lnTo>
                  <a:lnTo>
                    <a:pt x="61" y="36408"/>
                  </a:lnTo>
                  <a:lnTo>
                    <a:pt x="808" y="39089"/>
                  </a:lnTo>
                  <a:lnTo>
                    <a:pt x="3423" y="40170"/>
                  </a:lnTo>
                  <a:lnTo>
                    <a:pt x="11972" y="39490"/>
                  </a:lnTo>
                  <a:lnTo>
                    <a:pt x="15804" y="37616"/>
                  </a:lnTo>
                  <a:lnTo>
                    <a:pt x="21944" y="31770"/>
                  </a:lnTo>
                  <a:lnTo>
                    <a:pt x="25143" y="24468"/>
                  </a:lnTo>
                  <a:lnTo>
                    <a:pt x="25996" y="20545"/>
                  </a:lnTo>
                  <a:lnTo>
                    <a:pt x="25153" y="16519"/>
                  </a:lnTo>
                  <a:lnTo>
                    <a:pt x="15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482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478"/>
          <p:cNvGrpSpPr/>
          <p:nvPr/>
        </p:nvGrpSpPr>
        <p:grpSpPr>
          <a:xfrm>
            <a:off x="1121468" y="635792"/>
            <a:ext cx="275533" cy="304009"/>
            <a:chOff x="1121468" y="635792"/>
            <a:chExt cx="275533" cy="304009"/>
          </a:xfrm>
        </p:grpSpPr>
        <p:sp>
          <p:nvSpPr>
            <p:cNvPr id="2" name="SMARTInkShape-2604"/>
            <p:cNvSpPr/>
            <p:nvPr>
              <p:custDataLst>
                <p:tags r:id="rId94"/>
              </p:custDataLst>
            </p:nvPr>
          </p:nvSpPr>
          <p:spPr>
            <a:xfrm>
              <a:off x="1261892" y="635792"/>
              <a:ext cx="135109" cy="278482"/>
            </a:xfrm>
            <a:custGeom>
              <a:avLst/>
              <a:gdLst/>
              <a:ahLst/>
              <a:cxnLst/>
              <a:rect l="0" t="0" r="0" b="0"/>
              <a:pathLst>
                <a:path w="135109" h="278482">
                  <a:moveTo>
                    <a:pt x="52558" y="151608"/>
                  </a:moveTo>
                  <a:lnTo>
                    <a:pt x="52558" y="151608"/>
                  </a:lnTo>
                  <a:lnTo>
                    <a:pt x="49187" y="148237"/>
                  </a:lnTo>
                  <a:lnTo>
                    <a:pt x="43769" y="146582"/>
                  </a:lnTo>
                  <a:lnTo>
                    <a:pt x="28793" y="145519"/>
                  </a:lnTo>
                  <a:lnTo>
                    <a:pt x="20594" y="149137"/>
                  </a:lnTo>
                  <a:lnTo>
                    <a:pt x="16432" y="152077"/>
                  </a:lnTo>
                  <a:lnTo>
                    <a:pt x="9926" y="162870"/>
                  </a:lnTo>
                  <a:lnTo>
                    <a:pt x="0" y="199537"/>
                  </a:lnTo>
                  <a:lnTo>
                    <a:pt x="140" y="231818"/>
                  </a:lnTo>
                  <a:lnTo>
                    <a:pt x="8020" y="256983"/>
                  </a:lnTo>
                  <a:lnTo>
                    <a:pt x="19293" y="274474"/>
                  </a:lnTo>
                  <a:lnTo>
                    <a:pt x="24031" y="277263"/>
                  </a:lnTo>
                  <a:lnTo>
                    <a:pt x="34940" y="278481"/>
                  </a:lnTo>
                  <a:lnTo>
                    <a:pt x="44963" y="274788"/>
                  </a:lnTo>
                  <a:lnTo>
                    <a:pt x="49611" y="271828"/>
                  </a:lnTo>
                  <a:lnTo>
                    <a:pt x="62895" y="250807"/>
                  </a:lnTo>
                  <a:lnTo>
                    <a:pt x="72397" y="215494"/>
                  </a:lnTo>
                  <a:lnTo>
                    <a:pt x="73605" y="180472"/>
                  </a:lnTo>
                  <a:lnTo>
                    <a:pt x="71790" y="137625"/>
                  </a:lnTo>
                  <a:lnTo>
                    <a:pt x="70318" y="113359"/>
                  </a:lnTo>
                  <a:lnTo>
                    <a:pt x="66096" y="66875"/>
                  </a:lnTo>
                  <a:lnTo>
                    <a:pt x="55785" y="20433"/>
                  </a:lnTo>
                  <a:lnTo>
                    <a:pt x="47878" y="5584"/>
                  </a:lnTo>
                  <a:lnTo>
                    <a:pt x="43793" y="2048"/>
                  </a:lnTo>
                  <a:lnTo>
                    <a:pt x="39659" y="396"/>
                  </a:lnTo>
                  <a:lnTo>
                    <a:pt x="35492" y="0"/>
                  </a:lnTo>
                  <a:lnTo>
                    <a:pt x="27099" y="3323"/>
                  </a:lnTo>
                  <a:lnTo>
                    <a:pt x="22885" y="6185"/>
                  </a:lnTo>
                  <a:lnTo>
                    <a:pt x="20782" y="12326"/>
                  </a:lnTo>
                  <a:lnTo>
                    <a:pt x="21898" y="43311"/>
                  </a:lnTo>
                  <a:lnTo>
                    <a:pt x="27407" y="74548"/>
                  </a:lnTo>
                  <a:lnTo>
                    <a:pt x="38322" y="111480"/>
                  </a:lnTo>
                  <a:lnTo>
                    <a:pt x="51875" y="149295"/>
                  </a:lnTo>
                  <a:lnTo>
                    <a:pt x="72817" y="196235"/>
                  </a:lnTo>
                  <a:lnTo>
                    <a:pt x="108902" y="236571"/>
                  </a:lnTo>
                  <a:lnTo>
                    <a:pt x="135108" y="25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05"/>
            <p:cNvSpPr/>
            <p:nvPr>
              <p:custDataLst>
                <p:tags r:id="rId95"/>
              </p:custDataLst>
            </p:nvPr>
          </p:nvSpPr>
          <p:spPr>
            <a:xfrm>
              <a:off x="1187450" y="74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06"/>
            <p:cNvSpPr/>
            <p:nvPr>
              <p:custDataLst>
                <p:tags r:id="rId96"/>
              </p:custDataLst>
            </p:nvPr>
          </p:nvSpPr>
          <p:spPr>
            <a:xfrm>
              <a:off x="1225550" y="819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11556" y="60880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07"/>
            <p:cNvSpPr/>
            <p:nvPr>
              <p:custDataLst>
                <p:tags r:id="rId97"/>
              </p:custDataLst>
            </p:nvPr>
          </p:nvSpPr>
          <p:spPr>
            <a:xfrm>
              <a:off x="1121468" y="711200"/>
              <a:ext cx="15183" cy="25401"/>
            </a:xfrm>
            <a:custGeom>
              <a:avLst/>
              <a:gdLst/>
              <a:ahLst/>
              <a:cxnLst/>
              <a:rect l="0" t="0" r="0" b="0"/>
              <a:pathLst>
                <a:path w="15183" h="25401">
                  <a:moveTo>
                    <a:pt x="15182" y="0"/>
                  </a:moveTo>
                  <a:lnTo>
                    <a:pt x="15182" y="0"/>
                  </a:lnTo>
                  <a:lnTo>
                    <a:pt x="876" y="8838"/>
                  </a:lnTo>
                  <a:lnTo>
                    <a:pt x="0" y="11537"/>
                  </a:lnTo>
                  <a:lnTo>
                    <a:pt x="248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08"/>
            <p:cNvSpPr/>
            <p:nvPr>
              <p:custDataLst>
                <p:tags r:id="rId98"/>
              </p:custDataLst>
            </p:nvPr>
          </p:nvSpPr>
          <p:spPr>
            <a:xfrm>
              <a:off x="1150233" y="809142"/>
              <a:ext cx="37218" cy="130659"/>
            </a:xfrm>
            <a:custGeom>
              <a:avLst/>
              <a:gdLst/>
              <a:ahLst/>
              <a:cxnLst/>
              <a:rect l="0" t="0" r="0" b="0"/>
              <a:pathLst>
                <a:path w="37218" h="13065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7"/>
                  </a:lnTo>
                  <a:lnTo>
                    <a:pt x="0" y="287"/>
                  </a:lnTo>
                  <a:lnTo>
                    <a:pt x="411" y="0"/>
                  </a:lnTo>
                  <a:lnTo>
                    <a:pt x="2750" y="1562"/>
                  </a:lnTo>
                  <a:lnTo>
                    <a:pt x="4259" y="8371"/>
                  </a:lnTo>
                  <a:lnTo>
                    <a:pt x="6341" y="18453"/>
                  </a:lnTo>
                  <a:lnTo>
                    <a:pt x="24258" y="64694"/>
                  </a:lnTo>
                  <a:lnTo>
                    <a:pt x="35313" y="110834"/>
                  </a:lnTo>
                  <a:lnTo>
                    <a:pt x="3721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79"/>
          <p:cNvGrpSpPr/>
          <p:nvPr/>
        </p:nvGrpSpPr>
        <p:grpSpPr>
          <a:xfrm>
            <a:off x="1688010" y="583592"/>
            <a:ext cx="451941" cy="350230"/>
            <a:chOff x="1688010" y="583592"/>
            <a:chExt cx="451941" cy="350230"/>
          </a:xfrm>
        </p:grpSpPr>
        <p:sp>
          <p:nvSpPr>
            <p:cNvPr id="8" name="SMARTInkShape-2609"/>
            <p:cNvSpPr/>
            <p:nvPr>
              <p:custDataLst>
                <p:tags r:id="rId92"/>
              </p:custDataLst>
            </p:nvPr>
          </p:nvSpPr>
          <p:spPr>
            <a:xfrm>
              <a:off x="1875898" y="647700"/>
              <a:ext cx="200553" cy="50801"/>
            </a:xfrm>
            <a:custGeom>
              <a:avLst/>
              <a:gdLst/>
              <a:ahLst/>
              <a:cxnLst/>
              <a:rect l="0" t="0" r="0" b="0"/>
              <a:pathLst>
                <a:path w="2005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45333"/>
                  </a:lnTo>
                  <a:lnTo>
                    <a:pt x="528" y="45038"/>
                  </a:lnTo>
                  <a:lnTo>
                    <a:pt x="43681" y="34362"/>
                  </a:lnTo>
                  <a:lnTo>
                    <a:pt x="82854" y="26796"/>
                  </a:lnTo>
                  <a:lnTo>
                    <a:pt x="128486" y="16848"/>
                  </a:lnTo>
                  <a:lnTo>
                    <a:pt x="168523" y="7488"/>
                  </a:lnTo>
                  <a:lnTo>
                    <a:pt x="200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10"/>
            <p:cNvSpPr/>
            <p:nvPr>
              <p:custDataLst>
                <p:tags r:id="rId93"/>
              </p:custDataLst>
            </p:nvPr>
          </p:nvSpPr>
          <p:spPr>
            <a:xfrm>
              <a:off x="1688010" y="583592"/>
              <a:ext cx="451941" cy="350230"/>
            </a:xfrm>
            <a:custGeom>
              <a:avLst/>
              <a:gdLst/>
              <a:ahLst/>
              <a:cxnLst/>
              <a:rect l="0" t="0" r="0" b="0"/>
              <a:pathLst>
                <a:path w="451941" h="350230">
                  <a:moveTo>
                    <a:pt x="64590" y="216508"/>
                  </a:moveTo>
                  <a:lnTo>
                    <a:pt x="64590" y="216508"/>
                  </a:lnTo>
                  <a:lnTo>
                    <a:pt x="41446" y="202202"/>
                  </a:lnTo>
                  <a:lnTo>
                    <a:pt x="37166" y="202032"/>
                  </a:lnTo>
                  <a:lnTo>
                    <a:pt x="28648" y="205606"/>
                  </a:lnTo>
                  <a:lnTo>
                    <a:pt x="12548" y="222293"/>
                  </a:lnTo>
                  <a:lnTo>
                    <a:pt x="1114" y="258596"/>
                  </a:lnTo>
                  <a:lnTo>
                    <a:pt x="0" y="298358"/>
                  </a:lnTo>
                  <a:lnTo>
                    <a:pt x="6250" y="320384"/>
                  </a:lnTo>
                  <a:lnTo>
                    <a:pt x="15378" y="337464"/>
                  </a:lnTo>
                  <a:lnTo>
                    <a:pt x="24138" y="347407"/>
                  </a:lnTo>
                  <a:lnTo>
                    <a:pt x="29156" y="349635"/>
                  </a:lnTo>
                  <a:lnTo>
                    <a:pt x="40375" y="350229"/>
                  </a:lnTo>
                  <a:lnTo>
                    <a:pt x="45624" y="346578"/>
                  </a:lnTo>
                  <a:lnTo>
                    <a:pt x="55220" y="333113"/>
                  </a:lnTo>
                  <a:lnTo>
                    <a:pt x="65185" y="298957"/>
                  </a:lnTo>
                  <a:lnTo>
                    <a:pt x="68382" y="260443"/>
                  </a:lnTo>
                  <a:lnTo>
                    <a:pt x="69234" y="237331"/>
                  </a:lnTo>
                  <a:lnTo>
                    <a:pt x="68392" y="209223"/>
                  </a:lnTo>
                  <a:lnTo>
                    <a:pt x="66419" y="177785"/>
                  </a:lnTo>
                  <a:lnTo>
                    <a:pt x="63693" y="144126"/>
                  </a:lnTo>
                  <a:lnTo>
                    <a:pt x="61875" y="115337"/>
                  </a:lnTo>
                  <a:lnTo>
                    <a:pt x="60663" y="89794"/>
                  </a:lnTo>
                  <a:lnTo>
                    <a:pt x="58611" y="50124"/>
                  </a:lnTo>
                  <a:lnTo>
                    <a:pt x="53490" y="24530"/>
                  </a:lnTo>
                  <a:lnTo>
                    <a:pt x="49543" y="18296"/>
                  </a:lnTo>
                  <a:lnTo>
                    <a:pt x="47503" y="19455"/>
                  </a:lnTo>
                  <a:lnTo>
                    <a:pt x="43355" y="28270"/>
                  </a:lnTo>
                  <a:lnTo>
                    <a:pt x="40424" y="62583"/>
                  </a:lnTo>
                  <a:lnTo>
                    <a:pt x="41620" y="98238"/>
                  </a:lnTo>
                  <a:lnTo>
                    <a:pt x="44503" y="140660"/>
                  </a:lnTo>
                  <a:lnTo>
                    <a:pt x="48136" y="187737"/>
                  </a:lnTo>
                  <a:lnTo>
                    <a:pt x="55866" y="231237"/>
                  </a:lnTo>
                  <a:lnTo>
                    <a:pt x="66357" y="268915"/>
                  </a:lnTo>
                  <a:lnTo>
                    <a:pt x="84869" y="308550"/>
                  </a:lnTo>
                  <a:lnTo>
                    <a:pt x="99944" y="326560"/>
                  </a:lnTo>
                  <a:lnTo>
                    <a:pt x="106504" y="331504"/>
                  </a:lnTo>
                  <a:lnTo>
                    <a:pt x="112288" y="334094"/>
                  </a:lnTo>
                  <a:lnTo>
                    <a:pt x="117555" y="335115"/>
                  </a:lnTo>
                  <a:lnTo>
                    <a:pt x="122478" y="332974"/>
                  </a:lnTo>
                  <a:lnTo>
                    <a:pt x="131710" y="323069"/>
                  </a:lnTo>
                  <a:lnTo>
                    <a:pt x="144842" y="298254"/>
                  </a:lnTo>
                  <a:lnTo>
                    <a:pt x="147765" y="276829"/>
                  </a:lnTo>
                  <a:lnTo>
                    <a:pt x="146517" y="232709"/>
                  </a:lnTo>
                  <a:lnTo>
                    <a:pt x="143806" y="224179"/>
                  </a:lnTo>
                  <a:lnTo>
                    <a:pt x="141389" y="221622"/>
                  </a:lnTo>
                  <a:lnTo>
                    <a:pt x="134942" y="218781"/>
                  </a:lnTo>
                  <a:lnTo>
                    <a:pt x="131952" y="220846"/>
                  </a:lnTo>
                  <a:lnTo>
                    <a:pt x="126749" y="230665"/>
                  </a:lnTo>
                  <a:lnTo>
                    <a:pt x="118365" y="259965"/>
                  </a:lnTo>
                  <a:lnTo>
                    <a:pt x="116712" y="276274"/>
                  </a:lnTo>
                  <a:lnTo>
                    <a:pt x="119741" y="291049"/>
                  </a:lnTo>
                  <a:lnTo>
                    <a:pt x="122524" y="297952"/>
                  </a:lnTo>
                  <a:lnTo>
                    <a:pt x="127201" y="303259"/>
                  </a:lnTo>
                  <a:lnTo>
                    <a:pt x="139925" y="311038"/>
                  </a:lnTo>
                  <a:lnTo>
                    <a:pt x="151224" y="313084"/>
                  </a:lnTo>
                  <a:lnTo>
                    <a:pt x="156213" y="312642"/>
                  </a:lnTo>
                  <a:lnTo>
                    <a:pt x="165519" y="306507"/>
                  </a:lnTo>
                  <a:lnTo>
                    <a:pt x="169976" y="301907"/>
                  </a:lnTo>
                  <a:lnTo>
                    <a:pt x="174928" y="289271"/>
                  </a:lnTo>
                  <a:lnTo>
                    <a:pt x="176423" y="273541"/>
                  </a:lnTo>
                  <a:lnTo>
                    <a:pt x="173299" y="247675"/>
                  </a:lnTo>
                  <a:lnTo>
                    <a:pt x="169820" y="237886"/>
                  </a:lnTo>
                  <a:lnTo>
                    <a:pt x="165922" y="233065"/>
                  </a:lnTo>
                  <a:lnTo>
                    <a:pt x="163894" y="231779"/>
                  </a:lnTo>
                  <a:lnTo>
                    <a:pt x="162543" y="233039"/>
                  </a:lnTo>
                  <a:lnTo>
                    <a:pt x="161041" y="240083"/>
                  </a:lnTo>
                  <a:lnTo>
                    <a:pt x="163567" y="255949"/>
                  </a:lnTo>
                  <a:lnTo>
                    <a:pt x="172155" y="274055"/>
                  </a:lnTo>
                  <a:lnTo>
                    <a:pt x="179660" y="282772"/>
                  </a:lnTo>
                  <a:lnTo>
                    <a:pt x="183636" y="286084"/>
                  </a:lnTo>
                  <a:lnTo>
                    <a:pt x="195581" y="287882"/>
                  </a:lnTo>
                  <a:lnTo>
                    <a:pt x="202717" y="287374"/>
                  </a:lnTo>
                  <a:lnTo>
                    <a:pt x="214409" y="281165"/>
                  </a:lnTo>
                  <a:lnTo>
                    <a:pt x="230807" y="262006"/>
                  </a:lnTo>
                  <a:lnTo>
                    <a:pt x="242181" y="240963"/>
                  </a:lnTo>
                  <a:lnTo>
                    <a:pt x="251940" y="210443"/>
                  </a:lnTo>
                  <a:lnTo>
                    <a:pt x="257218" y="166305"/>
                  </a:lnTo>
                  <a:lnTo>
                    <a:pt x="258625" y="140706"/>
                  </a:lnTo>
                  <a:lnTo>
                    <a:pt x="259563" y="114468"/>
                  </a:lnTo>
                  <a:lnTo>
                    <a:pt x="260189" y="87804"/>
                  </a:lnTo>
                  <a:lnTo>
                    <a:pt x="260884" y="41478"/>
                  </a:lnTo>
                  <a:lnTo>
                    <a:pt x="261367" y="755"/>
                  </a:lnTo>
                  <a:lnTo>
                    <a:pt x="259980" y="0"/>
                  </a:lnTo>
                  <a:lnTo>
                    <a:pt x="257644" y="909"/>
                  </a:lnTo>
                  <a:lnTo>
                    <a:pt x="254676" y="2925"/>
                  </a:lnTo>
                  <a:lnTo>
                    <a:pt x="247128" y="25989"/>
                  </a:lnTo>
                  <a:lnTo>
                    <a:pt x="243794" y="73118"/>
                  </a:lnTo>
                  <a:lnTo>
                    <a:pt x="243014" y="115385"/>
                  </a:lnTo>
                  <a:lnTo>
                    <a:pt x="243373" y="160981"/>
                  </a:lnTo>
                  <a:lnTo>
                    <a:pt x="245884" y="204764"/>
                  </a:lnTo>
                  <a:lnTo>
                    <a:pt x="251234" y="240216"/>
                  </a:lnTo>
                  <a:lnTo>
                    <a:pt x="259726" y="268673"/>
                  </a:lnTo>
                  <a:lnTo>
                    <a:pt x="272908" y="290728"/>
                  </a:lnTo>
                  <a:lnTo>
                    <a:pt x="288174" y="304293"/>
                  </a:lnTo>
                  <a:lnTo>
                    <a:pt x="302955" y="311262"/>
                  </a:lnTo>
                  <a:lnTo>
                    <a:pt x="314228" y="312008"/>
                  </a:lnTo>
                  <a:lnTo>
                    <a:pt x="325823" y="304343"/>
                  </a:lnTo>
                  <a:lnTo>
                    <a:pt x="331879" y="298348"/>
                  </a:lnTo>
                  <a:lnTo>
                    <a:pt x="343773" y="273056"/>
                  </a:lnTo>
                  <a:lnTo>
                    <a:pt x="348394" y="243219"/>
                  </a:lnTo>
                  <a:lnTo>
                    <a:pt x="346393" y="218778"/>
                  </a:lnTo>
                  <a:lnTo>
                    <a:pt x="341331" y="204873"/>
                  </a:lnTo>
                  <a:lnTo>
                    <a:pt x="337399" y="200753"/>
                  </a:lnTo>
                  <a:lnTo>
                    <a:pt x="335363" y="199655"/>
                  </a:lnTo>
                  <a:lnTo>
                    <a:pt x="333300" y="199628"/>
                  </a:lnTo>
                  <a:lnTo>
                    <a:pt x="329126" y="201480"/>
                  </a:lnTo>
                  <a:lnTo>
                    <a:pt x="322809" y="216602"/>
                  </a:lnTo>
                  <a:lnTo>
                    <a:pt x="319840" y="238957"/>
                  </a:lnTo>
                  <a:lnTo>
                    <a:pt x="325702" y="263455"/>
                  </a:lnTo>
                  <a:lnTo>
                    <a:pt x="334451" y="276414"/>
                  </a:lnTo>
                  <a:lnTo>
                    <a:pt x="344689" y="285466"/>
                  </a:lnTo>
                  <a:lnTo>
                    <a:pt x="353943" y="289489"/>
                  </a:lnTo>
                  <a:lnTo>
                    <a:pt x="358387" y="289151"/>
                  </a:lnTo>
                  <a:lnTo>
                    <a:pt x="367087" y="285012"/>
                  </a:lnTo>
                  <a:lnTo>
                    <a:pt x="368131" y="263417"/>
                  </a:lnTo>
                  <a:lnTo>
                    <a:pt x="362667" y="224763"/>
                  </a:lnTo>
                  <a:lnTo>
                    <a:pt x="357871" y="202851"/>
                  </a:lnTo>
                  <a:lnTo>
                    <a:pt x="357477" y="202465"/>
                  </a:lnTo>
                  <a:lnTo>
                    <a:pt x="357040" y="205798"/>
                  </a:lnTo>
                  <a:lnTo>
                    <a:pt x="371968" y="228869"/>
                  </a:lnTo>
                  <a:lnTo>
                    <a:pt x="389909" y="247452"/>
                  </a:lnTo>
                  <a:lnTo>
                    <a:pt x="404850" y="257542"/>
                  </a:lnTo>
                  <a:lnTo>
                    <a:pt x="429129" y="264414"/>
                  </a:lnTo>
                  <a:lnTo>
                    <a:pt x="440155" y="264140"/>
                  </a:lnTo>
                  <a:lnTo>
                    <a:pt x="451940" y="26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80"/>
          <p:cNvGrpSpPr/>
          <p:nvPr/>
        </p:nvGrpSpPr>
        <p:grpSpPr>
          <a:xfrm>
            <a:off x="2927350" y="558800"/>
            <a:ext cx="1930401" cy="446368"/>
            <a:chOff x="2927350" y="558800"/>
            <a:chExt cx="1930401" cy="446368"/>
          </a:xfrm>
        </p:grpSpPr>
        <p:sp>
          <p:nvSpPr>
            <p:cNvPr id="11" name="SMARTInkShape-2611"/>
            <p:cNvSpPr/>
            <p:nvPr>
              <p:custDataLst>
                <p:tags r:id="rId78"/>
              </p:custDataLst>
            </p:nvPr>
          </p:nvSpPr>
          <p:spPr>
            <a:xfrm>
              <a:off x="4800600" y="882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678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12"/>
            <p:cNvSpPr/>
            <p:nvPr>
              <p:custDataLst>
                <p:tags r:id="rId79"/>
              </p:custDataLst>
            </p:nvPr>
          </p:nvSpPr>
          <p:spPr>
            <a:xfrm>
              <a:off x="4610100" y="88900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69850" y="0"/>
                  </a:moveTo>
                  <a:lnTo>
                    <a:pt x="69850" y="0"/>
                  </a:lnTo>
                  <a:lnTo>
                    <a:pt x="54270" y="12209"/>
                  </a:lnTo>
                  <a:lnTo>
                    <a:pt x="8886" y="3890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13"/>
            <p:cNvSpPr/>
            <p:nvPr>
              <p:custDataLst>
                <p:tags r:id="rId80"/>
              </p:custDataLst>
            </p:nvPr>
          </p:nvSpPr>
          <p:spPr>
            <a:xfrm>
              <a:off x="4470661" y="833385"/>
              <a:ext cx="82290" cy="74569"/>
            </a:xfrm>
            <a:custGeom>
              <a:avLst/>
              <a:gdLst/>
              <a:ahLst/>
              <a:cxnLst/>
              <a:rect l="0" t="0" r="0" b="0"/>
              <a:pathLst>
                <a:path w="82290" h="74569">
                  <a:moveTo>
                    <a:pt x="6089" y="23865"/>
                  </a:moveTo>
                  <a:lnTo>
                    <a:pt x="6089" y="23865"/>
                  </a:lnTo>
                  <a:lnTo>
                    <a:pt x="2718" y="20494"/>
                  </a:lnTo>
                  <a:lnTo>
                    <a:pt x="1063" y="16957"/>
                  </a:lnTo>
                  <a:lnTo>
                    <a:pt x="0" y="8938"/>
                  </a:lnTo>
                  <a:lnTo>
                    <a:pt x="1737" y="4766"/>
                  </a:lnTo>
                  <a:lnTo>
                    <a:pt x="3187" y="2666"/>
                  </a:lnTo>
                  <a:lnTo>
                    <a:pt x="10443" y="332"/>
                  </a:lnTo>
                  <a:lnTo>
                    <a:pt x="20725" y="0"/>
                  </a:lnTo>
                  <a:lnTo>
                    <a:pt x="47423" y="7413"/>
                  </a:lnTo>
                  <a:lnTo>
                    <a:pt x="54564" y="15142"/>
                  </a:lnTo>
                  <a:lnTo>
                    <a:pt x="57455" y="20166"/>
                  </a:lnTo>
                  <a:lnTo>
                    <a:pt x="58678" y="24927"/>
                  </a:lnTo>
                  <a:lnTo>
                    <a:pt x="58154" y="33979"/>
                  </a:lnTo>
                  <a:lnTo>
                    <a:pt x="53688" y="42707"/>
                  </a:lnTo>
                  <a:lnTo>
                    <a:pt x="41359" y="55553"/>
                  </a:lnTo>
                  <a:lnTo>
                    <a:pt x="28063" y="64534"/>
                  </a:lnTo>
                  <a:lnTo>
                    <a:pt x="24972" y="65794"/>
                  </a:lnTo>
                  <a:lnTo>
                    <a:pt x="22911" y="67340"/>
                  </a:lnTo>
                  <a:lnTo>
                    <a:pt x="19332" y="73561"/>
                  </a:lnTo>
                  <a:lnTo>
                    <a:pt x="19856" y="73929"/>
                  </a:lnTo>
                  <a:lnTo>
                    <a:pt x="31046" y="74568"/>
                  </a:lnTo>
                  <a:lnTo>
                    <a:pt x="82289" y="68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14"/>
            <p:cNvSpPr/>
            <p:nvPr>
              <p:custDataLst>
                <p:tags r:id="rId81"/>
              </p:custDataLst>
            </p:nvPr>
          </p:nvSpPr>
          <p:spPr>
            <a:xfrm>
              <a:off x="4292600" y="636765"/>
              <a:ext cx="114301" cy="296686"/>
            </a:xfrm>
            <a:custGeom>
              <a:avLst/>
              <a:gdLst/>
              <a:ahLst/>
              <a:cxnLst/>
              <a:rect l="0" t="0" r="0" b="0"/>
              <a:pathLst>
                <a:path w="114301" h="296686">
                  <a:moveTo>
                    <a:pt x="114300" y="10935"/>
                  </a:moveTo>
                  <a:lnTo>
                    <a:pt x="114300" y="10935"/>
                  </a:lnTo>
                  <a:lnTo>
                    <a:pt x="110929" y="4193"/>
                  </a:lnTo>
                  <a:lnTo>
                    <a:pt x="109231" y="2207"/>
                  </a:lnTo>
                  <a:lnTo>
                    <a:pt x="105461" y="0"/>
                  </a:lnTo>
                  <a:lnTo>
                    <a:pt x="103468" y="823"/>
                  </a:lnTo>
                  <a:lnTo>
                    <a:pt x="99373" y="5500"/>
                  </a:lnTo>
                  <a:lnTo>
                    <a:pt x="80096" y="50401"/>
                  </a:lnTo>
                  <a:lnTo>
                    <a:pt x="68054" y="82098"/>
                  </a:lnTo>
                  <a:lnTo>
                    <a:pt x="53294" y="122056"/>
                  </a:lnTo>
                  <a:lnTo>
                    <a:pt x="39208" y="163803"/>
                  </a:lnTo>
                  <a:lnTo>
                    <a:pt x="26598" y="203760"/>
                  </a:lnTo>
                  <a:lnTo>
                    <a:pt x="16290" y="237981"/>
                  </a:lnTo>
                  <a:lnTo>
                    <a:pt x="3949" y="282162"/>
                  </a:lnTo>
                  <a:lnTo>
                    <a:pt x="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15"/>
            <p:cNvSpPr/>
            <p:nvPr>
              <p:custDataLst>
                <p:tags r:id="rId82"/>
              </p:custDataLst>
            </p:nvPr>
          </p:nvSpPr>
          <p:spPr>
            <a:xfrm>
              <a:off x="4286250" y="656742"/>
              <a:ext cx="139701" cy="257659"/>
            </a:xfrm>
            <a:custGeom>
              <a:avLst/>
              <a:gdLst/>
              <a:ahLst/>
              <a:cxnLst/>
              <a:rect l="0" t="0" r="0" b="0"/>
              <a:pathLst>
                <a:path w="139701" h="257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39345" y="43473"/>
                  </a:lnTo>
                  <a:lnTo>
                    <a:pt x="58644" y="75446"/>
                  </a:lnTo>
                  <a:lnTo>
                    <a:pt x="77570" y="111764"/>
                  </a:lnTo>
                  <a:lnTo>
                    <a:pt x="93036" y="146720"/>
                  </a:lnTo>
                  <a:lnTo>
                    <a:pt x="106967" y="179189"/>
                  </a:lnTo>
                  <a:lnTo>
                    <a:pt x="124827" y="221473"/>
                  </a:lnTo>
                  <a:lnTo>
                    <a:pt x="13970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16"/>
            <p:cNvSpPr/>
            <p:nvPr>
              <p:custDataLst>
                <p:tags r:id="rId83"/>
              </p:custDataLst>
            </p:nvPr>
          </p:nvSpPr>
          <p:spPr>
            <a:xfrm>
              <a:off x="4051300" y="8890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3397" y="376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17"/>
            <p:cNvSpPr/>
            <p:nvPr>
              <p:custDataLst>
                <p:tags r:id="rId84"/>
              </p:custDataLst>
            </p:nvPr>
          </p:nvSpPr>
          <p:spPr>
            <a:xfrm>
              <a:off x="4047642" y="838200"/>
              <a:ext cx="3659" cy="82551"/>
            </a:xfrm>
            <a:custGeom>
              <a:avLst/>
              <a:gdLst/>
              <a:ahLst/>
              <a:cxnLst/>
              <a:rect l="0" t="0" r="0" b="0"/>
              <a:pathLst>
                <a:path w="3659" h="82551">
                  <a:moveTo>
                    <a:pt x="3658" y="0"/>
                  </a:moveTo>
                  <a:lnTo>
                    <a:pt x="3658" y="0"/>
                  </a:lnTo>
                  <a:lnTo>
                    <a:pt x="0" y="19573"/>
                  </a:lnTo>
                  <a:lnTo>
                    <a:pt x="3382" y="63531"/>
                  </a:lnTo>
                  <a:lnTo>
                    <a:pt x="365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18"/>
            <p:cNvSpPr/>
            <p:nvPr>
              <p:custDataLst>
                <p:tags r:id="rId85"/>
              </p:custDataLst>
            </p:nvPr>
          </p:nvSpPr>
          <p:spPr>
            <a:xfrm>
              <a:off x="3841750" y="665144"/>
              <a:ext cx="165101" cy="287357"/>
            </a:xfrm>
            <a:custGeom>
              <a:avLst/>
              <a:gdLst/>
              <a:ahLst/>
              <a:cxnLst/>
              <a:rect l="0" t="0" r="0" b="0"/>
              <a:pathLst>
                <a:path w="165101" h="287357">
                  <a:moveTo>
                    <a:pt x="165100" y="14306"/>
                  </a:moveTo>
                  <a:lnTo>
                    <a:pt x="165100" y="14306"/>
                  </a:lnTo>
                  <a:lnTo>
                    <a:pt x="156262" y="0"/>
                  </a:lnTo>
                  <a:lnTo>
                    <a:pt x="153563" y="536"/>
                  </a:lnTo>
                  <a:lnTo>
                    <a:pt x="146802" y="6775"/>
                  </a:lnTo>
                  <a:lnTo>
                    <a:pt x="124939" y="51615"/>
                  </a:lnTo>
                  <a:lnTo>
                    <a:pt x="103576" y="95916"/>
                  </a:lnTo>
                  <a:lnTo>
                    <a:pt x="84839" y="131716"/>
                  </a:lnTo>
                  <a:lnTo>
                    <a:pt x="64752" y="171146"/>
                  </a:lnTo>
                  <a:lnTo>
                    <a:pt x="44066" y="206544"/>
                  </a:lnTo>
                  <a:lnTo>
                    <a:pt x="16349" y="248595"/>
                  </a:lnTo>
                  <a:lnTo>
                    <a:pt x="4444" y="267307"/>
                  </a:lnTo>
                  <a:lnTo>
                    <a:pt x="0" y="28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19"/>
            <p:cNvSpPr/>
            <p:nvPr>
              <p:custDataLst>
                <p:tags r:id="rId86"/>
              </p:custDataLst>
            </p:nvPr>
          </p:nvSpPr>
          <p:spPr>
            <a:xfrm>
              <a:off x="3873500" y="685800"/>
              <a:ext cx="127001" cy="214780"/>
            </a:xfrm>
            <a:custGeom>
              <a:avLst/>
              <a:gdLst/>
              <a:ahLst/>
              <a:cxnLst/>
              <a:rect l="0" t="0" r="0" b="0"/>
              <a:pathLst>
                <a:path w="127001" h="214780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0984" y="48408"/>
                  </a:lnTo>
                  <a:lnTo>
                    <a:pt x="47688" y="88583"/>
                  </a:lnTo>
                  <a:lnTo>
                    <a:pt x="73083" y="131767"/>
                  </a:lnTo>
                  <a:lnTo>
                    <a:pt x="92915" y="173725"/>
                  </a:lnTo>
                  <a:lnTo>
                    <a:pt x="104592" y="202855"/>
                  </a:lnTo>
                  <a:lnTo>
                    <a:pt x="112573" y="213160"/>
                  </a:lnTo>
                  <a:lnTo>
                    <a:pt x="115970" y="214779"/>
                  </a:lnTo>
                  <a:lnTo>
                    <a:pt x="118941" y="214447"/>
                  </a:lnTo>
                  <a:lnTo>
                    <a:pt x="1270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20"/>
            <p:cNvSpPr/>
            <p:nvPr>
              <p:custDataLst>
                <p:tags r:id="rId87"/>
              </p:custDataLst>
            </p:nvPr>
          </p:nvSpPr>
          <p:spPr>
            <a:xfrm>
              <a:off x="3656533" y="558800"/>
              <a:ext cx="153468" cy="446368"/>
            </a:xfrm>
            <a:custGeom>
              <a:avLst/>
              <a:gdLst/>
              <a:ahLst/>
              <a:cxnLst/>
              <a:rect l="0" t="0" r="0" b="0"/>
              <a:pathLst>
                <a:path w="153468" h="446368">
                  <a:moveTo>
                    <a:pt x="128067" y="0"/>
                  </a:moveTo>
                  <a:lnTo>
                    <a:pt x="128067" y="0"/>
                  </a:lnTo>
                  <a:lnTo>
                    <a:pt x="91648" y="3763"/>
                  </a:lnTo>
                  <a:lnTo>
                    <a:pt x="64360" y="13815"/>
                  </a:lnTo>
                  <a:lnTo>
                    <a:pt x="42497" y="29854"/>
                  </a:lnTo>
                  <a:lnTo>
                    <a:pt x="39976" y="34719"/>
                  </a:lnTo>
                  <a:lnTo>
                    <a:pt x="39056" y="45770"/>
                  </a:lnTo>
                  <a:lnTo>
                    <a:pt x="59875" y="85163"/>
                  </a:lnTo>
                  <a:lnTo>
                    <a:pt x="83944" y="128770"/>
                  </a:lnTo>
                  <a:lnTo>
                    <a:pt x="96022" y="165625"/>
                  </a:lnTo>
                  <a:lnTo>
                    <a:pt x="97327" y="203355"/>
                  </a:lnTo>
                  <a:lnTo>
                    <a:pt x="91121" y="223025"/>
                  </a:lnTo>
                  <a:lnTo>
                    <a:pt x="86503" y="231233"/>
                  </a:lnTo>
                  <a:lnTo>
                    <a:pt x="73846" y="242235"/>
                  </a:lnTo>
                  <a:lnTo>
                    <a:pt x="66520" y="246157"/>
                  </a:lnTo>
                  <a:lnTo>
                    <a:pt x="48972" y="246751"/>
                  </a:lnTo>
                  <a:lnTo>
                    <a:pt x="31530" y="241606"/>
                  </a:lnTo>
                  <a:lnTo>
                    <a:pt x="19075" y="232264"/>
                  </a:lnTo>
                  <a:lnTo>
                    <a:pt x="12598" y="222938"/>
                  </a:lnTo>
                  <a:lnTo>
                    <a:pt x="10871" y="218475"/>
                  </a:lnTo>
                  <a:lnTo>
                    <a:pt x="11131" y="215500"/>
                  </a:lnTo>
                  <a:lnTo>
                    <a:pt x="12715" y="213517"/>
                  </a:lnTo>
                  <a:lnTo>
                    <a:pt x="15182" y="212194"/>
                  </a:lnTo>
                  <a:lnTo>
                    <a:pt x="23568" y="212607"/>
                  </a:lnTo>
                  <a:lnTo>
                    <a:pt x="46198" y="218620"/>
                  </a:lnTo>
                  <a:lnTo>
                    <a:pt x="56638" y="226281"/>
                  </a:lnTo>
                  <a:lnTo>
                    <a:pt x="61398" y="231288"/>
                  </a:lnTo>
                  <a:lnTo>
                    <a:pt x="63865" y="238153"/>
                  </a:lnTo>
                  <a:lnTo>
                    <a:pt x="64726" y="255188"/>
                  </a:lnTo>
                  <a:lnTo>
                    <a:pt x="53753" y="296281"/>
                  </a:lnTo>
                  <a:lnTo>
                    <a:pt x="37844" y="335594"/>
                  </a:lnTo>
                  <a:lnTo>
                    <a:pt x="20431" y="373661"/>
                  </a:lnTo>
                  <a:lnTo>
                    <a:pt x="525" y="419161"/>
                  </a:lnTo>
                  <a:lnTo>
                    <a:pt x="0" y="424785"/>
                  </a:lnTo>
                  <a:lnTo>
                    <a:pt x="3180" y="434797"/>
                  </a:lnTo>
                  <a:lnTo>
                    <a:pt x="11178" y="442069"/>
                  </a:lnTo>
                  <a:lnTo>
                    <a:pt x="16274" y="444996"/>
                  </a:lnTo>
                  <a:lnTo>
                    <a:pt x="31344" y="446367"/>
                  </a:lnTo>
                  <a:lnTo>
                    <a:pt x="51212" y="443213"/>
                  </a:lnTo>
                  <a:lnTo>
                    <a:pt x="90870" y="428832"/>
                  </a:lnTo>
                  <a:lnTo>
                    <a:pt x="132411" y="409832"/>
                  </a:lnTo>
                  <a:lnTo>
                    <a:pt x="15346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21"/>
            <p:cNvSpPr/>
            <p:nvPr>
              <p:custDataLst>
                <p:tags r:id="rId88"/>
              </p:custDataLst>
            </p:nvPr>
          </p:nvSpPr>
          <p:spPr>
            <a:xfrm>
              <a:off x="3304979" y="838200"/>
              <a:ext cx="143072" cy="31751"/>
            </a:xfrm>
            <a:custGeom>
              <a:avLst/>
              <a:gdLst/>
              <a:ahLst/>
              <a:cxnLst/>
              <a:rect l="0" t="0" r="0" b="0"/>
              <a:pathLst>
                <a:path w="1430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5072" y="19541"/>
                  </a:lnTo>
                  <a:lnTo>
                    <a:pt x="63580" y="11356"/>
                  </a:lnTo>
                  <a:lnTo>
                    <a:pt x="110738" y="446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22"/>
            <p:cNvSpPr/>
            <p:nvPr>
              <p:custDataLst>
                <p:tags r:id="rId89"/>
              </p:custDataLst>
            </p:nvPr>
          </p:nvSpPr>
          <p:spPr>
            <a:xfrm>
              <a:off x="3282950" y="7683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3991" y="9329"/>
                  </a:lnTo>
                  <a:lnTo>
                    <a:pt x="82414" y="38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23"/>
            <p:cNvSpPr/>
            <p:nvPr>
              <p:custDataLst>
                <p:tags r:id="rId90"/>
              </p:custDataLst>
            </p:nvPr>
          </p:nvSpPr>
          <p:spPr>
            <a:xfrm>
              <a:off x="2927350" y="608779"/>
              <a:ext cx="188832" cy="380980"/>
            </a:xfrm>
            <a:custGeom>
              <a:avLst/>
              <a:gdLst/>
              <a:ahLst/>
              <a:cxnLst/>
              <a:rect l="0" t="0" r="0" b="0"/>
              <a:pathLst>
                <a:path w="188832" h="380980">
                  <a:moveTo>
                    <a:pt x="0" y="32571"/>
                  </a:moveTo>
                  <a:lnTo>
                    <a:pt x="0" y="32571"/>
                  </a:lnTo>
                  <a:lnTo>
                    <a:pt x="0" y="22458"/>
                  </a:lnTo>
                  <a:lnTo>
                    <a:pt x="3763" y="13730"/>
                  </a:lnTo>
                  <a:lnTo>
                    <a:pt x="6742" y="9427"/>
                  </a:lnTo>
                  <a:lnTo>
                    <a:pt x="17578" y="2764"/>
                  </a:lnTo>
                  <a:lnTo>
                    <a:pt x="24419" y="0"/>
                  </a:lnTo>
                  <a:lnTo>
                    <a:pt x="41427" y="691"/>
                  </a:lnTo>
                  <a:lnTo>
                    <a:pt x="87833" y="16004"/>
                  </a:lnTo>
                  <a:lnTo>
                    <a:pt x="130055" y="46791"/>
                  </a:lnTo>
                  <a:lnTo>
                    <a:pt x="167103" y="93934"/>
                  </a:lnTo>
                  <a:lnTo>
                    <a:pt x="181982" y="129694"/>
                  </a:lnTo>
                  <a:lnTo>
                    <a:pt x="188831" y="168164"/>
                  </a:lnTo>
                  <a:lnTo>
                    <a:pt x="187171" y="211133"/>
                  </a:lnTo>
                  <a:lnTo>
                    <a:pt x="177967" y="250456"/>
                  </a:lnTo>
                  <a:lnTo>
                    <a:pt x="163057" y="285336"/>
                  </a:lnTo>
                  <a:lnTo>
                    <a:pt x="129452" y="328068"/>
                  </a:lnTo>
                  <a:lnTo>
                    <a:pt x="85785" y="361269"/>
                  </a:lnTo>
                  <a:lnTo>
                    <a:pt x="47525" y="378867"/>
                  </a:lnTo>
                  <a:lnTo>
                    <a:pt x="29589" y="380979"/>
                  </a:lnTo>
                  <a:lnTo>
                    <a:pt x="23254" y="377732"/>
                  </a:lnTo>
                  <a:lnTo>
                    <a:pt x="6350" y="35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24"/>
            <p:cNvSpPr/>
            <p:nvPr>
              <p:custDataLst>
                <p:tags r:id="rId91"/>
              </p:custDataLst>
            </p:nvPr>
          </p:nvSpPr>
          <p:spPr>
            <a:xfrm>
              <a:off x="2946400" y="654050"/>
              <a:ext cx="31751" cy="267801"/>
            </a:xfrm>
            <a:custGeom>
              <a:avLst/>
              <a:gdLst/>
              <a:ahLst/>
              <a:cxnLst/>
              <a:rect l="0" t="0" r="0" b="0"/>
              <a:pathLst>
                <a:path w="31751" h="267801">
                  <a:moveTo>
                    <a:pt x="0" y="0"/>
                  </a:moveTo>
                  <a:lnTo>
                    <a:pt x="0" y="0"/>
                  </a:lnTo>
                  <a:lnTo>
                    <a:pt x="706" y="33239"/>
                  </a:lnTo>
                  <a:lnTo>
                    <a:pt x="3371" y="66514"/>
                  </a:lnTo>
                  <a:lnTo>
                    <a:pt x="5026" y="104821"/>
                  </a:lnTo>
                  <a:lnTo>
                    <a:pt x="7173" y="144659"/>
                  </a:lnTo>
                  <a:lnTo>
                    <a:pt x="12830" y="183532"/>
                  </a:lnTo>
                  <a:lnTo>
                    <a:pt x="17207" y="231004"/>
                  </a:lnTo>
                  <a:lnTo>
                    <a:pt x="21875" y="261768"/>
                  </a:lnTo>
                  <a:lnTo>
                    <a:pt x="23756" y="266234"/>
                  </a:lnTo>
                  <a:lnTo>
                    <a:pt x="25715" y="267800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81"/>
          <p:cNvGrpSpPr/>
          <p:nvPr/>
        </p:nvGrpSpPr>
        <p:grpSpPr>
          <a:xfrm>
            <a:off x="5200650" y="461730"/>
            <a:ext cx="1298576" cy="459021"/>
            <a:chOff x="5200650" y="461730"/>
            <a:chExt cx="1298576" cy="459021"/>
          </a:xfrm>
        </p:grpSpPr>
        <p:sp>
          <p:nvSpPr>
            <p:cNvPr id="26" name="SMARTInkShape-2625"/>
            <p:cNvSpPr/>
            <p:nvPr>
              <p:custDataLst>
                <p:tags r:id="rId71"/>
              </p:custDataLst>
            </p:nvPr>
          </p:nvSpPr>
          <p:spPr>
            <a:xfrm>
              <a:off x="6489700" y="91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26"/>
            <p:cNvSpPr/>
            <p:nvPr>
              <p:custDataLst>
                <p:tags r:id="rId72"/>
              </p:custDataLst>
            </p:nvPr>
          </p:nvSpPr>
          <p:spPr>
            <a:xfrm>
              <a:off x="6223000" y="461730"/>
              <a:ext cx="105032" cy="459021"/>
            </a:xfrm>
            <a:custGeom>
              <a:avLst/>
              <a:gdLst/>
              <a:ahLst/>
              <a:cxnLst/>
              <a:rect l="0" t="0" r="0" b="0"/>
              <a:pathLst>
                <a:path w="105032" h="459021">
                  <a:moveTo>
                    <a:pt x="6350" y="8170"/>
                  </a:moveTo>
                  <a:lnTo>
                    <a:pt x="6350" y="8170"/>
                  </a:lnTo>
                  <a:lnTo>
                    <a:pt x="16463" y="1428"/>
                  </a:lnTo>
                  <a:lnTo>
                    <a:pt x="28955" y="0"/>
                  </a:lnTo>
                  <a:lnTo>
                    <a:pt x="43912" y="2422"/>
                  </a:lnTo>
                  <a:lnTo>
                    <a:pt x="68202" y="13130"/>
                  </a:lnTo>
                  <a:lnTo>
                    <a:pt x="84875" y="26132"/>
                  </a:lnTo>
                  <a:lnTo>
                    <a:pt x="94166" y="46962"/>
                  </a:lnTo>
                  <a:lnTo>
                    <a:pt x="96644" y="59432"/>
                  </a:lnTo>
                  <a:lnTo>
                    <a:pt x="91872" y="88338"/>
                  </a:lnTo>
                  <a:lnTo>
                    <a:pt x="80343" y="120000"/>
                  </a:lnTo>
                  <a:lnTo>
                    <a:pt x="58691" y="166737"/>
                  </a:lnTo>
                  <a:lnTo>
                    <a:pt x="33936" y="207362"/>
                  </a:lnTo>
                  <a:lnTo>
                    <a:pt x="28974" y="215048"/>
                  </a:lnTo>
                  <a:lnTo>
                    <a:pt x="25342" y="229232"/>
                  </a:lnTo>
                  <a:lnTo>
                    <a:pt x="25361" y="235978"/>
                  </a:lnTo>
                  <a:lnTo>
                    <a:pt x="26785" y="241181"/>
                  </a:lnTo>
                  <a:lnTo>
                    <a:pt x="54891" y="277505"/>
                  </a:lnTo>
                  <a:lnTo>
                    <a:pt x="87897" y="321914"/>
                  </a:lnTo>
                  <a:lnTo>
                    <a:pt x="101381" y="349173"/>
                  </a:lnTo>
                  <a:lnTo>
                    <a:pt x="105031" y="369042"/>
                  </a:lnTo>
                  <a:lnTo>
                    <a:pt x="101008" y="389632"/>
                  </a:lnTo>
                  <a:lnTo>
                    <a:pt x="91459" y="409131"/>
                  </a:lnTo>
                  <a:lnTo>
                    <a:pt x="69511" y="432008"/>
                  </a:lnTo>
                  <a:lnTo>
                    <a:pt x="50884" y="445604"/>
                  </a:lnTo>
                  <a:lnTo>
                    <a:pt x="30847" y="453057"/>
                  </a:lnTo>
                  <a:lnTo>
                    <a:pt x="0" y="45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27"/>
            <p:cNvSpPr/>
            <p:nvPr>
              <p:custDataLst>
                <p:tags r:id="rId73"/>
              </p:custDataLst>
            </p:nvPr>
          </p:nvSpPr>
          <p:spPr>
            <a:xfrm>
              <a:off x="6070729" y="784920"/>
              <a:ext cx="101472" cy="123131"/>
            </a:xfrm>
            <a:custGeom>
              <a:avLst/>
              <a:gdLst/>
              <a:ahLst/>
              <a:cxnLst/>
              <a:rect l="0" t="0" r="0" b="0"/>
              <a:pathLst>
                <a:path w="101472" h="123131">
                  <a:moveTo>
                    <a:pt x="25271" y="27880"/>
                  </a:moveTo>
                  <a:lnTo>
                    <a:pt x="25271" y="27880"/>
                  </a:lnTo>
                  <a:lnTo>
                    <a:pt x="21900" y="27880"/>
                  </a:lnTo>
                  <a:lnTo>
                    <a:pt x="13062" y="34622"/>
                  </a:lnTo>
                  <a:lnTo>
                    <a:pt x="4877" y="48928"/>
                  </a:lnTo>
                  <a:lnTo>
                    <a:pt x="310" y="90673"/>
                  </a:lnTo>
                  <a:lnTo>
                    <a:pt x="0" y="103478"/>
                  </a:lnTo>
                  <a:lnTo>
                    <a:pt x="663" y="105090"/>
                  </a:lnTo>
                  <a:lnTo>
                    <a:pt x="1810" y="105459"/>
                  </a:lnTo>
                  <a:lnTo>
                    <a:pt x="3280" y="104999"/>
                  </a:lnTo>
                  <a:lnTo>
                    <a:pt x="4914" y="98844"/>
                  </a:lnTo>
                  <a:lnTo>
                    <a:pt x="16188" y="56432"/>
                  </a:lnTo>
                  <a:lnTo>
                    <a:pt x="31917" y="15724"/>
                  </a:lnTo>
                  <a:lnTo>
                    <a:pt x="36052" y="9193"/>
                  </a:lnTo>
                  <a:lnTo>
                    <a:pt x="40925" y="4839"/>
                  </a:lnTo>
                  <a:lnTo>
                    <a:pt x="51984" y="0"/>
                  </a:lnTo>
                  <a:lnTo>
                    <a:pt x="57191" y="121"/>
                  </a:lnTo>
                  <a:lnTo>
                    <a:pt x="66739" y="4019"/>
                  </a:lnTo>
                  <a:lnTo>
                    <a:pt x="75687" y="16099"/>
                  </a:lnTo>
                  <a:lnTo>
                    <a:pt x="92928" y="55970"/>
                  </a:lnTo>
                  <a:lnTo>
                    <a:pt x="100346" y="101438"/>
                  </a:lnTo>
                  <a:lnTo>
                    <a:pt x="101471" y="123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28"/>
            <p:cNvSpPr/>
            <p:nvPr>
              <p:custDataLst>
                <p:tags r:id="rId74"/>
              </p:custDataLst>
            </p:nvPr>
          </p:nvSpPr>
          <p:spPr>
            <a:xfrm>
              <a:off x="5816600" y="536379"/>
              <a:ext cx="184151" cy="320872"/>
            </a:xfrm>
            <a:custGeom>
              <a:avLst/>
              <a:gdLst/>
              <a:ahLst/>
              <a:cxnLst/>
              <a:rect l="0" t="0" r="0" b="0"/>
              <a:pathLst>
                <a:path w="184151" h="320872">
                  <a:moveTo>
                    <a:pt x="184150" y="3371"/>
                  </a:moveTo>
                  <a:lnTo>
                    <a:pt x="184150" y="3371"/>
                  </a:lnTo>
                  <a:lnTo>
                    <a:pt x="177408" y="0"/>
                  </a:lnTo>
                  <a:lnTo>
                    <a:pt x="166572" y="2108"/>
                  </a:lnTo>
                  <a:lnTo>
                    <a:pt x="159731" y="4646"/>
                  </a:lnTo>
                  <a:lnTo>
                    <a:pt x="146486" y="18754"/>
                  </a:lnTo>
                  <a:lnTo>
                    <a:pt x="123365" y="56142"/>
                  </a:lnTo>
                  <a:lnTo>
                    <a:pt x="103512" y="91030"/>
                  </a:lnTo>
                  <a:lnTo>
                    <a:pt x="80577" y="132407"/>
                  </a:lnTo>
                  <a:lnTo>
                    <a:pt x="58155" y="174785"/>
                  </a:lnTo>
                  <a:lnTo>
                    <a:pt x="37841" y="215727"/>
                  </a:lnTo>
                  <a:lnTo>
                    <a:pt x="21756" y="252739"/>
                  </a:lnTo>
                  <a:lnTo>
                    <a:pt x="7543" y="295196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29"/>
            <p:cNvSpPr/>
            <p:nvPr>
              <p:custDataLst>
                <p:tags r:id="rId75"/>
              </p:custDataLst>
            </p:nvPr>
          </p:nvSpPr>
          <p:spPr>
            <a:xfrm>
              <a:off x="5772150" y="514350"/>
              <a:ext cx="266701" cy="381001"/>
            </a:xfrm>
            <a:custGeom>
              <a:avLst/>
              <a:gdLst/>
              <a:ahLst/>
              <a:cxnLst/>
              <a:rect l="0" t="0" r="0" b="0"/>
              <a:pathLst>
                <a:path w="266701" h="381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258" y="49458"/>
                  </a:lnTo>
                  <a:lnTo>
                    <a:pt x="56174" y="83130"/>
                  </a:lnTo>
                  <a:lnTo>
                    <a:pt x="83528" y="122319"/>
                  </a:lnTo>
                  <a:lnTo>
                    <a:pt x="114499" y="165606"/>
                  </a:lnTo>
                  <a:lnTo>
                    <a:pt x="130661" y="189427"/>
                  </a:lnTo>
                  <a:lnTo>
                    <a:pt x="147079" y="214479"/>
                  </a:lnTo>
                  <a:lnTo>
                    <a:pt x="163669" y="240353"/>
                  </a:lnTo>
                  <a:lnTo>
                    <a:pt x="193392" y="286034"/>
                  </a:lnTo>
                  <a:lnTo>
                    <a:pt x="219302" y="323976"/>
                  </a:lnTo>
                  <a:lnTo>
                    <a:pt x="257758" y="370790"/>
                  </a:lnTo>
                  <a:lnTo>
                    <a:pt x="2667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30"/>
            <p:cNvSpPr/>
            <p:nvPr>
              <p:custDataLst>
                <p:tags r:id="rId76"/>
              </p:custDataLst>
            </p:nvPr>
          </p:nvSpPr>
          <p:spPr>
            <a:xfrm>
              <a:off x="5568950" y="8572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3518" y="12552"/>
                  </a:lnTo>
                  <a:lnTo>
                    <a:pt x="22029" y="1895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31"/>
            <p:cNvSpPr/>
            <p:nvPr>
              <p:custDataLst>
                <p:tags r:id="rId77"/>
              </p:custDataLst>
            </p:nvPr>
          </p:nvSpPr>
          <p:spPr>
            <a:xfrm>
              <a:off x="5200650" y="8509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6288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82"/>
          <p:cNvGrpSpPr/>
          <p:nvPr/>
        </p:nvGrpSpPr>
        <p:grpSpPr>
          <a:xfrm>
            <a:off x="2411224" y="1601182"/>
            <a:ext cx="511192" cy="250364"/>
            <a:chOff x="2411224" y="1601182"/>
            <a:chExt cx="511192" cy="250364"/>
          </a:xfrm>
        </p:grpSpPr>
        <p:sp>
          <p:nvSpPr>
            <p:cNvPr id="34" name="SMARTInkShape-2632"/>
            <p:cNvSpPr/>
            <p:nvPr>
              <p:custDataLst>
                <p:tags r:id="rId66"/>
              </p:custDataLst>
            </p:nvPr>
          </p:nvSpPr>
          <p:spPr>
            <a:xfrm>
              <a:off x="2869396" y="1670050"/>
              <a:ext cx="53020" cy="139701"/>
            </a:xfrm>
            <a:custGeom>
              <a:avLst/>
              <a:gdLst/>
              <a:ahLst/>
              <a:cxnLst/>
              <a:rect l="0" t="0" r="0" b="0"/>
              <a:pathLst>
                <a:path w="53020" h="139701">
                  <a:moveTo>
                    <a:pt x="32554" y="0"/>
                  </a:moveTo>
                  <a:lnTo>
                    <a:pt x="32554" y="0"/>
                  </a:lnTo>
                  <a:lnTo>
                    <a:pt x="25812" y="3371"/>
                  </a:lnTo>
                  <a:lnTo>
                    <a:pt x="2700" y="25861"/>
                  </a:lnTo>
                  <a:lnTo>
                    <a:pt x="657" y="29235"/>
                  </a:lnTo>
                  <a:lnTo>
                    <a:pt x="0" y="32896"/>
                  </a:lnTo>
                  <a:lnTo>
                    <a:pt x="268" y="36747"/>
                  </a:lnTo>
                  <a:lnTo>
                    <a:pt x="4329" y="44790"/>
                  </a:lnTo>
                  <a:lnTo>
                    <a:pt x="11543" y="53067"/>
                  </a:lnTo>
                  <a:lnTo>
                    <a:pt x="29658" y="69880"/>
                  </a:lnTo>
                  <a:lnTo>
                    <a:pt x="52668" y="104952"/>
                  </a:lnTo>
                  <a:lnTo>
                    <a:pt x="53019" y="109479"/>
                  </a:lnTo>
                  <a:lnTo>
                    <a:pt x="49646" y="118272"/>
                  </a:lnTo>
                  <a:lnTo>
                    <a:pt x="36442" y="131156"/>
                  </a:lnTo>
                  <a:lnTo>
                    <a:pt x="23228" y="135903"/>
                  </a:lnTo>
                  <a:lnTo>
                    <a:pt x="80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33"/>
            <p:cNvSpPr/>
            <p:nvPr>
              <p:custDataLst>
                <p:tags r:id="rId67"/>
              </p:custDataLst>
            </p:nvPr>
          </p:nvSpPr>
          <p:spPr>
            <a:xfrm>
              <a:off x="2736850" y="1693401"/>
              <a:ext cx="95251" cy="98326"/>
            </a:xfrm>
            <a:custGeom>
              <a:avLst/>
              <a:gdLst/>
              <a:ahLst/>
              <a:cxnLst/>
              <a:rect l="0" t="0" r="0" b="0"/>
              <a:pathLst>
                <a:path w="95251" h="98326">
                  <a:moveTo>
                    <a:pt x="0" y="40149"/>
                  </a:moveTo>
                  <a:lnTo>
                    <a:pt x="0" y="40149"/>
                  </a:lnTo>
                  <a:lnTo>
                    <a:pt x="0" y="43520"/>
                  </a:lnTo>
                  <a:lnTo>
                    <a:pt x="706" y="44513"/>
                  </a:lnTo>
                  <a:lnTo>
                    <a:pt x="1882" y="45175"/>
                  </a:lnTo>
                  <a:lnTo>
                    <a:pt x="3371" y="45616"/>
                  </a:lnTo>
                  <a:lnTo>
                    <a:pt x="30443" y="37594"/>
                  </a:lnTo>
                  <a:lnTo>
                    <a:pt x="53000" y="26692"/>
                  </a:lnTo>
                  <a:lnTo>
                    <a:pt x="63066" y="18646"/>
                  </a:lnTo>
                  <a:lnTo>
                    <a:pt x="69893" y="10366"/>
                  </a:lnTo>
                  <a:lnTo>
                    <a:pt x="71290" y="6888"/>
                  </a:lnTo>
                  <a:lnTo>
                    <a:pt x="71515" y="3864"/>
                  </a:lnTo>
                  <a:lnTo>
                    <a:pt x="70960" y="1142"/>
                  </a:lnTo>
                  <a:lnTo>
                    <a:pt x="69179" y="33"/>
                  </a:lnTo>
                  <a:lnTo>
                    <a:pt x="66580" y="0"/>
                  </a:lnTo>
                  <a:lnTo>
                    <a:pt x="59225" y="2549"/>
                  </a:lnTo>
                  <a:lnTo>
                    <a:pt x="48900" y="8386"/>
                  </a:lnTo>
                  <a:lnTo>
                    <a:pt x="34558" y="26348"/>
                  </a:lnTo>
                  <a:lnTo>
                    <a:pt x="24742" y="49544"/>
                  </a:lnTo>
                  <a:lnTo>
                    <a:pt x="24108" y="74291"/>
                  </a:lnTo>
                  <a:lnTo>
                    <a:pt x="26655" y="80549"/>
                  </a:lnTo>
                  <a:lnTo>
                    <a:pt x="35130" y="89384"/>
                  </a:lnTo>
                  <a:lnTo>
                    <a:pt x="55173" y="98325"/>
                  </a:lnTo>
                  <a:lnTo>
                    <a:pt x="95250" y="9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34"/>
            <p:cNvSpPr/>
            <p:nvPr>
              <p:custDataLst>
                <p:tags r:id="rId68"/>
              </p:custDataLst>
            </p:nvPr>
          </p:nvSpPr>
          <p:spPr>
            <a:xfrm>
              <a:off x="2626993" y="1720850"/>
              <a:ext cx="76276" cy="85028"/>
            </a:xfrm>
            <a:custGeom>
              <a:avLst/>
              <a:gdLst/>
              <a:ahLst/>
              <a:cxnLst/>
              <a:rect l="0" t="0" r="0" b="0"/>
              <a:pathLst>
                <a:path w="76276" h="85028">
                  <a:moveTo>
                    <a:pt x="40007" y="0"/>
                  </a:moveTo>
                  <a:lnTo>
                    <a:pt x="40007" y="0"/>
                  </a:lnTo>
                  <a:lnTo>
                    <a:pt x="33526" y="705"/>
                  </a:lnTo>
                  <a:lnTo>
                    <a:pt x="19743" y="5775"/>
                  </a:lnTo>
                  <a:lnTo>
                    <a:pt x="10775" y="12209"/>
                  </a:lnTo>
                  <a:lnTo>
                    <a:pt x="3967" y="25417"/>
                  </a:lnTo>
                  <a:lnTo>
                    <a:pt x="0" y="41635"/>
                  </a:lnTo>
                  <a:lnTo>
                    <a:pt x="589" y="55899"/>
                  </a:lnTo>
                  <a:lnTo>
                    <a:pt x="6966" y="69294"/>
                  </a:lnTo>
                  <a:lnTo>
                    <a:pt x="11630" y="75829"/>
                  </a:lnTo>
                  <a:lnTo>
                    <a:pt x="18266" y="80186"/>
                  </a:lnTo>
                  <a:lnTo>
                    <a:pt x="35048" y="85027"/>
                  </a:lnTo>
                  <a:lnTo>
                    <a:pt x="43051" y="84201"/>
                  </a:lnTo>
                  <a:lnTo>
                    <a:pt x="57588" y="77639"/>
                  </a:lnTo>
                  <a:lnTo>
                    <a:pt x="74300" y="62045"/>
                  </a:lnTo>
                  <a:lnTo>
                    <a:pt x="76275" y="55474"/>
                  </a:lnTo>
                  <a:lnTo>
                    <a:pt x="74706" y="40648"/>
                  </a:lnTo>
                  <a:lnTo>
                    <a:pt x="67423" y="28414"/>
                  </a:lnTo>
                  <a:lnTo>
                    <a:pt x="57836" y="19684"/>
                  </a:lnTo>
                  <a:lnTo>
                    <a:pt x="48872" y="15804"/>
                  </a:lnTo>
                  <a:lnTo>
                    <a:pt x="45917" y="15475"/>
                  </a:lnTo>
                  <a:lnTo>
                    <a:pt x="43947" y="15961"/>
                  </a:lnTo>
                  <a:lnTo>
                    <a:pt x="400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35"/>
            <p:cNvSpPr/>
            <p:nvPr>
              <p:custDataLst>
                <p:tags r:id="rId69"/>
              </p:custDataLst>
            </p:nvPr>
          </p:nvSpPr>
          <p:spPr>
            <a:xfrm>
              <a:off x="2411224" y="1601182"/>
              <a:ext cx="172942" cy="250364"/>
            </a:xfrm>
            <a:custGeom>
              <a:avLst/>
              <a:gdLst/>
              <a:ahLst/>
              <a:cxnLst/>
              <a:rect l="0" t="0" r="0" b="0"/>
              <a:pathLst>
                <a:path w="172942" h="250364">
                  <a:moveTo>
                    <a:pt x="14476" y="56168"/>
                  </a:moveTo>
                  <a:lnTo>
                    <a:pt x="14476" y="56168"/>
                  </a:lnTo>
                  <a:lnTo>
                    <a:pt x="2543" y="42353"/>
                  </a:lnTo>
                  <a:lnTo>
                    <a:pt x="170" y="38491"/>
                  </a:lnTo>
                  <a:lnTo>
                    <a:pt x="0" y="33800"/>
                  </a:lnTo>
                  <a:lnTo>
                    <a:pt x="3574" y="22943"/>
                  </a:lnTo>
                  <a:lnTo>
                    <a:pt x="23632" y="4931"/>
                  </a:lnTo>
                  <a:lnTo>
                    <a:pt x="43945" y="0"/>
                  </a:lnTo>
                  <a:lnTo>
                    <a:pt x="79182" y="3072"/>
                  </a:lnTo>
                  <a:lnTo>
                    <a:pt x="91480" y="5954"/>
                  </a:lnTo>
                  <a:lnTo>
                    <a:pt x="116433" y="22326"/>
                  </a:lnTo>
                  <a:lnTo>
                    <a:pt x="139518" y="46066"/>
                  </a:lnTo>
                  <a:lnTo>
                    <a:pt x="156834" y="73080"/>
                  </a:lnTo>
                  <a:lnTo>
                    <a:pt x="167822" y="105312"/>
                  </a:lnTo>
                  <a:lnTo>
                    <a:pt x="172941" y="140099"/>
                  </a:lnTo>
                  <a:lnTo>
                    <a:pt x="170512" y="174374"/>
                  </a:lnTo>
                  <a:lnTo>
                    <a:pt x="154469" y="215291"/>
                  </a:lnTo>
                  <a:lnTo>
                    <a:pt x="128471" y="243016"/>
                  </a:lnTo>
                  <a:lnTo>
                    <a:pt x="108650" y="250219"/>
                  </a:lnTo>
                  <a:lnTo>
                    <a:pt x="90198" y="250363"/>
                  </a:lnTo>
                  <a:lnTo>
                    <a:pt x="77293" y="245723"/>
                  </a:lnTo>
                  <a:lnTo>
                    <a:pt x="73287" y="241805"/>
                  </a:lnTo>
                  <a:lnTo>
                    <a:pt x="68836" y="231807"/>
                  </a:lnTo>
                  <a:lnTo>
                    <a:pt x="68740" y="220307"/>
                  </a:lnTo>
                  <a:lnTo>
                    <a:pt x="71626" y="202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36"/>
            <p:cNvSpPr/>
            <p:nvPr>
              <p:custDataLst>
                <p:tags r:id="rId70"/>
              </p:custDataLst>
            </p:nvPr>
          </p:nvSpPr>
          <p:spPr>
            <a:xfrm>
              <a:off x="2433344" y="1657353"/>
              <a:ext cx="36807" cy="179451"/>
            </a:xfrm>
            <a:custGeom>
              <a:avLst/>
              <a:gdLst/>
              <a:ahLst/>
              <a:cxnLst/>
              <a:rect l="0" t="0" r="0" b="0"/>
              <a:pathLst>
                <a:path w="36807" h="179451">
                  <a:moveTo>
                    <a:pt x="11406" y="12697"/>
                  </a:moveTo>
                  <a:lnTo>
                    <a:pt x="11406" y="12697"/>
                  </a:lnTo>
                  <a:lnTo>
                    <a:pt x="8035" y="9326"/>
                  </a:lnTo>
                  <a:lnTo>
                    <a:pt x="6380" y="5789"/>
                  </a:lnTo>
                  <a:lnTo>
                    <a:pt x="5057" y="0"/>
                  </a:lnTo>
                  <a:lnTo>
                    <a:pt x="1685" y="6740"/>
                  </a:lnTo>
                  <a:lnTo>
                    <a:pt x="0" y="38279"/>
                  </a:lnTo>
                  <a:lnTo>
                    <a:pt x="3950" y="76643"/>
                  </a:lnTo>
                  <a:lnTo>
                    <a:pt x="9589" y="117878"/>
                  </a:lnTo>
                  <a:lnTo>
                    <a:pt x="17815" y="160369"/>
                  </a:lnTo>
                  <a:lnTo>
                    <a:pt x="22015" y="173579"/>
                  </a:lnTo>
                  <a:lnTo>
                    <a:pt x="26234" y="179450"/>
                  </a:lnTo>
                  <a:lnTo>
                    <a:pt x="28347" y="178193"/>
                  </a:lnTo>
                  <a:lnTo>
                    <a:pt x="36806" y="15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2637"/>
          <p:cNvSpPr/>
          <p:nvPr>
            <p:custDataLst>
              <p:tags r:id="rId1"/>
            </p:custDataLst>
          </p:nvPr>
        </p:nvSpPr>
        <p:spPr>
          <a:xfrm>
            <a:off x="3473450" y="1574405"/>
            <a:ext cx="102875" cy="273446"/>
          </a:xfrm>
          <a:custGeom>
            <a:avLst/>
            <a:gdLst/>
            <a:ahLst/>
            <a:cxnLst/>
            <a:rect l="0" t="0" r="0" b="0"/>
            <a:pathLst>
              <a:path w="102875" h="273446">
                <a:moveTo>
                  <a:pt x="6350" y="63895"/>
                </a:moveTo>
                <a:lnTo>
                  <a:pt x="6350" y="63895"/>
                </a:lnTo>
                <a:lnTo>
                  <a:pt x="2979" y="70637"/>
                </a:lnTo>
                <a:lnTo>
                  <a:pt x="1294" y="107246"/>
                </a:lnTo>
                <a:lnTo>
                  <a:pt x="5243" y="150666"/>
                </a:lnTo>
                <a:lnTo>
                  <a:pt x="10883" y="193714"/>
                </a:lnTo>
                <a:lnTo>
                  <a:pt x="17835" y="238051"/>
                </a:lnTo>
                <a:lnTo>
                  <a:pt x="18690" y="245084"/>
                </a:lnTo>
                <a:lnTo>
                  <a:pt x="14615" y="225771"/>
                </a:lnTo>
                <a:lnTo>
                  <a:pt x="13267" y="189469"/>
                </a:lnTo>
                <a:lnTo>
                  <a:pt x="12952" y="146987"/>
                </a:lnTo>
                <a:lnTo>
                  <a:pt x="16575" y="99414"/>
                </a:lnTo>
                <a:lnTo>
                  <a:pt x="23594" y="54987"/>
                </a:lnTo>
                <a:lnTo>
                  <a:pt x="38741" y="13670"/>
                </a:lnTo>
                <a:lnTo>
                  <a:pt x="48027" y="2767"/>
                </a:lnTo>
                <a:lnTo>
                  <a:pt x="52479" y="565"/>
                </a:lnTo>
                <a:lnTo>
                  <a:pt x="61189" y="0"/>
                </a:lnTo>
                <a:lnTo>
                  <a:pt x="71645" y="7745"/>
                </a:lnTo>
                <a:lnTo>
                  <a:pt x="77397" y="13762"/>
                </a:lnTo>
                <a:lnTo>
                  <a:pt x="92234" y="45827"/>
                </a:lnTo>
                <a:lnTo>
                  <a:pt x="102196" y="86607"/>
                </a:lnTo>
                <a:lnTo>
                  <a:pt x="102874" y="129969"/>
                </a:lnTo>
                <a:lnTo>
                  <a:pt x="91865" y="170726"/>
                </a:lnTo>
                <a:lnTo>
                  <a:pt x="68455" y="209613"/>
                </a:lnTo>
                <a:lnTo>
                  <a:pt x="34715" y="252788"/>
                </a:lnTo>
                <a:lnTo>
                  <a:pt x="14989" y="267011"/>
                </a:lnTo>
                <a:lnTo>
                  <a:pt x="0" y="2734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484"/>
          <p:cNvGrpSpPr/>
          <p:nvPr/>
        </p:nvGrpSpPr>
        <p:grpSpPr>
          <a:xfrm>
            <a:off x="3964120" y="1532793"/>
            <a:ext cx="580941" cy="340458"/>
            <a:chOff x="3964120" y="1532793"/>
            <a:chExt cx="580941" cy="340458"/>
          </a:xfrm>
        </p:grpSpPr>
        <p:sp>
          <p:nvSpPr>
            <p:cNvPr id="41" name="SMARTInkShape-2638"/>
            <p:cNvSpPr/>
            <p:nvPr>
              <p:custDataLst>
                <p:tags r:id="rId60"/>
              </p:custDataLst>
            </p:nvPr>
          </p:nvSpPr>
          <p:spPr>
            <a:xfrm>
              <a:off x="4457700" y="1708150"/>
              <a:ext cx="87361" cy="87164"/>
            </a:xfrm>
            <a:custGeom>
              <a:avLst/>
              <a:gdLst/>
              <a:ahLst/>
              <a:cxnLst/>
              <a:rect l="0" t="0" r="0" b="0"/>
              <a:pathLst>
                <a:path w="87361" h="87164">
                  <a:moveTo>
                    <a:pt x="0" y="19050"/>
                  </a:moveTo>
                  <a:lnTo>
                    <a:pt x="0" y="19050"/>
                  </a:lnTo>
                  <a:lnTo>
                    <a:pt x="1881" y="50756"/>
                  </a:lnTo>
                  <a:lnTo>
                    <a:pt x="8838" y="72820"/>
                  </a:lnTo>
                  <a:lnTo>
                    <a:pt x="17828" y="87163"/>
                  </a:lnTo>
                  <a:lnTo>
                    <a:pt x="18941" y="86331"/>
                  </a:lnTo>
                  <a:lnTo>
                    <a:pt x="23878" y="77712"/>
                  </a:lnTo>
                  <a:lnTo>
                    <a:pt x="29986" y="58076"/>
                  </a:lnTo>
                  <a:lnTo>
                    <a:pt x="31517" y="42586"/>
                  </a:lnTo>
                  <a:lnTo>
                    <a:pt x="31595" y="42502"/>
                  </a:lnTo>
                  <a:lnTo>
                    <a:pt x="31647" y="43151"/>
                  </a:lnTo>
                  <a:lnTo>
                    <a:pt x="43669" y="53068"/>
                  </a:lnTo>
                  <a:lnTo>
                    <a:pt x="56133" y="68181"/>
                  </a:lnTo>
                  <a:lnTo>
                    <a:pt x="62107" y="72636"/>
                  </a:lnTo>
                  <a:lnTo>
                    <a:pt x="64688" y="73824"/>
                  </a:lnTo>
                  <a:lnTo>
                    <a:pt x="71319" y="73263"/>
                  </a:lnTo>
                  <a:lnTo>
                    <a:pt x="75062" y="72125"/>
                  </a:lnTo>
                  <a:lnTo>
                    <a:pt x="78264" y="69250"/>
                  </a:lnTo>
                  <a:lnTo>
                    <a:pt x="83702" y="60411"/>
                  </a:lnTo>
                  <a:lnTo>
                    <a:pt x="87360" y="46906"/>
                  </a:lnTo>
                  <a:lnTo>
                    <a:pt x="86333" y="38251"/>
                  </a:lnTo>
                  <a:lnTo>
                    <a:pt x="85072" y="33967"/>
                  </a:lnTo>
                  <a:lnTo>
                    <a:pt x="85552" y="25445"/>
                  </a:lnTo>
                  <a:lnTo>
                    <a:pt x="86668" y="21196"/>
                  </a:lnTo>
                  <a:lnTo>
                    <a:pt x="86027" y="1271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39"/>
            <p:cNvSpPr/>
            <p:nvPr>
              <p:custDataLst>
                <p:tags r:id="rId61"/>
              </p:custDataLst>
            </p:nvPr>
          </p:nvSpPr>
          <p:spPr>
            <a:xfrm>
              <a:off x="4357321" y="1742592"/>
              <a:ext cx="35299" cy="75360"/>
            </a:xfrm>
            <a:custGeom>
              <a:avLst/>
              <a:gdLst/>
              <a:ahLst/>
              <a:cxnLst/>
              <a:rect l="0" t="0" r="0" b="0"/>
              <a:pathLst>
                <a:path w="35299" h="75360">
                  <a:moveTo>
                    <a:pt x="17829" y="3658"/>
                  </a:moveTo>
                  <a:lnTo>
                    <a:pt x="17829" y="3658"/>
                  </a:lnTo>
                  <a:lnTo>
                    <a:pt x="14458" y="287"/>
                  </a:lnTo>
                  <a:lnTo>
                    <a:pt x="12760" y="0"/>
                  </a:lnTo>
                  <a:lnTo>
                    <a:pt x="10921" y="513"/>
                  </a:lnTo>
                  <a:lnTo>
                    <a:pt x="8990" y="1562"/>
                  </a:lnTo>
                  <a:lnTo>
                    <a:pt x="2902" y="9779"/>
                  </a:lnTo>
                  <a:lnTo>
                    <a:pt x="0" y="27892"/>
                  </a:lnTo>
                  <a:lnTo>
                    <a:pt x="2512" y="47763"/>
                  </a:lnTo>
                  <a:lnTo>
                    <a:pt x="11095" y="63685"/>
                  </a:lnTo>
                  <a:lnTo>
                    <a:pt x="22576" y="73968"/>
                  </a:lnTo>
                  <a:lnTo>
                    <a:pt x="25932" y="75226"/>
                  </a:lnTo>
                  <a:lnTo>
                    <a:pt x="28876" y="75359"/>
                  </a:lnTo>
                  <a:lnTo>
                    <a:pt x="31544" y="74742"/>
                  </a:lnTo>
                  <a:lnTo>
                    <a:pt x="33321" y="72214"/>
                  </a:lnTo>
                  <a:lnTo>
                    <a:pt x="35298" y="63761"/>
                  </a:lnTo>
                  <a:lnTo>
                    <a:pt x="31497" y="41087"/>
                  </a:lnTo>
                  <a:lnTo>
                    <a:pt x="23952" y="19988"/>
                  </a:lnTo>
                  <a:lnTo>
                    <a:pt x="11479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40"/>
            <p:cNvSpPr/>
            <p:nvPr>
              <p:custDataLst>
                <p:tags r:id="rId62"/>
              </p:custDataLst>
            </p:nvPr>
          </p:nvSpPr>
          <p:spPr>
            <a:xfrm>
              <a:off x="4286873" y="1574800"/>
              <a:ext cx="24778" cy="222251"/>
            </a:xfrm>
            <a:custGeom>
              <a:avLst/>
              <a:gdLst/>
              <a:ahLst/>
              <a:cxnLst/>
              <a:rect l="0" t="0" r="0" b="0"/>
              <a:pathLst>
                <a:path w="24778" h="222251">
                  <a:moveTo>
                    <a:pt x="24777" y="0"/>
                  </a:moveTo>
                  <a:lnTo>
                    <a:pt x="24777" y="0"/>
                  </a:lnTo>
                  <a:lnTo>
                    <a:pt x="15939" y="39999"/>
                  </a:lnTo>
                  <a:lnTo>
                    <a:pt x="6479" y="83505"/>
                  </a:lnTo>
                  <a:lnTo>
                    <a:pt x="1481" y="128772"/>
                  </a:lnTo>
                  <a:lnTo>
                    <a:pt x="0" y="173465"/>
                  </a:lnTo>
                  <a:lnTo>
                    <a:pt x="572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41"/>
            <p:cNvSpPr/>
            <p:nvPr>
              <p:custDataLst>
                <p:tags r:id="rId63"/>
              </p:custDataLst>
            </p:nvPr>
          </p:nvSpPr>
          <p:spPr>
            <a:xfrm>
              <a:off x="4235450" y="1606550"/>
              <a:ext cx="5762" cy="266701"/>
            </a:xfrm>
            <a:custGeom>
              <a:avLst/>
              <a:gdLst/>
              <a:ahLst/>
              <a:cxnLst/>
              <a:rect l="0" t="0" r="0" b="0"/>
              <a:pathLst>
                <a:path w="5762" h="266701">
                  <a:moveTo>
                    <a:pt x="0" y="0"/>
                  </a:moveTo>
                  <a:lnTo>
                    <a:pt x="0" y="0"/>
                  </a:lnTo>
                  <a:lnTo>
                    <a:pt x="0" y="46087"/>
                  </a:lnTo>
                  <a:lnTo>
                    <a:pt x="3371" y="93148"/>
                  </a:lnTo>
                  <a:lnTo>
                    <a:pt x="5026" y="130770"/>
                  </a:lnTo>
                  <a:lnTo>
                    <a:pt x="5761" y="168892"/>
                  </a:lnTo>
                  <a:lnTo>
                    <a:pt x="5470" y="21600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42"/>
            <p:cNvSpPr/>
            <p:nvPr>
              <p:custDataLst>
                <p:tags r:id="rId64"/>
              </p:custDataLst>
            </p:nvPr>
          </p:nvSpPr>
          <p:spPr>
            <a:xfrm>
              <a:off x="4107907" y="1711129"/>
              <a:ext cx="64044" cy="96461"/>
            </a:xfrm>
            <a:custGeom>
              <a:avLst/>
              <a:gdLst/>
              <a:ahLst/>
              <a:cxnLst/>
              <a:rect l="0" t="0" r="0" b="0"/>
              <a:pathLst>
                <a:path w="64044" h="96461">
                  <a:moveTo>
                    <a:pt x="64043" y="3371"/>
                  </a:moveTo>
                  <a:lnTo>
                    <a:pt x="64043" y="3371"/>
                  </a:lnTo>
                  <a:lnTo>
                    <a:pt x="57301" y="0"/>
                  </a:lnTo>
                  <a:lnTo>
                    <a:pt x="48346" y="226"/>
                  </a:lnTo>
                  <a:lnTo>
                    <a:pt x="37311" y="3384"/>
                  </a:lnTo>
                  <a:lnTo>
                    <a:pt x="25351" y="9492"/>
                  </a:lnTo>
                  <a:lnTo>
                    <a:pt x="10089" y="27606"/>
                  </a:lnTo>
                  <a:lnTo>
                    <a:pt x="0" y="54218"/>
                  </a:lnTo>
                  <a:lnTo>
                    <a:pt x="181" y="62669"/>
                  </a:lnTo>
                  <a:lnTo>
                    <a:pt x="6026" y="77703"/>
                  </a:lnTo>
                  <a:lnTo>
                    <a:pt x="14475" y="91326"/>
                  </a:lnTo>
                  <a:lnTo>
                    <a:pt x="17592" y="93757"/>
                  </a:lnTo>
                  <a:lnTo>
                    <a:pt x="24819" y="96460"/>
                  </a:lnTo>
                  <a:lnTo>
                    <a:pt x="27310" y="95769"/>
                  </a:lnTo>
                  <a:lnTo>
                    <a:pt x="28971" y="93897"/>
                  </a:lnTo>
                  <a:lnTo>
                    <a:pt x="30816" y="87349"/>
                  </a:lnTo>
                  <a:lnTo>
                    <a:pt x="31150" y="71763"/>
                  </a:lnTo>
                  <a:lnTo>
                    <a:pt x="27094" y="55150"/>
                  </a:lnTo>
                  <a:lnTo>
                    <a:pt x="20720" y="40040"/>
                  </a:lnTo>
                  <a:lnTo>
                    <a:pt x="21050" y="37695"/>
                  </a:lnTo>
                  <a:lnTo>
                    <a:pt x="25943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43"/>
            <p:cNvSpPr/>
            <p:nvPr>
              <p:custDataLst>
                <p:tags r:id="rId65"/>
              </p:custDataLst>
            </p:nvPr>
          </p:nvSpPr>
          <p:spPr>
            <a:xfrm>
              <a:off x="3964120" y="1532793"/>
              <a:ext cx="182431" cy="330158"/>
            </a:xfrm>
            <a:custGeom>
              <a:avLst/>
              <a:gdLst/>
              <a:ahLst/>
              <a:cxnLst/>
              <a:rect l="0" t="0" r="0" b="0"/>
              <a:pathLst>
                <a:path w="182431" h="330158">
                  <a:moveTo>
                    <a:pt x="112580" y="35657"/>
                  </a:moveTo>
                  <a:lnTo>
                    <a:pt x="112580" y="35657"/>
                  </a:lnTo>
                  <a:lnTo>
                    <a:pt x="109209" y="28915"/>
                  </a:lnTo>
                  <a:lnTo>
                    <a:pt x="83348" y="5803"/>
                  </a:lnTo>
                  <a:lnTo>
                    <a:pt x="74658" y="1222"/>
                  </a:lnTo>
                  <a:lnTo>
                    <a:pt x="70365" y="0"/>
                  </a:lnTo>
                  <a:lnTo>
                    <a:pt x="66092" y="597"/>
                  </a:lnTo>
                  <a:lnTo>
                    <a:pt x="57582" y="5023"/>
                  </a:lnTo>
                  <a:lnTo>
                    <a:pt x="50977" y="17338"/>
                  </a:lnTo>
                  <a:lnTo>
                    <a:pt x="46396" y="37393"/>
                  </a:lnTo>
                  <a:lnTo>
                    <a:pt x="44359" y="67473"/>
                  </a:lnTo>
                  <a:lnTo>
                    <a:pt x="47217" y="105772"/>
                  </a:lnTo>
                  <a:lnTo>
                    <a:pt x="53191" y="147958"/>
                  </a:lnTo>
                  <a:lnTo>
                    <a:pt x="60549" y="190226"/>
                  </a:lnTo>
                  <a:lnTo>
                    <a:pt x="64761" y="230649"/>
                  </a:lnTo>
                  <a:lnTo>
                    <a:pt x="66632" y="267664"/>
                  </a:lnTo>
                  <a:lnTo>
                    <a:pt x="67686" y="309481"/>
                  </a:lnTo>
                  <a:lnTo>
                    <a:pt x="67933" y="325749"/>
                  </a:lnTo>
                  <a:lnTo>
                    <a:pt x="66587" y="329241"/>
                  </a:lnTo>
                  <a:lnTo>
                    <a:pt x="64279" y="330157"/>
                  </a:lnTo>
                  <a:lnTo>
                    <a:pt x="61329" y="329357"/>
                  </a:lnTo>
                  <a:lnTo>
                    <a:pt x="47065" y="314747"/>
                  </a:lnTo>
                  <a:lnTo>
                    <a:pt x="23988" y="278045"/>
                  </a:lnTo>
                  <a:lnTo>
                    <a:pt x="6990" y="232225"/>
                  </a:lnTo>
                  <a:lnTo>
                    <a:pt x="0" y="212069"/>
                  </a:lnTo>
                  <a:lnTo>
                    <a:pt x="1544" y="209709"/>
                  </a:lnTo>
                  <a:lnTo>
                    <a:pt x="8903" y="205206"/>
                  </a:lnTo>
                  <a:lnTo>
                    <a:pt x="47494" y="197272"/>
                  </a:lnTo>
                  <a:lnTo>
                    <a:pt x="91257" y="195256"/>
                  </a:lnTo>
                  <a:lnTo>
                    <a:pt x="134405" y="193953"/>
                  </a:lnTo>
                  <a:lnTo>
                    <a:pt x="182430" y="18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2644"/>
          <p:cNvSpPr/>
          <p:nvPr>
            <p:custDataLst>
              <p:tags r:id="rId2"/>
            </p:custDataLst>
          </p:nvPr>
        </p:nvSpPr>
        <p:spPr>
          <a:xfrm>
            <a:off x="5112420" y="1686967"/>
            <a:ext cx="139031" cy="129134"/>
          </a:xfrm>
          <a:custGeom>
            <a:avLst/>
            <a:gdLst/>
            <a:ahLst/>
            <a:cxnLst/>
            <a:rect l="0" t="0" r="0" b="0"/>
            <a:pathLst>
              <a:path w="139031" h="129134">
                <a:moveTo>
                  <a:pt x="75530" y="27533"/>
                </a:moveTo>
                <a:lnTo>
                  <a:pt x="75530" y="27533"/>
                </a:lnTo>
                <a:lnTo>
                  <a:pt x="66741" y="13718"/>
                </a:lnTo>
                <a:lnTo>
                  <a:pt x="55757" y="3684"/>
                </a:lnTo>
                <a:lnTo>
                  <a:pt x="51765" y="1050"/>
                </a:lnTo>
                <a:lnTo>
                  <a:pt x="47692" y="0"/>
                </a:lnTo>
                <a:lnTo>
                  <a:pt x="39404" y="715"/>
                </a:lnTo>
                <a:lnTo>
                  <a:pt x="23433" y="11826"/>
                </a:lnTo>
                <a:lnTo>
                  <a:pt x="5296" y="35265"/>
                </a:lnTo>
                <a:lnTo>
                  <a:pt x="335" y="56370"/>
                </a:lnTo>
                <a:lnTo>
                  <a:pt x="0" y="67924"/>
                </a:lnTo>
                <a:lnTo>
                  <a:pt x="7154" y="90170"/>
                </a:lnTo>
                <a:lnTo>
                  <a:pt x="19740" y="109699"/>
                </a:lnTo>
                <a:lnTo>
                  <a:pt x="34742" y="123083"/>
                </a:lnTo>
                <a:lnTo>
                  <a:pt x="50817" y="128090"/>
                </a:lnTo>
                <a:lnTo>
                  <a:pt x="59055" y="128438"/>
                </a:lnTo>
                <a:lnTo>
                  <a:pt x="66663" y="125847"/>
                </a:lnTo>
                <a:lnTo>
                  <a:pt x="80761" y="115443"/>
                </a:lnTo>
                <a:lnTo>
                  <a:pt x="97228" y="93718"/>
                </a:lnTo>
                <a:lnTo>
                  <a:pt x="100930" y="75764"/>
                </a:lnTo>
                <a:lnTo>
                  <a:pt x="99048" y="53348"/>
                </a:lnTo>
                <a:lnTo>
                  <a:pt x="97559" y="48976"/>
                </a:lnTo>
                <a:lnTo>
                  <a:pt x="95861" y="48178"/>
                </a:lnTo>
                <a:lnTo>
                  <a:pt x="94023" y="49763"/>
                </a:lnTo>
                <a:lnTo>
                  <a:pt x="90098" y="57874"/>
                </a:lnTo>
                <a:lnTo>
                  <a:pt x="86003" y="70886"/>
                </a:lnTo>
                <a:lnTo>
                  <a:pt x="87475" y="84196"/>
                </a:lnTo>
                <a:lnTo>
                  <a:pt x="93539" y="97166"/>
                </a:lnTo>
                <a:lnTo>
                  <a:pt x="103290" y="109987"/>
                </a:lnTo>
                <a:lnTo>
                  <a:pt x="116560" y="118977"/>
                </a:lnTo>
                <a:lnTo>
                  <a:pt x="139030" y="129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486"/>
          <p:cNvGrpSpPr/>
          <p:nvPr/>
        </p:nvGrpSpPr>
        <p:grpSpPr>
          <a:xfrm>
            <a:off x="5671991" y="1527868"/>
            <a:ext cx="1752554" cy="396183"/>
            <a:chOff x="5671991" y="1527868"/>
            <a:chExt cx="1752554" cy="396183"/>
          </a:xfrm>
        </p:grpSpPr>
        <p:sp>
          <p:nvSpPr>
            <p:cNvPr id="49" name="SMARTInkShape-2645"/>
            <p:cNvSpPr/>
            <p:nvPr>
              <p:custDataLst>
                <p:tags r:id="rId47"/>
              </p:custDataLst>
            </p:nvPr>
          </p:nvSpPr>
          <p:spPr>
            <a:xfrm>
              <a:off x="7162800" y="1664994"/>
              <a:ext cx="92559" cy="190898"/>
            </a:xfrm>
            <a:custGeom>
              <a:avLst/>
              <a:gdLst/>
              <a:ahLst/>
              <a:cxnLst/>
              <a:rect l="0" t="0" r="0" b="0"/>
              <a:pathLst>
                <a:path w="92559" h="190898">
                  <a:moveTo>
                    <a:pt x="88900" y="5056"/>
                  </a:moveTo>
                  <a:lnTo>
                    <a:pt x="88900" y="5056"/>
                  </a:lnTo>
                  <a:lnTo>
                    <a:pt x="92270" y="5056"/>
                  </a:lnTo>
                  <a:lnTo>
                    <a:pt x="92558" y="4350"/>
                  </a:lnTo>
                  <a:lnTo>
                    <a:pt x="90996" y="1685"/>
                  </a:lnTo>
                  <a:lnTo>
                    <a:pt x="86068" y="30"/>
                  </a:lnTo>
                  <a:lnTo>
                    <a:pt x="77058" y="0"/>
                  </a:lnTo>
                  <a:lnTo>
                    <a:pt x="32568" y="5930"/>
                  </a:lnTo>
                  <a:lnTo>
                    <a:pt x="10275" y="16883"/>
                  </a:lnTo>
                  <a:lnTo>
                    <a:pt x="6850" y="19291"/>
                  </a:lnTo>
                  <a:lnTo>
                    <a:pt x="5272" y="22307"/>
                  </a:lnTo>
                  <a:lnTo>
                    <a:pt x="4925" y="25729"/>
                  </a:lnTo>
                  <a:lnTo>
                    <a:pt x="10658" y="73231"/>
                  </a:lnTo>
                  <a:lnTo>
                    <a:pt x="12676" y="112133"/>
                  </a:lnTo>
                  <a:lnTo>
                    <a:pt x="42553" y="91968"/>
                  </a:lnTo>
                  <a:lnTo>
                    <a:pt x="46713" y="91220"/>
                  </a:lnTo>
                  <a:lnTo>
                    <a:pt x="55099" y="92269"/>
                  </a:lnTo>
                  <a:lnTo>
                    <a:pt x="58604" y="94948"/>
                  </a:lnTo>
                  <a:lnTo>
                    <a:pt x="66910" y="108831"/>
                  </a:lnTo>
                  <a:lnTo>
                    <a:pt x="73134" y="127056"/>
                  </a:lnTo>
                  <a:lnTo>
                    <a:pt x="75795" y="163008"/>
                  </a:lnTo>
                  <a:lnTo>
                    <a:pt x="72258" y="174270"/>
                  </a:lnTo>
                  <a:lnTo>
                    <a:pt x="69338" y="179249"/>
                  </a:lnTo>
                  <a:lnTo>
                    <a:pt x="58569" y="186662"/>
                  </a:lnTo>
                  <a:lnTo>
                    <a:pt x="45081" y="190897"/>
                  </a:lnTo>
                  <a:lnTo>
                    <a:pt x="16153" y="189568"/>
                  </a:lnTo>
                  <a:lnTo>
                    <a:pt x="8825" y="187485"/>
                  </a:lnTo>
                  <a:lnTo>
                    <a:pt x="5883" y="185942"/>
                  </a:lnTo>
                  <a:lnTo>
                    <a:pt x="3923" y="182797"/>
                  </a:lnTo>
                  <a:lnTo>
                    <a:pt x="0" y="16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46"/>
            <p:cNvSpPr/>
            <p:nvPr>
              <p:custDataLst>
                <p:tags r:id="rId48"/>
              </p:custDataLst>
            </p:nvPr>
          </p:nvSpPr>
          <p:spPr>
            <a:xfrm>
              <a:off x="6997700" y="18415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79179" y="6742"/>
                  </a:lnTo>
                  <a:lnTo>
                    <a:pt x="37737" y="4206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47"/>
            <p:cNvSpPr/>
            <p:nvPr>
              <p:custDataLst>
                <p:tags r:id="rId49"/>
              </p:custDataLst>
            </p:nvPr>
          </p:nvSpPr>
          <p:spPr>
            <a:xfrm>
              <a:off x="6869688" y="1670311"/>
              <a:ext cx="89846" cy="167637"/>
            </a:xfrm>
            <a:custGeom>
              <a:avLst/>
              <a:gdLst/>
              <a:ahLst/>
              <a:cxnLst/>
              <a:rect l="0" t="0" r="0" b="0"/>
              <a:pathLst>
                <a:path w="89846" h="167637">
                  <a:moveTo>
                    <a:pt x="51812" y="6089"/>
                  </a:moveTo>
                  <a:lnTo>
                    <a:pt x="51812" y="6089"/>
                  </a:lnTo>
                  <a:lnTo>
                    <a:pt x="51812" y="2718"/>
                  </a:lnTo>
                  <a:lnTo>
                    <a:pt x="51106" y="1725"/>
                  </a:lnTo>
                  <a:lnTo>
                    <a:pt x="49930" y="1063"/>
                  </a:lnTo>
                  <a:lnTo>
                    <a:pt x="42973" y="0"/>
                  </a:lnTo>
                  <a:lnTo>
                    <a:pt x="37065" y="3618"/>
                  </a:lnTo>
                  <a:lnTo>
                    <a:pt x="29030" y="12046"/>
                  </a:lnTo>
                  <a:lnTo>
                    <a:pt x="14017" y="38036"/>
                  </a:lnTo>
                  <a:lnTo>
                    <a:pt x="4474" y="76389"/>
                  </a:lnTo>
                  <a:lnTo>
                    <a:pt x="0" y="116916"/>
                  </a:lnTo>
                  <a:lnTo>
                    <a:pt x="6206" y="138131"/>
                  </a:lnTo>
                  <a:lnTo>
                    <a:pt x="16020" y="153204"/>
                  </a:lnTo>
                  <a:lnTo>
                    <a:pt x="21601" y="159199"/>
                  </a:lnTo>
                  <a:lnTo>
                    <a:pt x="37209" y="165860"/>
                  </a:lnTo>
                  <a:lnTo>
                    <a:pt x="46310" y="167636"/>
                  </a:lnTo>
                  <a:lnTo>
                    <a:pt x="54494" y="166704"/>
                  </a:lnTo>
                  <a:lnTo>
                    <a:pt x="69232" y="160023"/>
                  </a:lnTo>
                  <a:lnTo>
                    <a:pt x="80955" y="148117"/>
                  </a:lnTo>
                  <a:lnTo>
                    <a:pt x="86057" y="140991"/>
                  </a:lnTo>
                  <a:lnTo>
                    <a:pt x="89845" y="121784"/>
                  </a:lnTo>
                  <a:lnTo>
                    <a:pt x="86129" y="85289"/>
                  </a:lnTo>
                  <a:lnTo>
                    <a:pt x="78353" y="60339"/>
                  </a:lnTo>
                  <a:lnTo>
                    <a:pt x="65489" y="42195"/>
                  </a:lnTo>
                  <a:lnTo>
                    <a:pt x="45751" y="26821"/>
                  </a:lnTo>
                  <a:lnTo>
                    <a:pt x="40716" y="25555"/>
                  </a:lnTo>
                  <a:lnTo>
                    <a:pt x="36653" y="26122"/>
                  </a:lnTo>
                  <a:lnTo>
                    <a:pt x="26412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48"/>
            <p:cNvSpPr/>
            <p:nvPr>
              <p:custDataLst>
                <p:tags r:id="rId50"/>
              </p:custDataLst>
            </p:nvPr>
          </p:nvSpPr>
          <p:spPr>
            <a:xfrm>
              <a:off x="6644744" y="1562983"/>
              <a:ext cx="111657" cy="297568"/>
            </a:xfrm>
            <a:custGeom>
              <a:avLst/>
              <a:gdLst/>
              <a:ahLst/>
              <a:cxnLst/>
              <a:rect l="0" t="0" r="0" b="0"/>
              <a:pathLst>
                <a:path w="111657" h="297568">
                  <a:moveTo>
                    <a:pt x="111656" y="5467"/>
                  </a:moveTo>
                  <a:lnTo>
                    <a:pt x="111656" y="5467"/>
                  </a:lnTo>
                  <a:lnTo>
                    <a:pt x="111655" y="2096"/>
                  </a:lnTo>
                  <a:lnTo>
                    <a:pt x="110951" y="1103"/>
                  </a:lnTo>
                  <a:lnTo>
                    <a:pt x="109774" y="441"/>
                  </a:lnTo>
                  <a:lnTo>
                    <a:pt x="108285" y="0"/>
                  </a:lnTo>
                  <a:lnTo>
                    <a:pt x="99447" y="2750"/>
                  </a:lnTo>
                  <a:lnTo>
                    <a:pt x="87890" y="11404"/>
                  </a:lnTo>
                  <a:lnTo>
                    <a:pt x="64863" y="45001"/>
                  </a:lnTo>
                  <a:lnTo>
                    <a:pt x="47350" y="75249"/>
                  </a:lnTo>
                  <a:lnTo>
                    <a:pt x="27807" y="113622"/>
                  </a:lnTo>
                  <a:lnTo>
                    <a:pt x="10184" y="155136"/>
                  </a:lnTo>
                  <a:lnTo>
                    <a:pt x="0" y="194753"/>
                  </a:lnTo>
                  <a:lnTo>
                    <a:pt x="2529" y="227883"/>
                  </a:lnTo>
                  <a:lnTo>
                    <a:pt x="7155" y="242644"/>
                  </a:lnTo>
                  <a:lnTo>
                    <a:pt x="25465" y="266572"/>
                  </a:lnTo>
                  <a:lnTo>
                    <a:pt x="37262" y="276904"/>
                  </a:lnTo>
                  <a:lnTo>
                    <a:pt x="65421" y="288383"/>
                  </a:lnTo>
                  <a:lnTo>
                    <a:pt x="111656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49"/>
            <p:cNvSpPr/>
            <p:nvPr>
              <p:custDataLst>
                <p:tags r:id="rId51"/>
              </p:custDataLst>
            </p:nvPr>
          </p:nvSpPr>
          <p:spPr>
            <a:xfrm>
              <a:off x="6382739" y="1662864"/>
              <a:ext cx="148721" cy="140433"/>
            </a:xfrm>
            <a:custGeom>
              <a:avLst/>
              <a:gdLst/>
              <a:ahLst/>
              <a:cxnLst/>
              <a:rect l="0" t="0" r="0" b="0"/>
              <a:pathLst>
                <a:path w="148721" h="140433">
                  <a:moveTo>
                    <a:pt x="24411" y="13536"/>
                  </a:moveTo>
                  <a:lnTo>
                    <a:pt x="24411" y="13536"/>
                  </a:lnTo>
                  <a:lnTo>
                    <a:pt x="17504" y="54963"/>
                  </a:lnTo>
                  <a:lnTo>
                    <a:pt x="9484" y="94626"/>
                  </a:lnTo>
                  <a:lnTo>
                    <a:pt x="2351" y="136479"/>
                  </a:lnTo>
                  <a:lnTo>
                    <a:pt x="496" y="140379"/>
                  </a:lnTo>
                  <a:lnTo>
                    <a:pt x="0" y="140432"/>
                  </a:lnTo>
                  <a:lnTo>
                    <a:pt x="4981" y="124601"/>
                  </a:lnTo>
                  <a:lnTo>
                    <a:pt x="26173" y="80173"/>
                  </a:lnTo>
                  <a:lnTo>
                    <a:pt x="47604" y="40804"/>
                  </a:lnTo>
                  <a:lnTo>
                    <a:pt x="50456" y="38064"/>
                  </a:lnTo>
                  <a:lnTo>
                    <a:pt x="52358" y="38355"/>
                  </a:lnTo>
                  <a:lnTo>
                    <a:pt x="53625" y="40665"/>
                  </a:lnTo>
                  <a:lnTo>
                    <a:pt x="56147" y="88041"/>
                  </a:lnTo>
                  <a:lnTo>
                    <a:pt x="62639" y="74193"/>
                  </a:lnTo>
                  <a:lnTo>
                    <a:pt x="95536" y="29958"/>
                  </a:lnTo>
                  <a:lnTo>
                    <a:pt x="128182" y="1718"/>
                  </a:lnTo>
                  <a:lnTo>
                    <a:pt x="133103" y="13"/>
                  </a:lnTo>
                  <a:lnTo>
                    <a:pt x="142333" y="0"/>
                  </a:lnTo>
                  <a:lnTo>
                    <a:pt x="145359" y="3101"/>
                  </a:lnTo>
                  <a:lnTo>
                    <a:pt x="148720" y="14072"/>
                  </a:lnTo>
                  <a:lnTo>
                    <a:pt x="144149" y="57290"/>
                  </a:lnTo>
                  <a:lnTo>
                    <a:pt x="129994" y="99522"/>
                  </a:lnTo>
                  <a:lnTo>
                    <a:pt x="119661" y="127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50"/>
            <p:cNvSpPr/>
            <p:nvPr>
              <p:custDataLst>
                <p:tags r:id="rId52"/>
              </p:custDataLst>
            </p:nvPr>
          </p:nvSpPr>
          <p:spPr>
            <a:xfrm>
              <a:off x="6280149" y="1695711"/>
              <a:ext cx="57152" cy="139333"/>
            </a:xfrm>
            <a:custGeom>
              <a:avLst/>
              <a:gdLst/>
              <a:ahLst/>
              <a:cxnLst/>
              <a:rect l="0" t="0" r="0" b="0"/>
              <a:pathLst>
                <a:path w="57152" h="139333">
                  <a:moveTo>
                    <a:pt x="1" y="6089"/>
                  </a:moveTo>
                  <a:lnTo>
                    <a:pt x="1" y="6089"/>
                  </a:lnTo>
                  <a:lnTo>
                    <a:pt x="0" y="622"/>
                  </a:lnTo>
                  <a:lnTo>
                    <a:pt x="706" y="327"/>
                  </a:lnTo>
                  <a:lnTo>
                    <a:pt x="3372" y="0"/>
                  </a:lnTo>
                  <a:lnTo>
                    <a:pt x="6908" y="1737"/>
                  </a:lnTo>
                  <a:lnTo>
                    <a:pt x="27147" y="21430"/>
                  </a:lnTo>
                  <a:lnTo>
                    <a:pt x="43556" y="44187"/>
                  </a:lnTo>
                  <a:lnTo>
                    <a:pt x="50638" y="63003"/>
                  </a:lnTo>
                  <a:lnTo>
                    <a:pt x="51851" y="93430"/>
                  </a:lnTo>
                  <a:lnTo>
                    <a:pt x="44370" y="118046"/>
                  </a:lnTo>
                  <a:lnTo>
                    <a:pt x="29845" y="135374"/>
                  </a:lnTo>
                  <a:lnTo>
                    <a:pt x="24836" y="138140"/>
                  </a:lnTo>
                  <a:lnTo>
                    <a:pt x="15507" y="139332"/>
                  </a:lnTo>
                  <a:lnTo>
                    <a:pt x="12455" y="137251"/>
                  </a:lnTo>
                  <a:lnTo>
                    <a:pt x="10420" y="133747"/>
                  </a:lnTo>
                  <a:lnTo>
                    <a:pt x="9064" y="129294"/>
                  </a:lnTo>
                  <a:lnTo>
                    <a:pt x="10525" y="109544"/>
                  </a:lnTo>
                  <a:lnTo>
                    <a:pt x="25539" y="72334"/>
                  </a:lnTo>
                  <a:lnTo>
                    <a:pt x="48712" y="27929"/>
                  </a:lnTo>
                  <a:lnTo>
                    <a:pt x="57151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51"/>
            <p:cNvSpPr/>
            <p:nvPr>
              <p:custDataLst>
                <p:tags r:id="rId53"/>
              </p:custDataLst>
            </p:nvPr>
          </p:nvSpPr>
          <p:spPr>
            <a:xfrm>
              <a:off x="6150795" y="1713436"/>
              <a:ext cx="78556" cy="90213"/>
            </a:xfrm>
            <a:custGeom>
              <a:avLst/>
              <a:gdLst/>
              <a:ahLst/>
              <a:cxnLst/>
              <a:rect l="0" t="0" r="0" b="0"/>
              <a:pathLst>
                <a:path w="78556" h="90213">
                  <a:moveTo>
                    <a:pt x="78555" y="1064"/>
                  </a:moveTo>
                  <a:lnTo>
                    <a:pt x="78555" y="1064"/>
                  </a:lnTo>
                  <a:lnTo>
                    <a:pt x="57832" y="2945"/>
                  </a:lnTo>
                  <a:lnTo>
                    <a:pt x="30404" y="13273"/>
                  </a:lnTo>
                  <a:lnTo>
                    <a:pt x="9490" y="31571"/>
                  </a:lnTo>
                  <a:lnTo>
                    <a:pt x="1998" y="46843"/>
                  </a:lnTo>
                  <a:lnTo>
                    <a:pt x="0" y="54867"/>
                  </a:lnTo>
                  <a:lnTo>
                    <a:pt x="1544" y="69426"/>
                  </a:lnTo>
                  <a:lnTo>
                    <a:pt x="3932" y="76272"/>
                  </a:lnTo>
                  <a:lnTo>
                    <a:pt x="12228" y="85760"/>
                  </a:lnTo>
                  <a:lnTo>
                    <a:pt x="17403" y="89278"/>
                  </a:lnTo>
                  <a:lnTo>
                    <a:pt x="23676" y="90212"/>
                  </a:lnTo>
                  <a:lnTo>
                    <a:pt x="38171" y="87487"/>
                  </a:lnTo>
                  <a:lnTo>
                    <a:pt x="55458" y="78020"/>
                  </a:lnTo>
                  <a:lnTo>
                    <a:pt x="58218" y="72829"/>
                  </a:lnTo>
                  <a:lnTo>
                    <a:pt x="59403" y="59535"/>
                  </a:lnTo>
                  <a:lnTo>
                    <a:pt x="53710" y="32369"/>
                  </a:lnTo>
                  <a:lnTo>
                    <a:pt x="41804" y="526"/>
                  </a:lnTo>
                  <a:lnTo>
                    <a:pt x="41355" y="0"/>
                  </a:lnTo>
                  <a:lnTo>
                    <a:pt x="40455" y="1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52"/>
            <p:cNvSpPr/>
            <p:nvPr>
              <p:custDataLst>
                <p:tags r:id="rId54"/>
              </p:custDataLst>
            </p:nvPr>
          </p:nvSpPr>
          <p:spPr>
            <a:xfrm>
              <a:off x="6034821" y="1527868"/>
              <a:ext cx="175480" cy="293554"/>
            </a:xfrm>
            <a:custGeom>
              <a:avLst/>
              <a:gdLst/>
              <a:ahLst/>
              <a:cxnLst/>
              <a:rect l="0" t="0" r="0" b="0"/>
              <a:pathLst>
                <a:path w="175480" h="293554">
                  <a:moveTo>
                    <a:pt x="124679" y="15182"/>
                  </a:moveTo>
                  <a:lnTo>
                    <a:pt x="124679" y="15182"/>
                  </a:lnTo>
                  <a:lnTo>
                    <a:pt x="128050" y="8440"/>
                  </a:lnTo>
                  <a:lnTo>
                    <a:pt x="128337" y="5748"/>
                  </a:lnTo>
                  <a:lnTo>
                    <a:pt x="126775" y="876"/>
                  </a:lnTo>
                  <a:lnTo>
                    <a:pt x="123959" y="0"/>
                  </a:lnTo>
                  <a:lnTo>
                    <a:pt x="115187" y="909"/>
                  </a:lnTo>
                  <a:lnTo>
                    <a:pt x="110590" y="4961"/>
                  </a:lnTo>
                  <a:lnTo>
                    <a:pt x="91191" y="40575"/>
                  </a:lnTo>
                  <a:lnTo>
                    <a:pt x="75245" y="86206"/>
                  </a:lnTo>
                  <a:lnTo>
                    <a:pt x="67431" y="124359"/>
                  </a:lnTo>
                  <a:lnTo>
                    <a:pt x="63957" y="164835"/>
                  </a:lnTo>
                  <a:lnTo>
                    <a:pt x="64295" y="202579"/>
                  </a:lnTo>
                  <a:lnTo>
                    <a:pt x="66571" y="249918"/>
                  </a:lnTo>
                  <a:lnTo>
                    <a:pt x="65363" y="280643"/>
                  </a:lnTo>
                  <a:lnTo>
                    <a:pt x="63968" y="287406"/>
                  </a:lnTo>
                  <a:lnTo>
                    <a:pt x="61627" y="291209"/>
                  </a:lnTo>
                  <a:lnTo>
                    <a:pt x="58656" y="293039"/>
                  </a:lnTo>
                  <a:lnTo>
                    <a:pt x="55263" y="293553"/>
                  </a:lnTo>
                  <a:lnTo>
                    <a:pt x="51590" y="291074"/>
                  </a:lnTo>
                  <a:lnTo>
                    <a:pt x="23555" y="251197"/>
                  </a:lnTo>
                  <a:lnTo>
                    <a:pt x="0" y="208893"/>
                  </a:lnTo>
                  <a:lnTo>
                    <a:pt x="638" y="207117"/>
                  </a:lnTo>
                  <a:lnTo>
                    <a:pt x="5109" y="203262"/>
                  </a:lnTo>
                  <a:lnTo>
                    <a:pt x="41166" y="199403"/>
                  </a:lnTo>
                  <a:lnTo>
                    <a:pt x="84491" y="195198"/>
                  </a:lnTo>
                  <a:lnTo>
                    <a:pt x="127509" y="193639"/>
                  </a:lnTo>
                  <a:lnTo>
                    <a:pt x="175479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53"/>
            <p:cNvSpPr/>
            <p:nvPr>
              <p:custDataLst>
                <p:tags r:id="rId55"/>
              </p:custDataLst>
            </p:nvPr>
          </p:nvSpPr>
          <p:spPr>
            <a:xfrm>
              <a:off x="6007100" y="1574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54"/>
            <p:cNvSpPr/>
            <p:nvPr>
              <p:custDataLst>
                <p:tags r:id="rId56"/>
              </p:custDataLst>
            </p:nvPr>
          </p:nvSpPr>
          <p:spPr>
            <a:xfrm>
              <a:off x="5981700" y="1689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6233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55"/>
            <p:cNvSpPr/>
            <p:nvPr>
              <p:custDataLst>
                <p:tags r:id="rId57"/>
              </p:custDataLst>
            </p:nvPr>
          </p:nvSpPr>
          <p:spPr>
            <a:xfrm>
              <a:off x="5854700" y="1683933"/>
              <a:ext cx="69267" cy="125818"/>
            </a:xfrm>
            <a:custGeom>
              <a:avLst/>
              <a:gdLst/>
              <a:ahLst/>
              <a:cxnLst/>
              <a:rect l="0" t="0" r="0" b="0"/>
              <a:pathLst>
                <a:path w="69267" h="125818">
                  <a:moveTo>
                    <a:pt x="0" y="49617"/>
                  </a:moveTo>
                  <a:lnTo>
                    <a:pt x="0" y="49617"/>
                  </a:lnTo>
                  <a:lnTo>
                    <a:pt x="0" y="44150"/>
                  </a:lnTo>
                  <a:lnTo>
                    <a:pt x="0" y="84732"/>
                  </a:lnTo>
                  <a:lnTo>
                    <a:pt x="0" y="119736"/>
                  </a:lnTo>
                  <a:lnTo>
                    <a:pt x="1411" y="92195"/>
                  </a:lnTo>
                  <a:lnTo>
                    <a:pt x="15697" y="46111"/>
                  </a:lnTo>
                  <a:lnTo>
                    <a:pt x="26732" y="21953"/>
                  </a:lnTo>
                  <a:lnTo>
                    <a:pt x="38693" y="6513"/>
                  </a:lnTo>
                  <a:lnTo>
                    <a:pt x="43435" y="2536"/>
                  </a:lnTo>
                  <a:lnTo>
                    <a:pt x="47301" y="591"/>
                  </a:lnTo>
                  <a:lnTo>
                    <a:pt x="50584" y="0"/>
                  </a:lnTo>
                  <a:lnTo>
                    <a:pt x="53477" y="3133"/>
                  </a:lnTo>
                  <a:lnTo>
                    <a:pt x="65412" y="43112"/>
                  </a:lnTo>
                  <a:lnTo>
                    <a:pt x="69266" y="87418"/>
                  </a:lnTo>
                  <a:lnTo>
                    <a:pt x="67795" y="109265"/>
                  </a:lnTo>
                  <a:lnTo>
                    <a:pt x="63500" y="12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56"/>
            <p:cNvSpPr/>
            <p:nvPr>
              <p:custDataLst>
                <p:tags r:id="rId58"/>
              </p:custDataLst>
            </p:nvPr>
          </p:nvSpPr>
          <p:spPr>
            <a:xfrm>
              <a:off x="5671991" y="1600200"/>
              <a:ext cx="135015" cy="215001"/>
            </a:xfrm>
            <a:custGeom>
              <a:avLst/>
              <a:gdLst/>
              <a:ahLst/>
              <a:cxnLst/>
              <a:rect l="0" t="0" r="0" b="0"/>
              <a:pathLst>
                <a:path w="135015" h="215001">
                  <a:moveTo>
                    <a:pt x="11259" y="0"/>
                  </a:moveTo>
                  <a:lnTo>
                    <a:pt x="11259" y="0"/>
                  </a:lnTo>
                  <a:lnTo>
                    <a:pt x="7888" y="0"/>
                  </a:lnTo>
                  <a:lnTo>
                    <a:pt x="6895" y="706"/>
                  </a:lnTo>
                  <a:lnTo>
                    <a:pt x="6233" y="1882"/>
                  </a:lnTo>
                  <a:lnTo>
                    <a:pt x="0" y="39232"/>
                  </a:lnTo>
                  <a:lnTo>
                    <a:pt x="2749" y="82180"/>
                  </a:lnTo>
                  <a:lnTo>
                    <a:pt x="8888" y="115547"/>
                  </a:lnTo>
                  <a:lnTo>
                    <a:pt x="21688" y="160687"/>
                  </a:lnTo>
                  <a:lnTo>
                    <a:pt x="42728" y="194915"/>
                  </a:lnTo>
                  <a:lnTo>
                    <a:pt x="58641" y="209160"/>
                  </a:lnTo>
                  <a:lnTo>
                    <a:pt x="75121" y="214551"/>
                  </a:lnTo>
                  <a:lnTo>
                    <a:pt x="83467" y="215000"/>
                  </a:lnTo>
                  <a:lnTo>
                    <a:pt x="100267" y="207974"/>
                  </a:lnTo>
                  <a:lnTo>
                    <a:pt x="108697" y="202149"/>
                  </a:lnTo>
                  <a:lnTo>
                    <a:pt x="121828" y="182507"/>
                  </a:lnTo>
                  <a:lnTo>
                    <a:pt x="130956" y="154492"/>
                  </a:lnTo>
                  <a:lnTo>
                    <a:pt x="135014" y="116171"/>
                  </a:lnTo>
                  <a:lnTo>
                    <a:pt x="133054" y="75150"/>
                  </a:lnTo>
                  <a:lnTo>
                    <a:pt x="126774" y="39044"/>
                  </a:lnTo>
                  <a:lnTo>
                    <a:pt x="116927" y="18294"/>
                  </a:lnTo>
                  <a:lnTo>
                    <a:pt x="112043" y="12901"/>
                  </a:lnTo>
                  <a:lnTo>
                    <a:pt x="107376" y="10012"/>
                  </a:lnTo>
                  <a:lnTo>
                    <a:pt x="102853" y="8791"/>
                  </a:lnTo>
                  <a:lnTo>
                    <a:pt x="100544" y="10094"/>
                  </a:lnTo>
                  <a:lnTo>
                    <a:pt x="99710" y="13079"/>
                  </a:lnTo>
                  <a:lnTo>
                    <a:pt x="10015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57"/>
            <p:cNvSpPr/>
            <p:nvPr>
              <p:custDataLst>
                <p:tags r:id="rId59"/>
              </p:custDataLst>
            </p:nvPr>
          </p:nvSpPr>
          <p:spPr>
            <a:xfrm>
              <a:off x="7289800" y="1593850"/>
              <a:ext cx="134745" cy="330201"/>
            </a:xfrm>
            <a:custGeom>
              <a:avLst/>
              <a:gdLst/>
              <a:ahLst/>
              <a:cxnLst/>
              <a:rect l="0" t="0" r="0" b="0"/>
              <a:pathLst>
                <a:path w="134745" h="33020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18664" y="2117"/>
                  </a:lnTo>
                  <a:lnTo>
                    <a:pt x="123759" y="39999"/>
                  </a:lnTo>
                  <a:lnTo>
                    <a:pt x="132782" y="83505"/>
                  </a:lnTo>
                  <a:lnTo>
                    <a:pt x="134744" y="117546"/>
                  </a:lnTo>
                  <a:lnTo>
                    <a:pt x="131852" y="153843"/>
                  </a:lnTo>
                  <a:lnTo>
                    <a:pt x="123512" y="191141"/>
                  </a:lnTo>
                  <a:lnTo>
                    <a:pt x="110868" y="227003"/>
                  </a:lnTo>
                  <a:lnTo>
                    <a:pt x="86002" y="273282"/>
                  </a:lnTo>
                  <a:lnTo>
                    <a:pt x="65739" y="296437"/>
                  </a:lnTo>
                  <a:lnTo>
                    <a:pt x="32648" y="31925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87"/>
          <p:cNvGrpSpPr/>
          <p:nvPr/>
        </p:nvGrpSpPr>
        <p:grpSpPr>
          <a:xfrm>
            <a:off x="7854188" y="1592662"/>
            <a:ext cx="1670813" cy="342126"/>
            <a:chOff x="7854188" y="1592662"/>
            <a:chExt cx="1670813" cy="342126"/>
          </a:xfrm>
        </p:grpSpPr>
        <p:sp>
          <p:nvSpPr>
            <p:cNvPr id="63" name="SMARTInkShape-2658"/>
            <p:cNvSpPr/>
            <p:nvPr>
              <p:custDataLst>
                <p:tags r:id="rId30"/>
              </p:custDataLst>
            </p:nvPr>
          </p:nvSpPr>
          <p:spPr>
            <a:xfrm>
              <a:off x="9512300" y="1898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59"/>
            <p:cNvSpPr/>
            <p:nvPr>
              <p:custDataLst>
                <p:tags r:id="rId31"/>
              </p:custDataLst>
            </p:nvPr>
          </p:nvSpPr>
          <p:spPr>
            <a:xfrm>
              <a:off x="9331656" y="1769119"/>
              <a:ext cx="108155" cy="135882"/>
            </a:xfrm>
            <a:custGeom>
              <a:avLst/>
              <a:gdLst/>
              <a:ahLst/>
              <a:cxnLst/>
              <a:rect l="0" t="0" r="0" b="0"/>
              <a:pathLst>
                <a:path w="108155" h="135882">
                  <a:moveTo>
                    <a:pt x="21894" y="15231"/>
                  </a:moveTo>
                  <a:lnTo>
                    <a:pt x="21894" y="15231"/>
                  </a:lnTo>
                  <a:lnTo>
                    <a:pt x="21188" y="31837"/>
                  </a:lnTo>
                  <a:lnTo>
                    <a:pt x="9028" y="77636"/>
                  </a:lnTo>
                  <a:lnTo>
                    <a:pt x="2795" y="93693"/>
                  </a:lnTo>
                  <a:lnTo>
                    <a:pt x="0" y="98786"/>
                  </a:lnTo>
                  <a:lnTo>
                    <a:pt x="242" y="99157"/>
                  </a:lnTo>
                  <a:lnTo>
                    <a:pt x="1109" y="98698"/>
                  </a:lnTo>
                  <a:lnTo>
                    <a:pt x="35940" y="53805"/>
                  </a:lnTo>
                  <a:lnTo>
                    <a:pt x="71896" y="10894"/>
                  </a:lnTo>
                  <a:lnTo>
                    <a:pt x="83158" y="2720"/>
                  </a:lnTo>
                  <a:lnTo>
                    <a:pt x="88136" y="540"/>
                  </a:lnTo>
                  <a:lnTo>
                    <a:pt x="97431" y="0"/>
                  </a:lnTo>
                  <a:lnTo>
                    <a:pt x="101885" y="844"/>
                  </a:lnTo>
                  <a:lnTo>
                    <a:pt x="104856" y="4228"/>
                  </a:lnTo>
                  <a:lnTo>
                    <a:pt x="108154" y="15515"/>
                  </a:lnTo>
                  <a:lnTo>
                    <a:pt x="106640" y="41107"/>
                  </a:lnTo>
                  <a:lnTo>
                    <a:pt x="94738" y="80654"/>
                  </a:lnTo>
                  <a:lnTo>
                    <a:pt x="76243" y="126375"/>
                  </a:lnTo>
                  <a:lnTo>
                    <a:pt x="72694" y="13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60"/>
            <p:cNvSpPr/>
            <p:nvPr>
              <p:custDataLst>
                <p:tags r:id="rId32"/>
              </p:custDataLst>
            </p:nvPr>
          </p:nvSpPr>
          <p:spPr>
            <a:xfrm>
              <a:off x="9230083" y="1792465"/>
              <a:ext cx="59968" cy="102867"/>
            </a:xfrm>
            <a:custGeom>
              <a:avLst/>
              <a:gdLst/>
              <a:ahLst/>
              <a:cxnLst/>
              <a:rect l="0" t="0" r="0" b="0"/>
              <a:pathLst>
                <a:path w="59968" h="102867">
                  <a:moveTo>
                    <a:pt x="59967" y="10935"/>
                  </a:moveTo>
                  <a:lnTo>
                    <a:pt x="59967" y="10935"/>
                  </a:lnTo>
                  <a:lnTo>
                    <a:pt x="56596" y="4193"/>
                  </a:lnTo>
                  <a:lnTo>
                    <a:pt x="52781" y="2207"/>
                  </a:lnTo>
                  <a:lnTo>
                    <a:pt x="41015" y="0"/>
                  </a:lnTo>
                  <a:lnTo>
                    <a:pt x="21896" y="2129"/>
                  </a:lnTo>
                  <a:lnTo>
                    <a:pt x="9180" y="12901"/>
                  </a:lnTo>
                  <a:lnTo>
                    <a:pt x="2826" y="20712"/>
                  </a:lnTo>
                  <a:lnTo>
                    <a:pt x="0" y="29448"/>
                  </a:lnTo>
                  <a:lnTo>
                    <a:pt x="624" y="48561"/>
                  </a:lnTo>
                  <a:lnTo>
                    <a:pt x="8909" y="75784"/>
                  </a:lnTo>
                  <a:lnTo>
                    <a:pt x="20300" y="94982"/>
                  </a:lnTo>
                  <a:lnTo>
                    <a:pt x="28461" y="101206"/>
                  </a:lnTo>
                  <a:lnTo>
                    <a:pt x="32614" y="102866"/>
                  </a:lnTo>
                  <a:lnTo>
                    <a:pt x="36086" y="102561"/>
                  </a:lnTo>
                  <a:lnTo>
                    <a:pt x="39107" y="100947"/>
                  </a:lnTo>
                  <a:lnTo>
                    <a:pt x="41827" y="98460"/>
                  </a:lnTo>
                  <a:lnTo>
                    <a:pt x="44849" y="88170"/>
                  </a:lnTo>
                  <a:lnTo>
                    <a:pt x="51312" y="46088"/>
                  </a:lnTo>
                  <a:lnTo>
                    <a:pt x="5361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61"/>
            <p:cNvSpPr/>
            <p:nvPr>
              <p:custDataLst>
                <p:tags r:id="rId33"/>
              </p:custDataLst>
            </p:nvPr>
          </p:nvSpPr>
          <p:spPr>
            <a:xfrm>
              <a:off x="9207500" y="1689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62"/>
            <p:cNvSpPr/>
            <p:nvPr>
              <p:custDataLst>
                <p:tags r:id="rId34"/>
              </p:custDataLst>
            </p:nvPr>
          </p:nvSpPr>
          <p:spPr>
            <a:xfrm>
              <a:off x="9144000" y="17907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2" y="4419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63"/>
            <p:cNvSpPr/>
            <p:nvPr>
              <p:custDataLst>
                <p:tags r:id="rId35"/>
              </p:custDataLst>
            </p:nvPr>
          </p:nvSpPr>
          <p:spPr>
            <a:xfrm>
              <a:off x="9030582" y="1765300"/>
              <a:ext cx="94369" cy="19051"/>
            </a:xfrm>
            <a:custGeom>
              <a:avLst/>
              <a:gdLst/>
              <a:ahLst/>
              <a:cxnLst/>
              <a:rect l="0" t="0" r="0" b="0"/>
              <a:pathLst>
                <a:path w="943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7324" y="1567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664"/>
            <p:cNvSpPr/>
            <p:nvPr>
              <p:custDataLst>
                <p:tags r:id="rId36"/>
              </p:custDataLst>
            </p:nvPr>
          </p:nvSpPr>
          <p:spPr>
            <a:xfrm>
              <a:off x="8900566" y="1641102"/>
              <a:ext cx="210418" cy="277377"/>
            </a:xfrm>
            <a:custGeom>
              <a:avLst/>
              <a:gdLst/>
              <a:ahLst/>
              <a:cxnLst/>
              <a:rect l="0" t="0" r="0" b="0"/>
              <a:pathLst>
                <a:path w="210418" h="277377">
                  <a:moveTo>
                    <a:pt x="27534" y="155948"/>
                  </a:moveTo>
                  <a:lnTo>
                    <a:pt x="27534" y="155948"/>
                  </a:lnTo>
                  <a:lnTo>
                    <a:pt x="17395" y="167498"/>
                  </a:lnTo>
                  <a:lnTo>
                    <a:pt x="6576" y="188455"/>
                  </a:lnTo>
                  <a:lnTo>
                    <a:pt x="0" y="216693"/>
                  </a:lnTo>
                  <a:lnTo>
                    <a:pt x="5084" y="261584"/>
                  </a:lnTo>
                  <a:lnTo>
                    <a:pt x="10736" y="271807"/>
                  </a:lnTo>
                  <a:lnTo>
                    <a:pt x="14219" y="275520"/>
                  </a:lnTo>
                  <a:lnTo>
                    <a:pt x="17952" y="277291"/>
                  </a:lnTo>
                  <a:lnTo>
                    <a:pt x="25862" y="277376"/>
                  </a:lnTo>
                  <a:lnTo>
                    <a:pt x="34082" y="273181"/>
                  </a:lnTo>
                  <a:lnTo>
                    <a:pt x="38249" y="270087"/>
                  </a:lnTo>
                  <a:lnTo>
                    <a:pt x="63529" y="223621"/>
                  </a:lnTo>
                  <a:lnTo>
                    <a:pt x="69479" y="211747"/>
                  </a:lnTo>
                  <a:lnTo>
                    <a:pt x="71019" y="210786"/>
                  </a:lnTo>
                  <a:lnTo>
                    <a:pt x="72751" y="210851"/>
                  </a:lnTo>
                  <a:lnTo>
                    <a:pt x="74612" y="211600"/>
                  </a:lnTo>
                  <a:lnTo>
                    <a:pt x="75854" y="214216"/>
                  </a:lnTo>
                  <a:lnTo>
                    <a:pt x="87075" y="249001"/>
                  </a:lnTo>
                  <a:lnTo>
                    <a:pt x="91157" y="253749"/>
                  </a:lnTo>
                  <a:lnTo>
                    <a:pt x="93232" y="255015"/>
                  </a:lnTo>
                  <a:lnTo>
                    <a:pt x="96027" y="254449"/>
                  </a:lnTo>
                  <a:lnTo>
                    <a:pt x="102896" y="250056"/>
                  </a:lnTo>
                  <a:lnTo>
                    <a:pt x="130500" y="203210"/>
                  </a:lnTo>
                  <a:lnTo>
                    <a:pt x="142442" y="170368"/>
                  </a:lnTo>
                  <a:lnTo>
                    <a:pt x="156215" y="129196"/>
                  </a:lnTo>
                  <a:lnTo>
                    <a:pt x="174096" y="82675"/>
                  </a:lnTo>
                  <a:lnTo>
                    <a:pt x="190040" y="45065"/>
                  </a:lnTo>
                  <a:lnTo>
                    <a:pt x="210417" y="0"/>
                  </a:lnTo>
                  <a:lnTo>
                    <a:pt x="199363" y="34072"/>
                  </a:lnTo>
                  <a:lnTo>
                    <a:pt x="188099" y="64151"/>
                  </a:lnTo>
                  <a:lnTo>
                    <a:pt x="175096" y="100333"/>
                  </a:lnTo>
                  <a:lnTo>
                    <a:pt x="164613" y="137580"/>
                  </a:lnTo>
                  <a:lnTo>
                    <a:pt x="159014" y="171538"/>
                  </a:lnTo>
                  <a:lnTo>
                    <a:pt x="155860" y="212778"/>
                  </a:lnTo>
                  <a:lnTo>
                    <a:pt x="156809" y="237227"/>
                  </a:lnTo>
                  <a:lnTo>
                    <a:pt x="159778" y="244989"/>
                  </a:lnTo>
                  <a:lnTo>
                    <a:pt x="161558" y="247059"/>
                  </a:lnTo>
                  <a:lnTo>
                    <a:pt x="163450" y="248438"/>
                  </a:lnTo>
                  <a:lnTo>
                    <a:pt x="165416" y="247241"/>
                  </a:lnTo>
                  <a:lnTo>
                    <a:pt x="169483" y="240267"/>
                  </a:lnTo>
                  <a:lnTo>
                    <a:pt x="173584" y="20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665"/>
            <p:cNvSpPr/>
            <p:nvPr>
              <p:custDataLst>
                <p:tags r:id="rId37"/>
              </p:custDataLst>
            </p:nvPr>
          </p:nvSpPr>
          <p:spPr>
            <a:xfrm>
              <a:off x="8750300" y="1660042"/>
              <a:ext cx="95797" cy="272076"/>
            </a:xfrm>
            <a:custGeom>
              <a:avLst/>
              <a:gdLst/>
              <a:ahLst/>
              <a:cxnLst/>
              <a:rect l="0" t="0" r="0" b="0"/>
              <a:pathLst>
                <a:path w="95797" h="272076">
                  <a:moveTo>
                    <a:pt x="19050" y="3658"/>
                  </a:moveTo>
                  <a:lnTo>
                    <a:pt x="19050" y="3658"/>
                  </a:lnTo>
                  <a:lnTo>
                    <a:pt x="22420" y="3658"/>
                  </a:lnTo>
                  <a:lnTo>
                    <a:pt x="23413" y="2952"/>
                  </a:lnTo>
                  <a:lnTo>
                    <a:pt x="24076" y="1776"/>
                  </a:lnTo>
                  <a:lnTo>
                    <a:pt x="24517" y="287"/>
                  </a:lnTo>
                  <a:lnTo>
                    <a:pt x="24812" y="0"/>
                  </a:lnTo>
                  <a:lnTo>
                    <a:pt x="25009" y="513"/>
                  </a:lnTo>
                  <a:lnTo>
                    <a:pt x="24643" y="24933"/>
                  </a:lnTo>
                  <a:lnTo>
                    <a:pt x="21020" y="58410"/>
                  </a:lnTo>
                  <a:lnTo>
                    <a:pt x="18928" y="104155"/>
                  </a:lnTo>
                  <a:lnTo>
                    <a:pt x="15938" y="139340"/>
                  </a:lnTo>
                  <a:lnTo>
                    <a:pt x="12257" y="174263"/>
                  </a:lnTo>
                  <a:lnTo>
                    <a:pt x="8100" y="218132"/>
                  </a:lnTo>
                  <a:lnTo>
                    <a:pt x="4987" y="243359"/>
                  </a:lnTo>
                  <a:lnTo>
                    <a:pt x="2215" y="250598"/>
                  </a:lnTo>
                  <a:lnTo>
                    <a:pt x="1477" y="251540"/>
                  </a:lnTo>
                  <a:lnTo>
                    <a:pt x="984" y="251463"/>
                  </a:lnTo>
                  <a:lnTo>
                    <a:pt x="5969" y="231060"/>
                  </a:lnTo>
                  <a:lnTo>
                    <a:pt x="27161" y="188234"/>
                  </a:lnTo>
                  <a:lnTo>
                    <a:pt x="38882" y="175532"/>
                  </a:lnTo>
                  <a:lnTo>
                    <a:pt x="44972" y="171157"/>
                  </a:lnTo>
                  <a:lnTo>
                    <a:pt x="57381" y="168178"/>
                  </a:lnTo>
                  <a:lnTo>
                    <a:pt x="63654" y="168371"/>
                  </a:lnTo>
                  <a:lnTo>
                    <a:pt x="69247" y="170617"/>
                  </a:lnTo>
                  <a:lnTo>
                    <a:pt x="83861" y="183890"/>
                  </a:lnTo>
                  <a:lnTo>
                    <a:pt x="92774" y="195239"/>
                  </a:lnTo>
                  <a:lnTo>
                    <a:pt x="95796" y="209220"/>
                  </a:lnTo>
                  <a:lnTo>
                    <a:pt x="95614" y="216899"/>
                  </a:lnTo>
                  <a:lnTo>
                    <a:pt x="89767" y="232958"/>
                  </a:lnTo>
                  <a:lnTo>
                    <a:pt x="79408" y="248091"/>
                  </a:lnTo>
                  <a:lnTo>
                    <a:pt x="65396" y="259521"/>
                  </a:lnTo>
                  <a:lnTo>
                    <a:pt x="38270" y="270518"/>
                  </a:lnTo>
                  <a:lnTo>
                    <a:pt x="23830" y="272075"/>
                  </a:lnTo>
                  <a:lnTo>
                    <a:pt x="18003" y="271503"/>
                  </a:lnTo>
                  <a:lnTo>
                    <a:pt x="13412" y="269004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66"/>
            <p:cNvSpPr/>
            <p:nvPr>
              <p:custDataLst>
                <p:tags r:id="rId38"/>
              </p:custDataLst>
            </p:nvPr>
          </p:nvSpPr>
          <p:spPr>
            <a:xfrm>
              <a:off x="8661400" y="1720850"/>
              <a:ext cx="4365" cy="95251"/>
            </a:xfrm>
            <a:custGeom>
              <a:avLst/>
              <a:gdLst/>
              <a:ahLst/>
              <a:cxnLst/>
              <a:rect l="0" t="0" r="0" b="0"/>
              <a:pathLst>
                <a:path w="4365" h="95251">
                  <a:moveTo>
                    <a:pt x="0" y="95250"/>
                  </a:moveTo>
                  <a:lnTo>
                    <a:pt x="0" y="95250"/>
                  </a:lnTo>
                  <a:lnTo>
                    <a:pt x="4364" y="56810"/>
                  </a:lnTo>
                  <a:lnTo>
                    <a:pt x="4076" y="186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67"/>
            <p:cNvSpPr/>
            <p:nvPr>
              <p:custDataLst>
                <p:tags r:id="rId39"/>
              </p:custDataLst>
            </p:nvPr>
          </p:nvSpPr>
          <p:spPr>
            <a:xfrm>
              <a:off x="8623300" y="17970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4686" y="16620"/>
                  </a:lnTo>
                  <a:lnTo>
                    <a:pt x="9590" y="6245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68"/>
            <p:cNvSpPr/>
            <p:nvPr>
              <p:custDataLst>
                <p:tags r:id="rId40"/>
              </p:custDataLst>
            </p:nvPr>
          </p:nvSpPr>
          <p:spPr>
            <a:xfrm>
              <a:off x="8432800" y="1778000"/>
              <a:ext cx="127001" cy="145745"/>
            </a:xfrm>
            <a:custGeom>
              <a:avLst/>
              <a:gdLst/>
              <a:ahLst/>
              <a:cxnLst/>
              <a:rect l="0" t="0" r="0" b="0"/>
              <a:pathLst>
                <a:path w="127001" h="145745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6515" y="6742"/>
                  </a:lnTo>
                  <a:lnTo>
                    <a:pt x="48151" y="27789"/>
                  </a:lnTo>
                  <a:lnTo>
                    <a:pt x="69065" y="63110"/>
                  </a:lnTo>
                  <a:lnTo>
                    <a:pt x="78554" y="101485"/>
                  </a:lnTo>
                  <a:lnTo>
                    <a:pt x="77994" y="129553"/>
                  </a:lnTo>
                  <a:lnTo>
                    <a:pt x="73234" y="140599"/>
                  </a:lnTo>
                  <a:lnTo>
                    <a:pt x="69989" y="144533"/>
                  </a:lnTo>
                  <a:lnTo>
                    <a:pt x="66415" y="145744"/>
                  </a:lnTo>
                  <a:lnTo>
                    <a:pt x="62621" y="145140"/>
                  </a:lnTo>
                  <a:lnTo>
                    <a:pt x="58681" y="143327"/>
                  </a:lnTo>
                  <a:lnTo>
                    <a:pt x="52421" y="133786"/>
                  </a:lnTo>
                  <a:lnTo>
                    <a:pt x="49764" y="127291"/>
                  </a:lnTo>
                  <a:lnTo>
                    <a:pt x="50574" y="108785"/>
                  </a:lnTo>
                  <a:lnTo>
                    <a:pt x="62727" y="70803"/>
                  </a:lnTo>
                  <a:lnTo>
                    <a:pt x="76562" y="43462"/>
                  </a:lnTo>
                  <a:lnTo>
                    <a:pt x="99513" y="1758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69"/>
            <p:cNvSpPr/>
            <p:nvPr>
              <p:custDataLst>
                <p:tags r:id="rId41"/>
              </p:custDataLst>
            </p:nvPr>
          </p:nvSpPr>
          <p:spPr>
            <a:xfrm>
              <a:off x="8278432" y="1771650"/>
              <a:ext cx="109919" cy="25401"/>
            </a:xfrm>
            <a:custGeom>
              <a:avLst/>
              <a:gdLst/>
              <a:ahLst/>
              <a:cxnLst/>
              <a:rect l="0" t="0" r="0" b="0"/>
              <a:pathLst>
                <a:path w="109919" h="25401">
                  <a:moveTo>
                    <a:pt x="21018" y="25400"/>
                  </a:moveTo>
                  <a:lnTo>
                    <a:pt x="21018" y="25400"/>
                  </a:lnTo>
                  <a:lnTo>
                    <a:pt x="74" y="19638"/>
                  </a:lnTo>
                  <a:lnTo>
                    <a:pt x="0" y="19442"/>
                  </a:lnTo>
                  <a:lnTo>
                    <a:pt x="47319" y="15702"/>
                  </a:lnTo>
                  <a:lnTo>
                    <a:pt x="93162" y="4565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70"/>
            <p:cNvSpPr/>
            <p:nvPr>
              <p:custDataLst>
                <p:tags r:id="rId42"/>
              </p:custDataLst>
            </p:nvPr>
          </p:nvSpPr>
          <p:spPr>
            <a:xfrm>
              <a:off x="8309030" y="1592662"/>
              <a:ext cx="72448" cy="324812"/>
            </a:xfrm>
            <a:custGeom>
              <a:avLst/>
              <a:gdLst/>
              <a:ahLst/>
              <a:cxnLst/>
              <a:rect l="0" t="0" r="0" b="0"/>
              <a:pathLst>
                <a:path w="72448" h="324812">
                  <a:moveTo>
                    <a:pt x="60270" y="20238"/>
                  </a:moveTo>
                  <a:lnTo>
                    <a:pt x="60270" y="20238"/>
                  </a:lnTo>
                  <a:lnTo>
                    <a:pt x="70321" y="3278"/>
                  </a:lnTo>
                  <a:lnTo>
                    <a:pt x="71205" y="465"/>
                  </a:lnTo>
                  <a:lnTo>
                    <a:pt x="71793" y="0"/>
                  </a:lnTo>
                  <a:lnTo>
                    <a:pt x="72447" y="3247"/>
                  </a:lnTo>
                  <a:lnTo>
                    <a:pt x="67091" y="40635"/>
                  </a:lnTo>
                  <a:lnTo>
                    <a:pt x="60715" y="77046"/>
                  </a:lnTo>
                  <a:lnTo>
                    <a:pt x="47532" y="120980"/>
                  </a:lnTo>
                  <a:lnTo>
                    <a:pt x="32031" y="168024"/>
                  </a:lnTo>
                  <a:lnTo>
                    <a:pt x="20438" y="214802"/>
                  </a:lnTo>
                  <a:lnTo>
                    <a:pt x="10581" y="253937"/>
                  </a:lnTo>
                  <a:lnTo>
                    <a:pt x="862" y="298091"/>
                  </a:lnTo>
                  <a:lnTo>
                    <a:pt x="0" y="316589"/>
                  </a:lnTo>
                  <a:lnTo>
                    <a:pt x="1745" y="321522"/>
                  </a:lnTo>
                  <a:lnTo>
                    <a:pt x="4320" y="324811"/>
                  </a:lnTo>
                  <a:lnTo>
                    <a:pt x="7448" y="324181"/>
                  </a:lnTo>
                  <a:lnTo>
                    <a:pt x="22170" y="30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71"/>
            <p:cNvSpPr/>
            <p:nvPr>
              <p:custDataLst>
                <p:tags r:id="rId43"/>
              </p:custDataLst>
            </p:nvPr>
          </p:nvSpPr>
          <p:spPr>
            <a:xfrm>
              <a:off x="8159750" y="1767182"/>
              <a:ext cx="76201" cy="152325"/>
            </a:xfrm>
            <a:custGeom>
              <a:avLst/>
              <a:gdLst/>
              <a:ahLst/>
              <a:cxnLst/>
              <a:rect l="0" t="0" r="0" b="0"/>
              <a:pathLst>
                <a:path w="76201" h="152325">
                  <a:moveTo>
                    <a:pt x="76200" y="10818"/>
                  </a:moveTo>
                  <a:lnTo>
                    <a:pt x="76200" y="10818"/>
                  </a:lnTo>
                  <a:lnTo>
                    <a:pt x="69458" y="4076"/>
                  </a:lnTo>
                  <a:lnTo>
                    <a:pt x="58622" y="766"/>
                  </a:lnTo>
                  <a:lnTo>
                    <a:pt x="45103" y="0"/>
                  </a:lnTo>
                  <a:lnTo>
                    <a:pt x="27005" y="3536"/>
                  </a:lnTo>
                  <a:lnTo>
                    <a:pt x="19527" y="7111"/>
                  </a:lnTo>
                  <a:lnTo>
                    <a:pt x="17252" y="11169"/>
                  </a:lnTo>
                  <a:lnTo>
                    <a:pt x="14723" y="23203"/>
                  </a:lnTo>
                  <a:lnTo>
                    <a:pt x="19244" y="37960"/>
                  </a:lnTo>
                  <a:lnTo>
                    <a:pt x="48264" y="83145"/>
                  </a:lnTo>
                  <a:lnTo>
                    <a:pt x="58672" y="109075"/>
                  </a:lnTo>
                  <a:lnTo>
                    <a:pt x="61354" y="123632"/>
                  </a:lnTo>
                  <a:lnTo>
                    <a:pt x="59247" y="129772"/>
                  </a:lnTo>
                  <a:lnTo>
                    <a:pt x="49381" y="140357"/>
                  </a:lnTo>
                  <a:lnTo>
                    <a:pt x="31329" y="150878"/>
                  </a:lnTo>
                  <a:lnTo>
                    <a:pt x="16981" y="152324"/>
                  </a:lnTo>
                  <a:lnTo>
                    <a:pt x="9205" y="151722"/>
                  </a:lnTo>
                  <a:lnTo>
                    <a:pt x="4725" y="149204"/>
                  </a:lnTo>
                  <a:lnTo>
                    <a:pt x="2445" y="145409"/>
                  </a:lnTo>
                  <a:lnTo>
                    <a:pt x="0" y="13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72"/>
            <p:cNvSpPr/>
            <p:nvPr>
              <p:custDataLst>
                <p:tags r:id="rId44"/>
              </p:custDataLst>
            </p:nvPr>
          </p:nvSpPr>
          <p:spPr>
            <a:xfrm>
              <a:off x="8115300" y="1720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73"/>
            <p:cNvSpPr/>
            <p:nvPr>
              <p:custDataLst>
                <p:tags r:id="rId45"/>
              </p:custDataLst>
            </p:nvPr>
          </p:nvSpPr>
          <p:spPr>
            <a:xfrm>
              <a:off x="8096250" y="18224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4560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74"/>
            <p:cNvSpPr/>
            <p:nvPr>
              <p:custDataLst>
                <p:tags r:id="rId46"/>
              </p:custDataLst>
            </p:nvPr>
          </p:nvSpPr>
          <p:spPr>
            <a:xfrm>
              <a:off x="7854188" y="1602965"/>
              <a:ext cx="163043" cy="331823"/>
            </a:xfrm>
            <a:custGeom>
              <a:avLst/>
              <a:gdLst/>
              <a:ahLst/>
              <a:cxnLst/>
              <a:rect l="0" t="0" r="0" b="0"/>
              <a:pathLst>
                <a:path w="163043" h="331823">
                  <a:moveTo>
                    <a:pt x="76962" y="200435"/>
                  </a:moveTo>
                  <a:lnTo>
                    <a:pt x="76962" y="200435"/>
                  </a:lnTo>
                  <a:lnTo>
                    <a:pt x="73591" y="197064"/>
                  </a:lnTo>
                  <a:lnTo>
                    <a:pt x="62035" y="174574"/>
                  </a:lnTo>
                  <a:lnTo>
                    <a:pt x="59250" y="173316"/>
                  </a:lnTo>
                  <a:lnTo>
                    <a:pt x="52391" y="173801"/>
                  </a:lnTo>
                  <a:lnTo>
                    <a:pt x="37226" y="184782"/>
                  </a:lnTo>
                  <a:lnTo>
                    <a:pt x="15956" y="214925"/>
                  </a:lnTo>
                  <a:lnTo>
                    <a:pt x="1893" y="255137"/>
                  </a:lnTo>
                  <a:lnTo>
                    <a:pt x="0" y="294959"/>
                  </a:lnTo>
                  <a:lnTo>
                    <a:pt x="7278" y="323457"/>
                  </a:lnTo>
                  <a:lnTo>
                    <a:pt x="12867" y="328311"/>
                  </a:lnTo>
                  <a:lnTo>
                    <a:pt x="28484" y="331822"/>
                  </a:lnTo>
                  <a:lnTo>
                    <a:pt x="49066" y="325387"/>
                  </a:lnTo>
                  <a:lnTo>
                    <a:pt x="60481" y="319719"/>
                  </a:lnTo>
                  <a:lnTo>
                    <a:pt x="90031" y="288146"/>
                  </a:lnTo>
                  <a:lnTo>
                    <a:pt x="109817" y="253999"/>
                  </a:lnTo>
                  <a:lnTo>
                    <a:pt x="128253" y="210130"/>
                  </a:lnTo>
                  <a:lnTo>
                    <a:pt x="135144" y="183615"/>
                  </a:lnTo>
                  <a:lnTo>
                    <a:pt x="141150" y="155355"/>
                  </a:lnTo>
                  <a:lnTo>
                    <a:pt x="146566" y="127343"/>
                  </a:lnTo>
                  <a:lnTo>
                    <a:pt x="151586" y="99496"/>
                  </a:lnTo>
                  <a:lnTo>
                    <a:pt x="156345" y="71759"/>
                  </a:lnTo>
                  <a:lnTo>
                    <a:pt x="161632" y="35295"/>
                  </a:lnTo>
                  <a:lnTo>
                    <a:pt x="163042" y="22609"/>
                  </a:lnTo>
                  <a:lnTo>
                    <a:pt x="161865" y="13445"/>
                  </a:lnTo>
                  <a:lnTo>
                    <a:pt x="158964" y="6631"/>
                  </a:lnTo>
                  <a:lnTo>
                    <a:pt x="154913" y="1382"/>
                  </a:lnTo>
                  <a:lnTo>
                    <a:pt x="150802" y="0"/>
                  </a:lnTo>
                  <a:lnTo>
                    <a:pt x="146649" y="1195"/>
                  </a:lnTo>
                  <a:lnTo>
                    <a:pt x="142470" y="4108"/>
                  </a:lnTo>
                  <a:lnTo>
                    <a:pt x="126476" y="31806"/>
                  </a:lnTo>
                  <a:lnTo>
                    <a:pt x="118253" y="68809"/>
                  </a:lnTo>
                  <a:lnTo>
                    <a:pt x="113658" y="115123"/>
                  </a:lnTo>
                  <a:lnTo>
                    <a:pt x="113421" y="139327"/>
                  </a:lnTo>
                  <a:lnTo>
                    <a:pt x="115743" y="186681"/>
                  </a:lnTo>
                  <a:lnTo>
                    <a:pt x="121479" y="228895"/>
                  </a:lnTo>
                  <a:lnTo>
                    <a:pt x="128732" y="263178"/>
                  </a:lnTo>
                  <a:lnTo>
                    <a:pt x="141516" y="309568"/>
                  </a:lnTo>
                  <a:lnTo>
                    <a:pt x="143987" y="314818"/>
                  </a:lnTo>
                  <a:lnTo>
                    <a:pt x="146340" y="317613"/>
                  </a:lnTo>
                  <a:lnTo>
                    <a:pt x="153162" y="32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88"/>
          <p:cNvGrpSpPr/>
          <p:nvPr/>
        </p:nvGrpSpPr>
        <p:grpSpPr>
          <a:xfrm>
            <a:off x="3333750" y="2474838"/>
            <a:ext cx="3384551" cy="1684413"/>
            <a:chOff x="3333750" y="2474838"/>
            <a:chExt cx="3384551" cy="1684413"/>
          </a:xfrm>
        </p:grpSpPr>
        <p:sp>
          <p:nvSpPr>
            <p:cNvPr id="81" name="SMARTInkShape-2675"/>
            <p:cNvSpPr/>
            <p:nvPr>
              <p:custDataLst>
                <p:tags r:id="rId27"/>
              </p:custDataLst>
            </p:nvPr>
          </p:nvSpPr>
          <p:spPr>
            <a:xfrm>
              <a:off x="5013562" y="3854450"/>
              <a:ext cx="1704739" cy="17151"/>
            </a:xfrm>
            <a:custGeom>
              <a:avLst/>
              <a:gdLst/>
              <a:ahLst/>
              <a:cxnLst/>
              <a:rect l="0" t="0" r="0" b="0"/>
              <a:pathLst>
                <a:path w="1704739" h="17151">
                  <a:moveTo>
                    <a:pt x="0" y="17150"/>
                  </a:moveTo>
                  <a:lnTo>
                    <a:pt x="0" y="17150"/>
                  </a:lnTo>
                  <a:lnTo>
                    <a:pt x="127979" y="13550"/>
                  </a:lnTo>
                  <a:lnTo>
                    <a:pt x="254927" y="11150"/>
                  </a:lnTo>
                  <a:lnTo>
                    <a:pt x="381186" y="9550"/>
                  </a:lnTo>
                  <a:lnTo>
                    <a:pt x="506987" y="8483"/>
                  </a:lnTo>
                  <a:lnTo>
                    <a:pt x="627543" y="7772"/>
                  </a:lnTo>
                  <a:lnTo>
                    <a:pt x="744602" y="7298"/>
                  </a:lnTo>
                  <a:lnTo>
                    <a:pt x="859331" y="6982"/>
                  </a:lnTo>
                  <a:lnTo>
                    <a:pt x="968272" y="6771"/>
                  </a:lnTo>
                  <a:lnTo>
                    <a:pt x="1073355" y="6631"/>
                  </a:lnTo>
                  <a:lnTo>
                    <a:pt x="1175866" y="6537"/>
                  </a:lnTo>
                  <a:lnTo>
                    <a:pt x="1266785" y="5769"/>
                  </a:lnTo>
                  <a:lnTo>
                    <a:pt x="1349974" y="4552"/>
                  </a:lnTo>
                  <a:lnTo>
                    <a:pt x="1428013" y="3034"/>
                  </a:lnTo>
                  <a:lnTo>
                    <a:pt x="1493443" y="2023"/>
                  </a:lnTo>
                  <a:lnTo>
                    <a:pt x="1550469" y="1348"/>
                  </a:lnTo>
                  <a:lnTo>
                    <a:pt x="1601892" y="899"/>
                  </a:lnTo>
                  <a:lnTo>
                    <a:pt x="1636174" y="600"/>
                  </a:lnTo>
                  <a:lnTo>
                    <a:pt x="1704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76"/>
            <p:cNvSpPr/>
            <p:nvPr>
              <p:custDataLst>
                <p:tags r:id="rId28"/>
              </p:custDataLst>
            </p:nvPr>
          </p:nvSpPr>
          <p:spPr>
            <a:xfrm>
              <a:off x="3333750" y="3903179"/>
              <a:ext cx="1106226" cy="103410"/>
            </a:xfrm>
            <a:custGeom>
              <a:avLst/>
              <a:gdLst/>
              <a:ahLst/>
              <a:cxnLst/>
              <a:rect l="0" t="0" r="0" b="0"/>
              <a:pathLst>
                <a:path w="1106226" h="103410">
                  <a:moveTo>
                    <a:pt x="0" y="97321"/>
                  </a:moveTo>
                  <a:lnTo>
                    <a:pt x="0" y="97321"/>
                  </a:lnTo>
                  <a:lnTo>
                    <a:pt x="17325" y="101685"/>
                  </a:lnTo>
                  <a:lnTo>
                    <a:pt x="51935" y="103082"/>
                  </a:lnTo>
                  <a:lnTo>
                    <a:pt x="91521" y="103409"/>
                  </a:lnTo>
                  <a:lnTo>
                    <a:pt x="118869" y="102085"/>
                  </a:lnTo>
                  <a:lnTo>
                    <a:pt x="150507" y="99792"/>
                  </a:lnTo>
                  <a:lnTo>
                    <a:pt x="185005" y="96851"/>
                  </a:lnTo>
                  <a:lnTo>
                    <a:pt x="227759" y="92774"/>
                  </a:lnTo>
                  <a:lnTo>
                    <a:pt x="276017" y="87940"/>
                  </a:lnTo>
                  <a:lnTo>
                    <a:pt x="327945" y="82600"/>
                  </a:lnTo>
                  <a:lnTo>
                    <a:pt x="388669" y="75513"/>
                  </a:lnTo>
                  <a:lnTo>
                    <a:pt x="455257" y="67260"/>
                  </a:lnTo>
                  <a:lnTo>
                    <a:pt x="525754" y="58230"/>
                  </a:lnTo>
                  <a:lnTo>
                    <a:pt x="605914" y="48682"/>
                  </a:lnTo>
                  <a:lnTo>
                    <a:pt x="692515" y="38790"/>
                  </a:lnTo>
                  <a:lnTo>
                    <a:pt x="783410" y="28667"/>
                  </a:lnTo>
                  <a:lnTo>
                    <a:pt x="882107" y="19096"/>
                  </a:lnTo>
                  <a:lnTo>
                    <a:pt x="986004" y="9893"/>
                  </a:lnTo>
                  <a:lnTo>
                    <a:pt x="1093369" y="936"/>
                  </a:lnTo>
                  <a:lnTo>
                    <a:pt x="110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77"/>
            <p:cNvSpPr/>
            <p:nvPr>
              <p:custDataLst>
                <p:tags r:id="rId29"/>
              </p:custDataLst>
            </p:nvPr>
          </p:nvSpPr>
          <p:spPr>
            <a:xfrm>
              <a:off x="3696223" y="2474838"/>
              <a:ext cx="37578" cy="1684413"/>
            </a:xfrm>
            <a:custGeom>
              <a:avLst/>
              <a:gdLst/>
              <a:ahLst/>
              <a:cxnLst/>
              <a:rect l="0" t="0" r="0" b="0"/>
              <a:pathLst>
                <a:path w="37578" h="1684413">
                  <a:moveTo>
                    <a:pt x="12177" y="52462"/>
                  </a:moveTo>
                  <a:lnTo>
                    <a:pt x="12177" y="52462"/>
                  </a:lnTo>
                  <a:lnTo>
                    <a:pt x="12177" y="8459"/>
                  </a:lnTo>
                  <a:lnTo>
                    <a:pt x="12177" y="0"/>
                  </a:lnTo>
                  <a:lnTo>
                    <a:pt x="12177" y="554"/>
                  </a:lnTo>
                  <a:lnTo>
                    <a:pt x="3449" y="29613"/>
                  </a:lnTo>
                  <a:lnTo>
                    <a:pt x="1242" y="59240"/>
                  </a:lnTo>
                  <a:lnTo>
                    <a:pt x="261" y="102982"/>
                  </a:lnTo>
                  <a:lnTo>
                    <a:pt x="0" y="128475"/>
                  </a:lnTo>
                  <a:lnTo>
                    <a:pt x="531" y="160287"/>
                  </a:lnTo>
                  <a:lnTo>
                    <a:pt x="1591" y="196312"/>
                  </a:lnTo>
                  <a:lnTo>
                    <a:pt x="3002" y="235146"/>
                  </a:lnTo>
                  <a:lnTo>
                    <a:pt x="3944" y="279379"/>
                  </a:lnTo>
                  <a:lnTo>
                    <a:pt x="4572" y="327212"/>
                  </a:lnTo>
                  <a:lnTo>
                    <a:pt x="4990" y="377445"/>
                  </a:lnTo>
                  <a:lnTo>
                    <a:pt x="6680" y="430690"/>
                  </a:lnTo>
                  <a:lnTo>
                    <a:pt x="9218" y="485942"/>
                  </a:lnTo>
                  <a:lnTo>
                    <a:pt x="12321" y="542532"/>
                  </a:lnTo>
                  <a:lnTo>
                    <a:pt x="14390" y="600720"/>
                  </a:lnTo>
                  <a:lnTo>
                    <a:pt x="15769" y="659973"/>
                  </a:lnTo>
                  <a:lnTo>
                    <a:pt x="16688" y="719935"/>
                  </a:lnTo>
                  <a:lnTo>
                    <a:pt x="17301" y="779666"/>
                  </a:lnTo>
                  <a:lnTo>
                    <a:pt x="17710" y="839243"/>
                  </a:lnTo>
                  <a:lnTo>
                    <a:pt x="17982" y="898716"/>
                  </a:lnTo>
                  <a:lnTo>
                    <a:pt x="18869" y="956709"/>
                  </a:lnTo>
                  <a:lnTo>
                    <a:pt x="20166" y="1013715"/>
                  </a:lnTo>
                  <a:lnTo>
                    <a:pt x="21736" y="1070064"/>
                  </a:lnTo>
                  <a:lnTo>
                    <a:pt x="22783" y="1124564"/>
                  </a:lnTo>
                  <a:lnTo>
                    <a:pt x="23481" y="1177830"/>
                  </a:lnTo>
                  <a:lnTo>
                    <a:pt x="23946" y="1230274"/>
                  </a:lnTo>
                  <a:lnTo>
                    <a:pt x="24962" y="1280053"/>
                  </a:lnTo>
                  <a:lnTo>
                    <a:pt x="26345" y="1328056"/>
                  </a:lnTo>
                  <a:lnTo>
                    <a:pt x="27972" y="1374875"/>
                  </a:lnTo>
                  <a:lnTo>
                    <a:pt x="29763" y="1417376"/>
                  </a:lnTo>
                  <a:lnTo>
                    <a:pt x="31662" y="1456999"/>
                  </a:lnTo>
                  <a:lnTo>
                    <a:pt x="33633" y="1494703"/>
                  </a:lnTo>
                  <a:lnTo>
                    <a:pt x="34948" y="1528306"/>
                  </a:lnTo>
                  <a:lnTo>
                    <a:pt x="35824" y="1559175"/>
                  </a:lnTo>
                  <a:lnTo>
                    <a:pt x="36408" y="1588221"/>
                  </a:lnTo>
                  <a:lnTo>
                    <a:pt x="37057" y="1629901"/>
                  </a:lnTo>
                  <a:lnTo>
                    <a:pt x="37508" y="1676084"/>
                  </a:lnTo>
                  <a:lnTo>
                    <a:pt x="37577" y="168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678"/>
          <p:cNvSpPr/>
          <p:nvPr>
            <p:custDataLst>
              <p:tags r:id="rId3"/>
            </p:custDataLst>
          </p:nvPr>
        </p:nvSpPr>
        <p:spPr>
          <a:xfrm>
            <a:off x="3666849" y="4237286"/>
            <a:ext cx="163619" cy="256139"/>
          </a:xfrm>
          <a:custGeom>
            <a:avLst/>
            <a:gdLst/>
            <a:ahLst/>
            <a:cxnLst/>
            <a:rect l="0" t="0" r="0" b="0"/>
            <a:pathLst>
              <a:path w="163619" h="256139">
                <a:moveTo>
                  <a:pt x="117751" y="68014"/>
                </a:moveTo>
                <a:lnTo>
                  <a:pt x="117751" y="68014"/>
                </a:lnTo>
                <a:lnTo>
                  <a:pt x="117751" y="59176"/>
                </a:lnTo>
                <a:lnTo>
                  <a:pt x="115869" y="55149"/>
                </a:lnTo>
                <a:lnTo>
                  <a:pt x="106214" y="40345"/>
                </a:lnTo>
                <a:lnTo>
                  <a:pt x="99453" y="35020"/>
                </a:lnTo>
                <a:lnTo>
                  <a:pt x="94969" y="34023"/>
                </a:lnTo>
                <a:lnTo>
                  <a:pt x="84343" y="34797"/>
                </a:lnTo>
                <a:lnTo>
                  <a:pt x="63088" y="42571"/>
                </a:lnTo>
                <a:lnTo>
                  <a:pt x="42288" y="57182"/>
                </a:lnTo>
                <a:lnTo>
                  <a:pt x="22719" y="81660"/>
                </a:lnTo>
                <a:lnTo>
                  <a:pt x="6886" y="117996"/>
                </a:lnTo>
                <a:lnTo>
                  <a:pt x="0" y="163414"/>
                </a:lnTo>
                <a:lnTo>
                  <a:pt x="8073" y="205877"/>
                </a:lnTo>
                <a:lnTo>
                  <a:pt x="23870" y="235157"/>
                </a:lnTo>
                <a:lnTo>
                  <a:pt x="37691" y="246486"/>
                </a:lnTo>
                <a:lnTo>
                  <a:pt x="53241" y="253168"/>
                </a:lnTo>
                <a:lnTo>
                  <a:pt x="69559" y="256138"/>
                </a:lnTo>
                <a:lnTo>
                  <a:pt x="86220" y="253695"/>
                </a:lnTo>
                <a:lnTo>
                  <a:pt x="116540" y="240629"/>
                </a:lnTo>
                <a:lnTo>
                  <a:pt x="139813" y="221856"/>
                </a:lnTo>
                <a:lnTo>
                  <a:pt x="150604" y="204592"/>
                </a:lnTo>
                <a:lnTo>
                  <a:pt x="163281" y="158022"/>
                </a:lnTo>
                <a:lnTo>
                  <a:pt x="163618" y="119142"/>
                </a:lnTo>
                <a:lnTo>
                  <a:pt x="161775" y="74560"/>
                </a:lnTo>
                <a:lnTo>
                  <a:pt x="153467" y="42025"/>
                </a:lnTo>
                <a:lnTo>
                  <a:pt x="142445" y="20802"/>
                </a:lnTo>
                <a:lnTo>
                  <a:pt x="133665" y="11048"/>
                </a:lnTo>
                <a:lnTo>
                  <a:pt x="122707" y="4360"/>
                </a:lnTo>
                <a:lnTo>
                  <a:pt x="101267" y="0"/>
                </a:lnTo>
                <a:lnTo>
                  <a:pt x="60601" y="108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490"/>
          <p:cNvGrpSpPr/>
          <p:nvPr/>
        </p:nvGrpSpPr>
        <p:grpSpPr>
          <a:xfrm>
            <a:off x="5702300" y="3771900"/>
            <a:ext cx="152401" cy="626786"/>
            <a:chOff x="5702300" y="3771900"/>
            <a:chExt cx="152401" cy="626786"/>
          </a:xfrm>
        </p:grpSpPr>
        <p:sp>
          <p:nvSpPr>
            <p:cNvPr id="86" name="SMARTInkShape-2679"/>
            <p:cNvSpPr/>
            <p:nvPr>
              <p:custDataLst>
                <p:tags r:id="rId25"/>
              </p:custDataLst>
            </p:nvPr>
          </p:nvSpPr>
          <p:spPr>
            <a:xfrm>
              <a:off x="5803900" y="377190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6" y="705"/>
                  </a:lnTo>
                  <a:lnTo>
                    <a:pt x="39424" y="1881"/>
                  </a:lnTo>
                  <a:lnTo>
                    <a:pt x="22519" y="41113"/>
                  </a:lnTo>
                  <a:lnTo>
                    <a:pt x="12831" y="71189"/>
                  </a:lnTo>
                  <a:lnTo>
                    <a:pt x="6172" y="10807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80"/>
            <p:cNvSpPr/>
            <p:nvPr>
              <p:custDataLst>
                <p:tags r:id="rId26"/>
              </p:custDataLst>
            </p:nvPr>
          </p:nvSpPr>
          <p:spPr>
            <a:xfrm>
              <a:off x="5702300" y="4191883"/>
              <a:ext cx="152401" cy="206803"/>
            </a:xfrm>
            <a:custGeom>
              <a:avLst/>
              <a:gdLst/>
              <a:ahLst/>
              <a:cxnLst/>
              <a:rect l="0" t="0" r="0" b="0"/>
              <a:pathLst>
                <a:path w="152401" h="206803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36820" y="0"/>
                  </a:lnTo>
                  <a:lnTo>
                    <a:pt x="107955" y="703"/>
                  </a:lnTo>
                  <a:lnTo>
                    <a:pt x="65451" y="13446"/>
                  </a:lnTo>
                  <a:lnTo>
                    <a:pt x="28862" y="31360"/>
                  </a:lnTo>
                  <a:lnTo>
                    <a:pt x="19883" y="38847"/>
                  </a:lnTo>
                  <a:lnTo>
                    <a:pt x="15893" y="44527"/>
                  </a:lnTo>
                  <a:lnTo>
                    <a:pt x="12980" y="54911"/>
                  </a:lnTo>
                  <a:lnTo>
                    <a:pt x="16154" y="59236"/>
                  </a:lnTo>
                  <a:lnTo>
                    <a:pt x="19644" y="61114"/>
                  </a:lnTo>
                  <a:lnTo>
                    <a:pt x="30417" y="62419"/>
                  </a:lnTo>
                  <a:lnTo>
                    <a:pt x="59201" y="64487"/>
                  </a:lnTo>
                  <a:lnTo>
                    <a:pt x="84806" y="74152"/>
                  </a:lnTo>
                  <a:lnTo>
                    <a:pt x="101564" y="85398"/>
                  </a:lnTo>
                  <a:lnTo>
                    <a:pt x="111226" y="96025"/>
                  </a:lnTo>
                  <a:lnTo>
                    <a:pt x="121229" y="117280"/>
                  </a:lnTo>
                  <a:lnTo>
                    <a:pt x="125290" y="144822"/>
                  </a:lnTo>
                  <a:lnTo>
                    <a:pt x="120596" y="163123"/>
                  </a:lnTo>
                  <a:lnTo>
                    <a:pt x="110748" y="179253"/>
                  </a:lnTo>
                  <a:lnTo>
                    <a:pt x="96963" y="191125"/>
                  </a:lnTo>
                  <a:lnTo>
                    <a:pt x="69966" y="202372"/>
                  </a:lnTo>
                  <a:lnTo>
                    <a:pt x="39624" y="206802"/>
                  </a:lnTo>
                  <a:lnTo>
                    <a:pt x="22549" y="204075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91"/>
          <p:cNvGrpSpPr/>
          <p:nvPr/>
        </p:nvGrpSpPr>
        <p:grpSpPr>
          <a:xfrm>
            <a:off x="3020504" y="2446798"/>
            <a:ext cx="268797" cy="1032389"/>
            <a:chOff x="3020504" y="2446798"/>
            <a:chExt cx="268797" cy="1032389"/>
          </a:xfrm>
        </p:grpSpPr>
        <p:sp>
          <p:nvSpPr>
            <p:cNvPr id="89" name="SMARTInkShape-2681"/>
            <p:cNvSpPr/>
            <p:nvPr>
              <p:custDataLst>
                <p:tags r:id="rId18"/>
              </p:custDataLst>
            </p:nvPr>
          </p:nvSpPr>
          <p:spPr>
            <a:xfrm>
              <a:off x="3094166" y="2446798"/>
              <a:ext cx="195135" cy="118603"/>
            </a:xfrm>
            <a:custGeom>
              <a:avLst/>
              <a:gdLst/>
              <a:ahLst/>
              <a:cxnLst/>
              <a:rect l="0" t="0" r="0" b="0"/>
              <a:pathLst>
                <a:path w="195135" h="118603">
                  <a:moveTo>
                    <a:pt x="10984" y="80502"/>
                  </a:moveTo>
                  <a:lnTo>
                    <a:pt x="10984" y="80502"/>
                  </a:lnTo>
                  <a:lnTo>
                    <a:pt x="7613" y="87244"/>
                  </a:lnTo>
                  <a:lnTo>
                    <a:pt x="5915" y="88525"/>
                  </a:lnTo>
                  <a:lnTo>
                    <a:pt x="4077" y="88672"/>
                  </a:lnTo>
                  <a:lnTo>
                    <a:pt x="2146" y="88065"/>
                  </a:lnTo>
                  <a:lnTo>
                    <a:pt x="0" y="79865"/>
                  </a:lnTo>
                  <a:lnTo>
                    <a:pt x="458" y="65402"/>
                  </a:lnTo>
                  <a:lnTo>
                    <a:pt x="5365" y="44863"/>
                  </a:lnTo>
                  <a:lnTo>
                    <a:pt x="17894" y="25387"/>
                  </a:lnTo>
                  <a:lnTo>
                    <a:pt x="34516" y="9439"/>
                  </a:lnTo>
                  <a:lnTo>
                    <a:pt x="51311" y="0"/>
                  </a:lnTo>
                  <a:lnTo>
                    <a:pt x="61152" y="23"/>
                  </a:lnTo>
                  <a:lnTo>
                    <a:pt x="83375" y="7574"/>
                  </a:lnTo>
                  <a:lnTo>
                    <a:pt x="130725" y="44851"/>
                  </a:lnTo>
                  <a:lnTo>
                    <a:pt x="168718" y="86918"/>
                  </a:lnTo>
                  <a:lnTo>
                    <a:pt x="195134" y="118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82"/>
            <p:cNvSpPr/>
            <p:nvPr>
              <p:custDataLst>
                <p:tags r:id="rId19"/>
              </p:custDataLst>
            </p:nvPr>
          </p:nvSpPr>
          <p:spPr>
            <a:xfrm>
              <a:off x="3175000" y="2482850"/>
              <a:ext cx="31751" cy="356784"/>
            </a:xfrm>
            <a:custGeom>
              <a:avLst/>
              <a:gdLst/>
              <a:ahLst/>
              <a:cxnLst/>
              <a:rect l="0" t="0" r="0" b="0"/>
              <a:pathLst>
                <a:path w="31751" h="356784">
                  <a:moveTo>
                    <a:pt x="31750" y="323850"/>
                  </a:moveTo>
                  <a:lnTo>
                    <a:pt x="31750" y="323850"/>
                  </a:lnTo>
                  <a:lnTo>
                    <a:pt x="17445" y="354558"/>
                  </a:lnTo>
                  <a:lnTo>
                    <a:pt x="15863" y="356316"/>
                  </a:lnTo>
                  <a:lnTo>
                    <a:pt x="14809" y="356783"/>
                  </a:lnTo>
                  <a:lnTo>
                    <a:pt x="14106" y="356389"/>
                  </a:lnTo>
                  <a:lnTo>
                    <a:pt x="7908" y="316036"/>
                  </a:lnTo>
                  <a:lnTo>
                    <a:pt x="3985" y="273575"/>
                  </a:lnTo>
                  <a:lnTo>
                    <a:pt x="2657" y="248000"/>
                  </a:lnTo>
                  <a:lnTo>
                    <a:pt x="1771" y="220367"/>
                  </a:lnTo>
                  <a:lnTo>
                    <a:pt x="1181" y="191361"/>
                  </a:lnTo>
                  <a:lnTo>
                    <a:pt x="1493" y="162852"/>
                  </a:lnTo>
                  <a:lnTo>
                    <a:pt x="2406" y="134673"/>
                  </a:lnTo>
                  <a:lnTo>
                    <a:pt x="3721" y="106715"/>
                  </a:lnTo>
                  <a:lnTo>
                    <a:pt x="3300" y="606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83"/>
            <p:cNvSpPr/>
            <p:nvPr>
              <p:custDataLst>
                <p:tags r:id="rId20"/>
              </p:custDataLst>
            </p:nvPr>
          </p:nvSpPr>
          <p:spPr>
            <a:xfrm>
              <a:off x="3162300" y="2927350"/>
              <a:ext cx="1" cy="107068"/>
            </a:xfrm>
            <a:custGeom>
              <a:avLst/>
              <a:gdLst/>
              <a:ahLst/>
              <a:cxnLst/>
              <a:rect l="0" t="0" r="0" b="0"/>
              <a:pathLst>
                <a:path w="1" h="107068">
                  <a:moveTo>
                    <a:pt x="0" y="101600"/>
                  </a:moveTo>
                  <a:lnTo>
                    <a:pt x="0" y="101600"/>
                  </a:lnTo>
                  <a:lnTo>
                    <a:pt x="0" y="107067"/>
                  </a:lnTo>
                  <a:lnTo>
                    <a:pt x="0" y="65777"/>
                  </a:lnTo>
                  <a:lnTo>
                    <a:pt x="0" y="271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84"/>
            <p:cNvSpPr/>
            <p:nvPr>
              <p:custDataLst>
                <p:tags r:id="rId21"/>
              </p:custDataLst>
            </p:nvPr>
          </p:nvSpPr>
          <p:spPr>
            <a:xfrm>
              <a:off x="3022162" y="2838450"/>
              <a:ext cx="57589" cy="180289"/>
            </a:xfrm>
            <a:custGeom>
              <a:avLst/>
              <a:gdLst/>
              <a:ahLst/>
              <a:cxnLst/>
              <a:rect l="0" t="0" r="0" b="0"/>
              <a:pathLst>
                <a:path w="57589" h="180289">
                  <a:moveTo>
                    <a:pt x="57588" y="171450"/>
                  </a:moveTo>
                  <a:lnTo>
                    <a:pt x="57588" y="171450"/>
                  </a:lnTo>
                  <a:lnTo>
                    <a:pt x="39911" y="180288"/>
                  </a:lnTo>
                  <a:lnTo>
                    <a:pt x="36631" y="180164"/>
                  </a:lnTo>
                  <a:lnTo>
                    <a:pt x="33739" y="178670"/>
                  </a:lnTo>
                  <a:lnTo>
                    <a:pt x="31105" y="176263"/>
                  </a:lnTo>
                  <a:lnTo>
                    <a:pt x="12376" y="135503"/>
                  </a:lnTo>
                  <a:lnTo>
                    <a:pt x="3156" y="103263"/>
                  </a:lnTo>
                  <a:lnTo>
                    <a:pt x="0" y="69648"/>
                  </a:lnTo>
                  <a:lnTo>
                    <a:pt x="4071" y="28398"/>
                  </a:lnTo>
                  <a:lnTo>
                    <a:pt x="1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85"/>
            <p:cNvSpPr/>
            <p:nvPr>
              <p:custDataLst>
                <p:tags r:id="rId22"/>
              </p:custDataLst>
            </p:nvPr>
          </p:nvSpPr>
          <p:spPr>
            <a:xfrm>
              <a:off x="3080273" y="3022600"/>
              <a:ext cx="202678" cy="38614"/>
            </a:xfrm>
            <a:custGeom>
              <a:avLst/>
              <a:gdLst/>
              <a:ahLst/>
              <a:cxnLst/>
              <a:rect l="0" t="0" r="0" b="0"/>
              <a:pathLst>
                <a:path w="202678" h="38614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42893" y="12209"/>
                  </a:lnTo>
                  <a:lnTo>
                    <a:pt x="74512" y="19773"/>
                  </a:lnTo>
                  <a:lnTo>
                    <a:pt x="108320" y="27838"/>
                  </a:lnTo>
                  <a:lnTo>
                    <a:pt x="153003" y="38195"/>
                  </a:lnTo>
                  <a:lnTo>
                    <a:pt x="175191" y="38613"/>
                  </a:lnTo>
                  <a:lnTo>
                    <a:pt x="188815" y="34565"/>
                  </a:lnTo>
                  <a:lnTo>
                    <a:pt x="20267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86"/>
            <p:cNvSpPr/>
            <p:nvPr>
              <p:custDataLst>
                <p:tags r:id="rId23"/>
              </p:custDataLst>
            </p:nvPr>
          </p:nvSpPr>
          <p:spPr>
            <a:xfrm>
              <a:off x="3020504" y="3135825"/>
              <a:ext cx="246358" cy="102653"/>
            </a:xfrm>
            <a:custGeom>
              <a:avLst/>
              <a:gdLst/>
              <a:ahLst/>
              <a:cxnLst/>
              <a:rect l="0" t="0" r="0" b="0"/>
              <a:pathLst>
                <a:path w="246358" h="102653">
                  <a:moveTo>
                    <a:pt x="84646" y="96325"/>
                  </a:moveTo>
                  <a:lnTo>
                    <a:pt x="84646" y="96325"/>
                  </a:lnTo>
                  <a:lnTo>
                    <a:pt x="79179" y="96325"/>
                  </a:lnTo>
                  <a:lnTo>
                    <a:pt x="118372" y="96325"/>
                  </a:lnTo>
                  <a:lnTo>
                    <a:pt x="158452" y="96325"/>
                  </a:lnTo>
                  <a:lnTo>
                    <a:pt x="203987" y="100689"/>
                  </a:lnTo>
                  <a:lnTo>
                    <a:pt x="227460" y="102501"/>
                  </a:lnTo>
                  <a:lnTo>
                    <a:pt x="211411" y="102652"/>
                  </a:lnTo>
                  <a:lnTo>
                    <a:pt x="175672" y="99297"/>
                  </a:lnTo>
                  <a:lnTo>
                    <a:pt x="135920" y="90120"/>
                  </a:lnTo>
                  <a:lnTo>
                    <a:pt x="90501" y="78045"/>
                  </a:lnTo>
                  <a:lnTo>
                    <a:pt x="49148" y="67974"/>
                  </a:lnTo>
                  <a:lnTo>
                    <a:pt x="13764" y="57742"/>
                  </a:lnTo>
                  <a:lnTo>
                    <a:pt x="7758" y="53670"/>
                  </a:lnTo>
                  <a:lnTo>
                    <a:pt x="3754" y="48839"/>
                  </a:lnTo>
                  <a:lnTo>
                    <a:pt x="1084" y="43501"/>
                  </a:lnTo>
                  <a:lnTo>
                    <a:pt x="0" y="33807"/>
                  </a:lnTo>
                  <a:lnTo>
                    <a:pt x="699" y="29246"/>
                  </a:lnTo>
                  <a:lnTo>
                    <a:pt x="9001" y="18534"/>
                  </a:lnTo>
                  <a:lnTo>
                    <a:pt x="15166" y="12714"/>
                  </a:lnTo>
                  <a:lnTo>
                    <a:pt x="47440" y="1153"/>
                  </a:lnTo>
                  <a:lnTo>
                    <a:pt x="88282" y="0"/>
                  </a:lnTo>
                  <a:lnTo>
                    <a:pt x="131663" y="10869"/>
                  </a:lnTo>
                  <a:lnTo>
                    <a:pt x="172425" y="27495"/>
                  </a:lnTo>
                  <a:lnTo>
                    <a:pt x="211314" y="52570"/>
                  </a:lnTo>
                  <a:lnTo>
                    <a:pt x="245722" y="80248"/>
                  </a:lnTo>
                  <a:lnTo>
                    <a:pt x="246357" y="81374"/>
                  </a:lnTo>
                  <a:lnTo>
                    <a:pt x="246076" y="82124"/>
                  </a:lnTo>
                  <a:lnTo>
                    <a:pt x="245183" y="82624"/>
                  </a:lnTo>
                  <a:lnTo>
                    <a:pt x="217996" y="7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87"/>
            <p:cNvSpPr/>
            <p:nvPr>
              <p:custDataLst>
                <p:tags r:id="rId24"/>
              </p:custDataLst>
            </p:nvPr>
          </p:nvSpPr>
          <p:spPr>
            <a:xfrm>
              <a:off x="3054735" y="3327400"/>
              <a:ext cx="228216" cy="151787"/>
            </a:xfrm>
            <a:custGeom>
              <a:avLst/>
              <a:gdLst/>
              <a:ahLst/>
              <a:cxnLst/>
              <a:rect l="0" t="0" r="0" b="0"/>
              <a:pathLst>
                <a:path w="228216" h="151787">
                  <a:moveTo>
                    <a:pt x="25015" y="0"/>
                  </a:moveTo>
                  <a:lnTo>
                    <a:pt x="25015" y="0"/>
                  </a:lnTo>
                  <a:lnTo>
                    <a:pt x="10710" y="0"/>
                  </a:lnTo>
                  <a:lnTo>
                    <a:pt x="6192" y="1882"/>
                  </a:lnTo>
                  <a:lnTo>
                    <a:pt x="4000" y="3371"/>
                  </a:lnTo>
                  <a:lnTo>
                    <a:pt x="1564" y="10670"/>
                  </a:lnTo>
                  <a:lnTo>
                    <a:pt x="0" y="32603"/>
                  </a:lnTo>
                  <a:lnTo>
                    <a:pt x="6471" y="57795"/>
                  </a:lnTo>
                  <a:lnTo>
                    <a:pt x="24067" y="87601"/>
                  </a:lnTo>
                  <a:lnTo>
                    <a:pt x="53897" y="115405"/>
                  </a:lnTo>
                  <a:lnTo>
                    <a:pt x="92918" y="138146"/>
                  </a:lnTo>
                  <a:lnTo>
                    <a:pt x="135759" y="151548"/>
                  </a:lnTo>
                  <a:lnTo>
                    <a:pt x="161253" y="151786"/>
                  </a:lnTo>
                  <a:lnTo>
                    <a:pt x="183637" y="145777"/>
                  </a:lnTo>
                  <a:lnTo>
                    <a:pt x="202993" y="133699"/>
                  </a:lnTo>
                  <a:lnTo>
                    <a:pt x="223016" y="107661"/>
                  </a:lnTo>
                  <a:lnTo>
                    <a:pt x="227550" y="85949"/>
                  </a:lnTo>
                  <a:lnTo>
                    <a:pt x="228215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92"/>
          <p:cNvGrpSpPr/>
          <p:nvPr/>
        </p:nvGrpSpPr>
        <p:grpSpPr>
          <a:xfrm>
            <a:off x="3505200" y="2580792"/>
            <a:ext cx="2324101" cy="1362559"/>
            <a:chOff x="3505200" y="2580792"/>
            <a:chExt cx="2324101" cy="1362559"/>
          </a:xfrm>
        </p:grpSpPr>
        <p:sp>
          <p:nvSpPr>
            <p:cNvPr id="97" name="SMARTInkShape-2688"/>
            <p:cNvSpPr/>
            <p:nvPr>
              <p:custDataLst>
                <p:tags r:id="rId10"/>
              </p:custDataLst>
            </p:nvPr>
          </p:nvSpPr>
          <p:spPr>
            <a:xfrm>
              <a:off x="4641850" y="26733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89"/>
            <p:cNvSpPr/>
            <p:nvPr>
              <p:custDataLst>
                <p:tags r:id="rId11"/>
              </p:custDataLst>
            </p:nvPr>
          </p:nvSpPr>
          <p:spPr>
            <a:xfrm>
              <a:off x="4330700" y="26670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90"/>
            <p:cNvSpPr/>
            <p:nvPr>
              <p:custDataLst>
                <p:tags r:id="rId12"/>
              </p:custDataLst>
            </p:nvPr>
          </p:nvSpPr>
          <p:spPr>
            <a:xfrm>
              <a:off x="5067300" y="264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91"/>
            <p:cNvSpPr/>
            <p:nvPr>
              <p:custDataLst>
                <p:tags r:id="rId13"/>
              </p:custDataLst>
            </p:nvPr>
          </p:nvSpPr>
          <p:spPr>
            <a:xfrm>
              <a:off x="5403850" y="2580792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3658"/>
                  </a:moveTo>
                  <a:lnTo>
                    <a:pt x="0" y="3658"/>
                  </a:lnTo>
                  <a:lnTo>
                    <a:pt x="23937" y="0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92"/>
            <p:cNvSpPr/>
            <p:nvPr>
              <p:custDataLst>
                <p:tags r:id="rId14"/>
              </p:custDataLst>
            </p:nvPr>
          </p:nvSpPr>
          <p:spPr>
            <a:xfrm>
              <a:off x="3505200" y="25908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0" y="43370"/>
                  </a:lnTo>
                  <a:lnTo>
                    <a:pt x="1881" y="78777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93"/>
            <p:cNvSpPr/>
            <p:nvPr>
              <p:custDataLst>
                <p:tags r:id="rId15"/>
              </p:custDataLst>
            </p:nvPr>
          </p:nvSpPr>
          <p:spPr>
            <a:xfrm>
              <a:off x="4025900" y="26987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94"/>
            <p:cNvSpPr/>
            <p:nvPr>
              <p:custDataLst>
                <p:tags r:id="rId16"/>
              </p:custDataLst>
            </p:nvPr>
          </p:nvSpPr>
          <p:spPr>
            <a:xfrm>
              <a:off x="3822700" y="2724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95"/>
            <p:cNvSpPr/>
            <p:nvPr>
              <p:custDataLst>
                <p:tags r:id="rId17"/>
              </p:custDataLst>
            </p:nvPr>
          </p:nvSpPr>
          <p:spPr>
            <a:xfrm>
              <a:off x="3708400" y="2686050"/>
              <a:ext cx="2120901" cy="1257301"/>
            </a:xfrm>
            <a:custGeom>
              <a:avLst/>
              <a:gdLst/>
              <a:ahLst/>
              <a:cxnLst/>
              <a:rect l="0" t="0" r="0" b="0"/>
              <a:pathLst>
                <a:path w="2120901" h="1257301">
                  <a:moveTo>
                    <a:pt x="0" y="1257300"/>
                  </a:moveTo>
                  <a:lnTo>
                    <a:pt x="0" y="1257300"/>
                  </a:lnTo>
                  <a:lnTo>
                    <a:pt x="0" y="1253929"/>
                  </a:lnTo>
                  <a:lnTo>
                    <a:pt x="705" y="1252936"/>
                  </a:lnTo>
                  <a:lnTo>
                    <a:pt x="1882" y="1252274"/>
                  </a:lnTo>
                  <a:lnTo>
                    <a:pt x="33613" y="1238759"/>
                  </a:lnTo>
                  <a:lnTo>
                    <a:pt x="69931" y="1216164"/>
                  </a:lnTo>
                  <a:lnTo>
                    <a:pt x="109855" y="1191019"/>
                  </a:lnTo>
                  <a:lnTo>
                    <a:pt x="154846" y="1159344"/>
                  </a:lnTo>
                  <a:lnTo>
                    <a:pt x="188765" y="1135447"/>
                  </a:lnTo>
                  <a:lnTo>
                    <a:pt x="227358" y="1110715"/>
                  </a:lnTo>
                  <a:lnTo>
                    <a:pt x="271793" y="1079968"/>
                  </a:lnTo>
                  <a:lnTo>
                    <a:pt x="295495" y="1062879"/>
                  </a:lnTo>
                  <a:lnTo>
                    <a:pt x="320469" y="1045841"/>
                  </a:lnTo>
                  <a:lnTo>
                    <a:pt x="346290" y="1028838"/>
                  </a:lnTo>
                  <a:lnTo>
                    <a:pt x="372677" y="1011859"/>
                  </a:lnTo>
                  <a:lnTo>
                    <a:pt x="399440" y="994189"/>
                  </a:lnTo>
                  <a:lnTo>
                    <a:pt x="426454" y="976059"/>
                  </a:lnTo>
                  <a:lnTo>
                    <a:pt x="453636" y="957623"/>
                  </a:lnTo>
                  <a:lnTo>
                    <a:pt x="480930" y="939687"/>
                  </a:lnTo>
                  <a:lnTo>
                    <a:pt x="508297" y="922086"/>
                  </a:lnTo>
                  <a:lnTo>
                    <a:pt x="535715" y="904708"/>
                  </a:lnTo>
                  <a:lnTo>
                    <a:pt x="564576" y="886771"/>
                  </a:lnTo>
                  <a:lnTo>
                    <a:pt x="594401" y="868464"/>
                  </a:lnTo>
                  <a:lnTo>
                    <a:pt x="624867" y="849910"/>
                  </a:lnTo>
                  <a:lnTo>
                    <a:pt x="654350" y="831190"/>
                  </a:lnTo>
                  <a:lnTo>
                    <a:pt x="683178" y="812360"/>
                  </a:lnTo>
                  <a:lnTo>
                    <a:pt x="711569" y="793456"/>
                  </a:lnTo>
                  <a:lnTo>
                    <a:pt x="740373" y="775210"/>
                  </a:lnTo>
                  <a:lnTo>
                    <a:pt x="769454" y="757401"/>
                  </a:lnTo>
                  <a:lnTo>
                    <a:pt x="798719" y="739884"/>
                  </a:lnTo>
                  <a:lnTo>
                    <a:pt x="826696" y="723267"/>
                  </a:lnTo>
                  <a:lnTo>
                    <a:pt x="853814" y="707250"/>
                  </a:lnTo>
                  <a:lnTo>
                    <a:pt x="880359" y="691633"/>
                  </a:lnTo>
                  <a:lnTo>
                    <a:pt x="906523" y="676283"/>
                  </a:lnTo>
                  <a:lnTo>
                    <a:pt x="932432" y="661111"/>
                  </a:lnTo>
                  <a:lnTo>
                    <a:pt x="958171" y="646057"/>
                  </a:lnTo>
                  <a:lnTo>
                    <a:pt x="983797" y="631082"/>
                  </a:lnTo>
                  <a:lnTo>
                    <a:pt x="1009348" y="616160"/>
                  </a:lnTo>
                  <a:lnTo>
                    <a:pt x="1034849" y="601274"/>
                  </a:lnTo>
                  <a:lnTo>
                    <a:pt x="1060316" y="586410"/>
                  </a:lnTo>
                  <a:lnTo>
                    <a:pt x="1085760" y="571562"/>
                  </a:lnTo>
                  <a:lnTo>
                    <a:pt x="1111190" y="556725"/>
                  </a:lnTo>
                  <a:lnTo>
                    <a:pt x="1135905" y="542600"/>
                  </a:lnTo>
                  <a:lnTo>
                    <a:pt x="1160142" y="528950"/>
                  </a:lnTo>
                  <a:lnTo>
                    <a:pt x="1184061" y="515616"/>
                  </a:lnTo>
                  <a:lnTo>
                    <a:pt x="1231335" y="489513"/>
                  </a:lnTo>
                  <a:lnTo>
                    <a:pt x="1278921" y="463800"/>
                  </a:lnTo>
                  <a:lnTo>
                    <a:pt x="1303464" y="451017"/>
                  </a:lnTo>
                  <a:lnTo>
                    <a:pt x="1328293" y="438261"/>
                  </a:lnTo>
                  <a:lnTo>
                    <a:pt x="1352606" y="424818"/>
                  </a:lnTo>
                  <a:lnTo>
                    <a:pt x="1376576" y="410918"/>
                  </a:lnTo>
                  <a:lnTo>
                    <a:pt x="1423906" y="383008"/>
                  </a:lnTo>
                  <a:lnTo>
                    <a:pt x="1470812" y="356492"/>
                  </a:lnTo>
                  <a:lnTo>
                    <a:pt x="1515648" y="330596"/>
                  </a:lnTo>
                  <a:lnTo>
                    <a:pt x="1558388" y="304976"/>
                  </a:lnTo>
                  <a:lnTo>
                    <a:pt x="1598550" y="279478"/>
                  </a:lnTo>
                  <a:lnTo>
                    <a:pt x="1637567" y="255917"/>
                  </a:lnTo>
                  <a:lnTo>
                    <a:pt x="1675368" y="234391"/>
                  </a:lnTo>
                  <a:lnTo>
                    <a:pt x="1710984" y="215416"/>
                  </a:lnTo>
                  <a:lnTo>
                    <a:pt x="1743746" y="197576"/>
                  </a:lnTo>
                  <a:lnTo>
                    <a:pt x="1788077" y="171665"/>
                  </a:lnTo>
                  <a:lnTo>
                    <a:pt x="1826141" y="147995"/>
                  </a:lnTo>
                  <a:lnTo>
                    <a:pt x="1861644" y="127577"/>
                  </a:lnTo>
                  <a:lnTo>
                    <a:pt x="1898974" y="108121"/>
                  </a:lnTo>
                  <a:lnTo>
                    <a:pt x="1942772" y="85955"/>
                  </a:lnTo>
                  <a:lnTo>
                    <a:pt x="1986963" y="62751"/>
                  </a:lnTo>
                  <a:lnTo>
                    <a:pt x="2034033" y="29701"/>
                  </a:lnTo>
                  <a:lnTo>
                    <a:pt x="2046086" y="22520"/>
                  </a:lnTo>
                  <a:lnTo>
                    <a:pt x="2056838" y="19735"/>
                  </a:lnTo>
                  <a:lnTo>
                    <a:pt x="2059141" y="19507"/>
                  </a:lnTo>
                  <a:lnTo>
                    <a:pt x="2063584" y="17372"/>
                  </a:lnTo>
                  <a:lnTo>
                    <a:pt x="2076841" y="9330"/>
                  </a:lnTo>
                  <a:lnTo>
                    <a:pt x="2106378" y="339"/>
                  </a:lnTo>
                  <a:lnTo>
                    <a:pt x="212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93"/>
          <p:cNvGrpSpPr/>
          <p:nvPr/>
        </p:nvGrpSpPr>
        <p:grpSpPr>
          <a:xfrm>
            <a:off x="3740150" y="2673350"/>
            <a:ext cx="2082801" cy="1231901"/>
            <a:chOff x="3740150" y="2673350"/>
            <a:chExt cx="2082801" cy="1231901"/>
          </a:xfrm>
        </p:grpSpPr>
        <p:sp>
          <p:nvSpPr>
            <p:cNvPr id="106" name="SMARTInkShape-2696"/>
            <p:cNvSpPr/>
            <p:nvPr>
              <p:custDataLst>
                <p:tags r:id="rId8"/>
              </p:custDataLst>
            </p:nvPr>
          </p:nvSpPr>
          <p:spPr>
            <a:xfrm>
              <a:off x="3740150" y="3073882"/>
              <a:ext cx="1599358" cy="831369"/>
            </a:xfrm>
            <a:custGeom>
              <a:avLst/>
              <a:gdLst/>
              <a:ahLst/>
              <a:cxnLst/>
              <a:rect l="0" t="0" r="0" b="0"/>
              <a:pathLst>
                <a:path w="1599358" h="831369">
                  <a:moveTo>
                    <a:pt x="0" y="831368"/>
                  </a:moveTo>
                  <a:lnTo>
                    <a:pt x="0" y="831368"/>
                  </a:lnTo>
                  <a:lnTo>
                    <a:pt x="37576" y="827004"/>
                  </a:lnTo>
                  <a:lnTo>
                    <a:pt x="72987" y="825606"/>
                  </a:lnTo>
                  <a:lnTo>
                    <a:pt x="117189" y="825192"/>
                  </a:lnTo>
                  <a:lnTo>
                    <a:pt x="157725" y="824364"/>
                  </a:lnTo>
                  <a:lnTo>
                    <a:pt x="195135" y="819964"/>
                  </a:lnTo>
                  <a:lnTo>
                    <a:pt x="239263" y="810093"/>
                  </a:lnTo>
                  <a:lnTo>
                    <a:pt x="253997" y="805968"/>
                  </a:lnTo>
                  <a:lnTo>
                    <a:pt x="252589" y="759407"/>
                  </a:lnTo>
                  <a:lnTo>
                    <a:pt x="245272" y="715424"/>
                  </a:lnTo>
                  <a:lnTo>
                    <a:pt x="243065" y="675650"/>
                  </a:lnTo>
                  <a:lnTo>
                    <a:pt x="242084" y="637747"/>
                  </a:lnTo>
                  <a:lnTo>
                    <a:pt x="242354" y="603497"/>
                  </a:lnTo>
                  <a:lnTo>
                    <a:pt x="245061" y="561826"/>
                  </a:lnTo>
                  <a:lnTo>
                    <a:pt x="238564" y="516142"/>
                  </a:lnTo>
                  <a:lnTo>
                    <a:pt x="228955" y="489381"/>
                  </a:lnTo>
                  <a:lnTo>
                    <a:pt x="229543" y="489076"/>
                  </a:lnTo>
                  <a:lnTo>
                    <a:pt x="232076" y="488738"/>
                  </a:lnTo>
                  <a:lnTo>
                    <a:pt x="233034" y="490059"/>
                  </a:lnTo>
                  <a:lnTo>
                    <a:pt x="238068" y="506168"/>
                  </a:lnTo>
                  <a:lnTo>
                    <a:pt x="243627" y="512327"/>
                  </a:lnTo>
                  <a:lnTo>
                    <a:pt x="250801" y="516710"/>
                  </a:lnTo>
                  <a:lnTo>
                    <a:pt x="263478" y="519179"/>
                  </a:lnTo>
                  <a:lnTo>
                    <a:pt x="309569" y="520127"/>
                  </a:lnTo>
                  <a:lnTo>
                    <a:pt x="345724" y="519485"/>
                  </a:lnTo>
                  <a:lnTo>
                    <a:pt x="390852" y="515846"/>
                  </a:lnTo>
                  <a:lnTo>
                    <a:pt x="435111" y="514454"/>
                  </a:lnTo>
                  <a:lnTo>
                    <a:pt x="474644" y="514042"/>
                  </a:lnTo>
                  <a:lnTo>
                    <a:pt x="518083" y="513902"/>
                  </a:lnTo>
                  <a:lnTo>
                    <a:pt x="565038" y="507540"/>
                  </a:lnTo>
                  <a:lnTo>
                    <a:pt x="583837" y="507518"/>
                  </a:lnTo>
                  <a:lnTo>
                    <a:pt x="584884" y="496687"/>
                  </a:lnTo>
                  <a:lnTo>
                    <a:pt x="587561" y="492591"/>
                  </a:lnTo>
                  <a:lnTo>
                    <a:pt x="587341" y="482774"/>
                  </a:lnTo>
                  <a:lnTo>
                    <a:pt x="584820" y="446735"/>
                  </a:lnTo>
                  <a:lnTo>
                    <a:pt x="584384" y="404449"/>
                  </a:lnTo>
                  <a:lnTo>
                    <a:pt x="587625" y="359543"/>
                  </a:lnTo>
                  <a:lnTo>
                    <a:pt x="589972" y="316742"/>
                  </a:lnTo>
                  <a:lnTo>
                    <a:pt x="590543" y="280377"/>
                  </a:lnTo>
                  <a:lnTo>
                    <a:pt x="590549" y="284513"/>
                  </a:lnTo>
                  <a:lnTo>
                    <a:pt x="585083" y="296137"/>
                  </a:lnTo>
                  <a:lnTo>
                    <a:pt x="585494" y="297453"/>
                  </a:lnTo>
                  <a:lnTo>
                    <a:pt x="587832" y="300796"/>
                  </a:lnTo>
                  <a:lnTo>
                    <a:pt x="591224" y="302753"/>
                  </a:lnTo>
                  <a:lnTo>
                    <a:pt x="600863" y="303854"/>
                  </a:lnTo>
                  <a:lnTo>
                    <a:pt x="642255" y="304277"/>
                  </a:lnTo>
                  <a:lnTo>
                    <a:pt x="682137" y="304309"/>
                  </a:lnTo>
                  <a:lnTo>
                    <a:pt x="721717" y="300945"/>
                  </a:lnTo>
                  <a:lnTo>
                    <a:pt x="753974" y="299291"/>
                  </a:lnTo>
                  <a:lnTo>
                    <a:pt x="788771" y="297145"/>
                  </a:lnTo>
                  <a:lnTo>
                    <a:pt x="823052" y="291487"/>
                  </a:lnTo>
                  <a:lnTo>
                    <a:pt x="863972" y="283740"/>
                  </a:lnTo>
                  <a:lnTo>
                    <a:pt x="909571" y="277672"/>
                  </a:lnTo>
                  <a:lnTo>
                    <a:pt x="929445" y="272866"/>
                  </a:lnTo>
                  <a:lnTo>
                    <a:pt x="930780" y="273473"/>
                  </a:lnTo>
                  <a:lnTo>
                    <a:pt x="931670" y="274582"/>
                  </a:lnTo>
                  <a:lnTo>
                    <a:pt x="933346" y="278665"/>
                  </a:lnTo>
                  <a:lnTo>
                    <a:pt x="939536" y="285000"/>
                  </a:lnTo>
                  <a:lnTo>
                    <a:pt x="944817" y="280851"/>
                  </a:lnTo>
                  <a:lnTo>
                    <a:pt x="950616" y="279491"/>
                  </a:lnTo>
                  <a:lnTo>
                    <a:pt x="997474" y="277037"/>
                  </a:lnTo>
                  <a:lnTo>
                    <a:pt x="1006354" y="274554"/>
                  </a:lnTo>
                  <a:lnTo>
                    <a:pt x="1051692" y="272684"/>
                  </a:lnTo>
                  <a:lnTo>
                    <a:pt x="1094233" y="272590"/>
                  </a:lnTo>
                  <a:lnTo>
                    <a:pt x="1138390" y="270689"/>
                  </a:lnTo>
                  <a:lnTo>
                    <a:pt x="1182536" y="262924"/>
                  </a:lnTo>
                  <a:lnTo>
                    <a:pt x="1229986" y="253945"/>
                  </a:lnTo>
                  <a:lnTo>
                    <a:pt x="1232741" y="253803"/>
                  </a:lnTo>
                  <a:lnTo>
                    <a:pt x="1237683" y="251763"/>
                  </a:lnTo>
                  <a:lnTo>
                    <a:pt x="1244589" y="247175"/>
                  </a:lnTo>
                  <a:lnTo>
                    <a:pt x="1250927" y="247168"/>
                  </a:lnTo>
                  <a:lnTo>
                    <a:pt x="1250243" y="234926"/>
                  </a:lnTo>
                  <a:lnTo>
                    <a:pt x="1240118" y="192767"/>
                  </a:lnTo>
                  <a:lnTo>
                    <a:pt x="1229056" y="151529"/>
                  </a:lnTo>
                  <a:lnTo>
                    <a:pt x="1231748" y="133679"/>
                  </a:lnTo>
                  <a:lnTo>
                    <a:pt x="1231093" y="133408"/>
                  </a:lnTo>
                  <a:lnTo>
                    <a:pt x="1228484" y="133108"/>
                  </a:lnTo>
                  <a:lnTo>
                    <a:pt x="1227506" y="133733"/>
                  </a:lnTo>
                  <a:lnTo>
                    <a:pt x="1226854" y="134856"/>
                  </a:lnTo>
                  <a:lnTo>
                    <a:pt x="1225808" y="141727"/>
                  </a:lnTo>
                  <a:lnTo>
                    <a:pt x="1227133" y="143713"/>
                  </a:lnTo>
                  <a:lnTo>
                    <a:pt x="1239879" y="154069"/>
                  </a:lnTo>
                  <a:lnTo>
                    <a:pt x="1246264" y="156402"/>
                  </a:lnTo>
                  <a:lnTo>
                    <a:pt x="1255217" y="156732"/>
                  </a:lnTo>
                  <a:lnTo>
                    <a:pt x="1300899" y="147364"/>
                  </a:lnTo>
                  <a:lnTo>
                    <a:pt x="1340518" y="137273"/>
                  </a:lnTo>
                  <a:lnTo>
                    <a:pt x="1387079" y="122865"/>
                  </a:lnTo>
                  <a:lnTo>
                    <a:pt x="1433010" y="107502"/>
                  </a:lnTo>
                  <a:lnTo>
                    <a:pt x="1460085" y="95062"/>
                  </a:lnTo>
                  <a:lnTo>
                    <a:pt x="1460377" y="98226"/>
                  </a:lnTo>
                  <a:lnTo>
                    <a:pt x="1461124" y="99190"/>
                  </a:lnTo>
                  <a:lnTo>
                    <a:pt x="1465957" y="100864"/>
                  </a:lnTo>
                  <a:lnTo>
                    <a:pt x="1473116" y="101116"/>
                  </a:lnTo>
                  <a:lnTo>
                    <a:pt x="1469804" y="97747"/>
                  </a:lnTo>
                  <a:lnTo>
                    <a:pt x="1468163" y="94210"/>
                  </a:lnTo>
                  <a:lnTo>
                    <a:pt x="1466865" y="48296"/>
                  </a:lnTo>
                  <a:lnTo>
                    <a:pt x="1466857" y="39777"/>
                  </a:lnTo>
                  <a:lnTo>
                    <a:pt x="1463090" y="31287"/>
                  </a:lnTo>
                  <a:lnTo>
                    <a:pt x="1450963" y="10809"/>
                  </a:lnTo>
                  <a:lnTo>
                    <a:pt x="1447923" y="0"/>
                  </a:lnTo>
                  <a:lnTo>
                    <a:pt x="1447811" y="8399"/>
                  </a:lnTo>
                  <a:lnTo>
                    <a:pt x="1449219" y="10377"/>
                  </a:lnTo>
                  <a:lnTo>
                    <a:pt x="1454545" y="14457"/>
                  </a:lnTo>
                  <a:lnTo>
                    <a:pt x="1486492" y="27046"/>
                  </a:lnTo>
                  <a:lnTo>
                    <a:pt x="1526625" y="30434"/>
                  </a:lnTo>
                  <a:lnTo>
                    <a:pt x="1563584" y="30315"/>
                  </a:lnTo>
                  <a:lnTo>
                    <a:pt x="1599357" y="27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97"/>
            <p:cNvSpPr/>
            <p:nvPr>
              <p:custDataLst>
                <p:tags r:id="rId9"/>
              </p:custDataLst>
            </p:nvPr>
          </p:nvSpPr>
          <p:spPr>
            <a:xfrm>
              <a:off x="5454647" y="2673350"/>
              <a:ext cx="368304" cy="363333"/>
            </a:xfrm>
            <a:custGeom>
              <a:avLst/>
              <a:gdLst/>
              <a:ahLst/>
              <a:cxnLst/>
              <a:rect l="0" t="0" r="0" b="0"/>
              <a:pathLst>
                <a:path w="368304" h="363333">
                  <a:moveTo>
                    <a:pt x="0" y="363332"/>
                  </a:moveTo>
                  <a:lnTo>
                    <a:pt x="0" y="363332"/>
                  </a:lnTo>
                  <a:lnTo>
                    <a:pt x="3" y="363033"/>
                  </a:lnTo>
                  <a:lnTo>
                    <a:pt x="708" y="323156"/>
                  </a:lnTo>
                  <a:lnTo>
                    <a:pt x="5072" y="285152"/>
                  </a:lnTo>
                  <a:lnTo>
                    <a:pt x="10835" y="245435"/>
                  </a:lnTo>
                  <a:lnTo>
                    <a:pt x="18420" y="218301"/>
                  </a:lnTo>
                  <a:lnTo>
                    <a:pt x="35093" y="182463"/>
                  </a:lnTo>
                  <a:lnTo>
                    <a:pt x="37839" y="166949"/>
                  </a:lnTo>
                  <a:lnTo>
                    <a:pt x="29323" y="179263"/>
                  </a:lnTo>
                  <a:lnTo>
                    <a:pt x="27145" y="185035"/>
                  </a:lnTo>
                  <a:lnTo>
                    <a:pt x="27975" y="187563"/>
                  </a:lnTo>
                  <a:lnTo>
                    <a:pt x="32661" y="192252"/>
                  </a:lnTo>
                  <a:lnTo>
                    <a:pt x="46603" y="202229"/>
                  </a:lnTo>
                  <a:lnTo>
                    <a:pt x="61871" y="204415"/>
                  </a:lnTo>
                  <a:lnTo>
                    <a:pt x="105621" y="207724"/>
                  </a:lnTo>
                  <a:lnTo>
                    <a:pt x="148141" y="212680"/>
                  </a:lnTo>
                  <a:lnTo>
                    <a:pt x="193500" y="218988"/>
                  </a:lnTo>
                  <a:lnTo>
                    <a:pt x="234715" y="222242"/>
                  </a:lnTo>
                  <a:lnTo>
                    <a:pt x="234953" y="194254"/>
                  </a:lnTo>
                  <a:lnTo>
                    <a:pt x="228046" y="154088"/>
                  </a:lnTo>
                  <a:lnTo>
                    <a:pt x="223397" y="110400"/>
                  </a:lnTo>
                  <a:lnTo>
                    <a:pt x="227429" y="67864"/>
                  </a:lnTo>
                  <a:lnTo>
                    <a:pt x="228603" y="31763"/>
                  </a:lnTo>
                  <a:lnTo>
                    <a:pt x="234378" y="26683"/>
                  </a:lnTo>
                  <a:lnTo>
                    <a:pt x="240812" y="22913"/>
                  </a:lnTo>
                  <a:lnTo>
                    <a:pt x="285521" y="14912"/>
                  </a:lnTo>
                  <a:lnTo>
                    <a:pt x="324644" y="11255"/>
                  </a:lnTo>
                  <a:lnTo>
                    <a:pt x="363912" y="2632"/>
                  </a:lnTo>
                  <a:lnTo>
                    <a:pt x="366081" y="1755"/>
                  </a:lnTo>
                  <a:lnTo>
                    <a:pt x="3683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94"/>
          <p:cNvGrpSpPr/>
          <p:nvPr/>
        </p:nvGrpSpPr>
        <p:grpSpPr>
          <a:xfrm>
            <a:off x="3740150" y="2686050"/>
            <a:ext cx="2127251" cy="1171772"/>
            <a:chOff x="3740150" y="2686050"/>
            <a:chExt cx="2127251" cy="1171772"/>
          </a:xfrm>
        </p:grpSpPr>
        <p:sp>
          <p:nvSpPr>
            <p:cNvPr id="109" name="SMARTInkShape-2698"/>
            <p:cNvSpPr/>
            <p:nvPr>
              <p:custDataLst>
                <p:tags r:id="rId6"/>
              </p:custDataLst>
            </p:nvPr>
          </p:nvSpPr>
          <p:spPr>
            <a:xfrm>
              <a:off x="3740150" y="3792959"/>
              <a:ext cx="598003" cy="64863"/>
            </a:xfrm>
            <a:custGeom>
              <a:avLst/>
              <a:gdLst/>
              <a:ahLst/>
              <a:cxnLst/>
              <a:rect l="0" t="0" r="0" b="0"/>
              <a:pathLst>
                <a:path w="598003" h="64863">
                  <a:moveTo>
                    <a:pt x="0" y="61491"/>
                  </a:moveTo>
                  <a:lnTo>
                    <a:pt x="0" y="61491"/>
                  </a:lnTo>
                  <a:lnTo>
                    <a:pt x="45686" y="61491"/>
                  </a:lnTo>
                  <a:lnTo>
                    <a:pt x="81270" y="62196"/>
                  </a:lnTo>
                  <a:lnTo>
                    <a:pt x="116083" y="64862"/>
                  </a:lnTo>
                  <a:lnTo>
                    <a:pt x="160718" y="62754"/>
                  </a:lnTo>
                  <a:lnTo>
                    <a:pt x="185462" y="60216"/>
                  </a:lnTo>
                  <a:lnTo>
                    <a:pt x="211130" y="57113"/>
                  </a:lnTo>
                  <a:lnTo>
                    <a:pt x="237414" y="53634"/>
                  </a:lnTo>
                  <a:lnTo>
                    <a:pt x="264109" y="49903"/>
                  </a:lnTo>
                  <a:lnTo>
                    <a:pt x="290373" y="46004"/>
                  </a:lnTo>
                  <a:lnTo>
                    <a:pt x="316349" y="41994"/>
                  </a:lnTo>
                  <a:lnTo>
                    <a:pt x="342132" y="37910"/>
                  </a:lnTo>
                  <a:lnTo>
                    <a:pt x="367788" y="33776"/>
                  </a:lnTo>
                  <a:lnTo>
                    <a:pt x="393359" y="29609"/>
                  </a:lnTo>
                  <a:lnTo>
                    <a:pt x="418872" y="25420"/>
                  </a:lnTo>
                  <a:lnTo>
                    <a:pt x="464155" y="18883"/>
                  </a:lnTo>
                  <a:lnTo>
                    <a:pt x="504741" y="13626"/>
                  </a:lnTo>
                  <a:lnTo>
                    <a:pt x="541594" y="8938"/>
                  </a:lnTo>
                  <a:lnTo>
                    <a:pt x="580591" y="2332"/>
                  </a:lnTo>
                  <a:lnTo>
                    <a:pt x="5980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99"/>
            <p:cNvSpPr/>
            <p:nvPr>
              <p:custDataLst>
                <p:tags r:id="rId7"/>
              </p:custDataLst>
            </p:nvPr>
          </p:nvSpPr>
          <p:spPr>
            <a:xfrm>
              <a:off x="4279900" y="2686050"/>
              <a:ext cx="1587501" cy="962945"/>
            </a:xfrm>
            <a:custGeom>
              <a:avLst/>
              <a:gdLst/>
              <a:ahLst/>
              <a:cxnLst/>
              <a:rect l="0" t="0" r="0" b="0"/>
              <a:pathLst>
                <a:path w="1587501" h="962945">
                  <a:moveTo>
                    <a:pt x="49483" y="962944"/>
                  </a:moveTo>
                  <a:lnTo>
                    <a:pt x="49483" y="962944"/>
                  </a:lnTo>
                  <a:lnTo>
                    <a:pt x="47491" y="931863"/>
                  </a:lnTo>
                  <a:lnTo>
                    <a:pt x="48859" y="897702"/>
                  </a:lnTo>
                  <a:lnTo>
                    <a:pt x="48056" y="863704"/>
                  </a:lnTo>
                  <a:lnTo>
                    <a:pt x="45347" y="829074"/>
                  </a:lnTo>
                  <a:lnTo>
                    <a:pt x="41791" y="792516"/>
                  </a:lnTo>
                  <a:lnTo>
                    <a:pt x="37859" y="749457"/>
                  </a:lnTo>
                  <a:lnTo>
                    <a:pt x="34465" y="702803"/>
                  </a:lnTo>
                  <a:lnTo>
                    <a:pt x="32957" y="656198"/>
                  </a:lnTo>
                  <a:lnTo>
                    <a:pt x="30405" y="613377"/>
                  </a:lnTo>
                  <a:lnTo>
                    <a:pt x="26919" y="573178"/>
                  </a:lnTo>
                  <a:lnTo>
                    <a:pt x="23018" y="534146"/>
                  </a:lnTo>
                  <a:lnTo>
                    <a:pt x="20813" y="499395"/>
                  </a:lnTo>
                  <a:lnTo>
                    <a:pt x="17691" y="453945"/>
                  </a:lnTo>
                  <a:lnTo>
                    <a:pt x="13686" y="407403"/>
                  </a:lnTo>
                  <a:lnTo>
                    <a:pt x="7804" y="364242"/>
                  </a:lnTo>
                  <a:lnTo>
                    <a:pt x="4899" y="345461"/>
                  </a:lnTo>
                  <a:lnTo>
                    <a:pt x="645" y="327140"/>
                  </a:lnTo>
                  <a:lnTo>
                    <a:pt x="0" y="305693"/>
                  </a:lnTo>
                  <a:lnTo>
                    <a:pt x="3371" y="301694"/>
                  </a:lnTo>
                  <a:lnTo>
                    <a:pt x="12209" y="296040"/>
                  </a:lnTo>
                  <a:lnTo>
                    <a:pt x="34550" y="287966"/>
                  </a:lnTo>
                  <a:lnTo>
                    <a:pt x="77355" y="278972"/>
                  </a:lnTo>
                  <a:lnTo>
                    <a:pt x="123755" y="264396"/>
                  </a:lnTo>
                  <a:lnTo>
                    <a:pt x="165295" y="252500"/>
                  </a:lnTo>
                  <a:lnTo>
                    <a:pt x="207472" y="240141"/>
                  </a:lnTo>
                  <a:lnTo>
                    <a:pt x="253448" y="228726"/>
                  </a:lnTo>
                  <a:lnTo>
                    <a:pt x="296261" y="222397"/>
                  </a:lnTo>
                  <a:lnTo>
                    <a:pt x="338657" y="216895"/>
                  </a:lnTo>
                  <a:lnTo>
                    <a:pt x="382881" y="211005"/>
                  </a:lnTo>
                  <a:lnTo>
                    <a:pt x="420334" y="206467"/>
                  </a:lnTo>
                  <a:lnTo>
                    <a:pt x="463637" y="203845"/>
                  </a:lnTo>
                  <a:lnTo>
                    <a:pt x="502712" y="203327"/>
                  </a:lnTo>
                  <a:lnTo>
                    <a:pt x="544193" y="199854"/>
                  </a:lnTo>
                  <a:lnTo>
                    <a:pt x="590020" y="195364"/>
                  </a:lnTo>
                  <a:lnTo>
                    <a:pt x="635480" y="190784"/>
                  </a:lnTo>
                  <a:lnTo>
                    <a:pt x="653470" y="190507"/>
                  </a:lnTo>
                  <a:lnTo>
                    <a:pt x="653878" y="187131"/>
                  </a:lnTo>
                  <a:lnTo>
                    <a:pt x="653230" y="186137"/>
                  </a:lnTo>
                  <a:lnTo>
                    <a:pt x="652092" y="185475"/>
                  </a:lnTo>
                  <a:lnTo>
                    <a:pt x="650628" y="185033"/>
                  </a:lnTo>
                  <a:lnTo>
                    <a:pt x="649652" y="183328"/>
                  </a:lnTo>
                  <a:lnTo>
                    <a:pt x="648086" y="168570"/>
                  </a:lnTo>
                  <a:lnTo>
                    <a:pt x="647710" y="122064"/>
                  </a:lnTo>
                  <a:lnTo>
                    <a:pt x="647701" y="76533"/>
                  </a:lnTo>
                  <a:lnTo>
                    <a:pt x="647700" y="28928"/>
                  </a:lnTo>
                  <a:lnTo>
                    <a:pt x="647700" y="26445"/>
                  </a:lnTo>
                  <a:lnTo>
                    <a:pt x="647700" y="30959"/>
                  </a:lnTo>
                  <a:lnTo>
                    <a:pt x="649582" y="31398"/>
                  </a:lnTo>
                  <a:lnTo>
                    <a:pt x="676949" y="31031"/>
                  </a:lnTo>
                  <a:lnTo>
                    <a:pt x="724215" y="22910"/>
                  </a:lnTo>
                  <a:lnTo>
                    <a:pt x="756966" y="20765"/>
                  </a:lnTo>
                  <a:lnTo>
                    <a:pt x="795746" y="19812"/>
                  </a:lnTo>
                  <a:lnTo>
                    <a:pt x="838852" y="19389"/>
                  </a:lnTo>
                  <a:lnTo>
                    <a:pt x="862623" y="18570"/>
                  </a:lnTo>
                  <a:lnTo>
                    <a:pt x="887643" y="17319"/>
                  </a:lnTo>
                  <a:lnTo>
                    <a:pt x="913496" y="15779"/>
                  </a:lnTo>
                  <a:lnTo>
                    <a:pt x="942020" y="15458"/>
                  </a:lnTo>
                  <a:lnTo>
                    <a:pt x="972324" y="15950"/>
                  </a:lnTo>
                  <a:lnTo>
                    <a:pt x="1003816" y="16983"/>
                  </a:lnTo>
                  <a:lnTo>
                    <a:pt x="1036099" y="16967"/>
                  </a:lnTo>
                  <a:lnTo>
                    <a:pt x="1068911" y="16250"/>
                  </a:lnTo>
                  <a:lnTo>
                    <a:pt x="1102074" y="15067"/>
                  </a:lnTo>
                  <a:lnTo>
                    <a:pt x="1135471" y="14278"/>
                  </a:lnTo>
                  <a:lnTo>
                    <a:pt x="1169026" y="13752"/>
                  </a:lnTo>
                  <a:lnTo>
                    <a:pt x="1202683" y="13401"/>
                  </a:lnTo>
                  <a:lnTo>
                    <a:pt x="1235706" y="13167"/>
                  </a:lnTo>
                  <a:lnTo>
                    <a:pt x="1268303" y="13012"/>
                  </a:lnTo>
                  <a:lnTo>
                    <a:pt x="1300619" y="12908"/>
                  </a:lnTo>
                  <a:lnTo>
                    <a:pt x="1331335" y="12839"/>
                  </a:lnTo>
                  <a:lnTo>
                    <a:pt x="1360984" y="12792"/>
                  </a:lnTo>
                  <a:lnTo>
                    <a:pt x="1389923" y="12762"/>
                  </a:lnTo>
                  <a:lnTo>
                    <a:pt x="1416270" y="12036"/>
                  </a:lnTo>
                  <a:lnTo>
                    <a:pt x="1440892" y="10846"/>
                  </a:lnTo>
                  <a:lnTo>
                    <a:pt x="1484946" y="7643"/>
                  </a:lnTo>
                  <a:lnTo>
                    <a:pt x="1520989" y="3867"/>
                  </a:lnTo>
                  <a:lnTo>
                    <a:pt x="1563386" y="764"/>
                  </a:lnTo>
                  <a:lnTo>
                    <a:pt x="1587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700"/>
          <p:cNvSpPr/>
          <p:nvPr>
            <p:custDataLst>
              <p:tags r:id="rId4"/>
            </p:custDataLst>
          </p:nvPr>
        </p:nvSpPr>
        <p:spPr>
          <a:xfrm>
            <a:off x="3736230" y="3776045"/>
            <a:ext cx="595651" cy="80078"/>
          </a:xfrm>
          <a:custGeom>
            <a:avLst/>
            <a:gdLst/>
            <a:ahLst/>
            <a:cxnLst/>
            <a:rect l="0" t="0" r="0" b="0"/>
            <a:pathLst>
              <a:path w="595651" h="80078">
                <a:moveTo>
                  <a:pt x="10270" y="72055"/>
                </a:moveTo>
                <a:lnTo>
                  <a:pt x="10270" y="72055"/>
                </a:lnTo>
                <a:lnTo>
                  <a:pt x="157" y="78797"/>
                </a:lnTo>
                <a:lnTo>
                  <a:pt x="0" y="80077"/>
                </a:lnTo>
                <a:lnTo>
                  <a:pt x="37471" y="75394"/>
                </a:lnTo>
                <a:lnTo>
                  <a:pt x="69396" y="71657"/>
                </a:lnTo>
                <a:lnTo>
                  <a:pt x="112042" y="66939"/>
                </a:lnTo>
                <a:lnTo>
                  <a:pt x="140207" y="63706"/>
                </a:lnTo>
                <a:lnTo>
                  <a:pt x="170978" y="60139"/>
                </a:lnTo>
                <a:lnTo>
                  <a:pt x="206308" y="55644"/>
                </a:lnTo>
                <a:lnTo>
                  <a:pt x="244679" y="50531"/>
                </a:lnTo>
                <a:lnTo>
                  <a:pt x="285076" y="45005"/>
                </a:lnTo>
                <a:lnTo>
                  <a:pt x="330352" y="38500"/>
                </a:lnTo>
                <a:lnTo>
                  <a:pt x="378880" y="31340"/>
                </a:lnTo>
                <a:lnTo>
                  <a:pt x="429577" y="23745"/>
                </a:lnTo>
                <a:lnTo>
                  <a:pt x="483836" y="15860"/>
                </a:lnTo>
                <a:lnTo>
                  <a:pt x="540469" y="7780"/>
                </a:lnTo>
                <a:lnTo>
                  <a:pt x="5956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2701"/>
          <p:cNvSpPr/>
          <p:nvPr>
            <p:custDataLst>
              <p:tags r:id="rId5"/>
            </p:custDataLst>
          </p:nvPr>
        </p:nvSpPr>
        <p:spPr>
          <a:xfrm>
            <a:off x="3943350" y="2970426"/>
            <a:ext cx="2324101" cy="833225"/>
          </a:xfrm>
          <a:custGeom>
            <a:avLst/>
            <a:gdLst/>
            <a:ahLst/>
            <a:cxnLst/>
            <a:rect l="0" t="0" r="0" b="0"/>
            <a:pathLst>
              <a:path w="2324101" h="833225">
                <a:moveTo>
                  <a:pt x="0" y="833224"/>
                </a:moveTo>
                <a:lnTo>
                  <a:pt x="0" y="833224"/>
                </a:lnTo>
                <a:lnTo>
                  <a:pt x="0" y="829853"/>
                </a:lnTo>
                <a:lnTo>
                  <a:pt x="705" y="828860"/>
                </a:lnTo>
                <a:lnTo>
                  <a:pt x="1881" y="828198"/>
                </a:lnTo>
                <a:lnTo>
                  <a:pt x="6480" y="827462"/>
                </a:lnTo>
                <a:lnTo>
                  <a:pt x="49514" y="822561"/>
                </a:lnTo>
                <a:lnTo>
                  <a:pt x="86167" y="820422"/>
                </a:lnTo>
                <a:lnTo>
                  <a:pt x="118730" y="817421"/>
                </a:lnTo>
                <a:lnTo>
                  <a:pt x="154368" y="813736"/>
                </a:lnTo>
                <a:lnTo>
                  <a:pt x="192786" y="808335"/>
                </a:lnTo>
                <a:lnTo>
                  <a:pt x="235731" y="798879"/>
                </a:lnTo>
                <a:lnTo>
                  <a:pt x="282569" y="789502"/>
                </a:lnTo>
                <a:lnTo>
                  <a:pt x="306913" y="785026"/>
                </a:lnTo>
                <a:lnTo>
                  <a:pt x="332314" y="780631"/>
                </a:lnTo>
                <a:lnTo>
                  <a:pt x="358420" y="776289"/>
                </a:lnTo>
                <a:lnTo>
                  <a:pt x="384997" y="771984"/>
                </a:lnTo>
                <a:lnTo>
                  <a:pt x="411886" y="767703"/>
                </a:lnTo>
                <a:lnTo>
                  <a:pt x="438986" y="763438"/>
                </a:lnTo>
                <a:lnTo>
                  <a:pt x="466224" y="759183"/>
                </a:lnTo>
                <a:lnTo>
                  <a:pt x="493554" y="754936"/>
                </a:lnTo>
                <a:lnTo>
                  <a:pt x="520947" y="750693"/>
                </a:lnTo>
                <a:lnTo>
                  <a:pt x="548382" y="746453"/>
                </a:lnTo>
                <a:lnTo>
                  <a:pt x="574432" y="742216"/>
                </a:lnTo>
                <a:lnTo>
                  <a:pt x="599560" y="737979"/>
                </a:lnTo>
                <a:lnTo>
                  <a:pt x="624074" y="733744"/>
                </a:lnTo>
                <a:lnTo>
                  <a:pt x="670125" y="727157"/>
                </a:lnTo>
                <a:lnTo>
                  <a:pt x="711995" y="721878"/>
                </a:lnTo>
                <a:lnTo>
                  <a:pt x="747066" y="717179"/>
                </a:lnTo>
                <a:lnTo>
                  <a:pt x="791206" y="710568"/>
                </a:lnTo>
                <a:lnTo>
                  <a:pt x="833908" y="706376"/>
                </a:lnTo>
                <a:lnTo>
                  <a:pt x="880917" y="700538"/>
                </a:lnTo>
                <a:lnTo>
                  <a:pt x="900940" y="698123"/>
                </a:lnTo>
                <a:lnTo>
                  <a:pt x="914174" y="694886"/>
                </a:lnTo>
                <a:lnTo>
                  <a:pt x="927033" y="692046"/>
                </a:lnTo>
                <a:lnTo>
                  <a:pt x="936243" y="689339"/>
                </a:lnTo>
                <a:lnTo>
                  <a:pt x="978276" y="686659"/>
                </a:lnTo>
                <a:lnTo>
                  <a:pt x="1023679" y="680304"/>
                </a:lnTo>
                <a:lnTo>
                  <a:pt x="1064607" y="676201"/>
                </a:lnTo>
                <a:lnTo>
                  <a:pt x="1096164" y="673831"/>
                </a:lnTo>
                <a:lnTo>
                  <a:pt x="1129004" y="668073"/>
                </a:lnTo>
                <a:lnTo>
                  <a:pt x="1162415" y="662692"/>
                </a:lnTo>
                <a:lnTo>
                  <a:pt x="1196079" y="657948"/>
                </a:lnTo>
                <a:lnTo>
                  <a:pt x="1229855" y="653488"/>
                </a:lnTo>
                <a:lnTo>
                  <a:pt x="1273862" y="647011"/>
                </a:lnTo>
                <a:lnTo>
                  <a:pt x="1320455" y="643994"/>
                </a:lnTo>
                <a:lnTo>
                  <a:pt x="1366638" y="639729"/>
                </a:lnTo>
                <a:lnTo>
                  <a:pt x="1411600" y="633997"/>
                </a:lnTo>
                <a:lnTo>
                  <a:pt x="1452831" y="631201"/>
                </a:lnTo>
                <a:lnTo>
                  <a:pt x="1498914" y="625892"/>
                </a:lnTo>
                <a:lnTo>
                  <a:pt x="1544650" y="623966"/>
                </a:lnTo>
                <a:lnTo>
                  <a:pt x="1580803" y="623674"/>
                </a:lnTo>
                <a:lnTo>
                  <a:pt x="1581849" y="612429"/>
                </a:lnTo>
                <a:lnTo>
                  <a:pt x="1584518" y="608563"/>
                </a:lnTo>
                <a:lnTo>
                  <a:pt x="1584293" y="600730"/>
                </a:lnTo>
                <a:lnTo>
                  <a:pt x="1581426" y="559274"/>
                </a:lnTo>
                <a:lnTo>
                  <a:pt x="1576117" y="512652"/>
                </a:lnTo>
                <a:lnTo>
                  <a:pt x="1568292" y="471085"/>
                </a:lnTo>
                <a:lnTo>
                  <a:pt x="1563323" y="428903"/>
                </a:lnTo>
                <a:lnTo>
                  <a:pt x="1562207" y="384389"/>
                </a:lnTo>
                <a:lnTo>
                  <a:pt x="1562132" y="375131"/>
                </a:lnTo>
                <a:lnTo>
                  <a:pt x="1562827" y="373312"/>
                </a:lnTo>
                <a:lnTo>
                  <a:pt x="1563995" y="372099"/>
                </a:lnTo>
                <a:lnTo>
                  <a:pt x="1565480" y="371291"/>
                </a:lnTo>
                <a:lnTo>
                  <a:pt x="1567176" y="372163"/>
                </a:lnTo>
                <a:lnTo>
                  <a:pt x="1570941" y="376895"/>
                </a:lnTo>
                <a:lnTo>
                  <a:pt x="1573639" y="378721"/>
                </a:lnTo>
                <a:lnTo>
                  <a:pt x="1607081" y="386417"/>
                </a:lnTo>
                <a:lnTo>
                  <a:pt x="1649353" y="388268"/>
                </a:lnTo>
                <a:lnTo>
                  <a:pt x="1692375" y="386707"/>
                </a:lnTo>
                <a:lnTo>
                  <a:pt x="1725833" y="383594"/>
                </a:lnTo>
                <a:lnTo>
                  <a:pt x="1764222" y="379859"/>
                </a:lnTo>
                <a:lnTo>
                  <a:pt x="1802921" y="377729"/>
                </a:lnTo>
                <a:lnTo>
                  <a:pt x="1840581" y="376076"/>
                </a:lnTo>
                <a:lnTo>
                  <a:pt x="1876134" y="372990"/>
                </a:lnTo>
                <a:lnTo>
                  <a:pt x="1921141" y="367285"/>
                </a:lnTo>
                <a:lnTo>
                  <a:pt x="1967795" y="359037"/>
                </a:lnTo>
                <a:lnTo>
                  <a:pt x="2005926" y="350733"/>
                </a:lnTo>
                <a:lnTo>
                  <a:pt x="1995729" y="337683"/>
                </a:lnTo>
                <a:lnTo>
                  <a:pt x="1985396" y="296169"/>
                </a:lnTo>
                <a:lnTo>
                  <a:pt x="1975701" y="257270"/>
                </a:lnTo>
                <a:lnTo>
                  <a:pt x="1967262" y="217836"/>
                </a:lnTo>
                <a:lnTo>
                  <a:pt x="1953552" y="179341"/>
                </a:lnTo>
                <a:lnTo>
                  <a:pt x="1940094" y="133477"/>
                </a:lnTo>
                <a:lnTo>
                  <a:pt x="1932524" y="92327"/>
                </a:lnTo>
                <a:lnTo>
                  <a:pt x="1924721" y="45694"/>
                </a:lnTo>
                <a:lnTo>
                  <a:pt x="1924076" y="34249"/>
                </a:lnTo>
                <a:lnTo>
                  <a:pt x="1924774" y="33874"/>
                </a:lnTo>
                <a:lnTo>
                  <a:pt x="1959394" y="27415"/>
                </a:lnTo>
                <a:lnTo>
                  <a:pt x="1994557" y="20944"/>
                </a:lnTo>
                <a:lnTo>
                  <a:pt x="2018327" y="17243"/>
                </a:lnTo>
                <a:lnTo>
                  <a:pt x="2045461" y="13365"/>
                </a:lnTo>
                <a:lnTo>
                  <a:pt x="2074841" y="9368"/>
                </a:lnTo>
                <a:lnTo>
                  <a:pt x="2105716" y="5998"/>
                </a:lnTo>
                <a:lnTo>
                  <a:pt x="2137588" y="3046"/>
                </a:lnTo>
                <a:lnTo>
                  <a:pt x="2170126" y="372"/>
                </a:lnTo>
                <a:lnTo>
                  <a:pt x="2201694" y="0"/>
                </a:lnTo>
                <a:lnTo>
                  <a:pt x="2232620" y="1164"/>
                </a:lnTo>
                <a:lnTo>
                  <a:pt x="2263113" y="3350"/>
                </a:lnTo>
                <a:lnTo>
                  <a:pt x="2324100" y="772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7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497"/>
          <p:cNvGrpSpPr/>
          <p:nvPr/>
        </p:nvGrpSpPr>
        <p:grpSpPr>
          <a:xfrm>
            <a:off x="1318863" y="800100"/>
            <a:ext cx="1062388" cy="551928"/>
            <a:chOff x="1318863" y="800100"/>
            <a:chExt cx="1062388" cy="551928"/>
          </a:xfrm>
        </p:grpSpPr>
        <p:sp>
          <p:nvSpPr>
            <p:cNvPr id="2" name="SMARTInkShape-2702"/>
            <p:cNvSpPr/>
            <p:nvPr>
              <p:custDataLst>
                <p:tags r:id="rId200"/>
              </p:custDataLst>
            </p:nvPr>
          </p:nvSpPr>
          <p:spPr>
            <a:xfrm>
              <a:off x="2381250" y="1073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03"/>
            <p:cNvSpPr/>
            <p:nvPr>
              <p:custDataLst>
                <p:tags r:id="rId201"/>
              </p:custDataLst>
            </p:nvPr>
          </p:nvSpPr>
          <p:spPr>
            <a:xfrm>
              <a:off x="2343150" y="1003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04"/>
            <p:cNvSpPr/>
            <p:nvPr>
              <p:custDataLst>
                <p:tags r:id="rId202"/>
              </p:custDataLst>
            </p:nvPr>
          </p:nvSpPr>
          <p:spPr>
            <a:xfrm>
              <a:off x="1676400" y="976254"/>
              <a:ext cx="79201" cy="338474"/>
            </a:xfrm>
            <a:custGeom>
              <a:avLst/>
              <a:gdLst/>
              <a:ahLst/>
              <a:cxnLst/>
              <a:rect l="0" t="0" r="0" b="0"/>
              <a:pathLst>
                <a:path w="79201" h="338474">
                  <a:moveTo>
                    <a:pt x="0" y="103246"/>
                  </a:moveTo>
                  <a:lnTo>
                    <a:pt x="0" y="103246"/>
                  </a:lnTo>
                  <a:lnTo>
                    <a:pt x="1881" y="149699"/>
                  </a:lnTo>
                  <a:lnTo>
                    <a:pt x="15580" y="197167"/>
                  </a:lnTo>
                  <a:lnTo>
                    <a:pt x="29232" y="239573"/>
                  </a:lnTo>
                  <a:lnTo>
                    <a:pt x="42214" y="283418"/>
                  </a:lnTo>
                  <a:lnTo>
                    <a:pt x="53468" y="328813"/>
                  </a:lnTo>
                  <a:lnTo>
                    <a:pt x="55513" y="337553"/>
                  </a:lnTo>
                  <a:lnTo>
                    <a:pt x="56059" y="338473"/>
                  </a:lnTo>
                  <a:lnTo>
                    <a:pt x="56423" y="337675"/>
                  </a:lnTo>
                  <a:lnTo>
                    <a:pt x="56121" y="329498"/>
                  </a:lnTo>
                  <a:lnTo>
                    <a:pt x="51279" y="292893"/>
                  </a:lnTo>
                  <a:lnTo>
                    <a:pt x="44898" y="250093"/>
                  </a:lnTo>
                  <a:lnTo>
                    <a:pt x="41221" y="223722"/>
                  </a:lnTo>
                  <a:lnTo>
                    <a:pt x="37358" y="194852"/>
                  </a:lnTo>
                  <a:lnTo>
                    <a:pt x="33372" y="164317"/>
                  </a:lnTo>
                  <a:lnTo>
                    <a:pt x="31420" y="136904"/>
                  </a:lnTo>
                  <a:lnTo>
                    <a:pt x="30825" y="111574"/>
                  </a:lnTo>
                  <a:lnTo>
                    <a:pt x="32044" y="68847"/>
                  </a:lnTo>
                  <a:lnTo>
                    <a:pt x="37403" y="29632"/>
                  </a:lnTo>
                  <a:lnTo>
                    <a:pt x="43905" y="11968"/>
                  </a:lnTo>
                  <a:lnTo>
                    <a:pt x="51499" y="2706"/>
                  </a:lnTo>
                  <a:lnTo>
                    <a:pt x="55499" y="236"/>
                  </a:lnTo>
                  <a:lnTo>
                    <a:pt x="60283" y="0"/>
                  </a:lnTo>
                  <a:lnTo>
                    <a:pt x="71242" y="3502"/>
                  </a:lnTo>
                  <a:lnTo>
                    <a:pt x="75012" y="9233"/>
                  </a:lnTo>
                  <a:lnTo>
                    <a:pt x="79200" y="26890"/>
                  </a:lnTo>
                  <a:lnTo>
                    <a:pt x="78187" y="60631"/>
                  </a:lnTo>
                  <a:lnTo>
                    <a:pt x="66676" y="97440"/>
                  </a:lnTo>
                  <a:lnTo>
                    <a:pt x="49859" y="131786"/>
                  </a:lnTo>
                  <a:lnTo>
                    <a:pt x="35801" y="146034"/>
                  </a:lnTo>
                  <a:lnTo>
                    <a:pt x="22261" y="153307"/>
                  </a:lnTo>
                  <a:lnTo>
                    <a:pt x="6350" y="15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05"/>
            <p:cNvSpPr/>
            <p:nvPr>
              <p:custDataLst>
                <p:tags r:id="rId203"/>
              </p:custDataLst>
            </p:nvPr>
          </p:nvSpPr>
          <p:spPr>
            <a:xfrm>
              <a:off x="1318863" y="1238250"/>
              <a:ext cx="649638" cy="113778"/>
            </a:xfrm>
            <a:custGeom>
              <a:avLst/>
              <a:gdLst/>
              <a:ahLst/>
              <a:cxnLst/>
              <a:rect l="0" t="0" r="0" b="0"/>
              <a:pathLst>
                <a:path w="649638" h="113778">
                  <a:moveTo>
                    <a:pt x="27337" y="101600"/>
                  </a:moveTo>
                  <a:lnTo>
                    <a:pt x="27337" y="101600"/>
                  </a:lnTo>
                  <a:lnTo>
                    <a:pt x="0" y="112535"/>
                  </a:lnTo>
                  <a:lnTo>
                    <a:pt x="17121" y="113777"/>
                  </a:lnTo>
                  <a:lnTo>
                    <a:pt x="52665" y="108423"/>
                  </a:lnTo>
                  <a:lnTo>
                    <a:pt x="75972" y="104032"/>
                  </a:lnTo>
                  <a:lnTo>
                    <a:pt x="105622" y="98282"/>
                  </a:lnTo>
                  <a:lnTo>
                    <a:pt x="139499" y="91627"/>
                  </a:lnTo>
                  <a:lnTo>
                    <a:pt x="176195" y="84368"/>
                  </a:lnTo>
                  <a:lnTo>
                    <a:pt x="216887" y="77412"/>
                  </a:lnTo>
                  <a:lnTo>
                    <a:pt x="260242" y="70658"/>
                  </a:lnTo>
                  <a:lnTo>
                    <a:pt x="305374" y="64039"/>
                  </a:lnTo>
                  <a:lnTo>
                    <a:pt x="348867" y="57509"/>
                  </a:lnTo>
                  <a:lnTo>
                    <a:pt x="391268" y="51039"/>
                  </a:lnTo>
                  <a:lnTo>
                    <a:pt x="432941" y="44610"/>
                  </a:lnTo>
                  <a:lnTo>
                    <a:pt x="470601" y="38206"/>
                  </a:lnTo>
                  <a:lnTo>
                    <a:pt x="505585" y="31821"/>
                  </a:lnTo>
                  <a:lnTo>
                    <a:pt x="538786" y="25447"/>
                  </a:lnTo>
                  <a:lnTo>
                    <a:pt x="565858" y="19787"/>
                  </a:lnTo>
                  <a:lnTo>
                    <a:pt x="609109" y="9735"/>
                  </a:lnTo>
                  <a:lnTo>
                    <a:pt x="649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06"/>
            <p:cNvSpPr/>
            <p:nvPr>
              <p:custDataLst>
                <p:tags r:id="rId204"/>
              </p:custDataLst>
            </p:nvPr>
          </p:nvSpPr>
          <p:spPr>
            <a:xfrm>
              <a:off x="1600752" y="1168400"/>
              <a:ext cx="583649" cy="154007"/>
            </a:xfrm>
            <a:custGeom>
              <a:avLst/>
              <a:gdLst/>
              <a:ahLst/>
              <a:cxnLst/>
              <a:rect l="0" t="0" r="0" b="0"/>
              <a:pathLst>
                <a:path w="583649" h="154007">
                  <a:moveTo>
                    <a:pt x="18498" y="139700"/>
                  </a:moveTo>
                  <a:lnTo>
                    <a:pt x="18498" y="139700"/>
                  </a:lnTo>
                  <a:lnTo>
                    <a:pt x="5014" y="146442"/>
                  </a:lnTo>
                  <a:lnTo>
                    <a:pt x="1748" y="149134"/>
                  </a:lnTo>
                  <a:lnTo>
                    <a:pt x="275" y="151633"/>
                  </a:lnTo>
                  <a:lnTo>
                    <a:pt x="0" y="154006"/>
                  </a:lnTo>
                  <a:lnTo>
                    <a:pt x="29950" y="153973"/>
                  </a:lnTo>
                  <a:lnTo>
                    <a:pt x="71095" y="145573"/>
                  </a:lnTo>
                  <a:lnTo>
                    <a:pt x="95896" y="139382"/>
                  </a:lnTo>
                  <a:lnTo>
                    <a:pt x="125130" y="131022"/>
                  </a:lnTo>
                  <a:lnTo>
                    <a:pt x="157319" y="121214"/>
                  </a:lnTo>
                  <a:lnTo>
                    <a:pt x="191479" y="110443"/>
                  </a:lnTo>
                  <a:lnTo>
                    <a:pt x="229774" y="99029"/>
                  </a:lnTo>
                  <a:lnTo>
                    <a:pt x="270827" y="87186"/>
                  </a:lnTo>
                  <a:lnTo>
                    <a:pt x="313717" y="75057"/>
                  </a:lnTo>
                  <a:lnTo>
                    <a:pt x="353600" y="63444"/>
                  </a:lnTo>
                  <a:lnTo>
                    <a:pt x="391477" y="52174"/>
                  </a:lnTo>
                  <a:lnTo>
                    <a:pt x="428017" y="41132"/>
                  </a:lnTo>
                  <a:lnTo>
                    <a:pt x="461550" y="31655"/>
                  </a:lnTo>
                  <a:lnTo>
                    <a:pt x="493077" y="23220"/>
                  </a:lnTo>
                  <a:lnTo>
                    <a:pt x="523267" y="15480"/>
                  </a:lnTo>
                  <a:lnTo>
                    <a:pt x="583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07"/>
            <p:cNvSpPr/>
            <p:nvPr>
              <p:custDataLst>
                <p:tags r:id="rId205"/>
              </p:custDataLst>
            </p:nvPr>
          </p:nvSpPr>
          <p:spPr>
            <a:xfrm>
              <a:off x="1814604" y="816954"/>
              <a:ext cx="306297" cy="321391"/>
            </a:xfrm>
            <a:custGeom>
              <a:avLst/>
              <a:gdLst/>
              <a:ahLst/>
              <a:cxnLst/>
              <a:rect l="0" t="0" r="0" b="0"/>
              <a:pathLst>
                <a:path w="306297" h="321391">
                  <a:moveTo>
                    <a:pt x="20546" y="173646"/>
                  </a:moveTo>
                  <a:lnTo>
                    <a:pt x="20546" y="173646"/>
                  </a:lnTo>
                  <a:lnTo>
                    <a:pt x="17175" y="173646"/>
                  </a:lnTo>
                  <a:lnTo>
                    <a:pt x="8336" y="183759"/>
                  </a:lnTo>
                  <a:lnTo>
                    <a:pt x="152" y="210274"/>
                  </a:lnTo>
                  <a:lnTo>
                    <a:pt x="0" y="248312"/>
                  </a:lnTo>
                  <a:lnTo>
                    <a:pt x="7795" y="284121"/>
                  </a:lnTo>
                  <a:lnTo>
                    <a:pt x="22412" y="310331"/>
                  </a:lnTo>
                  <a:lnTo>
                    <a:pt x="32194" y="319062"/>
                  </a:lnTo>
                  <a:lnTo>
                    <a:pt x="36778" y="321390"/>
                  </a:lnTo>
                  <a:lnTo>
                    <a:pt x="41951" y="320825"/>
                  </a:lnTo>
                  <a:lnTo>
                    <a:pt x="53342" y="314553"/>
                  </a:lnTo>
                  <a:lnTo>
                    <a:pt x="61698" y="302829"/>
                  </a:lnTo>
                  <a:lnTo>
                    <a:pt x="67058" y="287505"/>
                  </a:lnTo>
                  <a:lnTo>
                    <a:pt x="71179" y="240587"/>
                  </a:lnTo>
                  <a:lnTo>
                    <a:pt x="91112" y="286859"/>
                  </a:lnTo>
                  <a:lnTo>
                    <a:pt x="95107" y="293572"/>
                  </a:lnTo>
                  <a:lnTo>
                    <a:pt x="101298" y="298046"/>
                  </a:lnTo>
                  <a:lnTo>
                    <a:pt x="117584" y="303018"/>
                  </a:lnTo>
                  <a:lnTo>
                    <a:pt x="146586" y="302446"/>
                  </a:lnTo>
                  <a:lnTo>
                    <a:pt x="165229" y="292039"/>
                  </a:lnTo>
                  <a:lnTo>
                    <a:pt x="191591" y="262583"/>
                  </a:lnTo>
                  <a:lnTo>
                    <a:pt x="208044" y="232223"/>
                  </a:lnTo>
                  <a:lnTo>
                    <a:pt x="222412" y="188156"/>
                  </a:lnTo>
                  <a:lnTo>
                    <a:pt x="227795" y="162153"/>
                  </a:lnTo>
                  <a:lnTo>
                    <a:pt x="232090" y="134234"/>
                  </a:lnTo>
                  <a:lnTo>
                    <a:pt x="235659" y="105038"/>
                  </a:lnTo>
                  <a:lnTo>
                    <a:pt x="239624" y="57546"/>
                  </a:lnTo>
                  <a:lnTo>
                    <a:pt x="241856" y="12246"/>
                  </a:lnTo>
                  <a:lnTo>
                    <a:pt x="242169" y="4663"/>
                  </a:lnTo>
                  <a:lnTo>
                    <a:pt x="240967" y="1018"/>
                  </a:lnTo>
                  <a:lnTo>
                    <a:pt x="238754" y="0"/>
                  </a:lnTo>
                  <a:lnTo>
                    <a:pt x="235868" y="732"/>
                  </a:lnTo>
                  <a:lnTo>
                    <a:pt x="233944" y="4748"/>
                  </a:lnTo>
                  <a:lnTo>
                    <a:pt x="228975" y="44066"/>
                  </a:lnTo>
                  <a:lnTo>
                    <a:pt x="226070" y="79366"/>
                  </a:lnTo>
                  <a:lnTo>
                    <a:pt x="224779" y="125629"/>
                  </a:lnTo>
                  <a:lnTo>
                    <a:pt x="226087" y="173001"/>
                  </a:lnTo>
                  <a:lnTo>
                    <a:pt x="229020" y="217104"/>
                  </a:lnTo>
                  <a:lnTo>
                    <a:pt x="232675" y="253168"/>
                  </a:lnTo>
                  <a:lnTo>
                    <a:pt x="242296" y="280015"/>
                  </a:lnTo>
                  <a:lnTo>
                    <a:pt x="255979" y="299238"/>
                  </a:lnTo>
                  <a:lnTo>
                    <a:pt x="271468" y="310133"/>
                  </a:lnTo>
                  <a:lnTo>
                    <a:pt x="278139" y="311204"/>
                  </a:lnTo>
                  <a:lnTo>
                    <a:pt x="283996" y="309801"/>
                  </a:lnTo>
                  <a:lnTo>
                    <a:pt x="289313" y="306750"/>
                  </a:lnTo>
                  <a:lnTo>
                    <a:pt x="297102" y="293951"/>
                  </a:lnTo>
                  <a:lnTo>
                    <a:pt x="306296" y="26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08"/>
            <p:cNvSpPr/>
            <p:nvPr>
              <p:custDataLst>
                <p:tags r:id="rId206"/>
              </p:custDataLst>
            </p:nvPr>
          </p:nvSpPr>
          <p:spPr>
            <a:xfrm>
              <a:off x="1485900" y="1037135"/>
              <a:ext cx="133351" cy="169366"/>
            </a:xfrm>
            <a:custGeom>
              <a:avLst/>
              <a:gdLst/>
              <a:ahLst/>
              <a:cxnLst/>
              <a:rect l="0" t="0" r="0" b="0"/>
              <a:pathLst>
                <a:path w="133351" h="169366">
                  <a:moveTo>
                    <a:pt x="0" y="29665"/>
                  </a:moveTo>
                  <a:lnTo>
                    <a:pt x="0" y="29665"/>
                  </a:lnTo>
                  <a:lnTo>
                    <a:pt x="5070" y="71605"/>
                  </a:lnTo>
                  <a:lnTo>
                    <a:pt x="12865" y="115561"/>
                  </a:lnTo>
                  <a:lnTo>
                    <a:pt x="18941" y="148952"/>
                  </a:lnTo>
                  <a:lnTo>
                    <a:pt x="20389" y="151523"/>
                  </a:lnTo>
                  <a:lnTo>
                    <a:pt x="22059" y="153237"/>
                  </a:lnTo>
                  <a:lnTo>
                    <a:pt x="23878" y="152969"/>
                  </a:lnTo>
                  <a:lnTo>
                    <a:pt x="27781" y="148907"/>
                  </a:lnTo>
                  <a:lnTo>
                    <a:pt x="33945" y="125203"/>
                  </a:lnTo>
                  <a:lnTo>
                    <a:pt x="36869" y="81256"/>
                  </a:lnTo>
                  <a:lnTo>
                    <a:pt x="44477" y="38131"/>
                  </a:lnTo>
                  <a:lnTo>
                    <a:pt x="59039" y="8655"/>
                  </a:lnTo>
                  <a:lnTo>
                    <a:pt x="64054" y="3664"/>
                  </a:lnTo>
                  <a:lnTo>
                    <a:pt x="68808" y="1042"/>
                  </a:lnTo>
                  <a:lnTo>
                    <a:pt x="73389" y="0"/>
                  </a:lnTo>
                  <a:lnTo>
                    <a:pt x="77148" y="1421"/>
                  </a:lnTo>
                  <a:lnTo>
                    <a:pt x="83207" y="8646"/>
                  </a:lnTo>
                  <a:lnTo>
                    <a:pt x="97209" y="46444"/>
                  </a:lnTo>
                  <a:lnTo>
                    <a:pt x="105865" y="86534"/>
                  </a:lnTo>
                  <a:lnTo>
                    <a:pt x="117053" y="127576"/>
                  </a:lnTo>
                  <a:lnTo>
                    <a:pt x="133350" y="169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09"/>
            <p:cNvSpPr/>
            <p:nvPr>
              <p:custDataLst>
                <p:tags r:id="rId207"/>
              </p:custDataLst>
            </p:nvPr>
          </p:nvSpPr>
          <p:spPr>
            <a:xfrm>
              <a:off x="1400598" y="800100"/>
              <a:ext cx="53553" cy="444501"/>
            </a:xfrm>
            <a:custGeom>
              <a:avLst/>
              <a:gdLst/>
              <a:ahLst/>
              <a:cxnLst/>
              <a:rect l="0" t="0" r="0" b="0"/>
              <a:pathLst>
                <a:path w="53553" h="444501">
                  <a:moveTo>
                    <a:pt x="9102" y="0"/>
                  </a:moveTo>
                  <a:lnTo>
                    <a:pt x="9102" y="0"/>
                  </a:lnTo>
                  <a:lnTo>
                    <a:pt x="2195" y="38300"/>
                  </a:lnTo>
                  <a:lnTo>
                    <a:pt x="0" y="83785"/>
                  </a:lnTo>
                  <a:lnTo>
                    <a:pt x="1529" y="124727"/>
                  </a:lnTo>
                  <a:lnTo>
                    <a:pt x="1937" y="149473"/>
                  </a:lnTo>
                  <a:lnTo>
                    <a:pt x="2208" y="175849"/>
                  </a:lnTo>
                  <a:lnTo>
                    <a:pt x="3095" y="202605"/>
                  </a:lnTo>
                  <a:lnTo>
                    <a:pt x="4392" y="229614"/>
                  </a:lnTo>
                  <a:lnTo>
                    <a:pt x="5962" y="256793"/>
                  </a:lnTo>
                  <a:lnTo>
                    <a:pt x="9125" y="282673"/>
                  </a:lnTo>
                  <a:lnTo>
                    <a:pt x="13351" y="307688"/>
                  </a:lnTo>
                  <a:lnTo>
                    <a:pt x="22279" y="354061"/>
                  </a:lnTo>
                  <a:lnTo>
                    <a:pt x="28599" y="393486"/>
                  </a:lnTo>
                  <a:lnTo>
                    <a:pt x="39495" y="427190"/>
                  </a:lnTo>
                  <a:lnTo>
                    <a:pt x="45658" y="436806"/>
                  </a:lnTo>
                  <a:lnTo>
                    <a:pt x="53552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10"/>
            <p:cNvSpPr/>
            <p:nvPr>
              <p:custDataLst>
                <p:tags r:id="rId208"/>
              </p:custDataLst>
            </p:nvPr>
          </p:nvSpPr>
          <p:spPr>
            <a:xfrm>
              <a:off x="2010130" y="989697"/>
              <a:ext cx="218721" cy="37958"/>
            </a:xfrm>
            <a:custGeom>
              <a:avLst/>
              <a:gdLst/>
              <a:ahLst/>
              <a:cxnLst/>
              <a:rect l="0" t="0" r="0" b="0"/>
              <a:pathLst>
                <a:path w="218721" h="37958">
                  <a:moveTo>
                    <a:pt x="21870" y="13603"/>
                  </a:moveTo>
                  <a:lnTo>
                    <a:pt x="21870" y="13603"/>
                  </a:lnTo>
                  <a:lnTo>
                    <a:pt x="0" y="35472"/>
                  </a:lnTo>
                  <a:lnTo>
                    <a:pt x="1646" y="36649"/>
                  </a:lnTo>
                  <a:lnTo>
                    <a:pt x="11000" y="37957"/>
                  </a:lnTo>
                  <a:lnTo>
                    <a:pt x="48988" y="31951"/>
                  </a:lnTo>
                  <a:lnTo>
                    <a:pt x="86369" y="21287"/>
                  </a:lnTo>
                  <a:lnTo>
                    <a:pt x="126736" y="9257"/>
                  </a:lnTo>
                  <a:lnTo>
                    <a:pt x="163492" y="1559"/>
                  </a:lnTo>
                  <a:lnTo>
                    <a:pt x="199063" y="0"/>
                  </a:lnTo>
                  <a:lnTo>
                    <a:pt x="205616" y="2417"/>
                  </a:lnTo>
                  <a:lnTo>
                    <a:pt x="209984" y="6146"/>
                  </a:lnTo>
                  <a:lnTo>
                    <a:pt x="218720" y="19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98"/>
          <p:cNvGrpSpPr/>
          <p:nvPr/>
        </p:nvGrpSpPr>
        <p:grpSpPr>
          <a:xfrm>
            <a:off x="2963195" y="879348"/>
            <a:ext cx="1792956" cy="398783"/>
            <a:chOff x="2963195" y="879348"/>
            <a:chExt cx="1792956" cy="398783"/>
          </a:xfrm>
        </p:grpSpPr>
        <p:sp>
          <p:nvSpPr>
            <p:cNvPr id="12" name="SMARTInkShape-2711"/>
            <p:cNvSpPr/>
            <p:nvPr>
              <p:custDataLst>
                <p:tags r:id="rId187"/>
              </p:custDataLst>
            </p:nvPr>
          </p:nvSpPr>
          <p:spPr>
            <a:xfrm>
              <a:off x="3276600" y="1193800"/>
              <a:ext cx="101601" cy="27007"/>
            </a:xfrm>
            <a:custGeom>
              <a:avLst/>
              <a:gdLst/>
              <a:ahLst/>
              <a:cxnLst/>
              <a:rect l="0" t="0" r="0" b="0"/>
              <a:pathLst>
                <a:path w="101601" h="27007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1411" y="22134"/>
                  </a:lnTo>
                  <a:lnTo>
                    <a:pt x="6742" y="27006"/>
                  </a:lnTo>
                  <a:lnTo>
                    <a:pt x="21341" y="25878"/>
                  </a:lnTo>
                  <a:lnTo>
                    <a:pt x="57123" y="154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12"/>
            <p:cNvSpPr/>
            <p:nvPr>
              <p:custDataLst>
                <p:tags r:id="rId188"/>
              </p:custDataLst>
            </p:nvPr>
          </p:nvSpPr>
          <p:spPr>
            <a:xfrm>
              <a:off x="3586253" y="911044"/>
              <a:ext cx="115798" cy="367087"/>
            </a:xfrm>
            <a:custGeom>
              <a:avLst/>
              <a:gdLst/>
              <a:ahLst/>
              <a:cxnLst/>
              <a:rect l="0" t="0" r="0" b="0"/>
              <a:pathLst>
                <a:path w="115798" h="367087">
                  <a:moveTo>
                    <a:pt x="115797" y="35106"/>
                  </a:moveTo>
                  <a:lnTo>
                    <a:pt x="115797" y="35106"/>
                  </a:lnTo>
                  <a:lnTo>
                    <a:pt x="112426" y="24993"/>
                  </a:lnTo>
                  <a:lnTo>
                    <a:pt x="96845" y="8591"/>
                  </a:lnTo>
                  <a:lnTo>
                    <a:pt x="84091" y="2155"/>
                  </a:lnTo>
                  <a:lnTo>
                    <a:pt x="70661" y="0"/>
                  </a:lnTo>
                  <a:lnTo>
                    <a:pt x="47233" y="3459"/>
                  </a:lnTo>
                  <a:lnTo>
                    <a:pt x="30761" y="9517"/>
                  </a:lnTo>
                  <a:lnTo>
                    <a:pt x="8992" y="27602"/>
                  </a:lnTo>
                  <a:lnTo>
                    <a:pt x="5082" y="35042"/>
                  </a:lnTo>
                  <a:lnTo>
                    <a:pt x="2620" y="50835"/>
                  </a:lnTo>
                  <a:lnTo>
                    <a:pt x="8572" y="75593"/>
                  </a:lnTo>
                  <a:lnTo>
                    <a:pt x="32297" y="119573"/>
                  </a:lnTo>
                  <a:lnTo>
                    <a:pt x="46621" y="156997"/>
                  </a:lnTo>
                  <a:lnTo>
                    <a:pt x="47244" y="183013"/>
                  </a:lnTo>
                  <a:lnTo>
                    <a:pt x="42760" y="196328"/>
                  </a:lnTo>
                  <a:lnTo>
                    <a:pt x="28384" y="216373"/>
                  </a:lnTo>
                  <a:lnTo>
                    <a:pt x="25772" y="218745"/>
                  </a:lnTo>
                  <a:lnTo>
                    <a:pt x="24030" y="219621"/>
                  </a:lnTo>
                  <a:lnTo>
                    <a:pt x="22869" y="219499"/>
                  </a:lnTo>
                  <a:lnTo>
                    <a:pt x="22800" y="218007"/>
                  </a:lnTo>
                  <a:lnTo>
                    <a:pt x="24606" y="212586"/>
                  </a:lnTo>
                  <a:lnTo>
                    <a:pt x="31523" y="207354"/>
                  </a:lnTo>
                  <a:lnTo>
                    <a:pt x="41653" y="203383"/>
                  </a:lnTo>
                  <a:lnTo>
                    <a:pt x="53211" y="201618"/>
                  </a:lnTo>
                  <a:lnTo>
                    <a:pt x="61640" y="202715"/>
                  </a:lnTo>
                  <a:lnTo>
                    <a:pt x="64875" y="203995"/>
                  </a:lnTo>
                  <a:lnTo>
                    <a:pt x="67033" y="206966"/>
                  </a:lnTo>
                  <a:lnTo>
                    <a:pt x="69429" y="215910"/>
                  </a:lnTo>
                  <a:lnTo>
                    <a:pt x="66732" y="226941"/>
                  </a:lnTo>
                  <a:lnTo>
                    <a:pt x="44503" y="266965"/>
                  </a:lnTo>
                  <a:lnTo>
                    <a:pt x="14007" y="313515"/>
                  </a:lnTo>
                  <a:lnTo>
                    <a:pt x="1833" y="337731"/>
                  </a:lnTo>
                  <a:lnTo>
                    <a:pt x="0" y="349758"/>
                  </a:lnTo>
                  <a:lnTo>
                    <a:pt x="499" y="354940"/>
                  </a:lnTo>
                  <a:lnTo>
                    <a:pt x="2948" y="359101"/>
                  </a:lnTo>
                  <a:lnTo>
                    <a:pt x="11314" y="365606"/>
                  </a:lnTo>
                  <a:lnTo>
                    <a:pt x="22088" y="367086"/>
                  </a:lnTo>
                  <a:lnTo>
                    <a:pt x="43817" y="362070"/>
                  </a:lnTo>
                  <a:lnTo>
                    <a:pt x="71347" y="35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13"/>
            <p:cNvSpPr/>
            <p:nvPr>
              <p:custDataLst>
                <p:tags r:id="rId189"/>
              </p:custDataLst>
            </p:nvPr>
          </p:nvSpPr>
          <p:spPr>
            <a:xfrm>
              <a:off x="3280462" y="1114478"/>
              <a:ext cx="91389" cy="8590"/>
            </a:xfrm>
            <a:custGeom>
              <a:avLst/>
              <a:gdLst/>
              <a:ahLst/>
              <a:cxnLst/>
              <a:rect l="0" t="0" r="0" b="0"/>
              <a:pathLst>
                <a:path w="91389" h="8590">
                  <a:moveTo>
                    <a:pt x="8838" y="3122"/>
                  </a:moveTo>
                  <a:lnTo>
                    <a:pt x="8838" y="3122"/>
                  </a:lnTo>
                  <a:lnTo>
                    <a:pt x="5467" y="3122"/>
                  </a:lnTo>
                  <a:lnTo>
                    <a:pt x="1931" y="5003"/>
                  </a:lnTo>
                  <a:lnTo>
                    <a:pt x="0" y="6493"/>
                  </a:lnTo>
                  <a:lnTo>
                    <a:pt x="124" y="7486"/>
                  </a:lnTo>
                  <a:lnTo>
                    <a:pt x="1618" y="8148"/>
                  </a:lnTo>
                  <a:lnTo>
                    <a:pt x="4024" y="8589"/>
                  </a:lnTo>
                  <a:lnTo>
                    <a:pt x="42741" y="2448"/>
                  </a:lnTo>
                  <a:lnTo>
                    <a:pt x="61300" y="0"/>
                  </a:lnTo>
                  <a:lnTo>
                    <a:pt x="91388" y="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14"/>
            <p:cNvSpPr/>
            <p:nvPr>
              <p:custDataLst>
                <p:tags r:id="rId190"/>
              </p:custDataLst>
            </p:nvPr>
          </p:nvSpPr>
          <p:spPr>
            <a:xfrm>
              <a:off x="2963195" y="879348"/>
              <a:ext cx="130787" cy="392500"/>
            </a:xfrm>
            <a:custGeom>
              <a:avLst/>
              <a:gdLst/>
              <a:ahLst/>
              <a:cxnLst/>
              <a:rect l="0" t="0" r="0" b="0"/>
              <a:pathLst>
                <a:path w="130787" h="392500">
                  <a:moveTo>
                    <a:pt x="27655" y="123952"/>
                  </a:moveTo>
                  <a:lnTo>
                    <a:pt x="27655" y="123952"/>
                  </a:lnTo>
                  <a:lnTo>
                    <a:pt x="24284" y="123952"/>
                  </a:lnTo>
                  <a:lnTo>
                    <a:pt x="20748" y="131478"/>
                  </a:lnTo>
                  <a:lnTo>
                    <a:pt x="9357" y="169418"/>
                  </a:lnTo>
                  <a:lnTo>
                    <a:pt x="3530" y="201780"/>
                  </a:lnTo>
                  <a:lnTo>
                    <a:pt x="0" y="238270"/>
                  </a:lnTo>
                  <a:lnTo>
                    <a:pt x="782" y="273302"/>
                  </a:lnTo>
                  <a:lnTo>
                    <a:pt x="1819" y="318017"/>
                  </a:lnTo>
                  <a:lnTo>
                    <a:pt x="7238" y="353727"/>
                  </a:lnTo>
                  <a:lnTo>
                    <a:pt x="11055" y="360130"/>
                  </a:lnTo>
                  <a:lnTo>
                    <a:pt x="13061" y="359015"/>
                  </a:lnTo>
                  <a:lnTo>
                    <a:pt x="17170" y="350250"/>
                  </a:lnTo>
                  <a:lnTo>
                    <a:pt x="25558" y="303597"/>
                  </a:lnTo>
                  <a:lnTo>
                    <a:pt x="29781" y="265413"/>
                  </a:lnTo>
                  <a:lnTo>
                    <a:pt x="31894" y="240131"/>
                  </a:lnTo>
                  <a:lnTo>
                    <a:pt x="34009" y="211283"/>
                  </a:lnTo>
                  <a:lnTo>
                    <a:pt x="36124" y="180056"/>
                  </a:lnTo>
                  <a:lnTo>
                    <a:pt x="39652" y="149360"/>
                  </a:lnTo>
                  <a:lnTo>
                    <a:pt x="44119" y="119018"/>
                  </a:lnTo>
                  <a:lnTo>
                    <a:pt x="49214" y="88913"/>
                  </a:lnTo>
                  <a:lnTo>
                    <a:pt x="58639" y="46055"/>
                  </a:lnTo>
                  <a:lnTo>
                    <a:pt x="72816" y="3280"/>
                  </a:lnTo>
                  <a:lnTo>
                    <a:pt x="76107" y="465"/>
                  </a:lnTo>
                  <a:lnTo>
                    <a:pt x="79712" y="0"/>
                  </a:lnTo>
                  <a:lnTo>
                    <a:pt x="83526" y="1100"/>
                  </a:lnTo>
                  <a:lnTo>
                    <a:pt x="99008" y="22876"/>
                  </a:lnTo>
                  <a:lnTo>
                    <a:pt x="110873" y="53864"/>
                  </a:lnTo>
                  <a:lnTo>
                    <a:pt x="121791" y="94213"/>
                  </a:lnTo>
                  <a:lnTo>
                    <a:pt x="128995" y="140368"/>
                  </a:lnTo>
                  <a:lnTo>
                    <a:pt x="130493" y="164529"/>
                  </a:lnTo>
                  <a:lnTo>
                    <a:pt x="130786" y="189104"/>
                  </a:lnTo>
                  <a:lnTo>
                    <a:pt x="130275" y="213953"/>
                  </a:lnTo>
                  <a:lnTo>
                    <a:pt x="122183" y="260378"/>
                  </a:lnTo>
                  <a:lnTo>
                    <a:pt x="107767" y="303119"/>
                  </a:lnTo>
                  <a:lnTo>
                    <a:pt x="87249" y="340930"/>
                  </a:lnTo>
                  <a:lnTo>
                    <a:pt x="55268" y="377095"/>
                  </a:lnTo>
                  <a:lnTo>
                    <a:pt x="35930" y="388155"/>
                  </a:lnTo>
                  <a:lnTo>
                    <a:pt x="20749" y="392364"/>
                  </a:lnTo>
                  <a:lnTo>
                    <a:pt x="16701" y="392499"/>
                  </a:lnTo>
                  <a:lnTo>
                    <a:pt x="8605" y="39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15"/>
            <p:cNvSpPr/>
            <p:nvPr>
              <p:custDataLst>
                <p:tags r:id="rId191"/>
              </p:custDataLst>
            </p:nvPr>
          </p:nvSpPr>
          <p:spPr>
            <a:xfrm>
              <a:off x="3759200" y="1029583"/>
              <a:ext cx="107951" cy="151518"/>
            </a:xfrm>
            <a:custGeom>
              <a:avLst/>
              <a:gdLst/>
              <a:ahLst/>
              <a:cxnLst/>
              <a:rect l="0" t="0" r="0" b="0"/>
              <a:pathLst>
                <a:path w="107951" h="151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4"/>
                  </a:lnTo>
                  <a:lnTo>
                    <a:pt x="38872" y="48417"/>
                  </a:lnTo>
                  <a:lnTo>
                    <a:pt x="60282" y="95325"/>
                  </a:lnTo>
                  <a:lnTo>
                    <a:pt x="85549" y="140415"/>
                  </a:lnTo>
                  <a:lnTo>
                    <a:pt x="88783" y="146232"/>
                  </a:lnTo>
                  <a:lnTo>
                    <a:pt x="92350" y="149405"/>
                  </a:lnTo>
                  <a:lnTo>
                    <a:pt x="96138" y="150815"/>
                  </a:lnTo>
                  <a:lnTo>
                    <a:pt x="1079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16"/>
            <p:cNvSpPr/>
            <p:nvPr>
              <p:custDataLst>
                <p:tags r:id="rId192"/>
              </p:custDataLst>
            </p:nvPr>
          </p:nvSpPr>
          <p:spPr>
            <a:xfrm>
              <a:off x="3810000" y="999929"/>
              <a:ext cx="88901" cy="181172"/>
            </a:xfrm>
            <a:custGeom>
              <a:avLst/>
              <a:gdLst/>
              <a:ahLst/>
              <a:cxnLst/>
              <a:rect l="0" t="0" r="0" b="0"/>
              <a:pathLst>
                <a:path w="88901" h="181172">
                  <a:moveTo>
                    <a:pt x="88900" y="3371"/>
                  </a:moveTo>
                  <a:lnTo>
                    <a:pt x="88900" y="3371"/>
                  </a:lnTo>
                  <a:lnTo>
                    <a:pt x="78787" y="0"/>
                  </a:lnTo>
                  <a:lnTo>
                    <a:pt x="74397" y="418"/>
                  </a:lnTo>
                  <a:lnTo>
                    <a:pt x="65756" y="4646"/>
                  </a:lnTo>
                  <a:lnTo>
                    <a:pt x="52958" y="21701"/>
                  </a:lnTo>
                  <a:lnTo>
                    <a:pt x="35992" y="63593"/>
                  </a:lnTo>
                  <a:lnTo>
                    <a:pt x="23285" y="103686"/>
                  </a:lnTo>
                  <a:lnTo>
                    <a:pt x="8232" y="149873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17"/>
            <p:cNvSpPr/>
            <p:nvPr>
              <p:custDataLst>
                <p:tags r:id="rId193"/>
              </p:custDataLst>
            </p:nvPr>
          </p:nvSpPr>
          <p:spPr>
            <a:xfrm>
              <a:off x="3937100" y="1168400"/>
              <a:ext cx="12601" cy="76201"/>
            </a:xfrm>
            <a:custGeom>
              <a:avLst/>
              <a:gdLst/>
              <a:ahLst/>
              <a:cxnLst/>
              <a:rect l="0" t="0" r="0" b="0"/>
              <a:pathLst>
                <a:path w="12601" h="76201">
                  <a:moveTo>
                    <a:pt x="12600" y="0"/>
                  </a:moveTo>
                  <a:lnTo>
                    <a:pt x="12600" y="0"/>
                  </a:lnTo>
                  <a:lnTo>
                    <a:pt x="3762" y="8838"/>
                  </a:lnTo>
                  <a:lnTo>
                    <a:pt x="1617" y="14747"/>
                  </a:lnTo>
                  <a:lnTo>
                    <a:pt x="0" y="51291"/>
                  </a:lnTo>
                  <a:lnTo>
                    <a:pt x="6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18"/>
            <p:cNvSpPr/>
            <p:nvPr>
              <p:custDataLst>
                <p:tags r:id="rId194"/>
              </p:custDataLst>
            </p:nvPr>
          </p:nvSpPr>
          <p:spPr>
            <a:xfrm>
              <a:off x="4006850" y="11874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9737" y="6742"/>
                  </a:lnTo>
                  <a:lnTo>
                    <a:pt x="24591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19"/>
            <p:cNvSpPr/>
            <p:nvPr>
              <p:custDataLst>
                <p:tags r:id="rId195"/>
              </p:custDataLst>
            </p:nvPr>
          </p:nvSpPr>
          <p:spPr>
            <a:xfrm>
              <a:off x="4260850" y="977900"/>
              <a:ext cx="95251" cy="234951"/>
            </a:xfrm>
            <a:custGeom>
              <a:avLst/>
              <a:gdLst/>
              <a:ahLst/>
              <a:cxnLst/>
              <a:rect l="0" t="0" r="0" b="0"/>
              <a:pathLst>
                <a:path w="95251" h="234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5580" y="46087"/>
                  </a:lnTo>
                  <a:lnTo>
                    <a:pt x="35974" y="86406"/>
                  </a:lnTo>
                  <a:lnTo>
                    <a:pt x="49855" y="118836"/>
                  </a:lnTo>
                  <a:lnTo>
                    <a:pt x="62374" y="152299"/>
                  </a:lnTo>
                  <a:lnTo>
                    <a:pt x="77356" y="193528"/>
                  </a:lnTo>
                  <a:lnTo>
                    <a:pt x="952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20"/>
            <p:cNvSpPr/>
            <p:nvPr>
              <p:custDataLst>
                <p:tags r:id="rId196"/>
              </p:custDataLst>
            </p:nvPr>
          </p:nvSpPr>
          <p:spPr>
            <a:xfrm>
              <a:off x="4273550" y="965200"/>
              <a:ext cx="114301" cy="273051"/>
            </a:xfrm>
            <a:custGeom>
              <a:avLst/>
              <a:gdLst/>
              <a:ahLst/>
              <a:cxnLst/>
              <a:rect l="0" t="0" r="0" b="0"/>
              <a:pathLst>
                <a:path w="114301" h="273051">
                  <a:moveTo>
                    <a:pt x="114300" y="0"/>
                  </a:moveTo>
                  <a:lnTo>
                    <a:pt x="114300" y="0"/>
                  </a:lnTo>
                  <a:lnTo>
                    <a:pt x="104187" y="6742"/>
                  </a:lnTo>
                  <a:lnTo>
                    <a:pt x="80395" y="40399"/>
                  </a:lnTo>
                  <a:lnTo>
                    <a:pt x="62777" y="73223"/>
                  </a:lnTo>
                  <a:lnTo>
                    <a:pt x="45070" y="109449"/>
                  </a:lnTo>
                  <a:lnTo>
                    <a:pt x="28498" y="146716"/>
                  </a:lnTo>
                  <a:lnTo>
                    <a:pt x="14077" y="184446"/>
                  </a:lnTo>
                  <a:lnTo>
                    <a:pt x="800" y="22790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21"/>
            <p:cNvSpPr/>
            <p:nvPr>
              <p:custDataLst>
                <p:tags r:id="rId197"/>
              </p:custDataLst>
            </p:nvPr>
          </p:nvSpPr>
          <p:spPr>
            <a:xfrm>
              <a:off x="4388661" y="1165330"/>
              <a:ext cx="75390" cy="66068"/>
            </a:xfrm>
            <a:custGeom>
              <a:avLst/>
              <a:gdLst/>
              <a:ahLst/>
              <a:cxnLst/>
              <a:rect l="0" t="0" r="0" b="0"/>
              <a:pathLst>
                <a:path w="75390" h="66068">
                  <a:moveTo>
                    <a:pt x="5539" y="9420"/>
                  </a:moveTo>
                  <a:lnTo>
                    <a:pt x="5539" y="9420"/>
                  </a:lnTo>
                  <a:lnTo>
                    <a:pt x="11314" y="4350"/>
                  </a:lnTo>
                  <a:lnTo>
                    <a:pt x="17748" y="582"/>
                  </a:lnTo>
                  <a:lnTo>
                    <a:pt x="21440" y="0"/>
                  </a:lnTo>
                  <a:lnTo>
                    <a:pt x="41665" y="2526"/>
                  </a:lnTo>
                  <a:lnTo>
                    <a:pt x="45145" y="4119"/>
                  </a:lnTo>
                  <a:lnTo>
                    <a:pt x="50894" y="9651"/>
                  </a:lnTo>
                  <a:lnTo>
                    <a:pt x="51297" y="13102"/>
                  </a:lnTo>
                  <a:lnTo>
                    <a:pt x="47983" y="20699"/>
                  </a:lnTo>
                  <a:lnTo>
                    <a:pt x="33653" y="41438"/>
                  </a:lnTo>
                  <a:lnTo>
                    <a:pt x="0" y="66067"/>
                  </a:lnTo>
                  <a:lnTo>
                    <a:pt x="23781" y="61478"/>
                  </a:lnTo>
                  <a:lnTo>
                    <a:pt x="75389" y="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22"/>
            <p:cNvSpPr/>
            <p:nvPr>
              <p:custDataLst>
                <p:tags r:id="rId198"/>
              </p:custDataLst>
            </p:nvPr>
          </p:nvSpPr>
          <p:spPr>
            <a:xfrm>
              <a:off x="4487831" y="1225550"/>
              <a:ext cx="39720" cy="44451"/>
            </a:xfrm>
            <a:custGeom>
              <a:avLst/>
              <a:gdLst/>
              <a:ahLst/>
              <a:cxnLst/>
              <a:rect l="0" t="0" r="0" b="0"/>
              <a:pathLst>
                <a:path w="39720" h="44451">
                  <a:moveTo>
                    <a:pt x="39719" y="0"/>
                  </a:moveTo>
                  <a:lnTo>
                    <a:pt x="39719" y="0"/>
                  </a:lnTo>
                  <a:lnTo>
                    <a:pt x="1681" y="35942"/>
                  </a:lnTo>
                  <a:lnTo>
                    <a:pt x="249" y="38778"/>
                  </a:lnTo>
                  <a:lnTo>
                    <a:pt x="0" y="40669"/>
                  </a:lnTo>
                  <a:lnTo>
                    <a:pt x="161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23"/>
            <p:cNvSpPr/>
            <p:nvPr>
              <p:custDataLst>
                <p:tags r:id="rId199"/>
              </p:custDataLst>
            </p:nvPr>
          </p:nvSpPr>
          <p:spPr>
            <a:xfrm>
              <a:off x="4718050" y="12001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99"/>
          <p:cNvGrpSpPr/>
          <p:nvPr/>
        </p:nvGrpSpPr>
        <p:grpSpPr>
          <a:xfrm>
            <a:off x="5137150" y="858130"/>
            <a:ext cx="920751" cy="399171"/>
            <a:chOff x="5137150" y="858130"/>
            <a:chExt cx="920751" cy="399171"/>
          </a:xfrm>
        </p:grpSpPr>
        <p:sp>
          <p:nvSpPr>
            <p:cNvPr id="26" name="SMARTInkShape-2724"/>
            <p:cNvSpPr/>
            <p:nvPr>
              <p:custDataLst>
                <p:tags r:id="rId181"/>
              </p:custDataLst>
            </p:nvPr>
          </p:nvSpPr>
          <p:spPr>
            <a:xfrm>
              <a:off x="5137150" y="11811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82420" y="15914"/>
                  </a:lnTo>
                  <a:lnTo>
                    <a:pt x="73320" y="29886"/>
                  </a:lnTo>
                  <a:lnTo>
                    <a:pt x="36433" y="560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25"/>
            <p:cNvSpPr/>
            <p:nvPr>
              <p:custDataLst>
                <p:tags r:id="rId182"/>
              </p:custDataLst>
            </p:nvPr>
          </p:nvSpPr>
          <p:spPr>
            <a:xfrm>
              <a:off x="5391150" y="921633"/>
              <a:ext cx="139701" cy="284868"/>
            </a:xfrm>
            <a:custGeom>
              <a:avLst/>
              <a:gdLst/>
              <a:ahLst/>
              <a:cxnLst/>
              <a:rect l="0" t="0" r="0" b="0"/>
              <a:pathLst>
                <a:path w="139701" h="284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50"/>
                  </a:lnTo>
                  <a:lnTo>
                    <a:pt x="34796" y="47172"/>
                  </a:lnTo>
                  <a:lnTo>
                    <a:pt x="50036" y="80447"/>
                  </a:lnTo>
                  <a:lnTo>
                    <a:pt x="66218" y="118754"/>
                  </a:lnTo>
                  <a:lnTo>
                    <a:pt x="86580" y="157417"/>
                  </a:lnTo>
                  <a:lnTo>
                    <a:pt x="107625" y="194356"/>
                  </a:lnTo>
                  <a:lnTo>
                    <a:pt x="129255" y="240096"/>
                  </a:lnTo>
                  <a:lnTo>
                    <a:pt x="13970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26"/>
            <p:cNvSpPr/>
            <p:nvPr>
              <p:custDataLst>
                <p:tags r:id="rId183"/>
              </p:custDataLst>
            </p:nvPr>
          </p:nvSpPr>
          <p:spPr>
            <a:xfrm>
              <a:off x="5378450" y="920750"/>
              <a:ext cx="177801" cy="298451"/>
            </a:xfrm>
            <a:custGeom>
              <a:avLst/>
              <a:gdLst/>
              <a:ahLst/>
              <a:cxnLst/>
              <a:rect l="0" t="0" r="0" b="0"/>
              <a:pathLst>
                <a:path w="177801" h="298451">
                  <a:moveTo>
                    <a:pt x="177800" y="0"/>
                  </a:moveTo>
                  <a:lnTo>
                    <a:pt x="177800" y="0"/>
                  </a:lnTo>
                  <a:lnTo>
                    <a:pt x="166955" y="6481"/>
                  </a:lnTo>
                  <a:lnTo>
                    <a:pt x="132366" y="42716"/>
                  </a:lnTo>
                  <a:lnTo>
                    <a:pt x="99426" y="87681"/>
                  </a:lnTo>
                  <a:lnTo>
                    <a:pt x="77116" y="124812"/>
                  </a:lnTo>
                  <a:lnTo>
                    <a:pt x="56145" y="163422"/>
                  </a:lnTo>
                  <a:lnTo>
                    <a:pt x="37419" y="199397"/>
                  </a:lnTo>
                  <a:lnTo>
                    <a:pt x="23451" y="232319"/>
                  </a:lnTo>
                  <a:lnTo>
                    <a:pt x="9535" y="27109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27"/>
            <p:cNvSpPr/>
            <p:nvPr>
              <p:custDataLst>
                <p:tags r:id="rId184"/>
              </p:custDataLst>
            </p:nvPr>
          </p:nvSpPr>
          <p:spPr>
            <a:xfrm>
              <a:off x="5540305" y="1145046"/>
              <a:ext cx="79446" cy="80505"/>
            </a:xfrm>
            <a:custGeom>
              <a:avLst/>
              <a:gdLst/>
              <a:ahLst/>
              <a:cxnLst/>
              <a:rect l="0" t="0" r="0" b="0"/>
              <a:pathLst>
                <a:path w="79446" h="80505">
                  <a:moveTo>
                    <a:pt x="3245" y="17004"/>
                  </a:moveTo>
                  <a:lnTo>
                    <a:pt x="3245" y="17004"/>
                  </a:lnTo>
                  <a:lnTo>
                    <a:pt x="3951" y="23485"/>
                  </a:lnTo>
                  <a:lnTo>
                    <a:pt x="6903" y="37974"/>
                  </a:lnTo>
                  <a:lnTo>
                    <a:pt x="3937" y="54967"/>
                  </a:lnTo>
                  <a:lnTo>
                    <a:pt x="0" y="67136"/>
                  </a:lnTo>
                  <a:lnTo>
                    <a:pt x="377" y="68064"/>
                  </a:lnTo>
                  <a:lnTo>
                    <a:pt x="1333" y="67978"/>
                  </a:lnTo>
                  <a:lnTo>
                    <a:pt x="27969" y="24189"/>
                  </a:lnTo>
                  <a:lnTo>
                    <a:pt x="41144" y="8314"/>
                  </a:lnTo>
                  <a:lnTo>
                    <a:pt x="49722" y="2559"/>
                  </a:lnTo>
                  <a:lnTo>
                    <a:pt x="58239" y="0"/>
                  </a:lnTo>
                  <a:lnTo>
                    <a:pt x="61779" y="729"/>
                  </a:lnTo>
                  <a:lnTo>
                    <a:pt x="67596" y="5302"/>
                  </a:lnTo>
                  <a:lnTo>
                    <a:pt x="74836" y="19181"/>
                  </a:lnTo>
                  <a:lnTo>
                    <a:pt x="79174" y="62273"/>
                  </a:lnTo>
                  <a:lnTo>
                    <a:pt x="79445" y="8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28"/>
            <p:cNvSpPr/>
            <p:nvPr>
              <p:custDataLst>
                <p:tags r:id="rId185"/>
              </p:custDataLst>
            </p:nvPr>
          </p:nvSpPr>
          <p:spPr>
            <a:xfrm>
              <a:off x="5759450" y="858130"/>
              <a:ext cx="131537" cy="392821"/>
            </a:xfrm>
            <a:custGeom>
              <a:avLst/>
              <a:gdLst/>
              <a:ahLst/>
              <a:cxnLst/>
              <a:rect l="0" t="0" r="0" b="0"/>
              <a:pathLst>
                <a:path w="131537" h="392821">
                  <a:moveTo>
                    <a:pt x="31750" y="5470"/>
                  </a:moveTo>
                  <a:lnTo>
                    <a:pt x="31750" y="5470"/>
                  </a:lnTo>
                  <a:lnTo>
                    <a:pt x="26283" y="3"/>
                  </a:lnTo>
                  <a:lnTo>
                    <a:pt x="46558" y="0"/>
                  </a:lnTo>
                  <a:lnTo>
                    <a:pt x="73139" y="5652"/>
                  </a:lnTo>
                  <a:lnTo>
                    <a:pt x="105883" y="25810"/>
                  </a:lnTo>
                  <a:lnTo>
                    <a:pt x="119025" y="38499"/>
                  </a:lnTo>
                  <a:lnTo>
                    <a:pt x="129571" y="53546"/>
                  </a:lnTo>
                  <a:lnTo>
                    <a:pt x="131536" y="62215"/>
                  </a:lnTo>
                  <a:lnTo>
                    <a:pt x="129957" y="81255"/>
                  </a:lnTo>
                  <a:lnTo>
                    <a:pt x="122670" y="97713"/>
                  </a:lnTo>
                  <a:lnTo>
                    <a:pt x="86638" y="140438"/>
                  </a:lnTo>
                  <a:lnTo>
                    <a:pt x="61328" y="169635"/>
                  </a:lnTo>
                  <a:lnTo>
                    <a:pt x="55479" y="184736"/>
                  </a:lnTo>
                  <a:lnTo>
                    <a:pt x="51725" y="214055"/>
                  </a:lnTo>
                  <a:lnTo>
                    <a:pt x="57815" y="237155"/>
                  </a:lnTo>
                  <a:lnTo>
                    <a:pt x="79711" y="280529"/>
                  </a:lnTo>
                  <a:lnTo>
                    <a:pt x="84110" y="299874"/>
                  </a:lnTo>
                  <a:lnTo>
                    <a:pt x="83714" y="317879"/>
                  </a:lnTo>
                  <a:lnTo>
                    <a:pt x="77423" y="333407"/>
                  </a:lnTo>
                  <a:lnTo>
                    <a:pt x="52767" y="363994"/>
                  </a:lnTo>
                  <a:lnTo>
                    <a:pt x="0" y="39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29"/>
            <p:cNvSpPr/>
            <p:nvPr>
              <p:custDataLst>
                <p:tags r:id="rId186"/>
              </p:custDataLst>
            </p:nvPr>
          </p:nvSpPr>
          <p:spPr>
            <a:xfrm>
              <a:off x="6045200" y="1225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00"/>
          <p:cNvGrpSpPr/>
          <p:nvPr/>
        </p:nvGrpSpPr>
        <p:grpSpPr>
          <a:xfrm>
            <a:off x="2978759" y="1799355"/>
            <a:ext cx="386742" cy="307137"/>
            <a:chOff x="2978759" y="1799355"/>
            <a:chExt cx="386742" cy="307137"/>
          </a:xfrm>
        </p:grpSpPr>
        <p:sp>
          <p:nvSpPr>
            <p:cNvPr id="33" name="SMARTInkShape-2730"/>
            <p:cNvSpPr/>
            <p:nvPr>
              <p:custDataLst>
                <p:tags r:id="rId177"/>
              </p:custDataLst>
            </p:nvPr>
          </p:nvSpPr>
          <p:spPr>
            <a:xfrm>
              <a:off x="2978759" y="1799355"/>
              <a:ext cx="111141" cy="307137"/>
            </a:xfrm>
            <a:custGeom>
              <a:avLst/>
              <a:gdLst/>
              <a:ahLst/>
              <a:cxnLst/>
              <a:rect l="0" t="0" r="0" b="0"/>
              <a:pathLst>
                <a:path w="111141" h="307137">
                  <a:moveTo>
                    <a:pt x="18441" y="80245"/>
                  </a:moveTo>
                  <a:lnTo>
                    <a:pt x="18441" y="80245"/>
                  </a:lnTo>
                  <a:lnTo>
                    <a:pt x="16559" y="122621"/>
                  </a:lnTo>
                  <a:lnTo>
                    <a:pt x="13415" y="159593"/>
                  </a:lnTo>
                  <a:lnTo>
                    <a:pt x="10602" y="199946"/>
                  </a:lnTo>
                  <a:lnTo>
                    <a:pt x="7181" y="236832"/>
                  </a:lnTo>
                  <a:lnTo>
                    <a:pt x="8049" y="264460"/>
                  </a:lnTo>
                  <a:lnTo>
                    <a:pt x="11293" y="279695"/>
                  </a:lnTo>
                  <a:lnTo>
                    <a:pt x="11559" y="278828"/>
                  </a:lnTo>
                  <a:lnTo>
                    <a:pt x="12044" y="233407"/>
                  </a:lnTo>
                  <a:lnTo>
                    <a:pt x="12070" y="201939"/>
                  </a:lnTo>
                  <a:lnTo>
                    <a:pt x="13963" y="159261"/>
                  </a:lnTo>
                  <a:lnTo>
                    <a:pt x="17862" y="112541"/>
                  </a:lnTo>
                  <a:lnTo>
                    <a:pt x="24298" y="70610"/>
                  </a:lnTo>
                  <a:lnTo>
                    <a:pt x="35855" y="24787"/>
                  </a:lnTo>
                  <a:lnTo>
                    <a:pt x="45936" y="7854"/>
                  </a:lnTo>
                  <a:lnTo>
                    <a:pt x="51588" y="2351"/>
                  </a:lnTo>
                  <a:lnTo>
                    <a:pt x="56766" y="94"/>
                  </a:lnTo>
                  <a:lnTo>
                    <a:pt x="61630" y="0"/>
                  </a:lnTo>
                  <a:lnTo>
                    <a:pt x="66284" y="1348"/>
                  </a:lnTo>
                  <a:lnTo>
                    <a:pt x="77099" y="12254"/>
                  </a:lnTo>
                  <a:lnTo>
                    <a:pt x="88256" y="30271"/>
                  </a:lnTo>
                  <a:lnTo>
                    <a:pt x="101765" y="70298"/>
                  </a:lnTo>
                  <a:lnTo>
                    <a:pt x="107920" y="106398"/>
                  </a:lnTo>
                  <a:lnTo>
                    <a:pt x="111126" y="144080"/>
                  </a:lnTo>
                  <a:lnTo>
                    <a:pt x="111140" y="180583"/>
                  </a:lnTo>
                  <a:lnTo>
                    <a:pt x="106443" y="213269"/>
                  </a:lnTo>
                  <a:lnTo>
                    <a:pt x="85751" y="256067"/>
                  </a:lnTo>
                  <a:lnTo>
                    <a:pt x="57278" y="288817"/>
                  </a:lnTo>
                  <a:lnTo>
                    <a:pt x="36878" y="301825"/>
                  </a:lnTo>
                  <a:lnTo>
                    <a:pt x="26499" y="306282"/>
                  </a:lnTo>
                  <a:lnTo>
                    <a:pt x="18169" y="307136"/>
                  </a:lnTo>
                  <a:lnTo>
                    <a:pt x="11204" y="305589"/>
                  </a:lnTo>
                  <a:lnTo>
                    <a:pt x="5150" y="302441"/>
                  </a:lnTo>
                  <a:lnTo>
                    <a:pt x="1819" y="297520"/>
                  </a:lnTo>
                  <a:lnTo>
                    <a:pt x="0" y="284527"/>
                  </a:lnTo>
                  <a:lnTo>
                    <a:pt x="24791" y="226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31"/>
            <p:cNvSpPr/>
            <p:nvPr>
              <p:custDataLst>
                <p:tags r:id="rId178"/>
              </p:custDataLst>
            </p:nvPr>
          </p:nvSpPr>
          <p:spPr>
            <a:xfrm>
              <a:off x="3144851" y="1974850"/>
              <a:ext cx="61900" cy="83547"/>
            </a:xfrm>
            <a:custGeom>
              <a:avLst/>
              <a:gdLst/>
              <a:ahLst/>
              <a:cxnLst/>
              <a:rect l="0" t="0" r="0" b="0"/>
              <a:pathLst>
                <a:path w="61900" h="83547">
                  <a:moveTo>
                    <a:pt x="61899" y="0"/>
                  </a:moveTo>
                  <a:lnTo>
                    <a:pt x="61899" y="0"/>
                  </a:lnTo>
                  <a:lnTo>
                    <a:pt x="32249" y="706"/>
                  </a:lnTo>
                  <a:lnTo>
                    <a:pt x="24967" y="3371"/>
                  </a:lnTo>
                  <a:lnTo>
                    <a:pt x="12934" y="15580"/>
                  </a:lnTo>
                  <a:lnTo>
                    <a:pt x="3803" y="35974"/>
                  </a:lnTo>
                  <a:lnTo>
                    <a:pt x="0" y="56520"/>
                  </a:lnTo>
                  <a:lnTo>
                    <a:pt x="2245" y="72642"/>
                  </a:lnTo>
                  <a:lnTo>
                    <a:pt x="7399" y="80028"/>
                  </a:lnTo>
                  <a:lnTo>
                    <a:pt x="10749" y="82985"/>
                  </a:lnTo>
                  <a:lnTo>
                    <a:pt x="15099" y="83546"/>
                  </a:lnTo>
                  <a:lnTo>
                    <a:pt x="25577" y="80406"/>
                  </a:lnTo>
                  <a:lnTo>
                    <a:pt x="33526" y="74306"/>
                  </a:lnTo>
                  <a:lnTo>
                    <a:pt x="36633" y="70704"/>
                  </a:lnTo>
                  <a:lnTo>
                    <a:pt x="40087" y="61058"/>
                  </a:lnTo>
                  <a:lnTo>
                    <a:pt x="41008" y="55522"/>
                  </a:lnTo>
                  <a:lnTo>
                    <a:pt x="40210" y="50420"/>
                  </a:lnTo>
                  <a:lnTo>
                    <a:pt x="35562" y="40989"/>
                  </a:lnTo>
                  <a:lnTo>
                    <a:pt x="15284" y="16404"/>
                  </a:lnTo>
                  <a:lnTo>
                    <a:pt x="15301" y="15169"/>
                  </a:lnTo>
                  <a:lnTo>
                    <a:pt x="1744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32"/>
            <p:cNvSpPr/>
            <p:nvPr>
              <p:custDataLst>
                <p:tags r:id="rId179"/>
              </p:custDataLst>
            </p:nvPr>
          </p:nvSpPr>
          <p:spPr>
            <a:xfrm>
              <a:off x="3222273" y="1945564"/>
              <a:ext cx="92428" cy="108527"/>
            </a:xfrm>
            <a:custGeom>
              <a:avLst/>
              <a:gdLst/>
              <a:ahLst/>
              <a:cxnLst/>
              <a:rect l="0" t="0" r="0" b="0"/>
              <a:pathLst>
                <a:path w="92428" h="108527">
                  <a:moveTo>
                    <a:pt x="35277" y="22936"/>
                  </a:moveTo>
                  <a:lnTo>
                    <a:pt x="35277" y="22936"/>
                  </a:lnTo>
                  <a:lnTo>
                    <a:pt x="20972" y="31774"/>
                  </a:lnTo>
                  <a:lnTo>
                    <a:pt x="20096" y="33767"/>
                  </a:lnTo>
                  <a:lnTo>
                    <a:pt x="20217" y="35801"/>
                  </a:lnTo>
                  <a:lnTo>
                    <a:pt x="21004" y="37863"/>
                  </a:lnTo>
                  <a:lnTo>
                    <a:pt x="22939" y="39237"/>
                  </a:lnTo>
                  <a:lnTo>
                    <a:pt x="28853" y="40764"/>
                  </a:lnTo>
                  <a:lnTo>
                    <a:pt x="36185" y="39562"/>
                  </a:lnTo>
                  <a:lnTo>
                    <a:pt x="44147" y="35970"/>
                  </a:lnTo>
                  <a:lnTo>
                    <a:pt x="52390" y="29670"/>
                  </a:lnTo>
                  <a:lnTo>
                    <a:pt x="56994" y="22166"/>
                  </a:lnTo>
                  <a:lnTo>
                    <a:pt x="58221" y="18189"/>
                  </a:lnTo>
                  <a:lnTo>
                    <a:pt x="57629" y="14127"/>
                  </a:lnTo>
                  <a:lnTo>
                    <a:pt x="53207" y="5850"/>
                  </a:lnTo>
                  <a:lnTo>
                    <a:pt x="49347" y="3079"/>
                  </a:lnTo>
                  <a:lnTo>
                    <a:pt x="39414" y="0"/>
                  </a:lnTo>
                  <a:lnTo>
                    <a:pt x="33802" y="1295"/>
                  </a:lnTo>
                  <a:lnTo>
                    <a:pt x="21921" y="8379"/>
                  </a:lnTo>
                  <a:lnTo>
                    <a:pt x="6703" y="27638"/>
                  </a:lnTo>
                  <a:lnTo>
                    <a:pt x="0" y="54589"/>
                  </a:lnTo>
                  <a:lnTo>
                    <a:pt x="1384" y="81547"/>
                  </a:lnTo>
                  <a:lnTo>
                    <a:pt x="8219" y="95081"/>
                  </a:lnTo>
                  <a:lnTo>
                    <a:pt x="13005" y="100666"/>
                  </a:lnTo>
                  <a:lnTo>
                    <a:pt x="25849" y="106872"/>
                  </a:lnTo>
                  <a:lnTo>
                    <a:pt x="33225" y="108526"/>
                  </a:lnTo>
                  <a:lnTo>
                    <a:pt x="48946" y="106602"/>
                  </a:lnTo>
                  <a:lnTo>
                    <a:pt x="64636" y="100338"/>
                  </a:lnTo>
                  <a:lnTo>
                    <a:pt x="92427" y="8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33"/>
            <p:cNvSpPr/>
            <p:nvPr>
              <p:custDataLst>
                <p:tags r:id="rId180"/>
              </p:custDataLst>
            </p:nvPr>
          </p:nvSpPr>
          <p:spPr>
            <a:xfrm>
              <a:off x="3295650" y="1928624"/>
              <a:ext cx="69851" cy="148452"/>
            </a:xfrm>
            <a:custGeom>
              <a:avLst/>
              <a:gdLst/>
              <a:ahLst/>
              <a:cxnLst/>
              <a:rect l="0" t="0" r="0" b="0"/>
              <a:pathLst>
                <a:path w="69851" h="148452">
                  <a:moveTo>
                    <a:pt x="69850" y="14476"/>
                  </a:moveTo>
                  <a:lnTo>
                    <a:pt x="69850" y="14476"/>
                  </a:lnTo>
                  <a:lnTo>
                    <a:pt x="69850" y="7734"/>
                  </a:lnTo>
                  <a:lnTo>
                    <a:pt x="67968" y="2542"/>
                  </a:lnTo>
                  <a:lnTo>
                    <a:pt x="66479" y="170"/>
                  </a:lnTo>
                  <a:lnTo>
                    <a:pt x="63369" y="0"/>
                  </a:lnTo>
                  <a:lnTo>
                    <a:pt x="48880" y="6502"/>
                  </a:lnTo>
                  <a:lnTo>
                    <a:pt x="37247" y="13519"/>
                  </a:lnTo>
                  <a:lnTo>
                    <a:pt x="28784" y="23223"/>
                  </a:lnTo>
                  <a:lnTo>
                    <a:pt x="25539" y="28774"/>
                  </a:lnTo>
                  <a:lnTo>
                    <a:pt x="23816" y="38705"/>
                  </a:lnTo>
                  <a:lnTo>
                    <a:pt x="24344" y="43328"/>
                  </a:lnTo>
                  <a:lnTo>
                    <a:pt x="28694" y="52229"/>
                  </a:lnTo>
                  <a:lnTo>
                    <a:pt x="36036" y="60888"/>
                  </a:lnTo>
                  <a:lnTo>
                    <a:pt x="50659" y="74403"/>
                  </a:lnTo>
                  <a:lnTo>
                    <a:pt x="65040" y="103741"/>
                  </a:lnTo>
                  <a:lnTo>
                    <a:pt x="65232" y="109264"/>
                  </a:lnTo>
                  <a:lnTo>
                    <a:pt x="61683" y="119163"/>
                  </a:lnTo>
                  <a:lnTo>
                    <a:pt x="48380" y="136041"/>
                  </a:lnTo>
                  <a:lnTo>
                    <a:pt x="35143" y="144470"/>
                  </a:lnTo>
                  <a:lnTo>
                    <a:pt x="27662" y="147705"/>
                  </a:lnTo>
                  <a:lnTo>
                    <a:pt x="21263" y="148451"/>
                  </a:lnTo>
                  <a:lnTo>
                    <a:pt x="0" y="14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2734"/>
          <p:cNvSpPr/>
          <p:nvPr>
            <p:custDataLst>
              <p:tags r:id="rId1"/>
            </p:custDataLst>
          </p:nvPr>
        </p:nvSpPr>
        <p:spPr>
          <a:xfrm>
            <a:off x="3746500" y="1840768"/>
            <a:ext cx="148395" cy="253085"/>
          </a:xfrm>
          <a:custGeom>
            <a:avLst/>
            <a:gdLst/>
            <a:ahLst/>
            <a:cxnLst/>
            <a:rect l="0" t="0" r="0" b="0"/>
            <a:pathLst>
              <a:path w="148395" h="253085">
                <a:moveTo>
                  <a:pt x="57150" y="51532"/>
                </a:moveTo>
                <a:lnTo>
                  <a:pt x="57150" y="51532"/>
                </a:lnTo>
                <a:lnTo>
                  <a:pt x="52786" y="68857"/>
                </a:lnTo>
                <a:lnTo>
                  <a:pt x="53074" y="114613"/>
                </a:lnTo>
                <a:lnTo>
                  <a:pt x="57824" y="157476"/>
                </a:lnTo>
                <a:lnTo>
                  <a:pt x="62379" y="203144"/>
                </a:lnTo>
                <a:lnTo>
                  <a:pt x="63167" y="220475"/>
                </a:lnTo>
                <a:lnTo>
                  <a:pt x="62573" y="222722"/>
                </a:lnTo>
                <a:lnTo>
                  <a:pt x="61471" y="223514"/>
                </a:lnTo>
                <a:lnTo>
                  <a:pt x="60030" y="223337"/>
                </a:lnTo>
                <a:lnTo>
                  <a:pt x="54632" y="206232"/>
                </a:lnTo>
                <a:lnTo>
                  <a:pt x="51936" y="172079"/>
                </a:lnTo>
                <a:lnTo>
                  <a:pt x="51304" y="137329"/>
                </a:lnTo>
                <a:lnTo>
                  <a:pt x="52435" y="96720"/>
                </a:lnTo>
                <a:lnTo>
                  <a:pt x="57641" y="55152"/>
                </a:lnTo>
                <a:lnTo>
                  <a:pt x="65135" y="15681"/>
                </a:lnTo>
                <a:lnTo>
                  <a:pt x="68823" y="8581"/>
                </a:lnTo>
                <a:lnTo>
                  <a:pt x="73399" y="3848"/>
                </a:lnTo>
                <a:lnTo>
                  <a:pt x="78566" y="693"/>
                </a:lnTo>
                <a:lnTo>
                  <a:pt x="84127" y="0"/>
                </a:lnTo>
                <a:lnTo>
                  <a:pt x="95951" y="2994"/>
                </a:lnTo>
                <a:lnTo>
                  <a:pt x="117878" y="19355"/>
                </a:lnTo>
                <a:lnTo>
                  <a:pt x="138879" y="55560"/>
                </a:lnTo>
                <a:lnTo>
                  <a:pt x="148394" y="102036"/>
                </a:lnTo>
                <a:lnTo>
                  <a:pt x="144471" y="148184"/>
                </a:lnTo>
                <a:lnTo>
                  <a:pt x="124258" y="189766"/>
                </a:lnTo>
                <a:lnTo>
                  <a:pt x="89185" y="222156"/>
                </a:lnTo>
                <a:lnTo>
                  <a:pt x="50884" y="246256"/>
                </a:lnTo>
                <a:lnTo>
                  <a:pt x="31082" y="252611"/>
                </a:lnTo>
                <a:lnTo>
                  <a:pt x="16637" y="253084"/>
                </a:lnTo>
                <a:lnTo>
                  <a:pt x="0" y="2483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502"/>
          <p:cNvGrpSpPr/>
          <p:nvPr/>
        </p:nvGrpSpPr>
        <p:grpSpPr>
          <a:xfrm>
            <a:off x="4223080" y="1803400"/>
            <a:ext cx="639329" cy="282860"/>
            <a:chOff x="4223080" y="1803400"/>
            <a:chExt cx="639329" cy="282860"/>
          </a:xfrm>
        </p:grpSpPr>
        <p:sp>
          <p:nvSpPr>
            <p:cNvPr id="39" name="SMARTInkShape-2735"/>
            <p:cNvSpPr/>
            <p:nvPr>
              <p:custDataLst>
                <p:tags r:id="rId173"/>
              </p:custDataLst>
            </p:nvPr>
          </p:nvSpPr>
          <p:spPr>
            <a:xfrm>
              <a:off x="4223080" y="1817244"/>
              <a:ext cx="181750" cy="269016"/>
            </a:xfrm>
            <a:custGeom>
              <a:avLst/>
              <a:gdLst/>
              <a:ahLst/>
              <a:cxnLst/>
              <a:rect l="0" t="0" r="0" b="0"/>
              <a:pathLst>
                <a:path w="181750" h="269016">
                  <a:moveTo>
                    <a:pt x="145720" y="11556"/>
                  </a:moveTo>
                  <a:lnTo>
                    <a:pt x="145720" y="11556"/>
                  </a:lnTo>
                  <a:lnTo>
                    <a:pt x="124057" y="1430"/>
                  </a:lnTo>
                  <a:lnTo>
                    <a:pt x="115866" y="0"/>
                  </a:lnTo>
                  <a:lnTo>
                    <a:pt x="103759" y="6890"/>
                  </a:lnTo>
                  <a:lnTo>
                    <a:pt x="96579" y="12679"/>
                  </a:lnTo>
                  <a:lnTo>
                    <a:pt x="79733" y="44423"/>
                  </a:lnTo>
                  <a:lnTo>
                    <a:pt x="72178" y="78610"/>
                  </a:lnTo>
                  <a:lnTo>
                    <a:pt x="67173" y="118263"/>
                  </a:lnTo>
                  <a:lnTo>
                    <a:pt x="64949" y="157054"/>
                  </a:lnTo>
                  <a:lnTo>
                    <a:pt x="63961" y="191698"/>
                  </a:lnTo>
                  <a:lnTo>
                    <a:pt x="63404" y="233324"/>
                  </a:lnTo>
                  <a:lnTo>
                    <a:pt x="63216" y="265931"/>
                  </a:lnTo>
                  <a:lnTo>
                    <a:pt x="61789" y="268628"/>
                  </a:lnTo>
                  <a:lnTo>
                    <a:pt x="59427" y="269015"/>
                  </a:lnTo>
                  <a:lnTo>
                    <a:pt x="56441" y="267862"/>
                  </a:lnTo>
                  <a:lnTo>
                    <a:pt x="36441" y="250097"/>
                  </a:lnTo>
                  <a:lnTo>
                    <a:pt x="0" y="206083"/>
                  </a:lnTo>
                  <a:lnTo>
                    <a:pt x="596" y="204741"/>
                  </a:lnTo>
                  <a:lnTo>
                    <a:pt x="28406" y="192976"/>
                  </a:lnTo>
                  <a:lnTo>
                    <a:pt x="69411" y="185568"/>
                  </a:lnTo>
                  <a:lnTo>
                    <a:pt x="115897" y="179610"/>
                  </a:lnTo>
                  <a:lnTo>
                    <a:pt x="154993" y="176826"/>
                  </a:lnTo>
                  <a:lnTo>
                    <a:pt x="178101" y="171846"/>
                  </a:lnTo>
                  <a:lnTo>
                    <a:pt x="180713" y="169921"/>
                  </a:lnTo>
                  <a:lnTo>
                    <a:pt x="181749" y="167933"/>
                  </a:lnTo>
                  <a:lnTo>
                    <a:pt x="181028" y="166607"/>
                  </a:lnTo>
                  <a:lnTo>
                    <a:pt x="176464" y="165134"/>
                  </a:lnTo>
                  <a:lnTo>
                    <a:pt x="155848" y="164305"/>
                  </a:lnTo>
                  <a:lnTo>
                    <a:pt x="139168" y="169755"/>
                  </a:lnTo>
                  <a:lnTo>
                    <a:pt x="124463" y="178528"/>
                  </a:lnTo>
                  <a:lnTo>
                    <a:pt x="115576" y="187131"/>
                  </a:lnTo>
                  <a:lnTo>
                    <a:pt x="111157" y="197539"/>
                  </a:lnTo>
                  <a:lnTo>
                    <a:pt x="109978" y="203278"/>
                  </a:lnTo>
                  <a:lnTo>
                    <a:pt x="111309" y="208515"/>
                  </a:lnTo>
                  <a:lnTo>
                    <a:pt x="118432" y="218097"/>
                  </a:lnTo>
                  <a:lnTo>
                    <a:pt x="132416" y="223296"/>
                  </a:lnTo>
                  <a:lnTo>
                    <a:pt x="163396" y="226634"/>
                  </a:lnTo>
                  <a:lnTo>
                    <a:pt x="168793" y="225497"/>
                  </a:lnTo>
                  <a:lnTo>
                    <a:pt x="176671" y="220471"/>
                  </a:lnTo>
                  <a:lnTo>
                    <a:pt x="178348" y="217154"/>
                  </a:lnTo>
                  <a:lnTo>
                    <a:pt x="178761" y="213533"/>
                  </a:lnTo>
                  <a:lnTo>
                    <a:pt x="178330" y="209707"/>
                  </a:lnTo>
                  <a:lnTo>
                    <a:pt x="172208" y="201694"/>
                  </a:lnTo>
                  <a:lnTo>
                    <a:pt x="147144" y="180842"/>
                  </a:lnTo>
                  <a:lnTo>
                    <a:pt x="142825" y="172401"/>
                  </a:lnTo>
                  <a:lnTo>
                    <a:pt x="143789" y="168175"/>
                  </a:lnTo>
                  <a:lnTo>
                    <a:pt x="15842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36"/>
            <p:cNvSpPr/>
            <p:nvPr>
              <p:custDataLst>
                <p:tags r:id="rId174"/>
              </p:custDataLst>
            </p:nvPr>
          </p:nvSpPr>
          <p:spPr>
            <a:xfrm>
              <a:off x="4484715" y="1828800"/>
              <a:ext cx="55536" cy="241260"/>
            </a:xfrm>
            <a:custGeom>
              <a:avLst/>
              <a:gdLst/>
              <a:ahLst/>
              <a:cxnLst/>
              <a:rect l="0" t="0" r="0" b="0"/>
              <a:pathLst>
                <a:path w="55536" h="241260">
                  <a:moveTo>
                    <a:pt x="55535" y="0"/>
                  </a:moveTo>
                  <a:lnTo>
                    <a:pt x="55535" y="0"/>
                  </a:lnTo>
                  <a:lnTo>
                    <a:pt x="50466" y="12961"/>
                  </a:lnTo>
                  <a:lnTo>
                    <a:pt x="43998" y="44762"/>
                  </a:lnTo>
                  <a:lnTo>
                    <a:pt x="37237" y="78691"/>
                  </a:lnTo>
                  <a:lnTo>
                    <a:pt x="29529" y="117288"/>
                  </a:lnTo>
                  <a:lnTo>
                    <a:pt x="21399" y="155845"/>
                  </a:lnTo>
                  <a:lnTo>
                    <a:pt x="9594" y="203202"/>
                  </a:lnTo>
                  <a:lnTo>
                    <a:pt x="0" y="241239"/>
                  </a:lnTo>
                  <a:lnTo>
                    <a:pt x="167" y="241259"/>
                  </a:lnTo>
                  <a:lnTo>
                    <a:pt x="174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37"/>
            <p:cNvSpPr/>
            <p:nvPr>
              <p:custDataLst>
                <p:tags r:id="rId175"/>
              </p:custDataLst>
            </p:nvPr>
          </p:nvSpPr>
          <p:spPr>
            <a:xfrm>
              <a:off x="4538824" y="1803400"/>
              <a:ext cx="126502" cy="264161"/>
            </a:xfrm>
            <a:custGeom>
              <a:avLst/>
              <a:gdLst/>
              <a:ahLst/>
              <a:cxnLst/>
              <a:rect l="0" t="0" r="0" b="0"/>
              <a:pathLst>
                <a:path w="126502" h="264161">
                  <a:moveTo>
                    <a:pt x="58576" y="0"/>
                  </a:moveTo>
                  <a:lnTo>
                    <a:pt x="58576" y="0"/>
                  </a:lnTo>
                  <a:lnTo>
                    <a:pt x="61947" y="0"/>
                  </a:lnTo>
                  <a:lnTo>
                    <a:pt x="62234" y="2117"/>
                  </a:lnTo>
                  <a:lnTo>
                    <a:pt x="52455" y="46741"/>
                  </a:lnTo>
                  <a:lnTo>
                    <a:pt x="41274" y="85685"/>
                  </a:lnTo>
                  <a:lnTo>
                    <a:pt x="27603" y="129099"/>
                  </a:lnTo>
                  <a:lnTo>
                    <a:pt x="14471" y="169560"/>
                  </a:lnTo>
                  <a:lnTo>
                    <a:pt x="5342" y="204947"/>
                  </a:lnTo>
                  <a:lnTo>
                    <a:pt x="0" y="245110"/>
                  </a:lnTo>
                  <a:lnTo>
                    <a:pt x="475" y="254423"/>
                  </a:lnTo>
                  <a:lnTo>
                    <a:pt x="2908" y="259927"/>
                  </a:lnTo>
                  <a:lnTo>
                    <a:pt x="6648" y="262890"/>
                  </a:lnTo>
                  <a:lnTo>
                    <a:pt x="11257" y="264160"/>
                  </a:lnTo>
                  <a:lnTo>
                    <a:pt x="25786" y="259927"/>
                  </a:lnTo>
                  <a:lnTo>
                    <a:pt x="69728" y="234058"/>
                  </a:lnTo>
                  <a:lnTo>
                    <a:pt x="104262" y="209374"/>
                  </a:lnTo>
                  <a:lnTo>
                    <a:pt x="118679" y="190448"/>
                  </a:lnTo>
                  <a:lnTo>
                    <a:pt x="126501" y="171832"/>
                  </a:lnTo>
                  <a:lnTo>
                    <a:pt x="126437" y="169588"/>
                  </a:lnTo>
                  <a:lnTo>
                    <a:pt x="125689" y="168092"/>
                  </a:lnTo>
                  <a:lnTo>
                    <a:pt x="124484" y="167095"/>
                  </a:lnTo>
                  <a:lnTo>
                    <a:pt x="117502" y="169749"/>
                  </a:lnTo>
                  <a:lnTo>
                    <a:pt x="112677" y="172433"/>
                  </a:lnTo>
                  <a:lnTo>
                    <a:pt x="99143" y="189693"/>
                  </a:lnTo>
                  <a:lnTo>
                    <a:pt x="76794" y="233997"/>
                  </a:lnTo>
                  <a:lnTo>
                    <a:pt x="75610" y="245345"/>
                  </a:lnTo>
                  <a:lnTo>
                    <a:pt x="76282" y="250346"/>
                  </a:lnTo>
                  <a:lnTo>
                    <a:pt x="77436" y="252975"/>
                  </a:lnTo>
                  <a:lnTo>
                    <a:pt x="78910" y="254022"/>
                  </a:lnTo>
                  <a:lnTo>
                    <a:pt x="80599" y="254015"/>
                  </a:lnTo>
                  <a:lnTo>
                    <a:pt x="104029" y="237408"/>
                  </a:lnTo>
                  <a:lnTo>
                    <a:pt x="106999" y="232985"/>
                  </a:lnTo>
                  <a:lnTo>
                    <a:pt x="108671" y="226528"/>
                  </a:lnTo>
                  <a:lnTo>
                    <a:pt x="109167" y="216776"/>
                  </a:lnTo>
                  <a:lnTo>
                    <a:pt x="105943" y="204949"/>
                  </a:lnTo>
                  <a:lnTo>
                    <a:pt x="106382" y="201544"/>
                  </a:lnTo>
                  <a:lnTo>
                    <a:pt x="108085" y="198568"/>
                  </a:lnTo>
                  <a:lnTo>
                    <a:pt x="11572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38"/>
            <p:cNvSpPr/>
            <p:nvPr>
              <p:custDataLst>
                <p:tags r:id="rId176"/>
              </p:custDataLst>
            </p:nvPr>
          </p:nvSpPr>
          <p:spPr>
            <a:xfrm>
              <a:off x="4720232" y="1917700"/>
              <a:ext cx="142177" cy="128443"/>
            </a:xfrm>
            <a:custGeom>
              <a:avLst/>
              <a:gdLst/>
              <a:ahLst/>
              <a:cxnLst/>
              <a:rect l="0" t="0" r="0" b="0"/>
              <a:pathLst>
                <a:path w="142177" h="128443">
                  <a:moveTo>
                    <a:pt x="29568" y="38100"/>
                  </a:moveTo>
                  <a:lnTo>
                    <a:pt x="29568" y="38100"/>
                  </a:lnTo>
                  <a:lnTo>
                    <a:pt x="22826" y="38100"/>
                  </a:lnTo>
                  <a:lnTo>
                    <a:pt x="20134" y="39511"/>
                  </a:lnTo>
                  <a:lnTo>
                    <a:pt x="15262" y="44842"/>
                  </a:lnTo>
                  <a:lnTo>
                    <a:pt x="2727" y="69196"/>
                  </a:lnTo>
                  <a:lnTo>
                    <a:pt x="0" y="82259"/>
                  </a:lnTo>
                  <a:lnTo>
                    <a:pt x="1836" y="104885"/>
                  </a:lnTo>
                  <a:lnTo>
                    <a:pt x="6848" y="119350"/>
                  </a:lnTo>
                  <a:lnTo>
                    <a:pt x="12650" y="125481"/>
                  </a:lnTo>
                  <a:lnTo>
                    <a:pt x="16173" y="128104"/>
                  </a:lnTo>
                  <a:lnTo>
                    <a:pt x="19932" y="128442"/>
                  </a:lnTo>
                  <a:lnTo>
                    <a:pt x="27872" y="125054"/>
                  </a:lnTo>
                  <a:lnTo>
                    <a:pt x="34224" y="116962"/>
                  </a:lnTo>
                  <a:lnTo>
                    <a:pt x="44050" y="91151"/>
                  </a:lnTo>
                  <a:lnTo>
                    <a:pt x="48217" y="66578"/>
                  </a:lnTo>
                  <a:lnTo>
                    <a:pt x="49056" y="67668"/>
                  </a:lnTo>
                  <a:lnTo>
                    <a:pt x="63534" y="99522"/>
                  </a:lnTo>
                  <a:lnTo>
                    <a:pt x="69593" y="106086"/>
                  </a:lnTo>
                  <a:lnTo>
                    <a:pt x="76285" y="110649"/>
                  </a:lnTo>
                  <a:lnTo>
                    <a:pt x="81611" y="112677"/>
                  </a:lnTo>
                  <a:lnTo>
                    <a:pt x="91974" y="106053"/>
                  </a:lnTo>
                  <a:lnTo>
                    <a:pt x="118252" y="82175"/>
                  </a:lnTo>
                  <a:lnTo>
                    <a:pt x="130711" y="60018"/>
                  </a:lnTo>
                  <a:lnTo>
                    <a:pt x="141648" y="27659"/>
                  </a:lnTo>
                  <a:lnTo>
                    <a:pt x="142176" y="17937"/>
                  </a:lnTo>
                  <a:lnTo>
                    <a:pt x="137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03"/>
          <p:cNvGrpSpPr/>
          <p:nvPr/>
        </p:nvGrpSpPr>
        <p:grpSpPr>
          <a:xfrm>
            <a:off x="5237480" y="1769787"/>
            <a:ext cx="1299844" cy="287137"/>
            <a:chOff x="5237480" y="1769787"/>
            <a:chExt cx="1299844" cy="287137"/>
          </a:xfrm>
        </p:grpSpPr>
        <p:sp>
          <p:nvSpPr>
            <p:cNvPr id="44" name="SMARTInkShape-2739"/>
            <p:cNvSpPr/>
            <p:nvPr>
              <p:custDataLst>
                <p:tags r:id="rId158"/>
              </p:custDataLst>
            </p:nvPr>
          </p:nvSpPr>
          <p:spPr>
            <a:xfrm>
              <a:off x="5851042" y="184785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953" y="23597"/>
                  </a:lnTo>
                  <a:lnTo>
                    <a:pt x="0" y="1138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40"/>
            <p:cNvSpPr/>
            <p:nvPr>
              <p:custDataLst>
                <p:tags r:id="rId159"/>
              </p:custDataLst>
            </p:nvPr>
          </p:nvSpPr>
          <p:spPr>
            <a:xfrm>
              <a:off x="5888110" y="1771650"/>
              <a:ext cx="90644" cy="273051"/>
            </a:xfrm>
            <a:custGeom>
              <a:avLst/>
              <a:gdLst/>
              <a:ahLst/>
              <a:cxnLst/>
              <a:rect l="0" t="0" r="0" b="0"/>
              <a:pathLst>
                <a:path w="90644" h="273051">
                  <a:moveTo>
                    <a:pt x="68190" y="0"/>
                  </a:moveTo>
                  <a:lnTo>
                    <a:pt x="68190" y="0"/>
                  </a:lnTo>
                  <a:lnTo>
                    <a:pt x="63826" y="43351"/>
                  </a:lnTo>
                  <a:lnTo>
                    <a:pt x="61723" y="88888"/>
                  </a:lnTo>
                  <a:lnTo>
                    <a:pt x="58730" y="126524"/>
                  </a:lnTo>
                  <a:lnTo>
                    <a:pt x="49405" y="164888"/>
                  </a:lnTo>
                  <a:lnTo>
                    <a:pt x="37263" y="200989"/>
                  </a:lnTo>
                  <a:lnTo>
                    <a:pt x="22494" y="241586"/>
                  </a:lnTo>
                  <a:lnTo>
                    <a:pt x="13544" y="255068"/>
                  </a:lnTo>
                  <a:lnTo>
                    <a:pt x="9887" y="258239"/>
                  </a:lnTo>
                  <a:lnTo>
                    <a:pt x="6743" y="259649"/>
                  </a:lnTo>
                  <a:lnTo>
                    <a:pt x="3942" y="259882"/>
                  </a:lnTo>
                  <a:lnTo>
                    <a:pt x="2075" y="257216"/>
                  </a:lnTo>
                  <a:lnTo>
                    <a:pt x="0" y="246727"/>
                  </a:lnTo>
                  <a:lnTo>
                    <a:pt x="8946" y="218214"/>
                  </a:lnTo>
                  <a:lnTo>
                    <a:pt x="25001" y="186325"/>
                  </a:lnTo>
                  <a:lnTo>
                    <a:pt x="38882" y="170770"/>
                  </a:lnTo>
                  <a:lnTo>
                    <a:pt x="46534" y="164647"/>
                  </a:lnTo>
                  <a:lnTo>
                    <a:pt x="60682" y="159725"/>
                  </a:lnTo>
                  <a:lnTo>
                    <a:pt x="67418" y="159400"/>
                  </a:lnTo>
                  <a:lnTo>
                    <a:pt x="78665" y="162802"/>
                  </a:lnTo>
                  <a:lnTo>
                    <a:pt x="83641" y="165684"/>
                  </a:lnTo>
                  <a:lnTo>
                    <a:pt x="86957" y="170428"/>
                  </a:lnTo>
                  <a:lnTo>
                    <a:pt x="90643" y="183226"/>
                  </a:lnTo>
                  <a:lnTo>
                    <a:pt x="85974" y="209668"/>
                  </a:lnTo>
                  <a:lnTo>
                    <a:pt x="72284" y="236475"/>
                  </a:lnTo>
                  <a:lnTo>
                    <a:pt x="51451" y="258920"/>
                  </a:lnTo>
                  <a:lnTo>
                    <a:pt x="37467" y="266770"/>
                  </a:lnTo>
                  <a:lnTo>
                    <a:pt x="1739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41"/>
            <p:cNvSpPr/>
            <p:nvPr>
              <p:custDataLst>
                <p:tags r:id="rId160"/>
              </p:custDataLst>
            </p:nvPr>
          </p:nvSpPr>
          <p:spPr>
            <a:xfrm>
              <a:off x="6053208" y="1803303"/>
              <a:ext cx="217676" cy="239270"/>
            </a:xfrm>
            <a:custGeom>
              <a:avLst/>
              <a:gdLst/>
              <a:ahLst/>
              <a:cxnLst/>
              <a:rect l="0" t="0" r="0" b="0"/>
              <a:pathLst>
                <a:path w="217676" h="239270">
                  <a:moveTo>
                    <a:pt x="23742" y="133447"/>
                  </a:moveTo>
                  <a:lnTo>
                    <a:pt x="23742" y="133447"/>
                  </a:lnTo>
                  <a:lnTo>
                    <a:pt x="18275" y="133447"/>
                  </a:lnTo>
                  <a:lnTo>
                    <a:pt x="10910" y="140189"/>
                  </a:lnTo>
                  <a:lnTo>
                    <a:pt x="3164" y="161236"/>
                  </a:lnTo>
                  <a:lnTo>
                    <a:pt x="0" y="202907"/>
                  </a:lnTo>
                  <a:lnTo>
                    <a:pt x="2136" y="219351"/>
                  </a:lnTo>
                  <a:lnTo>
                    <a:pt x="7319" y="231834"/>
                  </a:lnTo>
                  <a:lnTo>
                    <a:pt x="10677" y="237138"/>
                  </a:lnTo>
                  <a:lnTo>
                    <a:pt x="15032" y="239263"/>
                  </a:lnTo>
                  <a:lnTo>
                    <a:pt x="20052" y="239269"/>
                  </a:lnTo>
                  <a:lnTo>
                    <a:pt x="25516" y="237862"/>
                  </a:lnTo>
                  <a:lnTo>
                    <a:pt x="35349" y="228772"/>
                  </a:lnTo>
                  <a:lnTo>
                    <a:pt x="61828" y="188229"/>
                  </a:lnTo>
                  <a:lnTo>
                    <a:pt x="79738" y="158047"/>
                  </a:lnTo>
                  <a:lnTo>
                    <a:pt x="81534" y="157608"/>
                  </a:lnTo>
                  <a:lnTo>
                    <a:pt x="83436" y="158021"/>
                  </a:lnTo>
                  <a:lnTo>
                    <a:pt x="84705" y="160413"/>
                  </a:lnTo>
                  <a:lnTo>
                    <a:pt x="90857" y="202436"/>
                  </a:lnTo>
                  <a:lnTo>
                    <a:pt x="101519" y="221785"/>
                  </a:lnTo>
                  <a:lnTo>
                    <a:pt x="105227" y="222678"/>
                  </a:lnTo>
                  <a:lnTo>
                    <a:pt x="114990" y="219907"/>
                  </a:lnTo>
                  <a:lnTo>
                    <a:pt x="124504" y="212090"/>
                  </a:lnTo>
                  <a:lnTo>
                    <a:pt x="160197" y="167113"/>
                  </a:lnTo>
                  <a:lnTo>
                    <a:pt x="181530" y="120295"/>
                  </a:lnTo>
                  <a:lnTo>
                    <a:pt x="194765" y="79859"/>
                  </a:lnTo>
                  <a:lnTo>
                    <a:pt x="205821" y="43543"/>
                  </a:lnTo>
                  <a:lnTo>
                    <a:pt x="217675" y="3583"/>
                  </a:lnTo>
                  <a:lnTo>
                    <a:pt x="217236" y="1010"/>
                  </a:lnTo>
                  <a:lnTo>
                    <a:pt x="215533" y="0"/>
                  </a:lnTo>
                  <a:lnTo>
                    <a:pt x="212985" y="32"/>
                  </a:lnTo>
                  <a:lnTo>
                    <a:pt x="206393" y="5713"/>
                  </a:lnTo>
                  <a:lnTo>
                    <a:pt x="202660" y="10191"/>
                  </a:lnTo>
                  <a:lnTo>
                    <a:pt x="190662" y="43461"/>
                  </a:lnTo>
                  <a:lnTo>
                    <a:pt x="182360" y="76990"/>
                  </a:lnTo>
                  <a:lnTo>
                    <a:pt x="174672" y="114000"/>
                  </a:lnTo>
                  <a:lnTo>
                    <a:pt x="168903" y="149263"/>
                  </a:lnTo>
                  <a:lnTo>
                    <a:pt x="171803" y="194107"/>
                  </a:lnTo>
                  <a:lnTo>
                    <a:pt x="178227" y="217350"/>
                  </a:lnTo>
                  <a:lnTo>
                    <a:pt x="181765" y="219722"/>
                  </a:lnTo>
                  <a:lnTo>
                    <a:pt x="186242" y="219891"/>
                  </a:lnTo>
                  <a:lnTo>
                    <a:pt x="191342" y="218593"/>
                  </a:lnTo>
                  <a:lnTo>
                    <a:pt x="202654" y="209625"/>
                  </a:lnTo>
                  <a:lnTo>
                    <a:pt x="208632" y="203282"/>
                  </a:lnTo>
                  <a:lnTo>
                    <a:pt x="213396" y="184946"/>
                  </a:lnTo>
                  <a:lnTo>
                    <a:pt x="214242" y="15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42"/>
            <p:cNvSpPr/>
            <p:nvPr>
              <p:custDataLst>
                <p:tags r:id="rId161"/>
              </p:custDataLst>
            </p:nvPr>
          </p:nvSpPr>
          <p:spPr>
            <a:xfrm>
              <a:off x="6173965" y="1898650"/>
              <a:ext cx="158422" cy="120651"/>
            </a:xfrm>
            <a:custGeom>
              <a:avLst/>
              <a:gdLst/>
              <a:ahLst/>
              <a:cxnLst/>
              <a:rect l="0" t="0" r="0" b="0"/>
              <a:pathLst>
                <a:path w="158422" h="1206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6" y="5069"/>
                  </a:lnTo>
                  <a:lnTo>
                    <a:pt x="0" y="8838"/>
                  </a:lnTo>
                  <a:lnTo>
                    <a:pt x="2234" y="10126"/>
                  </a:lnTo>
                  <a:lnTo>
                    <a:pt x="40485" y="15732"/>
                  </a:lnTo>
                  <a:lnTo>
                    <a:pt x="82407" y="14696"/>
                  </a:lnTo>
                  <a:lnTo>
                    <a:pt x="123834" y="9921"/>
                  </a:lnTo>
                  <a:lnTo>
                    <a:pt x="152807" y="7408"/>
                  </a:lnTo>
                  <a:lnTo>
                    <a:pt x="157021" y="8466"/>
                  </a:lnTo>
                  <a:lnTo>
                    <a:pt x="158421" y="10583"/>
                  </a:lnTo>
                  <a:lnTo>
                    <a:pt x="156212" y="18109"/>
                  </a:lnTo>
                  <a:lnTo>
                    <a:pt x="136084" y="62044"/>
                  </a:lnTo>
                  <a:lnTo>
                    <a:pt x="121916" y="109419"/>
                  </a:lnTo>
                  <a:lnTo>
                    <a:pt x="11888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43"/>
            <p:cNvSpPr/>
            <p:nvPr>
              <p:custDataLst>
                <p:tags r:id="rId162"/>
              </p:custDataLst>
            </p:nvPr>
          </p:nvSpPr>
          <p:spPr>
            <a:xfrm>
              <a:off x="6324600" y="185223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6350" y="21018"/>
                  </a:moveTo>
                  <a:lnTo>
                    <a:pt x="6350" y="21018"/>
                  </a:lnTo>
                  <a:lnTo>
                    <a:pt x="5645" y="7220"/>
                  </a:lnTo>
                  <a:lnTo>
                    <a:pt x="2979" y="1245"/>
                  </a:lnTo>
                  <a:lnTo>
                    <a:pt x="1986" y="75"/>
                  </a:lnTo>
                  <a:lnTo>
                    <a:pt x="1324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44"/>
            <p:cNvSpPr/>
            <p:nvPr>
              <p:custDataLst>
                <p:tags r:id="rId163"/>
              </p:custDataLst>
            </p:nvPr>
          </p:nvSpPr>
          <p:spPr>
            <a:xfrm>
              <a:off x="6345610" y="1924933"/>
              <a:ext cx="67891" cy="87071"/>
            </a:xfrm>
            <a:custGeom>
              <a:avLst/>
              <a:gdLst/>
              <a:ahLst/>
              <a:cxnLst/>
              <a:rect l="0" t="0" r="0" b="0"/>
              <a:pathLst>
                <a:path w="67891" h="87071">
                  <a:moveTo>
                    <a:pt x="67890" y="5467"/>
                  </a:moveTo>
                  <a:lnTo>
                    <a:pt x="67890" y="5467"/>
                  </a:lnTo>
                  <a:lnTo>
                    <a:pt x="57750" y="1103"/>
                  </a:lnTo>
                  <a:lnTo>
                    <a:pt x="50214" y="0"/>
                  </a:lnTo>
                  <a:lnTo>
                    <a:pt x="34666" y="2749"/>
                  </a:lnTo>
                  <a:lnTo>
                    <a:pt x="16653" y="14775"/>
                  </a:lnTo>
                  <a:lnTo>
                    <a:pt x="7958" y="27713"/>
                  </a:lnTo>
                  <a:lnTo>
                    <a:pt x="2448" y="42871"/>
                  </a:lnTo>
                  <a:lnTo>
                    <a:pt x="0" y="59015"/>
                  </a:lnTo>
                  <a:lnTo>
                    <a:pt x="2674" y="71834"/>
                  </a:lnTo>
                  <a:lnTo>
                    <a:pt x="5363" y="77229"/>
                  </a:lnTo>
                  <a:lnTo>
                    <a:pt x="8566" y="80825"/>
                  </a:lnTo>
                  <a:lnTo>
                    <a:pt x="15889" y="84820"/>
                  </a:lnTo>
                  <a:lnTo>
                    <a:pt x="24573" y="87070"/>
                  </a:lnTo>
                  <a:lnTo>
                    <a:pt x="27017" y="85974"/>
                  </a:lnTo>
                  <a:lnTo>
                    <a:pt x="31615" y="80995"/>
                  </a:lnTo>
                  <a:lnTo>
                    <a:pt x="34129" y="74077"/>
                  </a:lnTo>
                  <a:lnTo>
                    <a:pt x="34799" y="70257"/>
                  </a:lnTo>
                  <a:lnTo>
                    <a:pt x="32372" y="54768"/>
                  </a:lnTo>
                  <a:lnTo>
                    <a:pt x="1709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45"/>
            <p:cNvSpPr/>
            <p:nvPr>
              <p:custDataLst>
                <p:tags r:id="rId164"/>
              </p:custDataLst>
            </p:nvPr>
          </p:nvSpPr>
          <p:spPr>
            <a:xfrm>
              <a:off x="6426200" y="1888533"/>
              <a:ext cx="111124" cy="137118"/>
            </a:xfrm>
            <a:custGeom>
              <a:avLst/>
              <a:gdLst/>
              <a:ahLst/>
              <a:cxnLst/>
              <a:rect l="0" t="0" r="0" b="0"/>
              <a:pathLst>
                <a:path w="111124" h="137118">
                  <a:moveTo>
                    <a:pt x="0" y="35517"/>
                  </a:moveTo>
                  <a:lnTo>
                    <a:pt x="0" y="35517"/>
                  </a:lnTo>
                  <a:lnTo>
                    <a:pt x="3371" y="32146"/>
                  </a:lnTo>
                  <a:lnTo>
                    <a:pt x="4364" y="31859"/>
                  </a:lnTo>
                  <a:lnTo>
                    <a:pt x="5026" y="32372"/>
                  </a:lnTo>
                  <a:lnTo>
                    <a:pt x="5467" y="33421"/>
                  </a:lnTo>
                  <a:lnTo>
                    <a:pt x="6327" y="77525"/>
                  </a:lnTo>
                  <a:lnTo>
                    <a:pt x="587" y="118485"/>
                  </a:lnTo>
                  <a:lnTo>
                    <a:pt x="391" y="119051"/>
                  </a:lnTo>
                  <a:lnTo>
                    <a:pt x="260" y="118723"/>
                  </a:lnTo>
                  <a:lnTo>
                    <a:pt x="16621" y="79131"/>
                  </a:lnTo>
                  <a:lnTo>
                    <a:pt x="35734" y="46088"/>
                  </a:lnTo>
                  <a:lnTo>
                    <a:pt x="77484" y="6404"/>
                  </a:lnTo>
                  <a:lnTo>
                    <a:pt x="85522" y="1291"/>
                  </a:lnTo>
                  <a:lnTo>
                    <a:pt x="92293" y="0"/>
                  </a:lnTo>
                  <a:lnTo>
                    <a:pt x="98217" y="1256"/>
                  </a:lnTo>
                  <a:lnTo>
                    <a:pt x="103578" y="4209"/>
                  </a:lnTo>
                  <a:lnTo>
                    <a:pt x="107152" y="9706"/>
                  </a:lnTo>
                  <a:lnTo>
                    <a:pt x="111123" y="25222"/>
                  </a:lnTo>
                  <a:lnTo>
                    <a:pt x="106617" y="57161"/>
                  </a:lnTo>
                  <a:lnTo>
                    <a:pt x="83018" y="103763"/>
                  </a:lnTo>
                  <a:lnTo>
                    <a:pt x="57150" y="13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46"/>
            <p:cNvSpPr/>
            <p:nvPr>
              <p:custDataLst>
                <p:tags r:id="rId165"/>
              </p:custDataLst>
            </p:nvPr>
          </p:nvSpPr>
          <p:spPr>
            <a:xfrm>
              <a:off x="5237480" y="1769787"/>
              <a:ext cx="119198" cy="280687"/>
            </a:xfrm>
            <a:custGeom>
              <a:avLst/>
              <a:gdLst/>
              <a:ahLst/>
              <a:cxnLst/>
              <a:rect l="0" t="0" r="0" b="0"/>
              <a:pathLst>
                <a:path w="119198" h="280687">
                  <a:moveTo>
                    <a:pt x="77470" y="198713"/>
                  </a:moveTo>
                  <a:lnTo>
                    <a:pt x="77470" y="198713"/>
                  </a:lnTo>
                  <a:lnTo>
                    <a:pt x="42149" y="183786"/>
                  </a:lnTo>
                  <a:lnTo>
                    <a:pt x="31433" y="183377"/>
                  </a:lnTo>
                  <a:lnTo>
                    <a:pt x="25612" y="184256"/>
                  </a:lnTo>
                  <a:lnTo>
                    <a:pt x="20320" y="187664"/>
                  </a:lnTo>
                  <a:lnTo>
                    <a:pt x="10678" y="198976"/>
                  </a:lnTo>
                  <a:lnTo>
                    <a:pt x="686" y="224583"/>
                  </a:lnTo>
                  <a:lnTo>
                    <a:pt x="0" y="254513"/>
                  </a:lnTo>
                  <a:lnTo>
                    <a:pt x="6350" y="269609"/>
                  </a:lnTo>
                  <a:lnTo>
                    <a:pt x="11007" y="275610"/>
                  </a:lnTo>
                  <a:lnTo>
                    <a:pt x="16933" y="278906"/>
                  </a:lnTo>
                  <a:lnTo>
                    <a:pt x="31044" y="280686"/>
                  </a:lnTo>
                  <a:lnTo>
                    <a:pt x="46723" y="273480"/>
                  </a:lnTo>
                  <a:lnTo>
                    <a:pt x="63099" y="259459"/>
                  </a:lnTo>
                  <a:lnTo>
                    <a:pt x="79785" y="239117"/>
                  </a:lnTo>
                  <a:lnTo>
                    <a:pt x="98304" y="193751"/>
                  </a:lnTo>
                  <a:lnTo>
                    <a:pt x="108131" y="152763"/>
                  </a:lnTo>
                  <a:lnTo>
                    <a:pt x="115791" y="107030"/>
                  </a:lnTo>
                  <a:lnTo>
                    <a:pt x="119197" y="60833"/>
                  </a:lnTo>
                  <a:lnTo>
                    <a:pt x="114371" y="14789"/>
                  </a:lnTo>
                  <a:lnTo>
                    <a:pt x="111243" y="6952"/>
                  </a:lnTo>
                  <a:lnTo>
                    <a:pt x="107746" y="2434"/>
                  </a:lnTo>
                  <a:lnTo>
                    <a:pt x="104004" y="127"/>
                  </a:lnTo>
                  <a:lnTo>
                    <a:pt x="100804" y="0"/>
                  </a:lnTo>
                  <a:lnTo>
                    <a:pt x="97964" y="1326"/>
                  </a:lnTo>
                  <a:lnTo>
                    <a:pt x="95367" y="3622"/>
                  </a:lnTo>
                  <a:lnTo>
                    <a:pt x="86127" y="44910"/>
                  </a:lnTo>
                  <a:lnTo>
                    <a:pt x="81788" y="79791"/>
                  </a:lnTo>
                  <a:lnTo>
                    <a:pt x="81270" y="118812"/>
                  </a:lnTo>
                  <a:lnTo>
                    <a:pt x="84098" y="158263"/>
                  </a:lnTo>
                  <a:lnTo>
                    <a:pt x="90058" y="194611"/>
                  </a:lnTo>
                  <a:lnTo>
                    <a:pt x="97976" y="236695"/>
                  </a:lnTo>
                  <a:lnTo>
                    <a:pt x="104458" y="250872"/>
                  </a:lnTo>
                  <a:lnTo>
                    <a:pt x="115570" y="26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47"/>
            <p:cNvSpPr/>
            <p:nvPr>
              <p:custDataLst>
                <p:tags r:id="rId166"/>
              </p:custDataLst>
            </p:nvPr>
          </p:nvSpPr>
          <p:spPr>
            <a:xfrm>
              <a:off x="5416550" y="1962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48"/>
            <p:cNvSpPr/>
            <p:nvPr>
              <p:custDataLst>
                <p:tags r:id="rId167"/>
              </p:custDataLst>
            </p:nvPr>
          </p:nvSpPr>
          <p:spPr>
            <a:xfrm>
              <a:off x="5424044" y="1862315"/>
              <a:ext cx="11557" cy="10936"/>
            </a:xfrm>
            <a:custGeom>
              <a:avLst/>
              <a:gdLst/>
              <a:ahLst/>
              <a:cxnLst/>
              <a:rect l="0" t="0" r="0" b="0"/>
              <a:pathLst>
                <a:path w="11557" h="10936">
                  <a:moveTo>
                    <a:pt x="11556" y="10935"/>
                  </a:moveTo>
                  <a:lnTo>
                    <a:pt x="11556" y="10935"/>
                  </a:lnTo>
                  <a:lnTo>
                    <a:pt x="8185" y="4193"/>
                  </a:lnTo>
                  <a:lnTo>
                    <a:pt x="6487" y="2207"/>
                  </a:lnTo>
                  <a:lnTo>
                    <a:pt x="2718" y="0"/>
                  </a:lnTo>
                  <a:lnTo>
                    <a:pt x="1430" y="117"/>
                  </a:lnTo>
                  <a:lnTo>
                    <a:pt x="572" y="901"/>
                  </a:lnTo>
                  <a:lnTo>
                    <a:pt x="0" y="2129"/>
                  </a:lnTo>
                  <a:lnTo>
                    <a:pt x="324" y="3653"/>
                  </a:lnTo>
                  <a:lnTo>
                    <a:pt x="5206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49"/>
            <p:cNvSpPr/>
            <p:nvPr>
              <p:custDataLst>
                <p:tags r:id="rId168"/>
              </p:custDataLst>
            </p:nvPr>
          </p:nvSpPr>
          <p:spPr>
            <a:xfrm>
              <a:off x="5461000" y="1893444"/>
              <a:ext cx="76201" cy="135654"/>
            </a:xfrm>
            <a:custGeom>
              <a:avLst/>
              <a:gdLst/>
              <a:ahLst/>
              <a:cxnLst/>
              <a:rect l="0" t="0" r="0" b="0"/>
              <a:pathLst>
                <a:path w="76201" h="135654">
                  <a:moveTo>
                    <a:pt x="76200" y="11556"/>
                  </a:moveTo>
                  <a:lnTo>
                    <a:pt x="76200" y="11556"/>
                  </a:lnTo>
                  <a:lnTo>
                    <a:pt x="53832" y="1430"/>
                  </a:lnTo>
                  <a:lnTo>
                    <a:pt x="42976" y="0"/>
                  </a:lnTo>
                  <a:lnTo>
                    <a:pt x="34858" y="1246"/>
                  </a:lnTo>
                  <a:lnTo>
                    <a:pt x="31705" y="2566"/>
                  </a:lnTo>
                  <a:lnTo>
                    <a:pt x="29603" y="5563"/>
                  </a:lnTo>
                  <a:lnTo>
                    <a:pt x="27268" y="14537"/>
                  </a:lnTo>
                  <a:lnTo>
                    <a:pt x="29993" y="25581"/>
                  </a:lnTo>
                  <a:lnTo>
                    <a:pt x="36613" y="37545"/>
                  </a:lnTo>
                  <a:lnTo>
                    <a:pt x="60769" y="72154"/>
                  </a:lnTo>
                  <a:lnTo>
                    <a:pt x="63933" y="86466"/>
                  </a:lnTo>
                  <a:lnTo>
                    <a:pt x="60214" y="112901"/>
                  </a:lnTo>
                  <a:lnTo>
                    <a:pt x="50986" y="123861"/>
                  </a:lnTo>
                  <a:lnTo>
                    <a:pt x="38183" y="132025"/>
                  </a:lnTo>
                  <a:lnTo>
                    <a:pt x="25436" y="135653"/>
                  </a:lnTo>
                  <a:lnTo>
                    <a:pt x="12716" y="133503"/>
                  </a:lnTo>
                  <a:lnTo>
                    <a:pt x="6361" y="130954"/>
                  </a:lnTo>
                  <a:lnTo>
                    <a:pt x="2829" y="125727"/>
                  </a:lnTo>
                  <a:lnTo>
                    <a:pt x="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50"/>
            <p:cNvSpPr/>
            <p:nvPr>
              <p:custDataLst>
                <p:tags r:id="rId169"/>
              </p:custDataLst>
            </p:nvPr>
          </p:nvSpPr>
          <p:spPr>
            <a:xfrm>
              <a:off x="5585192" y="1772533"/>
              <a:ext cx="59959" cy="284391"/>
            </a:xfrm>
            <a:custGeom>
              <a:avLst/>
              <a:gdLst/>
              <a:ahLst/>
              <a:cxnLst/>
              <a:rect l="0" t="0" r="0" b="0"/>
              <a:pathLst>
                <a:path w="59959" h="284391">
                  <a:moveTo>
                    <a:pt x="59958" y="5467"/>
                  </a:moveTo>
                  <a:lnTo>
                    <a:pt x="59958" y="5467"/>
                  </a:lnTo>
                  <a:lnTo>
                    <a:pt x="56587" y="2096"/>
                  </a:lnTo>
                  <a:lnTo>
                    <a:pt x="53050" y="441"/>
                  </a:lnTo>
                  <a:lnTo>
                    <a:pt x="51120" y="0"/>
                  </a:lnTo>
                  <a:lnTo>
                    <a:pt x="49127" y="1822"/>
                  </a:lnTo>
                  <a:lnTo>
                    <a:pt x="45031" y="9491"/>
                  </a:lnTo>
                  <a:lnTo>
                    <a:pt x="35242" y="55468"/>
                  </a:lnTo>
                  <a:lnTo>
                    <a:pt x="25689" y="96129"/>
                  </a:lnTo>
                  <a:lnTo>
                    <a:pt x="14388" y="140541"/>
                  </a:lnTo>
                  <a:lnTo>
                    <a:pt x="4427" y="184739"/>
                  </a:lnTo>
                  <a:lnTo>
                    <a:pt x="0" y="225549"/>
                  </a:lnTo>
                  <a:lnTo>
                    <a:pt x="879" y="267370"/>
                  </a:lnTo>
                  <a:lnTo>
                    <a:pt x="2933" y="275319"/>
                  </a:lnTo>
                  <a:lnTo>
                    <a:pt x="5714" y="280618"/>
                  </a:lnTo>
                  <a:lnTo>
                    <a:pt x="8979" y="284151"/>
                  </a:lnTo>
                  <a:lnTo>
                    <a:pt x="12566" y="284390"/>
                  </a:lnTo>
                  <a:lnTo>
                    <a:pt x="16369" y="282432"/>
                  </a:lnTo>
                  <a:lnTo>
                    <a:pt x="20315" y="279010"/>
                  </a:lnTo>
                  <a:lnTo>
                    <a:pt x="40908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51"/>
            <p:cNvSpPr/>
            <p:nvPr>
              <p:custDataLst>
                <p:tags r:id="rId170"/>
              </p:custDataLst>
            </p:nvPr>
          </p:nvSpPr>
          <p:spPr>
            <a:xfrm>
              <a:off x="5538083" y="1917700"/>
              <a:ext cx="81668" cy="12701"/>
            </a:xfrm>
            <a:custGeom>
              <a:avLst/>
              <a:gdLst/>
              <a:ahLst/>
              <a:cxnLst/>
              <a:rect l="0" t="0" r="0" b="0"/>
              <a:pathLst>
                <a:path w="816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6270" y="893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52"/>
            <p:cNvSpPr/>
            <p:nvPr>
              <p:custDataLst>
                <p:tags r:id="rId171"/>
              </p:custDataLst>
            </p:nvPr>
          </p:nvSpPr>
          <p:spPr>
            <a:xfrm>
              <a:off x="5651500" y="1917700"/>
              <a:ext cx="114301" cy="129704"/>
            </a:xfrm>
            <a:custGeom>
              <a:avLst/>
              <a:gdLst/>
              <a:ahLst/>
              <a:cxnLst/>
              <a:rect l="0" t="0" r="0" b="0"/>
              <a:pathLst>
                <a:path w="114301" h="129704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33408" y="17677"/>
                  </a:lnTo>
                  <a:lnTo>
                    <a:pt x="47921" y="36595"/>
                  </a:lnTo>
                  <a:lnTo>
                    <a:pt x="57786" y="66817"/>
                  </a:lnTo>
                  <a:lnTo>
                    <a:pt x="58436" y="99212"/>
                  </a:lnTo>
                  <a:lnTo>
                    <a:pt x="52077" y="114885"/>
                  </a:lnTo>
                  <a:lnTo>
                    <a:pt x="42901" y="125143"/>
                  </a:lnTo>
                  <a:lnTo>
                    <a:pt x="34118" y="129703"/>
                  </a:lnTo>
                  <a:lnTo>
                    <a:pt x="30507" y="129507"/>
                  </a:lnTo>
                  <a:lnTo>
                    <a:pt x="27393" y="127966"/>
                  </a:lnTo>
                  <a:lnTo>
                    <a:pt x="24612" y="125527"/>
                  </a:lnTo>
                  <a:lnTo>
                    <a:pt x="23464" y="121079"/>
                  </a:lnTo>
                  <a:lnTo>
                    <a:pt x="24069" y="108611"/>
                  </a:lnTo>
                  <a:lnTo>
                    <a:pt x="44710" y="63108"/>
                  </a:lnTo>
                  <a:lnTo>
                    <a:pt x="64283" y="28106"/>
                  </a:lnTo>
                  <a:lnTo>
                    <a:pt x="79605" y="13432"/>
                  </a:lnTo>
                  <a:lnTo>
                    <a:pt x="93941" y="59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53"/>
            <p:cNvSpPr/>
            <p:nvPr>
              <p:custDataLst>
                <p:tags r:id="rId172"/>
              </p:custDataLst>
            </p:nvPr>
          </p:nvSpPr>
          <p:spPr>
            <a:xfrm>
              <a:off x="5810250" y="19431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6438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04"/>
          <p:cNvGrpSpPr/>
          <p:nvPr/>
        </p:nvGrpSpPr>
        <p:grpSpPr>
          <a:xfrm>
            <a:off x="6865134" y="1817865"/>
            <a:ext cx="234167" cy="277636"/>
            <a:chOff x="6865134" y="1817865"/>
            <a:chExt cx="234167" cy="277636"/>
          </a:xfrm>
        </p:grpSpPr>
        <p:sp>
          <p:nvSpPr>
            <p:cNvPr id="60" name="SMARTInkShape-2754"/>
            <p:cNvSpPr/>
            <p:nvPr>
              <p:custDataLst>
                <p:tags r:id="rId155"/>
              </p:custDataLst>
            </p:nvPr>
          </p:nvSpPr>
          <p:spPr>
            <a:xfrm>
              <a:off x="6865134" y="1817865"/>
              <a:ext cx="126217" cy="156986"/>
            </a:xfrm>
            <a:custGeom>
              <a:avLst/>
              <a:gdLst/>
              <a:ahLst/>
              <a:cxnLst/>
              <a:rect l="0" t="0" r="0" b="0"/>
              <a:pathLst>
                <a:path w="126217" h="156986">
                  <a:moveTo>
                    <a:pt x="18266" y="10935"/>
                  </a:moveTo>
                  <a:lnTo>
                    <a:pt x="18266" y="10935"/>
                  </a:lnTo>
                  <a:lnTo>
                    <a:pt x="1863" y="0"/>
                  </a:lnTo>
                  <a:lnTo>
                    <a:pt x="981" y="117"/>
                  </a:lnTo>
                  <a:lnTo>
                    <a:pt x="393" y="901"/>
                  </a:lnTo>
                  <a:lnTo>
                    <a:pt x="0" y="2129"/>
                  </a:lnTo>
                  <a:lnTo>
                    <a:pt x="21923" y="37536"/>
                  </a:lnTo>
                  <a:lnTo>
                    <a:pt x="46632" y="74791"/>
                  </a:lnTo>
                  <a:lnTo>
                    <a:pt x="86585" y="121934"/>
                  </a:lnTo>
                  <a:lnTo>
                    <a:pt x="126216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55"/>
            <p:cNvSpPr/>
            <p:nvPr>
              <p:custDataLst>
                <p:tags r:id="rId156"/>
              </p:custDataLst>
            </p:nvPr>
          </p:nvSpPr>
          <p:spPr>
            <a:xfrm>
              <a:off x="6953250" y="1841500"/>
              <a:ext cx="146051" cy="254001"/>
            </a:xfrm>
            <a:custGeom>
              <a:avLst/>
              <a:gdLst/>
              <a:ahLst/>
              <a:cxnLst/>
              <a:rect l="0" t="0" r="0" b="0"/>
              <a:pathLst>
                <a:path w="146051" h="254001">
                  <a:moveTo>
                    <a:pt x="146050" y="0"/>
                  </a:moveTo>
                  <a:lnTo>
                    <a:pt x="146050" y="0"/>
                  </a:lnTo>
                  <a:lnTo>
                    <a:pt x="110075" y="3371"/>
                  </a:lnTo>
                  <a:lnTo>
                    <a:pt x="89529" y="15580"/>
                  </a:lnTo>
                  <a:lnTo>
                    <a:pt x="42155" y="54881"/>
                  </a:lnTo>
                  <a:lnTo>
                    <a:pt x="29319" y="68842"/>
                  </a:lnTo>
                  <a:lnTo>
                    <a:pt x="23614" y="82102"/>
                  </a:lnTo>
                  <a:lnTo>
                    <a:pt x="19451" y="122707"/>
                  </a:lnTo>
                  <a:lnTo>
                    <a:pt x="29154" y="164604"/>
                  </a:lnTo>
                  <a:lnTo>
                    <a:pt x="29099" y="190353"/>
                  </a:lnTo>
                  <a:lnTo>
                    <a:pt x="22733" y="21585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56"/>
            <p:cNvSpPr/>
            <p:nvPr>
              <p:custDataLst>
                <p:tags r:id="rId157"/>
              </p:custDataLst>
            </p:nvPr>
          </p:nvSpPr>
          <p:spPr>
            <a:xfrm>
              <a:off x="7035800" y="20701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381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05"/>
          <p:cNvGrpSpPr/>
          <p:nvPr/>
        </p:nvGrpSpPr>
        <p:grpSpPr>
          <a:xfrm>
            <a:off x="1609826" y="2763133"/>
            <a:ext cx="560525" cy="329318"/>
            <a:chOff x="1609826" y="2763133"/>
            <a:chExt cx="560525" cy="329318"/>
          </a:xfrm>
        </p:grpSpPr>
        <p:sp>
          <p:nvSpPr>
            <p:cNvPr id="64" name="SMARTInkShape-2757"/>
            <p:cNvSpPr/>
            <p:nvPr>
              <p:custDataLst>
                <p:tags r:id="rId151"/>
              </p:custDataLst>
            </p:nvPr>
          </p:nvSpPr>
          <p:spPr>
            <a:xfrm>
              <a:off x="1638300" y="2772469"/>
              <a:ext cx="12701" cy="319982"/>
            </a:xfrm>
            <a:custGeom>
              <a:avLst/>
              <a:gdLst/>
              <a:ahLst/>
              <a:cxnLst/>
              <a:rect l="0" t="0" r="0" b="0"/>
              <a:pathLst>
                <a:path w="12701" h="319982">
                  <a:moveTo>
                    <a:pt x="0" y="15181"/>
                  </a:moveTo>
                  <a:lnTo>
                    <a:pt x="0" y="15181"/>
                  </a:lnTo>
                  <a:lnTo>
                    <a:pt x="8838" y="875"/>
                  </a:lnTo>
                  <a:lnTo>
                    <a:pt x="10126" y="0"/>
                  </a:lnTo>
                  <a:lnTo>
                    <a:pt x="10984" y="121"/>
                  </a:lnTo>
                  <a:lnTo>
                    <a:pt x="11556" y="908"/>
                  </a:lnTo>
                  <a:lnTo>
                    <a:pt x="12549" y="46218"/>
                  </a:lnTo>
                  <a:lnTo>
                    <a:pt x="12633" y="84009"/>
                  </a:lnTo>
                  <a:lnTo>
                    <a:pt x="12670" y="131378"/>
                  </a:lnTo>
                  <a:lnTo>
                    <a:pt x="12687" y="177361"/>
                  </a:lnTo>
                  <a:lnTo>
                    <a:pt x="12694" y="219906"/>
                  </a:lnTo>
                  <a:lnTo>
                    <a:pt x="12697" y="257629"/>
                  </a:lnTo>
                  <a:lnTo>
                    <a:pt x="12699" y="304738"/>
                  </a:lnTo>
                  <a:lnTo>
                    <a:pt x="12700" y="31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58"/>
            <p:cNvSpPr/>
            <p:nvPr>
              <p:custDataLst>
                <p:tags r:id="rId152"/>
              </p:custDataLst>
            </p:nvPr>
          </p:nvSpPr>
          <p:spPr>
            <a:xfrm>
              <a:off x="1609826" y="2790342"/>
              <a:ext cx="142775" cy="244959"/>
            </a:xfrm>
            <a:custGeom>
              <a:avLst/>
              <a:gdLst/>
              <a:ahLst/>
              <a:cxnLst/>
              <a:rect l="0" t="0" r="0" b="0"/>
              <a:pathLst>
                <a:path w="142775" h="244959">
                  <a:moveTo>
                    <a:pt x="142774" y="3658"/>
                  </a:moveTo>
                  <a:lnTo>
                    <a:pt x="142774" y="3658"/>
                  </a:lnTo>
                  <a:lnTo>
                    <a:pt x="142774" y="0"/>
                  </a:lnTo>
                  <a:lnTo>
                    <a:pt x="142774" y="1562"/>
                  </a:lnTo>
                  <a:lnTo>
                    <a:pt x="100142" y="40406"/>
                  </a:lnTo>
                  <a:lnTo>
                    <a:pt x="61628" y="80427"/>
                  </a:lnTo>
                  <a:lnTo>
                    <a:pt x="19487" y="127075"/>
                  </a:lnTo>
                  <a:lnTo>
                    <a:pt x="4095" y="148646"/>
                  </a:lnTo>
                  <a:lnTo>
                    <a:pt x="0" y="161936"/>
                  </a:lnTo>
                  <a:lnTo>
                    <a:pt x="1025" y="168443"/>
                  </a:lnTo>
                  <a:lnTo>
                    <a:pt x="7808" y="181318"/>
                  </a:lnTo>
                  <a:lnTo>
                    <a:pt x="26897" y="203837"/>
                  </a:lnTo>
                  <a:lnTo>
                    <a:pt x="63702" y="226592"/>
                  </a:lnTo>
                  <a:lnTo>
                    <a:pt x="94494" y="238889"/>
                  </a:lnTo>
                  <a:lnTo>
                    <a:pt x="136424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59"/>
            <p:cNvSpPr/>
            <p:nvPr>
              <p:custDataLst>
                <p:tags r:id="rId153"/>
              </p:custDataLst>
            </p:nvPr>
          </p:nvSpPr>
          <p:spPr>
            <a:xfrm>
              <a:off x="1828800" y="2933700"/>
              <a:ext cx="133351" cy="18171"/>
            </a:xfrm>
            <a:custGeom>
              <a:avLst/>
              <a:gdLst/>
              <a:ahLst/>
              <a:cxnLst/>
              <a:rect l="0" t="0" r="0" b="0"/>
              <a:pathLst>
                <a:path w="133351" h="18171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53878" y="18170"/>
                  </a:lnTo>
                  <a:lnTo>
                    <a:pt x="100326" y="102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60"/>
            <p:cNvSpPr/>
            <p:nvPr>
              <p:custDataLst>
                <p:tags r:id="rId154"/>
              </p:custDataLst>
            </p:nvPr>
          </p:nvSpPr>
          <p:spPr>
            <a:xfrm>
              <a:off x="2048082" y="2763133"/>
              <a:ext cx="122269" cy="259468"/>
            </a:xfrm>
            <a:custGeom>
              <a:avLst/>
              <a:gdLst/>
              <a:ahLst/>
              <a:cxnLst/>
              <a:rect l="0" t="0" r="0" b="0"/>
              <a:pathLst>
                <a:path w="122269" h="259468">
                  <a:moveTo>
                    <a:pt x="110918" y="5467"/>
                  </a:moveTo>
                  <a:lnTo>
                    <a:pt x="110918" y="5467"/>
                  </a:lnTo>
                  <a:lnTo>
                    <a:pt x="104176" y="2096"/>
                  </a:lnTo>
                  <a:lnTo>
                    <a:pt x="86499" y="0"/>
                  </a:lnTo>
                  <a:lnTo>
                    <a:pt x="56646" y="2750"/>
                  </a:lnTo>
                  <a:lnTo>
                    <a:pt x="27731" y="14775"/>
                  </a:lnTo>
                  <a:lnTo>
                    <a:pt x="13739" y="27713"/>
                  </a:lnTo>
                  <a:lnTo>
                    <a:pt x="4227" y="42871"/>
                  </a:lnTo>
                  <a:lnTo>
                    <a:pt x="0" y="59015"/>
                  </a:lnTo>
                  <a:lnTo>
                    <a:pt x="1695" y="67271"/>
                  </a:lnTo>
                  <a:lnTo>
                    <a:pt x="11104" y="83971"/>
                  </a:lnTo>
                  <a:lnTo>
                    <a:pt x="35639" y="105868"/>
                  </a:lnTo>
                  <a:lnTo>
                    <a:pt x="79899" y="132936"/>
                  </a:lnTo>
                  <a:lnTo>
                    <a:pt x="101835" y="148433"/>
                  </a:lnTo>
                  <a:lnTo>
                    <a:pt x="115818" y="166609"/>
                  </a:lnTo>
                  <a:lnTo>
                    <a:pt x="120535" y="176395"/>
                  </a:lnTo>
                  <a:lnTo>
                    <a:pt x="122268" y="185036"/>
                  </a:lnTo>
                  <a:lnTo>
                    <a:pt x="120431" y="200281"/>
                  </a:lnTo>
                  <a:lnTo>
                    <a:pt x="109267" y="215993"/>
                  </a:lnTo>
                  <a:lnTo>
                    <a:pt x="73354" y="245706"/>
                  </a:lnTo>
                  <a:lnTo>
                    <a:pt x="54947" y="253351"/>
                  </a:lnTo>
                  <a:lnTo>
                    <a:pt x="2836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06"/>
          <p:cNvGrpSpPr/>
          <p:nvPr/>
        </p:nvGrpSpPr>
        <p:grpSpPr>
          <a:xfrm>
            <a:off x="1479550" y="2745891"/>
            <a:ext cx="1797051" cy="526032"/>
            <a:chOff x="1479550" y="2745891"/>
            <a:chExt cx="1797051" cy="526032"/>
          </a:xfrm>
        </p:grpSpPr>
        <p:sp>
          <p:nvSpPr>
            <p:cNvPr id="69" name="SMARTInkShape-2761"/>
            <p:cNvSpPr/>
            <p:nvPr>
              <p:custDataLst>
                <p:tags r:id="rId141"/>
              </p:custDataLst>
            </p:nvPr>
          </p:nvSpPr>
          <p:spPr>
            <a:xfrm>
              <a:off x="2633890" y="2756423"/>
              <a:ext cx="83911" cy="300783"/>
            </a:xfrm>
            <a:custGeom>
              <a:avLst/>
              <a:gdLst/>
              <a:ahLst/>
              <a:cxnLst/>
              <a:rect l="0" t="0" r="0" b="0"/>
              <a:pathLst>
                <a:path w="83911" h="300783">
                  <a:moveTo>
                    <a:pt x="26760" y="12177"/>
                  </a:moveTo>
                  <a:lnTo>
                    <a:pt x="26760" y="12177"/>
                  </a:lnTo>
                  <a:lnTo>
                    <a:pt x="36194" y="3449"/>
                  </a:lnTo>
                  <a:lnTo>
                    <a:pt x="41066" y="1242"/>
                  </a:lnTo>
                  <a:lnTo>
                    <a:pt x="47775" y="0"/>
                  </a:lnTo>
                  <a:lnTo>
                    <a:pt x="49237" y="1237"/>
                  </a:lnTo>
                  <a:lnTo>
                    <a:pt x="50861" y="6374"/>
                  </a:lnTo>
                  <a:lnTo>
                    <a:pt x="38174" y="51595"/>
                  </a:lnTo>
                  <a:lnTo>
                    <a:pt x="30422" y="82613"/>
                  </a:lnTo>
                  <a:lnTo>
                    <a:pt x="22273" y="119917"/>
                  </a:lnTo>
                  <a:lnTo>
                    <a:pt x="13947" y="160015"/>
                  </a:lnTo>
                  <a:lnTo>
                    <a:pt x="6249" y="199944"/>
                  </a:lnTo>
                  <a:lnTo>
                    <a:pt x="475" y="236505"/>
                  </a:lnTo>
                  <a:lnTo>
                    <a:pt x="0" y="275338"/>
                  </a:lnTo>
                  <a:lnTo>
                    <a:pt x="3276" y="284279"/>
                  </a:lnTo>
                  <a:lnTo>
                    <a:pt x="14441" y="297976"/>
                  </a:lnTo>
                  <a:lnTo>
                    <a:pt x="21369" y="300782"/>
                  </a:lnTo>
                  <a:lnTo>
                    <a:pt x="36594" y="300137"/>
                  </a:lnTo>
                  <a:lnTo>
                    <a:pt x="61032" y="288469"/>
                  </a:lnTo>
                  <a:lnTo>
                    <a:pt x="72096" y="275614"/>
                  </a:lnTo>
                  <a:lnTo>
                    <a:pt x="83910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62"/>
            <p:cNvSpPr/>
            <p:nvPr>
              <p:custDataLst>
                <p:tags r:id="rId142"/>
              </p:custDataLst>
            </p:nvPr>
          </p:nvSpPr>
          <p:spPr>
            <a:xfrm>
              <a:off x="2559050" y="29146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9329"/>
                  </a:lnTo>
                  <a:lnTo>
                    <a:pt x="84125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63"/>
            <p:cNvSpPr/>
            <p:nvPr>
              <p:custDataLst>
                <p:tags r:id="rId143"/>
              </p:custDataLst>
            </p:nvPr>
          </p:nvSpPr>
          <p:spPr>
            <a:xfrm>
              <a:off x="2704249" y="2898020"/>
              <a:ext cx="96102" cy="113784"/>
            </a:xfrm>
            <a:custGeom>
              <a:avLst/>
              <a:gdLst/>
              <a:ahLst/>
              <a:cxnLst/>
              <a:rect l="0" t="0" r="0" b="0"/>
              <a:pathLst>
                <a:path w="96102" h="113784">
                  <a:moveTo>
                    <a:pt x="32601" y="48380"/>
                  </a:moveTo>
                  <a:lnTo>
                    <a:pt x="32601" y="48380"/>
                  </a:lnTo>
                  <a:lnTo>
                    <a:pt x="28943" y="52038"/>
                  </a:lnTo>
                  <a:lnTo>
                    <a:pt x="32615" y="49072"/>
                  </a:lnTo>
                  <a:lnTo>
                    <a:pt x="67867" y="28040"/>
                  </a:lnTo>
                  <a:lnTo>
                    <a:pt x="70929" y="24942"/>
                  </a:lnTo>
                  <a:lnTo>
                    <a:pt x="74330" y="17737"/>
                  </a:lnTo>
                  <a:lnTo>
                    <a:pt x="73960" y="9831"/>
                  </a:lnTo>
                  <a:lnTo>
                    <a:pt x="72874" y="5748"/>
                  </a:lnTo>
                  <a:lnTo>
                    <a:pt x="70033" y="3025"/>
                  </a:lnTo>
                  <a:lnTo>
                    <a:pt x="61232" y="0"/>
                  </a:lnTo>
                  <a:lnTo>
                    <a:pt x="37635" y="5039"/>
                  </a:lnTo>
                  <a:lnTo>
                    <a:pt x="22138" y="15477"/>
                  </a:lnTo>
                  <a:lnTo>
                    <a:pt x="9606" y="30228"/>
                  </a:lnTo>
                  <a:lnTo>
                    <a:pt x="1685" y="48544"/>
                  </a:lnTo>
                  <a:lnTo>
                    <a:pt x="0" y="78689"/>
                  </a:lnTo>
                  <a:lnTo>
                    <a:pt x="6118" y="95717"/>
                  </a:lnTo>
                  <a:lnTo>
                    <a:pt x="10712" y="103222"/>
                  </a:lnTo>
                  <a:lnTo>
                    <a:pt x="17303" y="108224"/>
                  </a:lnTo>
                  <a:lnTo>
                    <a:pt x="34033" y="113783"/>
                  </a:lnTo>
                  <a:lnTo>
                    <a:pt x="78719" y="108624"/>
                  </a:lnTo>
                  <a:lnTo>
                    <a:pt x="96101" y="105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64"/>
            <p:cNvSpPr/>
            <p:nvPr>
              <p:custDataLst>
                <p:tags r:id="rId144"/>
              </p:custDataLst>
            </p:nvPr>
          </p:nvSpPr>
          <p:spPr>
            <a:xfrm>
              <a:off x="2821887" y="2889250"/>
              <a:ext cx="61014" cy="140683"/>
            </a:xfrm>
            <a:custGeom>
              <a:avLst/>
              <a:gdLst/>
              <a:ahLst/>
              <a:cxnLst/>
              <a:rect l="0" t="0" r="0" b="0"/>
              <a:pathLst>
                <a:path w="61014" h="140683">
                  <a:moveTo>
                    <a:pt x="61013" y="0"/>
                  </a:moveTo>
                  <a:lnTo>
                    <a:pt x="61013" y="0"/>
                  </a:lnTo>
                  <a:lnTo>
                    <a:pt x="40029" y="1411"/>
                  </a:lnTo>
                  <a:lnTo>
                    <a:pt x="14736" y="10139"/>
                  </a:lnTo>
                  <a:lnTo>
                    <a:pt x="2580" y="17677"/>
                  </a:lnTo>
                  <a:lnTo>
                    <a:pt x="186" y="22368"/>
                  </a:lnTo>
                  <a:lnTo>
                    <a:pt x="0" y="27612"/>
                  </a:lnTo>
                  <a:lnTo>
                    <a:pt x="1288" y="33225"/>
                  </a:lnTo>
                  <a:lnTo>
                    <a:pt x="13213" y="51237"/>
                  </a:lnTo>
                  <a:lnTo>
                    <a:pt x="45205" y="92309"/>
                  </a:lnTo>
                  <a:lnTo>
                    <a:pt x="48578" y="106643"/>
                  </a:lnTo>
                  <a:lnTo>
                    <a:pt x="48490" y="113428"/>
                  </a:lnTo>
                  <a:lnTo>
                    <a:pt x="44628" y="124731"/>
                  </a:lnTo>
                  <a:lnTo>
                    <a:pt x="38209" y="133753"/>
                  </a:lnTo>
                  <a:lnTo>
                    <a:pt x="30652" y="140114"/>
                  </a:lnTo>
                  <a:lnTo>
                    <a:pt x="27367" y="140682"/>
                  </a:lnTo>
                  <a:lnTo>
                    <a:pt x="24471" y="139649"/>
                  </a:lnTo>
                  <a:lnTo>
                    <a:pt x="165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65"/>
            <p:cNvSpPr/>
            <p:nvPr>
              <p:custDataLst>
                <p:tags r:id="rId145"/>
              </p:custDataLst>
            </p:nvPr>
          </p:nvSpPr>
          <p:spPr>
            <a:xfrm>
              <a:off x="2956251" y="2745891"/>
              <a:ext cx="79050" cy="278620"/>
            </a:xfrm>
            <a:custGeom>
              <a:avLst/>
              <a:gdLst/>
              <a:ahLst/>
              <a:cxnLst/>
              <a:rect l="0" t="0" r="0" b="0"/>
              <a:pathLst>
                <a:path w="79050" h="278620">
                  <a:moveTo>
                    <a:pt x="79049" y="3659"/>
                  </a:moveTo>
                  <a:lnTo>
                    <a:pt x="79049" y="3659"/>
                  </a:lnTo>
                  <a:lnTo>
                    <a:pt x="79049" y="288"/>
                  </a:lnTo>
                  <a:lnTo>
                    <a:pt x="78343" y="0"/>
                  </a:lnTo>
                  <a:lnTo>
                    <a:pt x="75678" y="1563"/>
                  </a:lnTo>
                  <a:lnTo>
                    <a:pt x="53010" y="25640"/>
                  </a:lnTo>
                  <a:lnTo>
                    <a:pt x="30254" y="63481"/>
                  </a:lnTo>
                  <a:lnTo>
                    <a:pt x="16441" y="96569"/>
                  </a:lnTo>
                  <a:lnTo>
                    <a:pt x="7008" y="134322"/>
                  </a:lnTo>
                  <a:lnTo>
                    <a:pt x="1169" y="172504"/>
                  </a:lnTo>
                  <a:lnTo>
                    <a:pt x="0" y="219650"/>
                  </a:lnTo>
                  <a:lnTo>
                    <a:pt x="15613" y="260055"/>
                  </a:lnTo>
                  <a:lnTo>
                    <a:pt x="19825" y="267723"/>
                  </a:lnTo>
                  <a:lnTo>
                    <a:pt x="24749" y="272835"/>
                  </a:lnTo>
                  <a:lnTo>
                    <a:pt x="35866" y="278515"/>
                  </a:lnTo>
                  <a:lnTo>
                    <a:pt x="41088" y="278619"/>
                  </a:lnTo>
                  <a:lnTo>
                    <a:pt x="59999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66"/>
            <p:cNvSpPr/>
            <p:nvPr>
              <p:custDataLst>
                <p:tags r:id="rId146"/>
              </p:custDataLst>
            </p:nvPr>
          </p:nvSpPr>
          <p:spPr>
            <a:xfrm>
              <a:off x="2904929" y="2882900"/>
              <a:ext cx="212922" cy="12701"/>
            </a:xfrm>
            <a:custGeom>
              <a:avLst/>
              <a:gdLst/>
              <a:ahLst/>
              <a:cxnLst/>
              <a:rect l="0" t="0" r="0" b="0"/>
              <a:pathLst>
                <a:path w="212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6" y="9329"/>
                  </a:lnTo>
                  <a:lnTo>
                    <a:pt x="41958" y="6233"/>
                  </a:lnTo>
                  <a:lnTo>
                    <a:pt x="75789" y="3240"/>
                  </a:lnTo>
                  <a:lnTo>
                    <a:pt x="112462" y="1440"/>
                  </a:lnTo>
                  <a:lnTo>
                    <a:pt x="148517" y="640"/>
                  </a:lnTo>
                  <a:lnTo>
                    <a:pt x="191643" y="190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67"/>
            <p:cNvSpPr/>
            <p:nvPr>
              <p:custDataLst>
                <p:tags r:id="rId147"/>
              </p:custDataLst>
            </p:nvPr>
          </p:nvSpPr>
          <p:spPr>
            <a:xfrm>
              <a:off x="1479550" y="3130550"/>
              <a:ext cx="1562101" cy="95251"/>
            </a:xfrm>
            <a:custGeom>
              <a:avLst/>
              <a:gdLst/>
              <a:ahLst/>
              <a:cxnLst/>
              <a:rect l="0" t="0" r="0" b="0"/>
              <a:pathLst>
                <a:path w="1562101" h="95251">
                  <a:moveTo>
                    <a:pt x="0" y="95250"/>
                  </a:moveTo>
                  <a:lnTo>
                    <a:pt x="0" y="95250"/>
                  </a:lnTo>
                  <a:lnTo>
                    <a:pt x="30748" y="91487"/>
                  </a:lnTo>
                  <a:lnTo>
                    <a:pt x="73638" y="84405"/>
                  </a:lnTo>
                  <a:lnTo>
                    <a:pt x="104831" y="79553"/>
                  </a:lnTo>
                  <a:lnTo>
                    <a:pt x="139737" y="74202"/>
                  </a:lnTo>
                  <a:lnTo>
                    <a:pt x="182058" y="68518"/>
                  </a:lnTo>
                  <a:lnTo>
                    <a:pt x="229322" y="62612"/>
                  </a:lnTo>
                  <a:lnTo>
                    <a:pt x="279881" y="56558"/>
                  </a:lnTo>
                  <a:lnTo>
                    <a:pt x="335460" y="51111"/>
                  </a:lnTo>
                  <a:lnTo>
                    <a:pt x="394384" y="46069"/>
                  </a:lnTo>
                  <a:lnTo>
                    <a:pt x="455539" y="41296"/>
                  </a:lnTo>
                  <a:lnTo>
                    <a:pt x="523121" y="36703"/>
                  </a:lnTo>
                  <a:lnTo>
                    <a:pt x="594986" y="32230"/>
                  </a:lnTo>
                  <a:lnTo>
                    <a:pt x="669707" y="27836"/>
                  </a:lnTo>
                  <a:lnTo>
                    <a:pt x="746333" y="24202"/>
                  </a:lnTo>
                  <a:lnTo>
                    <a:pt x="824227" y="21074"/>
                  </a:lnTo>
                  <a:lnTo>
                    <a:pt x="902968" y="18282"/>
                  </a:lnTo>
                  <a:lnTo>
                    <a:pt x="979451" y="15716"/>
                  </a:lnTo>
                  <a:lnTo>
                    <a:pt x="1054428" y="13299"/>
                  </a:lnTo>
                  <a:lnTo>
                    <a:pt x="1128402" y="10983"/>
                  </a:lnTo>
                  <a:lnTo>
                    <a:pt x="1196063" y="9439"/>
                  </a:lnTo>
                  <a:lnTo>
                    <a:pt x="1259514" y="8409"/>
                  </a:lnTo>
                  <a:lnTo>
                    <a:pt x="1320159" y="7723"/>
                  </a:lnTo>
                  <a:lnTo>
                    <a:pt x="1371878" y="6559"/>
                  </a:lnTo>
                  <a:lnTo>
                    <a:pt x="1417646" y="5078"/>
                  </a:lnTo>
                  <a:lnTo>
                    <a:pt x="1459448" y="3385"/>
                  </a:lnTo>
                  <a:lnTo>
                    <a:pt x="1489432" y="2257"/>
                  </a:lnTo>
                  <a:lnTo>
                    <a:pt x="1528391" y="1003"/>
                  </a:lnTo>
                  <a:lnTo>
                    <a:pt x="156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68"/>
            <p:cNvSpPr/>
            <p:nvPr>
              <p:custDataLst>
                <p:tags r:id="rId148"/>
              </p:custDataLst>
            </p:nvPr>
          </p:nvSpPr>
          <p:spPr>
            <a:xfrm>
              <a:off x="2053637" y="3130550"/>
              <a:ext cx="1076914" cy="141373"/>
            </a:xfrm>
            <a:custGeom>
              <a:avLst/>
              <a:gdLst/>
              <a:ahLst/>
              <a:cxnLst/>
              <a:rect l="0" t="0" r="0" b="0"/>
              <a:pathLst>
                <a:path w="1076914" h="141373">
                  <a:moveTo>
                    <a:pt x="10113" y="133350"/>
                  </a:moveTo>
                  <a:lnTo>
                    <a:pt x="10113" y="133350"/>
                  </a:lnTo>
                  <a:lnTo>
                    <a:pt x="0" y="140092"/>
                  </a:lnTo>
                  <a:lnTo>
                    <a:pt x="1960" y="141372"/>
                  </a:lnTo>
                  <a:lnTo>
                    <a:pt x="36076" y="138392"/>
                  </a:lnTo>
                  <a:lnTo>
                    <a:pt x="61288" y="134595"/>
                  </a:lnTo>
                  <a:lnTo>
                    <a:pt x="90797" y="129947"/>
                  </a:lnTo>
                  <a:lnTo>
                    <a:pt x="128813" y="124026"/>
                  </a:lnTo>
                  <a:lnTo>
                    <a:pt x="172502" y="117256"/>
                  </a:lnTo>
                  <a:lnTo>
                    <a:pt x="219972" y="109921"/>
                  </a:lnTo>
                  <a:lnTo>
                    <a:pt x="272786" y="102208"/>
                  </a:lnTo>
                  <a:lnTo>
                    <a:pt x="329161" y="94244"/>
                  </a:lnTo>
                  <a:lnTo>
                    <a:pt x="387912" y="86113"/>
                  </a:lnTo>
                  <a:lnTo>
                    <a:pt x="449657" y="77870"/>
                  </a:lnTo>
                  <a:lnTo>
                    <a:pt x="513398" y="69552"/>
                  </a:lnTo>
                  <a:lnTo>
                    <a:pt x="578469" y="61185"/>
                  </a:lnTo>
                  <a:lnTo>
                    <a:pt x="640195" y="54196"/>
                  </a:lnTo>
                  <a:lnTo>
                    <a:pt x="699690" y="48125"/>
                  </a:lnTo>
                  <a:lnTo>
                    <a:pt x="757698" y="42666"/>
                  </a:lnTo>
                  <a:lnTo>
                    <a:pt x="809775" y="36911"/>
                  </a:lnTo>
                  <a:lnTo>
                    <a:pt x="857899" y="30958"/>
                  </a:lnTo>
                  <a:lnTo>
                    <a:pt x="903387" y="24872"/>
                  </a:lnTo>
                  <a:lnTo>
                    <a:pt x="942884" y="19403"/>
                  </a:lnTo>
                  <a:lnTo>
                    <a:pt x="978388" y="14347"/>
                  </a:lnTo>
                  <a:lnTo>
                    <a:pt x="1011230" y="9564"/>
                  </a:lnTo>
                  <a:lnTo>
                    <a:pt x="1076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69"/>
            <p:cNvSpPr/>
            <p:nvPr>
              <p:custDataLst>
                <p:tags r:id="rId149"/>
              </p:custDataLst>
            </p:nvPr>
          </p:nvSpPr>
          <p:spPr>
            <a:xfrm>
              <a:off x="3238500" y="2898291"/>
              <a:ext cx="11818" cy="48110"/>
            </a:xfrm>
            <a:custGeom>
              <a:avLst/>
              <a:gdLst/>
              <a:ahLst/>
              <a:cxnLst/>
              <a:rect l="0" t="0" r="0" b="0"/>
              <a:pathLst>
                <a:path w="11818" h="48110">
                  <a:moveTo>
                    <a:pt x="6350" y="3659"/>
                  </a:moveTo>
                  <a:lnTo>
                    <a:pt x="6350" y="3659"/>
                  </a:lnTo>
                  <a:lnTo>
                    <a:pt x="6350" y="288"/>
                  </a:lnTo>
                  <a:lnTo>
                    <a:pt x="7056" y="0"/>
                  </a:lnTo>
                  <a:lnTo>
                    <a:pt x="9721" y="1563"/>
                  </a:lnTo>
                  <a:lnTo>
                    <a:pt x="11376" y="6491"/>
                  </a:lnTo>
                  <a:lnTo>
                    <a:pt x="11817" y="9780"/>
                  </a:lnTo>
                  <a:lnTo>
                    <a:pt x="0" y="4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70"/>
            <p:cNvSpPr/>
            <p:nvPr>
              <p:custDataLst>
                <p:tags r:id="rId150"/>
              </p:custDataLst>
            </p:nvPr>
          </p:nvSpPr>
          <p:spPr>
            <a:xfrm>
              <a:off x="3263900" y="3041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07"/>
          <p:cNvGrpSpPr/>
          <p:nvPr/>
        </p:nvGrpSpPr>
        <p:grpSpPr>
          <a:xfrm>
            <a:off x="3925359" y="2860191"/>
            <a:ext cx="304662" cy="232260"/>
            <a:chOff x="3925359" y="2860191"/>
            <a:chExt cx="304662" cy="232260"/>
          </a:xfrm>
        </p:grpSpPr>
        <p:sp>
          <p:nvSpPr>
            <p:cNvPr id="80" name="SMARTInkShape-2771"/>
            <p:cNvSpPr/>
            <p:nvPr>
              <p:custDataLst>
                <p:tags r:id="rId137"/>
              </p:custDataLst>
            </p:nvPr>
          </p:nvSpPr>
          <p:spPr>
            <a:xfrm>
              <a:off x="4095750" y="2946400"/>
              <a:ext cx="11556" cy="127001"/>
            </a:xfrm>
            <a:custGeom>
              <a:avLst/>
              <a:gdLst/>
              <a:ahLst/>
              <a:cxnLst/>
              <a:rect l="0" t="0" r="0" b="0"/>
              <a:pathLst>
                <a:path w="11556" h="12700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1555" y="76763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72"/>
            <p:cNvSpPr/>
            <p:nvPr>
              <p:custDataLst>
                <p:tags r:id="rId138"/>
              </p:custDataLst>
            </p:nvPr>
          </p:nvSpPr>
          <p:spPr>
            <a:xfrm>
              <a:off x="4064000" y="2860191"/>
              <a:ext cx="19051" cy="3660"/>
            </a:xfrm>
            <a:custGeom>
              <a:avLst/>
              <a:gdLst/>
              <a:ahLst/>
              <a:cxnLst/>
              <a:rect l="0" t="0" r="0" b="0"/>
              <a:pathLst>
                <a:path w="19051" h="3660">
                  <a:moveTo>
                    <a:pt x="19050" y="3659"/>
                  </a:moveTo>
                  <a:lnTo>
                    <a:pt x="19050" y="3659"/>
                  </a:lnTo>
                  <a:lnTo>
                    <a:pt x="12308" y="288"/>
                  </a:lnTo>
                  <a:lnTo>
                    <a:pt x="9616" y="0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73"/>
            <p:cNvSpPr/>
            <p:nvPr>
              <p:custDataLst>
                <p:tags r:id="rId139"/>
              </p:custDataLst>
            </p:nvPr>
          </p:nvSpPr>
          <p:spPr>
            <a:xfrm>
              <a:off x="3925359" y="2870200"/>
              <a:ext cx="87842" cy="158751"/>
            </a:xfrm>
            <a:custGeom>
              <a:avLst/>
              <a:gdLst/>
              <a:ahLst/>
              <a:cxnLst/>
              <a:rect l="0" t="0" r="0" b="0"/>
              <a:pathLst>
                <a:path w="87842" h="158751">
                  <a:moveTo>
                    <a:pt x="87841" y="0"/>
                  </a:moveTo>
                  <a:lnTo>
                    <a:pt x="87841" y="0"/>
                  </a:lnTo>
                  <a:lnTo>
                    <a:pt x="62493" y="6481"/>
                  </a:lnTo>
                  <a:lnTo>
                    <a:pt x="16578" y="32603"/>
                  </a:lnTo>
                  <a:lnTo>
                    <a:pt x="4898" y="50474"/>
                  </a:lnTo>
                  <a:lnTo>
                    <a:pt x="796" y="61166"/>
                  </a:lnTo>
                  <a:lnTo>
                    <a:pt x="0" y="84335"/>
                  </a:lnTo>
                  <a:lnTo>
                    <a:pt x="1764" y="96440"/>
                  </a:lnTo>
                  <a:lnTo>
                    <a:pt x="13131" y="117416"/>
                  </a:lnTo>
                  <a:lnTo>
                    <a:pt x="21101" y="126961"/>
                  </a:lnTo>
                  <a:lnTo>
                    <a:pt x="45008" y="141329"/>
                  </a:lnTo>
                  <a:lnTo>
                    <a:pt x="8784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74"/>
            <p:cNvSpPr/>
            <p:nvPr>
              <p:custDataLst>
                <p:tags r:id="rId140"/>
              </p:custDataLst>
            </p:nvPr>
          </p:nvSpPr>
          <p:spPr>
            <a:xfrm>
              <a:off x="4171950" y="2879241"/>
              <a:ext cx="58071" cy="213210"/>
            </a:xfrm>
            <a:custGeom>
              <a:avLst/>
              <a:gdLst/>
              <a:ahLst/>
              <a:cxnLst/>
              <a:rect l="0" t="0" r="0" b="0"/>
              <a:pathLst>
                <a:path w="58071" h="213210">
                  <a:moveTo>
                    <a:pt x="19050" y="3659"/>
                  </a:moveTo>
                  <a:lnTo>
                    <a:pt x="19050" y="3659"/>
                  </a:lnTo>
                  <a:lnTo>
                    <a:pt x="15392" y="0"/>
                  </a:lnTo>
                  <a:lnTo>
                    <a:pt x="25171" y="13151"/>
                  </a:lnTo>
                  <a:lnTo>
                    <a:pt x="48612" y="56308"/>
                  </a:lnTo>
                  <a:lnTo>
                    <a:pt x="58070" y="97967"/>
                  </a:lnTo>
                  <a:lnTo>
                    <a:pt x="58029" y="126948"/>
                  </a:lnTo>
                  <a:lnTo>
                    <a:pt x="48133" y="152528"/>
                  </a:lnTo>
                  <a:lnTo>
                    <a:pt x="16406" y="194324"/>
                  </a:lnTo>
                  <a:lnTo>
                    <a:pt x="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08"/>
          <p:cNvGrpSpPr/>
          <p:nvPr/>
        </p:nvGrpSpPr>
        <p:grpSpPr>
          <a:xfrm>
            <a:off x="4578350" y="2817277"/>
            <a:ext cx="768351" cy="256124"/>
            <a:chOff x="4578350" y="2817277"/>
            <a:chExt cx="768351" cy="256124"/>
          </a:xfrm>
        </p:grpSpPr>
        <p:sp>
          <p:nvSpPr>
            <p:cNvPr id="85" name="SMARTInkShape-2775"/>
            <p:cNvSpPr/>
            <p:nvPr>
              <p:custDataLst>
                <p:tags r:id="rId130"/>
              </p:custDataLst>
            </p:nvPr>
          </p:nvSpPr>
          <p:spPr>
            <a:xfrm>
              <a:off x="4578350" y="2817277"/>
              <a:ext cx="128614" cy="256124"/>
            </a:xfrm>
            <a:custGeom>
              <a:avLst/>
              <a:gdLst/>
              <a:ahLst/>
              <a:cxnLst/>
              <a:rect l="0" t="0" r="0" b="0"/>
              <a:pathLst>
                <a:path w="128614" h="256124">
                  <a:moveTo>
                    <a:pt x="31750" y="59273"/>
                  </a:moveTo>
                  <a:lnTo>
                    <a:pt x="31750" y="59273"/>
                  </a:lnTo>
                  <a:lnTo>
                    <a:pt x="31750" y="101989"/>
                  </a:lnTo>
                  <a:lnTo>
                    <a:pt x="31750" y="136841"/>
                  </a:lnTo>
                  <a:lnTo>
                    <a:pt x="28379" y="177349"/>
                  </a:lnTo>
                  <a:lnTo>
                    <a:pt x="25283" y="219370"/>
                  </a:lnTo>
                  <a:lnTo>
                    <a:pt x="20505" y="239824"/>
                  </a:lnTo>
                  <a:lnTo>
                    <a:pt x="16639" y="245351"/>
                  </a:lnTo>
                  <a:lnTo>
                    <a:pt x="15326" y="246120"/>
                  </a:lnTo>
                  <a:lnTo>
                    <a:pt x="14451" y="245926"/>
                  </a:lnTo>
                  <a:lnTo>
                    <a:pt x="13867" y="245092"/>
                  </a:lnTo>
                  <a:lnTo>
                    <a:pt x="13636" y="222063"/>
                  </a:lnTo>
                  <a:lnTo>
                    <a:pt x="17838" y="186529"/>
                  </a:lnTo>
                  <a:lnTo>
                    <a:pt x="21568" y="149228"/>
                  </a:lnTo>
                  <a:lnTo>
                    <a:pt x="29342" y="106779"/>
                  </a:lnTo>
                  <a:lnTo>
                    <a:pt x="39852" y="66276"/>
                  </a:lnTo>
                  <a:lnTo>
                    <a:pt x="58374" y="25756"/>
                  </a:lnTo>
                  <a:lnTo>
                    <a:pt x="73452" y="10040"/>
                  </a:lnTo>
                  <a:lnTo>
                    <a:pt x="87679" y="2114"/>
                  </a:lnTo>
                  <a:lnTo>
                    <a:pt x="94436" y="0"/>
                  </a:lnTo>
                  <a:lnTo>
                    <a:pt x="100352" y="2"/>
                  </a:lnTo>
                  <a:lnTo>
                    <a:pt x="110688" y="3767"/>
                  </a:lnTo>
                  <a:lnTo>
                    <a:pt x="118104" y="17671"/>
                  </a:lnTo>
                  <a:lnTo>
                    <a:pt x="128613" y="64461"/>
                  </a:lnTo>
                  <a:lnTo>
                    <a:pt x="127482" y="96151"/>
                  </a:lnTo>
                  <a:lnTo>
                    <a:pt x="120864" y="129991"/>
                  </a:lnTo>
                  <a:lnTo>
                    <a:pt x="100566" y="174692"/>
                  </a:lnTo>
                  <a:lnTo>
                    <a:pt x="62459" y="216154"/>
                  </a:lnTo>
                  <a:lnTo>
                    <a:pt x="17632" y="248560"/>
                  </a:lnTo>
                  <a:lnTo>
                    <a:pt x="0" y="25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76"/>
            <p:cNvSpPr/>
            <p:nvPr>
              <p:custDataLst>
                <p:tags r:id="rId131"/>
              </p:custDataLst>
            </p:nvPr>
          </p:nvSpPr>
          <p:spPr>
            <a:xfrm>
              <a:off x="4739467" y="2925418"/>
              <a:ext cx="92884" cy="110357"/>
            </a:xfrm>
            <a:custGeom>
              <a:avLst/>
              <a:gdLst/>
              <a:ahLst/>
              <a:cxnLst/>
              <a:rect l="0" t="0" r="0" b="0"/>
              <a:pathLst>
                <a:path w="92884" h="110357">
                  <a:moveTo>
                    <a:pt x="16683" y="46382"/>
                  </a:moveTo>
                  <a:lnTo>
                    <a:pt x="16683" y="46382"/>
                  </a:lnTo>
                  <a:lnTo>
                    <a:pt x="8661" y="50746"/>
                  </a:lnTo>
                  <a:lnTo>
                    <a:pt x="8512" y="51408"/>
                  </a:lnTo>
                  <a:lnTo>
                    <a:pt x="9119" y="51849"/>
                  </a:lnTo>
                  <a:lnTo>
                    <a:pt x="16715" y="52471"/>
                  </a:lnTo>
                  <a:lnTo>
                    <a:pt x="41357" y="46905"/>
                  </a:lnTo>
                  <a:lnTo>
                    <a:pt x="60918" y="36111"/>
                  </a:lnTo>
                  <a:lnTo>
                    <a:pt x="73737" y="25589"/>
                  </a:lnTo>
                  <a:lnTo>
                    <a:pt x="76592" y="20525"/>
                  </a:lnTo>
                  <a:lnTo>
                    <a:pt x="77083" y="15739"/>
                  </a:lnTo>
                  <a:lnTo>
                    <a:pt x="76000" y="11137"/>
                  </a:lnTo>
                  <a:lnTo>
                    <a:pt x="71033" y="4142"/>
                  </a:lnTo>
                  <a:lnTo>
                    <a:pt x="67733" y="1288"/>
                  </a:lnTo>
                  <a:lnTo>
                    <a:pt x="54659" y="0"/>
                  </a:lnTo>
                  <a:lnTo>
                    <a:pt x="37795" y="3189"/>
                  </a:lnTo>
                  <a:lnTo>
                    <a:pt x="20892" y="11663"/>
                  </a:lnTo>
                  <a:lnTo>
                    <a:pt x="9616" y="26248"/>
                  </a:lnTo>
                  <a:lnTo>
                    <a:pt x="2959" y="45194"/>
                  </a:lnTo>
                  <a:lnTo>
                    <a:pt x="0" y="67726"/>
                  </a:lnTo>
                  <a:lnTo>
                    <a:pt x="4329" y="86207"/>
                  </a:lnTo>
                  <a:lnTo>
                    <a:pt x="8447" y="94099"/>
                  </a:lnTo>
                  <a:lnTo>
                    <a:pt x="22430" y="104749"/>
                  </a:lnTo>
                  <a:lnTo>
                    <a:pt x="31098" y="108576"/>
                  </a:lnTo>
                  <a:lnTo>
                    <a:pt x="75557" y="110356"/>
                  </a:lnTo>
                  <a:lnTo>
                    <a:pt x="92883" y="109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77"/>
            <p:cNvSpPr/>
            <p:nvPr>
              <p:custDataLst>
                <p:tags r:id="rId132"/>
              </p:custDataLst>
            </p:nvPr>
          </p:nvSpPr>
          <p:spPr>
            <a:xfrm>
              <a:off x="4883150" y="2908300"/>
              <a:ext cx="57151" cy="128581"/>
            </a:xfrm>
            <a:custGeom>
              <a:avLst/>
              <a:gdLst/>
              <a:ahLst/>
              <a:cxnLst/>
              <a:rect l="0" t="0" r="0" b="0"/>
              <a:pathLst>
                <a:path w="57151" h="128581">
                  <a:moveTo>
                    <a:pt x="0" y="0"/>
                  </a:moveTo>
                  <a:lnTo>
                    <a:pt x="0" y="0"/>
                  </a:lnTo>
                  <a:lnTo>
                    <a:pt x="16606" y="22381"/>
                  </a:lnTo>
                  <a:lnTo>
                    <a:pt x="41594" y="65359"/>
                  </a:lnTo>
                  <a:lnTo>
                    <a:pt x="44826" y="84317"/>
                  </a:lnTo>
                  <a:lnTo>
                    <a:pt x="42680" y="109179"/>
                  </a:lnTo>
                  <a:lnTo>
                    <a:pt x="41153" y="115119"/>
                  </a:lnTo>
                  <a:lnTo>
                    <a:pt x="35694" y="123601"/>
                  </a:lnTo>
                  <a:lnTo>
                    <a:pt x="32263" y="126851"/>
                  </a:lnTo>
                  <a:lnTo>
                    <a:pt x="29269" y="128312"/>
                  </a:lnTo>
                  <a:lnTo>
                    <a:pt x="26568" y="128580"/>
                  </a:lnTo>
                  <a:lnTo>
                    <a:pt x="24062" y="128053"/>
                  </a:lnTo>
                  <a:lnTo>
                    <a:pt x="22391" y="125586"/>
                  </a:lnTo>
                  <a:lnTo>
                    <a:pt x="20535" y="117199"/>
                  </a:lnTo>
                  <a:lnTo>
                    <a:pt x="28035" y="75894"/>
                  </a:lnTo>
                  <a:lnTo>
                    <a:pt x="35743" y="53486"/>
                  </a:lnTo>
                  <a:lnTo>
                    <a:pt x="571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78"/>
            <p:cNvSpPr/>
            <p:nvPr>
              <p:custDataLst>
                <p:tags r:id="rId133"/>
              </p:custDataLst>
            </p:nvPr>
          </p:nvSpPr>
          <p:spPr>
            <a:xfrm>
              <a:off x="5005565" y="2946400"/>
              <a:ext cx="10936" cy="95251"/>
            </a:xfrm>
            <a:custGeom>
              <a:avLst/>
              <a:gdLst/>
              <a:ahLst/>
              <a:cxnLst/>
              <a:rect l="0" t="0" r="0" b="0"/>
              <a:pathLst>
                <a:path w="10936" h="9525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29886"/>
                  </a:lnTo>
                  <a:lnTo>
                    <a:pt x="5375" y="73306"/>
                  </a:lnTo>
                  <a:lnTo>
                    <a:pt x="109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79"/>
            <p:cNvSpPr/>
            <p:nvPr>
              <p:custDataLst>
                <p:tags r:id="rId134"/>
              </p:custDataLst>
            </p:nvPr>
          </p:nvSpPr>
          <p:spPr>
            <a:xfrm>
              <a:off x="5016500" y="28765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80"/>
            <p:cNvSpPr/>
            <p:nvPr>
              <p:custDataLst>
                <p:tags r:id="rId135"/>
              </p:custDataLst>
            </p:nvPr>
          </p:nvSpPr>
          <p:spPr>
            <a:xfrm>
              <a:off x="5101698" y="2908300"/>
              <a:ext cx="79903" cy="128816"/>
            </a:xfrm>
            <a:custGeom>
              <a:avLst/>
              <a:gdLst/>
              <a:ahLst/>
              <a:cxnLst/>
              <a:rect l="0" t="0" r="0" b="0"/>
              <a:pathLst>
                <a:path w="79903" h="128816">
                  <a:moveTo>
                    <a:pt x="16402" y="12700"/>
                  </a:moveTo>
                  <a:lnTo>
                    <a:pt x="16402" y="12700"/>
                  </a:lnTo>
                  <a:lnTo>
                    <a:pt x="6289" y="29554"/>
                  </a:lnTo>
                  <a:lnTo>
                    <a:pt x="0" y="60262"/>
                  </a:lnTo>
                  <a:lnTo>
                    <a:pt x="2944" y="102084"/>
                  </a:lnTo>
                  <a:lnTo>
                    <a:pt x="6423" y="118043"/>
                  </a:lnTo>
                  <a:lnTo>
                    <a:pt x="9044" y="123145"/>
                  </a:lnTo>
                  <a:lnTo>
                    <a:pt x="12201" y="126547"/>
                  </a:lnTo>
                  <a:lnTo>
                    <a:pt x="15719" y="128815"/>
                  </a:lnTo>
                  <a:lnTo>
                    <a:pt x="18769" y="128210"/>
                  </a:lnTo>
                  <a:lnTo>
                    <a:pt x="21508" y="125690"/>
                  </a:lnTo>
                  <a:lnTo>
                    <a:pt x="27844" y="113012"/>
                  </a:lnTo>
                  <a:lnTo>
                    <a:pt x="42605" y="72291"/>
                  </a:lnTo>
                  <a:lnTo>
                    <a:pt x="62473" y="25176"/>
                  </a:lnTo>
                  <a:lnTo>
                    <a:pt x="79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81"/>
            <p:cNvSpPr/>
            <p:nvPr>
              <p:custDataLst>
                <p:tags r:id="rId136"/>
              </p:custDataLst>
            </p:nvPr>
          </p:nvSpPr>
          <p:spPr>
            <a:xfrm>
              <a:off x="5217048" y="2918983"/>
              <a:ext cx="129653" cy="90387"/>
            </a:xfrm>
            <a:custGeom>
              <a:avLst/>
              <a:gdLst/>
              <a:ahLst/>
              <a:cxnLst/>
              <a:rect l="0" t="0" r="0" b="0"/>
              <a:pathLst>
                <a:path w="129653" h="90387">
                  <a:moveTo>
                    <a:pt x="9002" y="33767"/>
                  </a:moveTo>
                  <a:lnTo>
                    <a:pt x="9002" y="33767"/>
                  </a:lnTo>
                  <a:lnTo>
                    <a:pt x="9002" y="40509"/>
                  </a:lnTo>
                  <a:lnTo>
                    <a:pt x="10413" y="42495"/>
                  </a:lnTo>
                  <a:lnTo>
                    <a:pt x="12765" y="43819"/>
                  </a:lnTo>
                  <a:lnTo>
                    <a:pt x="15744" y="44702"/>
                  </a:lnTo>
                  <a:lnTo>
                    <a:pt x="18435" y="44585"/>
                  </a:lnTo>
                  <a:lnTo>
                    <a:pt x="23307" y="42573"/>
                  </a:lnTo>
                  <a:lnTo>
                    <a:pt x="50779" y="22655"/>
                  </a:lnTo>
                  <a:lnTo>
                    <a:pt x="60499" y="10327"/>
                  </a:lnTo>
                  <a:lnTo>
                    <a:pt x="60972" y="6852"/>
                  </a:lnTo>
                  <a:lnTo>
                    <a:pt x="59877" y="3829"/>
                  </a:lnTo>
                  <a:lnTo>
                    <a:pt x="57735" y="1108"/>
                  </a:lnTo>
                  <a:lnTo>
                    <a:pt x="54191" y="0"/>
                  </a:lnTo>
                  <a:lnTo>
                    <a:pt x="44608" y="650"/>
                  </a:lnTo>
                  <a:lnTo>
                    <a:pt x="33294" y="7054"/>
                  </a:lnTo>
                  <a:lnTo>
                    <a:pt x="8783" y="28412"/>
                  </a:lnTo>
                  <a:lnTo>
                    <a:pt x="1849" y="42440"/>
                  </a:lnTo>
                  <a:lnTo>
                    <a:pt x="0" y="50133"/>
                  </a:lnTo>
                  <a:lnTo>
                    <a:pt x="178" y="56672"/>
                  </a:lnTo>
                  <a:lnTo>
                    <a:pt x="4140" y="67701"/>
                  </a:lnTo>
                  <a:lnTo>
                    <a:pt x="17674" y="81843"/>
                  </a:lnTo>
                  <a:lnTo>
                    <a:pt x="32847" y="86884"/>
                  </a:lnTo>
                  <a:lnTo>
                    <a:pt x="77236" y="90386"/>
                  </a:lnTo>
                  <a:lnTo>
                    <a:pt x="111824" y="88930"/>
                  </a:lnTo>
                  <a:lnTo>
                    <a:pt x="129652" y="8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09"/>
          <p:cNvGrpSpPr/>
          <p:nvPr/>
        </p:nvGrpSpPr>
        <p:grpSpPr>
          <a:xfrm>
            <a:off x="5763793" y="2840196"/>
            <a:ext cx="668758" cy="204460"/>
            <a:chOff x="5763793" y="2840196"/>
            <a:chExt cx="668758" cy="204460"/>
          </a:xfrm>
        </p:grpSpPr>
        <p:sp>
          <p:nvSpPr>
            <p:cNvPr id="93" name="SMARTInkShape-2782"/>
            <p:cNvSpPr/>
            <p:nvPr>
              <p:custDataLst>
                <p:tags r:id="rId124"/>
              </p:custDataLst>
            </p:nvPr>
          </p:nvSpPr>
          <p:spPr>
            <a:xfrm>
              <a:off x="5763793" y="2932582"/>
              <a:ext cx="160758" cy="112074"/>
            </a:xfrm>
            <a:custGeom>
              <a:avLst/>
              <a:gdLst/>
              <a:ahLst/>
              <a:cxnLst/>
              <a:rect l="0" t="0" r="0" b="0"/>
              <a:pathLst>
                <a:path w="160758" h="112074">
                  <a:moveTo>
                    <a:pt x="8357" y="32868"/>
                  </a:moveTo>
                  <a:lnTo>
                    <a:pt x="8357" y="32868"/>
                  </a:lnTo>
                  <a:lnTo>
                    <a:pt x="8357" y="36239"/>
                  </a:lnTo>
                  <a:lnTo>
                    <a:pt x="12120" y="39775"/>
                  </a:lnTo>
                  <a:lnTo>
                    <a:pt x="15099" y="41706"/>
                  </a:lnTo>
                  <a:lnTo>
                    <a:pt x="32776" y="44423"/>
                  </a:lnTo>
                  <a:lnTo>
                    <a:pt x="59258" y="41858"/>
                  </a:lnTo>
                  <a:lnTo>
                    <a:pt x="82705" y="33258"/>
                  </a:lnTo>
                  <a:lnTo>
                    <a:pt x="92670" y="25750"/>
                  </a:lnTo>
                  <a:lnTo>
                    <a:pt x="96316" y="21773"/>
                  </a:lnTo>
                  <a:lnTo>
                    <a:pt x="97336" y="18416"/>
                  </a:lnTo>
                  <a:lnTo>
                    <a:pt x="96603" y="15472"/>
                  </a:lnTo>
                  <a:lnTo>
                    <a:pt x="91322" y="9614"/>
                  </a:lnTo>
                  <a:lnTo>
                    <a:pt x="81920" y="2307"/>
                  </a:lnTo>
                  <a:lnTo>
                    <a:pt x="68803" y="0"/>
                  </a:lnTo>
                  <a:lnTo>
                    <a:pt x="52861" y="2738"/>
                  </a:lnTo>
                  <a:lnTo>
                    <a:pt x="25463" y="16180"/>
                  </a:lnTo>
                  <a:lnTo>
                    <a:pt x="10315" y="27567"/>
                  </a:lnTo>
                  <a:lnTo>
                    <a:pt x="2172" y="41566"/>
                  </a:lnTo>
                  <a:lnTo>
                    <a:pt x="0" y="49250"/>
                  </a:lnTo>
                  <a:lnTo>
                    <a:pt x="1350" y="63432"/>
                  </a:lnTo>
                  <a:lnTo>
                    <a:pt x="3686" y="70178"/>
                  </a:lnTo>
                  <a:lnTo>
                    <a:pt x="15688" y="83317"/>
                  </a:lnTo>
                  <a:lnTo>
                    <a:pt x="44161" y="100732"/>
                  </a:lnTo>
                  <a:lnTo>
                    <a:pt x="68014" y="108891"/>
                  </a:lnTo>
                  <a:lnTo>
                    <a:pt x="108504" y="112073"/>
                  </a:lnTo>
                  <a:lnTo>
                    <a:pt x="160757" y="10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83"/>
            <p:cNvSpPr/>
            <p:nvPr>
              <p:custDataLst>
                <p:tags r:id="rId125"/>
              </p:custDataLst>
            </p:nvPr>
          </p:nvSpPr>
          <p:spPr>
            <a:xfrm>
              <a:off x="6016067" y="2867448"/>
              <a:ext cx="92634" cy="167924"/>
            </a:xfrm>
            <a:custGeom>
              <a:avLst/>
              <a:gdLst/>
              <a:ahLst/>
              <a:cxnLst/>
              <a:rect l="0" t="0" r="0" b="0"/>
              <a:pathLst>
                <a:path w="92634" h="167924">
                  <a:moveTo>
                    <a:pt x="92633" y="9102"/>
                  </a:moveTo>
                  <a:lnTo>
                    <a:pt x="92633" y="9102"/>
                  </a:lnTo>
                  <a:lnTo>
                    <a:pt x="71585" y="264"/>
                  </a:lnTo>
                  <a:lnTo>
                    <a:pt x="59995" y="0"/>
                  </a:lnTo>
                  <a:lnTo>
                    <a:pt x="39688" y="5699"/>
                  </a:lnTo>
                  <a:lnTo>
                    <a:pt x="31936" y="8950"/>
                  </a:lnTo>
                  <a:lnTo>
                    <a:pt x="19560" y="21970"/>
                  </a:lnTo>
                  <a:lnTo>
                    <a:pt x="10062" y="40926"/>
                  </a:lnTo>
                  <a:lnTo>
                    <a:pt x="1453" y="79366"/>
                  </a:lnTo>
                  <a:lnTo>
                    <a:pt x="0" y="120624"/>
                  </a:lnTo>
                  <a:lnTo>
                    <a:pt x="4660" y="144510"/>
                  </a:lnTo>
                  <a:lnTo>
                    <a:pt x="9290" y="152996"/>
                  </a:lnTo>
                  <a:lnTo>
                    <a:pt x="21960" y="164307"/>
                  </a:lnTo>
                  <a:lnTo>
                    <a:pt x="36998" y="167923"/>
                  </a:lnTo>
                  <a:lnTo>
                    <a:pt x="60883" y="16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84"/>
            <p:cNvSpPr/>
            <p:nvPr>
              <p:custDataLst>
                <p:tags r:id="rId126"/>
              </p:custDataLst>
            </p:nvPr>
          </p:nvSpPr>
          <p:spPr>
            <a:xfrm>
              <a:off x="6121400" y="2845162"/>
              <a:ext cx="138822" cy="182345"/>
            </a:xfrm>
            <a:custGeom>
              <a:avLst/>
              <a:gdLst/>
              <a:ahLst/>
              <a:cxnLst/>
              <a:rect l="0" t="0" r="0" b="0"/>
              <a:pathLst>
                <a:path w="138822" h="182345">
                  <a:moveTo>
                    <a:pt x="50800" y="82188"/>
                  </a:moveTo>
                  <a:lnTo>
                    <a:pt x="50800" y="82188"/>
                  </a:lnTo>
                  <a:lnTo>
                    <a:pt x="47429" y="106607"/>
                  </a:lnTo>
                  <a:lnTo>
                    <a:pt x="39816" y="146116"/>
                  </a:lnTo>
                  <a:lnTo>
                    <a:pt x="36727" y="167452"/>
                  </a:lnTo>
                  <a:lnTo>
                    <a:pt x="33962" y="175822"/>
                  </a:lnTo>
                  <a:lnTo>
                    <a:pt x="33224" y="177066"/>
                  </a:lnTo>
                  <a:lnTo>
                    <a:pt x="32732" y="177190"/>
                  </a:lnTo>
                  <a:lnTo>
                    <a:pt x="31944" y="165839"/>
                  </a:lnTo>
                  <a:lnTo>
                    <a:pt x="35147" y="119788"/>
                  </a:lnTo>
                  <a:lnTo>
                    <a:pt x="42432" y="89021"/>
                  </a:lnTo>
                  <a:lnTo>
                    <a:pt x="60315" y="41644"/>
                  </a:lnTo>
                  <a:lnTo>
                    <a:pt x="75490" y="17602"/>
                  </a:lnTo>
                  <a:lnTo>
                    <a:pt x="91642" y="4565"/>
                  </a:lnTo>
                  <a:lnTo>
                    <a:pt x="106347" y="181"/>
                  </a:lnTo>
                  <a:lnTo>
                    <a:pt x="113231" y="0"/>
                  </a:lnTo>
                  <a:lnTo>
                    <a:pt x="119937" y="2702"/>
                  </a:lnTo>
                  <a:lnTo>
                    <a:pt x="133032" y="13229"/>
                  </a:lnTo>
                  <a:lnTo>
                    <a:pt x="136666" y="22104"/>
                  </a:lnTo>
                  <a:lnTo>
                    <a:pt x="138821" y="45136"/>
                  </a:lnTo>
                  <a:lnTo>
                    <a:pt x="132697" y="85869"/>
                  </a:lnTo>
                  <a:lnTo>
                    <a:pt x="111833" y="129218"/>
                  </a:lnTo>
                  <a:lnTo>
                    <a:pt x="79937" y="163229"/>
                  </a:lnTo>
                  <a:lnTo>
                    <a:pt x="43676" y="181067"/>
                  </a:lnTo>
                  <a:lnTo>
                    <a:pt x="24350" y="182344"/>
                  </a:lnTo>
                  <a:lnTo>
                    <a:pt x="16233" y="180709"/>
                  </a:lnTo>
                  <a:lnTo>
                    <a:pt x="10823" y="176796"/>
                  </a:lnTo>
                  <a:lnTo>
                    <a:pt x="7214" y="171366"/>
                  </a:lnTo>
                  <a:lnTo>
                    <a:pt x="0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85"/>
            <p:cNvSpPr/>
            <p:nvPr>
              <p:custDataLst>
                <p:tags r:id="rId127"/>
              </p:custDataLst>
            </p:nvPr>
          </p:nvSpPr>
          <p:spPr>
            <a:xfrm>
              <a:off x="6286500" y="2863850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44941" y="10113"/>
                  </a:lnTo>
                  <a:lnTo>
                    <a:pt x="20159" y="56173"/>
                  </a:lnTo>
                  <a:lnTo>
                    <a:pt x="8560" y="94961"/>
                  </a:lnTo>
                  <a:lnTo>
                    <a:pt x="1127" y="14138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86"/>
            <p:cNvSpPr/>
            <p:nvPr>
              <p:custDataLst>
                <p:tags r:id="rId128"/>
              </p:custDataLst>
            </p:nvPr>
          </p:nvSpPr>
          <p:spPr>
            <a:xfrm>
              <a:off x="6324600" y="2840196"/>
              <a:ext cx="107951" cy="30005"/>
            </a:xfrm>
            <a:custGeom>
              <a:avLst/>
              <a:gdLst/>
              <a:ahLst/>
              <a:cxnLst/>
              <a:rect l="0" t="0" r="0" b="0"/>
              <a:pathLst>
                <a:path w="107951" h="30005">
                  <a:moveTo>
                    <a:pt x="0" y="30004"/>
                  </a:moveTo>
                  <a:lnTo>
                    <a:pt x="0" y="30004"/>
                  </a:lnTo>
                  <a:lnTo>
                    <a:pt x="0" y="23262"/>
                  </a:lnTo>
                  <a:lnTo>
                    <a:pt x="5645" y="16189"/>
                  </a:lnTo>
                  <a:lnTo>
                    <a:pt x="10113" y="12327"/>
                  </a:lnTo>
                  <a:lnTo>
                    <a:pt x="36628" y="3521"/>
                  </a:lnTo>
                  <a:lnTo>
                    <a:pt x="77033" y="0"/>
                  </a:lnTo>
                  <a:lnTo>
                    <a:pt x="107950" y="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87"/>
            <p:cNvSpPr/>
            <p:nvPr>
              <p:custDataLst>
                <p:tags r:id="rId129"/>
              </p:custDataLst>
            </p:nvPr>
          </p:nvSpPr>
          <p:spPr>
            <a:xfrm>
              <a:off x="6261100" y="29527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23792" y="10322"/>
                  </a:lnTo>
                  <a:lnTo>
                    <a:pt x="60358" y="6821"/>
                  </a:lnTo>
                  <a:lnTo>
                    <a:pt x="104432" y="233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10"/>
          <p:cNvGrpSpPr/>
          <p:nvPr/>
        </p:nvGrpSpPr>
        <p:grpSpPr>
          <a:xfrm>
            <a:off x="6711950" y="2775833"/>
            <a:ext cx="247651" cy="284868"/>
            <a:chOff x="6711950" y="2775833"/>
            <a:chExt cx="247651" cy="284868"/>
          </a:xfrm>
        </p:grpSpPr>
        <p:sp>
          <p:nvSpPr>
            <p:cNvPr id="100" name="SMARTInkShape-2788"/>
            <p:cNvSpPr/>
            <p:nvPr>
              <p:custDataLst>
                <p:tags r:id="rId122"/>
              </p:custDataLst>
            </p:nvPr>
          </p:nvSpPr>
          <p:spPr>
            <a:xfrm>
              <a:off x="6743700" y="2775833"/>
              <a:ext cx="101601" cy="284868"/>
            </a:xfrm>
            <a:custGeom>
              <a:avLst/>
              <a:gdLst/>
              <a:ahLst/>
              <a:cxnLst/>
              <a:rect l="0" t="0" r="0" b="0"/>
              <a:pathLst>
                <a:path w="101601" h="284868">
                  <a:moveTo>
                    <a:pt x="101600" y="5467"/>
                  </a:moveTo>
                  <a:lnTo>
                    <a:pt x="101600" y="5467"/>
                  </a:lnTo>
                  <a:lnTo>
                    <a:pt x="101600" y="2096"/>
                  </a:lnTo>
                  <a:lnTo>
                    <a:pt x="100188" y="1103"/>
                  </a:lnTo>
                  <a:lnTo>
                    <a:pt x="94858" y="0"/>
                  </a:lnTo>
                  <a:lnTo>
                    <a:pt x="89667" y="1391"/>
                  </a:lnTo>
                  <a:lnTo>
                    <a:pt x="87295" y="2749"/>
                  </a:lnTo>
                  <a:lnTo>
                    <a:pt x="77214" y="14775"/>
                  </a:lnTo>
                  <a:lnTo>
                    <a:pt x="60460" y="60196"/>
                  </a:lnTo>
                  <a:lnTo>
                    <a:pt x="49448" y="95643"/>
                  </a:lnTo>
                  <a:lnTo>
                    <a:pt x="39381" y="133034"/>
                  </a:lnTo>
                  <a:lnTo>
                    <a:pt x="30908" y="170114"/>
                  </a:lnTo>
                  <a:lnTo>
                    <a:pt x="24791" y="205408"/>
                  </a:lnTo>
                  <a:lnTo>
                    <a:pt x="17380" y="250270"/>
                  </a:lnTo>
                  <a:lnTo>
                    <a:pt x="11016" y="267844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89"/>
            <p:cNvSpPr/>
            <p:nvPr>
              <p:custDataLst>
                <p:tags r:id="rId123"/>
              </p:custDataLst>
            </p:nvPr>
          </p:nvSpPr>
          <p:spPr>
            <a:xfrm>
              <a:off x="6711950" y="2940050"/>
              <a:ext cx="247651" cy="98397"/>
            </a:xfrm>
            <a:custGeom>
              <a:avLst/>
              <a:gdLst/>
              <a:ahLst/>
              <a:cxnLst/>
              <a:rect l="0" t="0" r="0" b="0"/>
              <a:pathLst>
                <a:path w="247651" h="98397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18951" y="29262"/>
                  </a:lnTo>
                  <a:lnTo>
                    <a:pt x="64708" y="26163"/>
                  </a:lnTo>
                  <a:lnTo>
                    <a:pt x="106113" y="25626"/>
                  </a:lnTo>
                  <a:lnTo>
                    <a:pt x="144094" y="25467"/>
                  </a:lnTo>
                  <a:lnTo>
                    <a:pt x="174946" y="25409"/>
                  </a:lnTo>
                  <a:lnTo>
                    <a:pt x="129944" y="30470"/>
                  </a:lnTo>
                  <a:lnTo>
                    <a:pt x="105373" y="36937"/>
                  </a:lnTo>
                  <a:lnTo>
                    <a:pt x="93634" y="43698"/>
                  </a:lnTo>
                  <a:lnTo>
                    <a:pt x="85596" y="53288"/>
                  </a:lnTo>
                  <a:lnTo>
                    <a:pt x="82463" y="58808"/>
                  </a:lnTo>
                  <a:lnTo>
                    <a:pt x="82492" y="63900"/>
                  </a:lnTo>
                  <a:lnTo>
                    <a:pt x="84628" y="68705"/>
                  </a:lnTo>
                  <a:lnTo>
                    <a:pt x="88167" y="73321"/>
                  </a:lnTo>
                  <a:lnTo>
                    <a:pt x="97747" y="78448"/>
                  </a:lnTo>
                  <a:lnTo>
                    <a:pt x="109059" y="80021"/>
                  </a:lnTo>
                  <a:lnTo>
                    <a:pt x="121143" y="78369"/>
                  </a:lnTo>
                  <a:lnTo>
                    <a:pt x="131687" y="73401"/>
                  </a:lnTo>
                  <a:lnTo>
                    <a:pt x="136475" y="70101"/>
                  </a:lnTo>
                  <a:lnTo>
                    <a:pt x="141794" y="62671"/>
                  </a:lnTo>
                  <a:lnTo>
                    <a:pt x="143212" y="58714"/>
                  </a:lnTo>
                  <a:lnTo>
                    <a:pt x="141839" y="39661"/>
                  </a:lnTo>
                  <a:lnTo>
                    <a:pt x="135053" y="18784"/>
                  </a:lnTo>
                  <a:lnTo>
                    <a:pt x="131050" y="12347"/>
                  </a:lnTo>
                  <a:lnTo>
                    <a:pt x="131111" y="10348"/>
                  </a:lnTo>
                  <a:lnTo>
                    <a:pt x="132562" y="9016"/>
                  </a:lnTo>
                  <a:lnTo>
                    <a:pt x="137939" y="7535"/>
                  </a:lnTo>
                  <a:lnTo>
                    <a:pt x="145031" y="6876"/>
                  </a:lnTo>
                  <a:lnTo>
                    <a:pt x="163700" y="13248"/>
                  </a:lnTo>
                  <a:lnTo>
                    <a:pt x="194587" y="33818"/>
                  </a:lnTo>
                  <a:lnTo>
                    <a:pt x="213818" y="56273"/>
                  </a:lnTo>
                  <a:lnTo>
                    <a:pt x="221559" y="72518"/>
                  </a:lnTo>
                  <a:lnTo>
                    <a:pt x="223589" y="85382"/>
                  </a:lnTo>
                  <a:lnTo>
                    <a:pt x="223143" y="90788"/>
                  </a:lnTo>
                  <a:lnTo>
                    <a:pt x="221434" y="94392"/>
                  </a:lnTo>
                  <a:lnTo>
                    <a:pt x="218884" y="96794"/>
                  </a:lnTo>
                  <a:lnTo>
                    <a:pt x="215772" y="98396"/>
                  </a:lnTo>
                  <a:lnTo>
                    <a:pt x="211581" y="98053"/>
                  </a:lnTo>
                  <a:lnTo>
                    <a:pt x="201281" y="93908"/>
                  </a:lnTo>
                  <a:lnTo>
                    <a:pt x="197687" y="90122"/>
                  </a:lnTo>
                  <a:lnTo>
                    <a:pt x="193694" y="80271"/>
                  </a:lnTo>
                  <a:lnTo>
                    <a:pt x="197564" y="65074"/>
                  </a:lnTo>
                  <a:lnTo>
                    <a:pt x="208455" y="4585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11"/>
          <p:cNvGrpSpPr/>
          <p:nvPr/>
        </p:nvGrpSpPr>
        <p:grpSpPr>
          <a:xfrm>
            <a:off x="7302500" y="2850567"/>
            <a:ext cx="228601" cy="279984"/>
            <a:chOff x="7302500" y="2850567"/>
            <a:chExt cx="228601" cy="279984"/>
          </a:xfrm>
        </p:grpSpPr>
        <p:sp>
          <p:nvSpPr>
            <p:cNvPr id="103" name="SMARTInkShape-2790"/>
            <p:cNvSpPr/>
            <p:nvPr>
              <p:custDataLst>
                <p:tags r:id="rId120"/>
              </p:custDataLst>
            </p:nvPr>
          </p:nvSpPr>
          <p:spPr>
            <a:xfrm>
              <a:off x="7302500" y="2850567"/>
              <a:ext cx="145049" cy="217186"/>
            </a:xfrm>
            <a:custGeom>
              <a:avLst/>
              <a:gdLst/>
              <a:ahLst/>
              <a:cxnLst/>
              <a:rect l="0" t="0" r="0" b="0"/>
              <a:pathLst>
                <a:path w="145049" h="217186">
                  <a:moveTo>
                    <a:pt x="31750" y="38683"/>
                  </a:moveTo>
                  <a:lnTo>
                    <a:pt x="31750" y="38683"/>
                  </a:lnTo>
                  <a:lnTo>
                    <a:pt x="31750" y="77915"/>
                  </a:lnTo>
                  <a:lnTo>
                    <a:pt x="35513" y="118981"/>
                  </a:lnTo>
                  <a:lnTo>
                    <a:pt x="41801" y="161253"/>
                  </a:lnTo>
                  <a:lnTo>
                    <a:pt x="43927" y="203771"/>
                  </a:lnTo>
                  <a:lnTo>
                    <a:pt x="42335" y="214361"/>
                  </a:lnTo>
                  <a:lnTo>
                    <a:pt x="40924" y="217185"/>
                  </a:lnTo>
                  <a:lnTo>
                    <a:pt x="39277" y="216951"/>
                  </a:lnTo>
                  <a:lnTo>
                    <a:pt x="35566" y="211047"/>
                  </a:lnTo>
                  <a:lnTo>
                    <a:pt x="25344" y="173347"/>
                  </a:lnTo>
                  <a:lnTo>
                    <a:pt x="22796" y="129383"/>
                  </a:lnTo>
                  <a:lnTo>
                    <a:pt x="24948" y="90989"/>
                  </a:lnTo>
                  <a:lnTo>
                    <a:pt x="28256" y="55109"/>
                  </a:lnTo>
                  <a:lnTo>
                    <a:pt x="37457" y="20031"/>
                  </a:lnTo>
                  <a:lnTo>
                    <a:pt x="42610" y="12843"/>
                  </a:lnTo>
                  <a:lnTo>
                    <a:pt x="55861" y="2975"/>
                  </a:lnTo>
                  <a:lnTo>
                    <a:pt x="71159" y="0"/>
                  </a:lnTo>
                  <a:lnTo>
                    <a:pt x="79189" y="194"/>
                  </a:lnTo>
                  <a:lnTo>
                    <a:pt x="97519" y="7936"/>
                  </a:lnTo>
                  <a:lnTo>
                    <a:pt x="116014" y="22196"/>
                  </a:lnTo>
                  <a:lnTo>
                    <a:pt x="131290" y="42644"/>
                  </a:lnTo>
                  <a:lnTo>
                    <a:pt x="145048" y="81328"/>
                  </a:lnTo>
                  <a:lnTo>
                    <a:pt x="143479" y="120698"/>
                  </a:lnTo>
                  <a:lnTo>
                    <a:pt x="131972" y="144514"/>
                  </a:lnTo>
                  <a:lnTo>
                    <a:pt x="113687" y="165447"/>
                  </a:lnTo>
                  <a:lnTo>
                    <a:pt x="76332" y="188426"/>
                  </a:lnTo>
                  <a:lnTo>
                    <a:pt x="31071" y="207309"/>
                  </a:lnTo>
                  <a:lnTo>
                    <a:pt x="0" y="21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91"/>
            <p:cNvSpPr/>
            <p:nvPr>
              <p:custDataLst>
                <p:tags r:id="rId121"/>
              </p:custDataLst>
            </p:nvPr>
          </p:nvSpPr>
          <p:spPr>
            <a:xfrm>
              <a:off x="7480300" y="309880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50800" y="0"/>
                  </a:moveTo>
                  <a:lnTo>
                    <a:pt x="508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12"/>
          <p:cNvGrpSpPr/>
          <p:nvPr/>
        </p:nvGrpSpPr>
        <p:grpSpPr>
          <a:xfrm>
            <a:off x="7962900" y="2715274"/>
            <a:ext cx="317501" cy="701027"/>
            <a:chOff x="7962900" y="2715274"/>
            <a:chExt cx="317501" cy="701027"/>
          </a:xfrm>
        </p:grpSpPr>
        <p:sp>
          <p:nvSpPr>
            <p:cNvPr id="106" name="SMARTInkShape-2792"/>
            <p:cNvSpPr/>
            <p:nvPr>
              <p:custDataLst>
                <p:tags r:id="rId114"/>
              </p:custDataLst>
            </p:nvPr>
          </p:nvSpPr>
          <p:spPr>
            <a:xfrm>
              <a:off x="7962900" y="2916415"/>
              <a:ext cx="69851" cy="283986"/>
            </a:xfrm>
            <a:custGeom>
              <a:avLst/>
              <a:gdLst/>
              <a:ahLst/>
              <a:cxnLst/>
              <a:rect l="0" t="0" r="0" b="0"/>
              <a:pathLst>
                <a:path w="69851" h="283986">
                  <a:moveTo>
                    <a:pt x="69850" y="10935"/>
                  </a:moveTo>
                  <a:lnTo>
                    <a:pt x="69850" y="10935"/>
                  </a:lnTo>
                  <a:lnTo>
                    <a:pt x="64382" y="0"/>
                  </a:lnTo>
                  <a:lnTo>
                    <a:pt x="58605" y="20979"/>
                  </a:lnTo>
                  <a:lnTo>
                    <a:pt x="52721" y="58282"/>
                  </a:lnTo>
                  <a:lnTo>
                    <a:pt x="48596" y="91245"/>
                  </a:lnTo>
                  <a:lnTo>
                    <a:pt x="44411" y="127062"/>
                  </a:lnTo>
                  <a:lnTo>
                    <a:pt x="40199" y="163441"/>
                  </a:lnTo>
                  <a:lnTo>
                    <a:pt x="35975" y="198425"/>
                  </a:lnTo>
                  <a:lnTo>
                    <a:pt x="22889" y="243112"/>
                  </a:lnTo>
                  <a:lnTo>
                    <a:pt x="9642" y="278106"/>
                  </a:lnTo>
                  <a:lnTo>
                    <a:pt x="7134" y="280771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93"/>
            <p:cNvSpPr/>
            <p:nvPr>
              <p:custDataLst>
                <p:tags r:id="rId115"/>
              </p:custDataLst>
            </p:nvPr>
          </p:nvSpPr>
          <p:spPr>
            <a:xfrm>
              <a:off x="8001261" y="2889250"/>
              <a:ext cx="279140" cy="63501"/>
            </a:xfrm>
            <a:custGeom>
              <a:avLst/>
              <a:gdLst/>
              <a:ahLst/>
              <a:cxnLst/>
              <a:rect l="0" t="0" r="0" b="0"/>
              <a:pathLst>
                <a:path w="279140" h="63501">
                  <a:moveTo>
                    <a:pt x="6089" y="63500"/>
                  </a:moveTo>
                  <a:lnTo>
                    <a:pt x="6089" y="63500"/>
                  </a:lnTo>
                  <a:lnTo>
                    <a:pt x="1062" y="51567"/>
                  </a:lnTo>
                  <a:lnTo>
                    <a:pt x="0" y="45856"/>
                  </a:lnTo>
                  <a:lnTo>
                    <a:pt x="33030" y="38247"/>
                  </a:lnTo>
                  <a:lnTo>
                    <a:pt x="66276" y="28993"/>
                  </a:lnTo>
                  <a:lnTo>
                    <a:pt x="108333" y="19706"/>
                  </a:lnTo>
                  <a:lnTo>
                    <a:pt x="153837" y="11580"/>
                  </a:lnTo>
                  <a:lnTo>
                    <a:pt x="197578" y="5617"/>
                  </a:lnTo>
                  <a:lnTo>
                    <a:pt x="233012" y="2496"/>
                  </a:lnTo>
                  <a:lnTo>
                    <a:pt x="279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94"/>
            <p:cNvSpPr/>
            <p:nvPr>
              <p:custDataLst>
                <p:tags r:id="rId116"/>
              </p:custDataLst>
            </p:nvPr>
          </p:nvSpPr>
          <p:spPr>
            <a:xfrm>
              <a:off x="7981950" y="30480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8919" y="21637"/>
                  </a:lnTo>
                  <a:lnTo>
                    <a:pt x="74447" y="15967"/>
                  </a:lnTo>
                  <a:lnTo>
                    <a:pt x="116108" y="11095"/>
                  </a:lnTo>
                  <a:lnTo>
                    <a:pt x="154849" y="657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95"/>
            <p:cNvSpPr/>
            <p:nvPr>
              <p:custDataLst>
                <p:tags r:id="rId117"/>
              </p:custDataLst>
            </p:nvPr>
          </p:nvSpPr>
          <p:spPr>
            <a:xfrm>
              <a:off x="8068941" y="2715274"/>
              <a:ext cx="186060" cy="148577"/>
            </a:xfrm>
            <a:custGeom>
              <a:avLst/>
              <a:gdLst/>
              <a:ahLst/>
              <a:cxnLst/>
              <a:rect l="0" t="0" r="0" b="0"/>
              <a:pathLst>
                <a:path w="186060" h="148577">
                  <a:moveTo>
                    <a:pt x="33659" y="34276"/>
                  </a:moveTo>
                  <a:lnTo>
                    <a:pt x="33659" y="34276"/>
                  </a:lnTo>
                  <a:lnTo>
                    <a:pt x="33659" y="30905"/>
                  </a:lnTo>
                  <a:lnTo>
                    <a:pt x="35540" y="27369"/>
                  </a:lnTo>
                  <a:lnTo>
                    <a:pt x="42497" y="19349"/>
                  </a:lnTo>
                  <a:lnTo>
                    <a:pt x="46524" y="17058"/>
                  </a:lnTo>
                  <a:lnTo>
                    <a:pt x="51487" y="15588"/>
                  </a:lnTo>
                  <a:lnTo>
                    <a:pt x="52166" y="19150"/>
                  </a:lnTo>
                  <a:lnTo>
                    <a:pt x="52347" y="22075"/>
                  </a:lnTo>
                  <a:lnTo>
                    <a:pt x="31939" y="66719"/>
                  </a:lnTo>
                  <a:lnTo>
                    <a:pt x="7457" y="106778"/>
                  </a:lnTo>
                  <a:lnTo>
                    <a:pt x="1318" y="112360"/>
                  </a:lnTo>
                  <a:lnTo>
                    <a:pt x="104" y="112438"/>
                  </a:lnTo>
                  <a:lnTo>
                    <a:pt x="0" y="111078"/>
                  </a:lnTo>
                  <a:lnTo>
                    <a:pt x="636" y="108761"/>
                  </a:lnTo>
                  <a:lnTo>
                    <a:pt x="31683" y="65809"/>
                  </a:lnTo>
                  <a:lnTo>
                    <a:pt x="63032" y="23101"/>
                  </a:lnTo>
                  <a:lnTo>
                    <a:pt x="77052" y="9083"/>
                  </a:lnTo>
                  <a:lnTo>
                    <a:pt x="90340" y="1912"/>
                  </a:lnTo>
                  <a:lnTo>
                    <a:pt x="96846" y="0"/>
                  </a:lnTo>
                  <a:lnTo>
                    <a:pt x="111602" y="3520"/>
                  </a:lnTo>
                  <a:lnTo>
                    <a:pt x="119487" y="7422"/>
                  </a:lnTo>
                  <a:lnTo>
                    <a:pt x="140698" y="29769"/>
                  </a:lnTo>
                  <a:lnTo>
                    <a:pt x="166123" y="73289"/>
                  </a:lnTo>
                  <a:lnTo>
                    <a:pt x="179525" y="105886"/>
                  </a:lnTo>
                  <a:lnTo>
                    <a:pt x="186059" y="14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96"/>
            <p:cNvSpPr/>
            <p:nvPr>
              <p:custDataLst>
                <p:tags r:id="rId118"/>
              </p:custDataLst>
            </p:nvPr>
          </p:nvSpPr>
          <p:spPr>
            <a:xfrm>
              <a:off x="8077200" y="3253891"/>
              <a:ext cx="82551" cy="130660"/>
            </a:xfrm>
            <a:custGeom>
              <a:avLst/>
              <a:gdLst/>
              <a:ahLst/>
              <a:cxnLst/>
              <a:rect l="0" t="0" r="0" b="0"/>
              <a:pathLst>
                <a:path w="82551" h="130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32907" y="46874"/>
                  </a:lnTo>
                  <a:lnTo>
                    <a:pt x="57378" y="89806"/>
                  </a:lnTo>
                  <a:lnTo>
                    <a:pt x="82550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97"/>
            <p:cNvSpPr/>
            <p:nvPr>
              <p:custDataLst>
                <p:tags r:id="rId119"/>
              </p:custDataLst>
            </p:nvPr>
          </p:nvSpPr>
          <p:spPr>
            <a:xfrm>
              <a:off x="8026400" y="32766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139700" y="0"/>
                  </a:moveTo>
                  <a:lnTo>
                    <a:pt x="139700" y="0"/>
                  </a:lnTo>
                  <a:lnTo>
                    <a:pt x="123079" y="12961"/>
                  </a:lnTo>
                  <a:lnTo>
                    <a:pt x="83526" y="57123"/>
                  </a:lnTo>
                  <a:lnTo>
                    <a:pt x="42858" y="9971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13"/>
          <p:cNvGrpSpPr/>
          <p:nvPr/>
        </p:nvGrpSpPr>
        <p:grpSpPr>
          <a:xfrm>
            <a:off x="3909425" y="3683000"/>
            <a:ext cx="326026" cy="260351"/>
            <a:chOff x="3909425" y="3683000"/>
            <a:chExt cx="326026" cy="260351"/>
          </a:xfrm>
        </p:grpSpPr>
        <p:sp>
          <p:nvSpPr>
            <p:cNvPr id="113" name="SMARTInkShape-2798"/>
            <p:cNvSpPr/>
            <p:nvPr>
              <p:custDataLst>
                <p:tags r:id="rId108"/>
              </p:custDataLst>
            </p:nvPr>
          </p:nvSpPr>
          <p:spPr>
            <a:xfrm>
              <a:off x="4077583" y="3772783"/>
              <a:ext cx="5468" cy="157868"/>
            </a:xfrm>
            <a:custGeom>
              <a:avLst/>
              <a:gdLst/>
              <a:ahLst/>
              <a:cxnLst/>
              <a:rect l="0" t="0" r="0" b="0"/>
              <a:pathLst>
                <a:path w="5468" h="157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5109" y="43410"/>
                  </a:lnTo>
                  <a:lnTo>
                    <a:pt x="5361" y="83502"/>
                  </a:lnTo>
                  <a:lnTo>
                    <a:pt x="5436" y="121017"/>
                  </a:lnTo>
                  <a:lnTo>
                    <a:pt x="546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99"/>
            <p:cNvSpPr/>
            <p:nvPr>
              <p:custDataLst>
                <p:tags r:id="rId109"/>
              </p:custDataLst>
            </p:nvPr>
          </p:nvSpPr>
          <p:spPr>
            <a:xfrm>
              <a:off x="4085742" y="36830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726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00"/>
            <p:cNvSpPr/>
            <p:nvPr>
              <p:custDataLst>
                <p:tags r:id="rId110"/>
              </p:custDataLst>
            </p:nvPr>
          </p:nvSpPr>
          <p:spPr>
            <a:xfrm>
              <a:off x="4124129" y="3784600"/>
              <a:ext cx="16072" cy="95251"/>
            </a:xfrm>
            <a:custGeom>
              <a:avLst/>
              <a:gdLst/>
              <a:ahLst/>
              <a:cxnLst/>
              <a:rect l="0" t="0" r="0" b="0"/>
              <a:pathLst>
                <a:path w="16072" h="95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8026" y="54569"/>
                  </a:lnTo>
                  <a:lnTo>
                    <a:pt x="160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01"/>
            <p:cNvSpPr/>
            <p:nvPr>
              <p:custDataLst>
                <p:tags r:id="rId111"/>
              </p:custDataLst>
            </p:nvPr>
          </p:nvSpPr>
          <p:spPr>
            <a:xfrm>
              <a:off x="4203700" y="37211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0" y="13484"/>
                  </a:lnTo>
                  <a:lnTo>
                    <a:pt x="18161" y="55580"/>
                  </a:lnTo>
                  <a:lnTo>
                    <a:pt x="27410" y="102781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02"/>
            <p:cNvSpPr/>
            <p:nvPr>
              <p:custDataLst>
                <p:tags r:id="rId112"/>
              </p:custDataLst>
            </p:nvPr>
          </p:nvSpPr>
          <p:spPr>
            <a:xfrm>
              <a:off x="3909425" y="3740150"/>
              <a:ext cx="33926" cy="203201"/>
            </a:xfrm>
            <a:custGeom>
              <a:avLst/>
              <a:gdLst/>
              <a:ahLst/>
              <a:cxnLst/>
              <a:rect l="0" t="0" r="0" b="0"/>
              <a:pathLst>
                <a:path w="33926" h="203201">
                  <a:moveTo>
                    <a:pt x="33925" y="0"/>
                  </a:moveTo>
                  <a:lnTo>
                    <a:pt x="33925" y="0"/>
                  </a:lnTo>
                  <a:lnTo>
                    <a:pt x="27183" y="6742"/>
                  </a:lnTo>
                  <a:lnTo>
                    <a:pt x="13220" y="50216"/>
                  </a:lnTo>
                  <a:lnTo>
                    <a:pt x="3566" y="92490"/>
                  </a:lnTo>
                  <a:lnTo>
                    <a:pt x="0" y="137001"/>
                  </a:lnTo>
                  <a:lnTo>
                    <a:pt x="4031" y="162489"/>
                  </a:lnTo>
                  <a:lnTo>
                    <a:pt x="2757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03"/>
            <p:cNvSpPr/>
            <p:nvPr>
              <p:custDataLst>
                <p:tags r:id="rId113"/>
              </p:custDataLst>
            </p:nvPr>
          </p:nvSpPr>
          <p:spPr>
            <a:xfrm>
              <a:off x="4102100" y="3695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15"/>
          <p:cNvGrpSpPr/>
          <p:nvPr/>
        </p:nvGrpSpPr>
        <p:grpSpPr>
          <a:xfrm>
            <a:off x="4699000" y="3768790"/>
            <a:ext cx="1641813" cy="479361"/>
            <a:chOff x="4699000" y="3768790"/>
            <a:chExt cx="1641813" cy="479361"/>
          </a:xfrm>
        </p:grpSpPr>
        <p:sp>
          <p:nvSpPr>
            <p:cNvPr id="120" name="SMARTInkShape-2804"/>
            <p:cNvSpPr/>
            <p:nvPr>
              <p:custDataLst>
                <p:tags r:id="rId93"/>
              </p:custDataLst>
            </p:nvPr>
          </p:nvSpPr>
          <p:spPr>
            <a:xfrm>
              <a:off x="4737100" y="3790950"/>
              <a:ext cx="18784" cy="311151"/>
            </a:xfrm>
            <a:custGeom>
              <a:avLst/>
              <a:gdLst/>
              <a:ahLst/>
              <a:cxnLst/>
              <a:rect l="0" t="0" r="0" b="0"/>
              <a:pathLst>
                <a:path w="18784" h="311151">
                  <a:moveTo>
                    <a:pt x="0" y="0"/>
                  </a:moveTo>
                  <a:lnTo>
                    <a:pt x="0" y="0"/>
                  </a:lnTo>
                  <a:lnTo>
                    <a:pt x="3371" y="22322"/>
                  </a:lnTo>
                  <a:lnTo>
                    <a:pt x="12209" y="57022"/>
                  </a:lnTo>
                  <a:lnTo>
                    <a:pt x="16010" y="90019"/>
                  </a:lnTo>
                  <a:lnTo>
                    <a:pt x="17699" y="129614"/>
                  </a:lnTo>
                  <a:lnTo>
                    <a:pt x="18449" y="175433"/>
                  </a:lnTo>
                  <a:lnTo>
                    <a:pt x="18783" y="218376"/>
                  </a:lnTo>
                  <a:lnTo>
                    <a:pt x="18226" y="255101"/>
                  </a:lnTo>
                  <a:lnTo>
                    <a:pt x="13567" y="301068"/>
                  </a:lnTo>
                  <a:lnTo>
                    <a:pt x="127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05"/>
            <p:cNvSpPr/>
            <p:nvPr>
              <p:custDataLst>
                <p:tags r:id="rId94"/>
              </p:custDataLst>
            </p:nvPr>
          </p:nvSpPr>
          <p:spPr>
            <a:xfrm>
              <a:off x="4699000" y="3773828"/>
              <a:ext cx="210093" cy="338248"/>
            </a:xfrm>
            <a:custGeom>
              <a:avLst/>
              <a:gdLst/>
              <a:ahLst/>
              <a:cxnLst/>
              <a:rect l="0" t="0" r="0" b="0"/>
              <a:pathLst>
                <a:path w="210093" h="338248">
                  <a:moveTo>
                    <a:pt x="31750" y="61572"/>
                  </a:moveTo>
                  <a:lnTo>
                    <a:pt x="31750" y="61572"/>
                  </a:lnTo>
                  <a:lnTo>
                    <a:pt x="20815" y="25397"/>
                  </a:lnTo>
                  <a:lnTo>
                    <a:pt x="21638" y="21933"/>
                  </a:lnTo>
                  <a:lnTo>
                    <a:pt x="26315" y="16203"/>
                  </a:lnTo>
                  <a:lnTo>
                    <a:pt x="40253" y="9010"/>
                  </a:lnTo>
                  <a:lnTo>
                    <a:pt x="83948" y="0"/>
                  </a:lnTo>
                  <a:lnTo>
                    <a:pt x="128531" y="1824"/>
                  </a:lnTo>
                  <a:lnTo>
                    <a:pt x="156844" y="23963"/>
                  </a:lnTo>
                  <a:lnTo>
                    <a:pt x="184008" y="58968"/>
                  </a:lnTo>
                  <a:lnTo>
                    <a:pt x="200785" y="98045"/>
                  </a:lnTo>
                  <a:lnTo>
                    <a:pt x="209182" y="140811"/>
                  </a:lnTo>
                  <a:lnTo>
                    <a:pt x="210092" y="184984"/>
                  </a:lnTo>
                  <a:lnTo>
                    <a:pt x="201089" y="228135"/>
                  </a:lnTo>
                  <a:lnTo>
                    <a:pt x="185799" y="263305"/>
                  </a:lnTo>
                  <a:lnTo>
                    <a:pt x="165128" y="291637"/>
                  </a:lnTo>
                  <a:lnTo>
                    <a:pt x="137125" y="313636"/>
                  </a:lnTo>
                  <a:lnTo>
                    <a:pt x="89626" y="331775"/>
                  </a:lnTo>
                  <a:lnTo>
                    <a:pt x="43176" y="338247"/>
                  </a:lnTo>
                  <a:lnTo>
                    <a:pt x="20600" y="335998"/>
                  </a:lnTo>
                  <a:lnTo>
                    <a:pt x="11617" y="333422"/>
                  </a:lnTo>
                  <a:lnTo>
                    <a:pt x="6333" y="328883"/>
                  </a:lnTo>
                  <a:lnTo>
                    <a:pt x="3516" y="323035"/>
                  </a:lnTo>
                  <a:lnTo>
                    <a:pt x="0" y="30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06"/>
            <p:cNvSpPr/>
            <p:nvPr>
              <p:custDataLst>
                <p:tags r:id="rId95"/>
              </p:custDataLst>
            </p:nvPr>
          </p:nvSpPr>
          <p:spPr>
            <a:xfrm>
              <a:off x="4985991" y="3768790"/>
              <a:ext cx="132110" cy="441261"/>
            </a:xfrm>
            <a:custGeom>
              <a:avLst/>
              <a:gdLst/>
              <a:ahLst/>
              <a:cxnLst/>
              <a:rect l="0" t="0" r="0" b="0"/>
              <a:pathLst>
                <a:path w="132110" h="441261">
                  <a:moveTo>
                    <a:pt x="132109" y="9460"/>
                  </a:moveTo>
                  <a:lnTo>
                    <a:pt x="132109" y="9460"/>
                  </a:lnTo>
                  <a:lnTo>
                    <a:pt x="132109" y="3993"/>
                  </a:lnTo>
                  <a:lnTo>
                    <a:pt x="125367" y="0"/>
                  </a:lnTo>
                  <a:lnTo>
                    <a:pt x="121264" y="1037"/>
                  </a:lnTo>
                  <a:lnTo>
                    <a:pt x="95708" y="21672"/>
                  </a:lnTo>
                  <a:lnTo>
                    <a:pt x="67231" y="54941"/>
                  </a:lnTo>
                  <a:lnTo>
                    <a:pt x="47535" y="86824"/>
                  </a:lnTo>
                  <a:lnTo>
                    <a:pt x="29374" y="126864"/>
                  </a:lnTo>
                  <a:lnTo>
                    <a:pt x="13776" y="172412"/>
                  </a:lnTo>
                  <a:lnTo>
                    <a:pt x="6654" y="196411"/>
                  </a:lnTo>
                  <a:lnTo>
                    <a:pt x="2611" y="220878"/>
                  </a:lnTo>
                  <a:lnTo>
                    <a:pt x="621" y="245655"/>
                  </a:lnTo>
                  <a:lnTo>
                    <a:pt x="0" y="270640"/>
                  </a:lnTo>
                  <a:lnTo>
                    <a:pt x="6837" y="317216"/>
                  </a:lnTo>
                  <a:lnTo>
                    <a:pt x="21399" y="359318"/>
                  </a:lnTo>
                  <a:lnTo>
                    <a:pt x="44334" y="394493"/>
                  </a:lnTo>
                  <a:lnTo>
                    <a:pt x="70991" y="417182"/>
                  </a:lnTo>
                  <a:lnTo>
                    <a:pt x="113059" y="44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07"/>
            <p:cNvSpPr/>
            <p:nvPr>
              <p:custDataLst>
                <p:tags r:id="rId96"/>
              </p:custDataLst>
            </p:nvPr>
          </p:nvSpPr>
          <p:spPr>
            <a:xfrm>
              <a:off x="5270500" y="3879850"/>
              <a:ext cx="6273" cy="260351"/>
            </a:xfrm>
            <a:custGeom>
              <a:avLst/>
              <a:gdLst/>
              <a:ahLst/>
              <a:cxnLst/>
              <a:rect l="0" t="0" r="0" b="0"/>
              <a:pathLst>
                <a:path w="6273" h="260351">
                  <a:moveTo>
                    <a:pt x="0" y="0"/>
                  </a:moveTo>
                  <a:lnTo>
                    <a:pt x="0" y="0"/>
                  </a:lnTo>
                  <a:lnTo>
                    <a:pt x="4364" y="39693"/>
                  </a:lnTo>
                  <a:lnTo>
                    <a:pt x="5467" y="69852"/>
                  </a:lnTo>
                  <a:lnTo>
                    <a:pt x="5957" y="108186"/>
                  </a:lnTo>
                  <a:lnTo>
                    <a:pt x="6176" y="149683"/>
                  </a:lnTo>
                  <a:lnTo>
                    <a:pt x="6272" y="189292"/>
                  </a:lnTo>
                  <a:lnTo>
                    <a:pt x="2956" y="23380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08"/>
            <p:cNvSpPr/>
            <p:nvPr>
              <p:custDataLst>
                <p:tags r:id="rId97"/>
              </p:custDataLst>
            </p:nvPr>
          </p:nvSpPr>
          <p:spPr>
            <a:xfrm>
              <a:off x="5241729" y="3835400"/>
              <a:ext cx="193872" cy="57151"/>
            </a:xfrm>
            <a:custGeom>
              <a:avLst/>
              <a:gdLst/>
              <a:ahLst/>
              <a:cxnLst/>
              <a:rect l="0" t="0" r="0" b="0"/>
              <a:pathLst>
                <a:path w="1938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9634" y="46479"/>
                  </a:lnTo>
                  <a:lnTo>
                    <a:pt x="50312" y="27918"/>
                  </a:lnTo>
                  <a:lnTo>
                    <a:pt x="93401" y="14936"/>
                  </a:lnTo>
                  <a:lnTo>
                    <a:pt x="138545" y="552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09"/>
            <p:cNvSpPr/>
            <p:nvPr>
              <p:custDataLst>
                <p:tags r:id="rId98"/>
              </p:custDataLst>
            </p:nvPr>
          </p:nvSpPr>
          <p:spPr>
            <a:xfrm>
              <a:off x="5181600" y="39814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1554" y="13583"/>
                  </a:lnTo>
                  <a:lnTo>
                    <a:pt x="84062" y="11211"/>
                  </a:lnTo>
                  <a:lnTo>
                    <a:pt x="120616" y="7805"/>
                  </a:lnTo>
                  <a:lnTo>
                    <a:pt x="167284" y="26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10"/>
            <p:cNvSpPr/>
            <p:nvPr>
              <p:custDataLst>
                <p:tags r:id="rId99"/>
              </p:custDataLst>
            </p:nvPr>
          </p:nvSpPr>
          <p:spPr>
            <a:xfrm>
              <a:off x="5391150" y="407035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4845" y="49500"/>
                  </a:lnTo>
                  <a:lnTo>
                    <a:pt x="76810" y="93075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11"/>
            <p:cNvSpPr/>
            <p:nvPr>
              <p:custDataLst>
                <p:tags r:id="rId100"/>
              </p:custDataLst>
            </p:nvPr>
          </p:nvSpPr>
          <p:spPr>
            <a:xfrm>
              <a:off x="5410200" y="407035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3244" y="22381"/>
                  </a:lnTo>
                  <a:lnTo>
                    <a:pt x="30978" y="60526"/>
                  </a:lnTo>
                  <a:lnTo>
                    <a:pt x="6379" y="10813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12"/>
            <p:cNvSpPr/>
            <p:nvPr>
              <p:custDataLst>
                <p:tags r:id="rId101"/>
              </p:custDataLst>
            </p:nvPr>
          </p:nvSpPr>
          <p:spPr>
            <a:xfrm>
              <a:off x="5619750" y="41465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13"/>
            <p:cNvSpPr/>
            <p:nvPr>
              <p:custDataLst>
                <p:tags r:id="rId102"/>
              </p:custDataLst>
            </p:nvPr>
          </p:nvSpPr>
          <p:spPr>
            <a:xfrm>
              <a:off x="5867400" y="3909824"/>
              <a:ext cx="30507" cy="255777"/>
            </a:xfrm>
            <a:custGeom>
              <a:avLst/>
              <a:gdLst/>
              <a:ahLst/>
              <a:cxnLst/>
              <a:rect l="0" t="0" r="0" b="0"/>
              <a:pathLst>
                <a:path w="30507" h="255777">
                  <a:moveTo>
                    <a:pt x="6350" y="14476"/>
                  </a:moveTo>
                  <a:lnTo>
                    <a:pt x="6350" y="14476"/>
                  </a:lnTo>
                  <a:lnTo>
                    <a:pt x="15189" y="170"/>
                  </a:lnTo>
                  <a:lnTo>
                    <a:pt x="17182" y="0"/>
                  </a:lnTo>
                  <a:lnTo>
                    <a:pt x="19215" y="1298"/>
                  </a:lnTo>
                  <a:lnTo>
                    <a:pt x="21277" y="3574"/>
                  </a:lnTo>
                  <a:lnTo>
                    <a:pt x="27550" y="27003"/>
                  </a:lnTo>
                  <a:lnTo>
                    <a:pt x="30506" y="70869"/>
                  </a:lnTo>
                  <a:lnTo>
                    <a:pt x="29316" y="107744"/>
                  </a:lnTo>
                  <a:lnTo>
                    <a:pt x="26434" y="146239"/>
                  </a:lnTo>
                  <a:lnTo>
                    <a:pt x="22802" y="182163"/>
                  </a:lnTo>
                  <a:lnTo>
                    <a:pt x="13419" y="224009"/>
                  </a:lnTo>
                  <a:lnTo>
                    <a:pt x="0" y="25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14"/>
            <p:cNvSpPr/>
            <p:nvPr>
              <p:custDataLst>
                <p:tags r:id="rId103"/>
              </p:custDataLst>
            </p:nvPr>
          </p:nvSpPr>
          <p:spPr>
            <a:xfrm>
              <a:off x="5854700" y="38798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3"/>
                  </a:lnTo>
                  <a:lnTo>
                    <a:pt x="51216" y="16729"/>
                  </a:lnTo>
                  <a:lnTo>
                    <a:pt x="97019" y="9034"/>
                  </a:lnTo>
                  <a:lnTo>
                    <a:pt x="136932" y="299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15"/>
            <p:cNvSpPr/>
            <p:nvPr>
              <p:custDataLst>
                <p:tags r:id="rId104"/>
              </p:custDataLst>
            </p:nvPr>
          </p:nvSpPr>
          <p:spPr>
            <a:xfrm>
              <a:off x="5854700" y="40068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44043" y="20919"/>
                  </a:lnTo>
                  <a:lnTo>
                    <a:pt x="81411" y="1403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16"/>
            <p:cNvSpPr/>
            <p:nvPr>
              <p:custDataLst>
                <p:tags r:id="rId105"/>
              </p:custDataLst>
            </p:nvPr>
          </p:nvSpPr>
          <p:spPr>
            <a:xfrm>
              <a:off x="6038850" y="4105380"/>
              <a:ext cx="44451" cy="60221"/>
            </a:xfrm>
            <a:custGeom>
              <a:avLst/>
              <a:gdLst/>
              <a:ahLst/>
              <a:cxnLst/>
              <a:rect l="0" t="0" r="0" b="0"/>
              <a:pathLst>
                <a:path w="44451" h="602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15901" y="9189"/>
                  </a:lnTo>
                  <a:lnTo>
                    <a:pt x="42559" y="41002"/>
                  </a:lnTo>
                  <a:lnTo>
                    <a:pt x="44450" y="6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17"/>
            <p:cNvSpPr/>
            <p:nvPr>
              <p:custDataLst>
                <p:tags r:id="rId106"/>
              </p:custDataLst>
            </p:nvPr>
          </p:nvSpPr>
          <p:spPr>
            <a:xfrm>
              <a:off x="6108700" y="41148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31750" y="0"/>
                  </a:moveTo>
                  <a:lnTo>
                    <a:pt x="31750" y="0"/>
                  </a:lnTo>
                  <a:lnTo>
                    <a:pt x="3171" y="11555"/>
                  </a:lnTo>
                  <a:lnTo>
                    <a:pt x="2113" y="13348"/>
                  </a:lnTo>
                  <a:lnTo>
                    <a:pt x="417" y="26364"/>
                  </a:lnTo>
                  <a:lnTo>
                    <a:pt x="891" y="34295"/>
                  </a:lnTo>
                  <a:lnTo>
                    <a:pt x="3713" y="46693"/>
                  </a:lnTo>
                  <a:lnTo>
                    <a:pt x="419" y="908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18"/>
            <p:cNvSpPr/>
            <p:nvPr>
              <p:custDataLst>
                <p:tags r:id="rId107"/>
              </p:custDataLst>
            </p:nvPr>
          </p:nvSpPr>
          <p:spPr>
            <a:xfrm>
              <a:off x="6242050" y="3813862"/>
              <a:ext cx="98763" cy="358089"/>
            </a:xfrm>
            <a:custGeom>
              <a:avLst/>
              <a:gdLst/>
              <a:ahLst/>
              <a:cxnLst/>
              <a:rect l="0" t="0" r="0" b="0"/>
              <a:pathLst>
                <a:path w="98763" h="358089">
                  <a:moveTo>
                    <a:pt x="25400" y="8838"/>
                  </a:moveTo>
                  <a:lnTo>
                    <a:pt x="25400" y="8838"/>
                  </a:lnTo>
                  <a:lnTo>
                    <a:pt x="34239" y="0"/>
                  </a:lnTo>
                  <a:lnTo>
                    <a:pt x="36937" y="124"/>
                  </a:lnTo>
                  <a:lnTo>
                    <a:pt x="43698" y="4024"/>
                  </a:lnTo>
                  <a:lnTo>
                    <a:pt x="58808" y="27638"/>
                  </a:lnTo>
                  <a:lnTo>
                    <a:pt x="76692" y="74929"/>
                  </a:lnTo>
                  <a:lnTo>
                    <a:pt x="87237" y="115353"/>
                  </a:lnTo>
                  <a:lnTo>
                    <a:pt x="95217" y="159189"/>
                  </a:lnTo>
                  <a:lnTo>
                    <a:pt x="98762" y="204542"/>
                  </a:lnTo>
                  <a:lnTo>
                    <a:pt x="90931" y="244925"/>
                  </a:lnTo>
                  <a:lnTo>
                    <a:pt x="74987" y="280276"/>
                  </a:lnTo>
                  <a:lnTo>
                    <a:pt x="42914" y="321862"/>
                  </a:lnTo>
                  <a:lnTo>
                    <a:pt x="0" y="35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16"/>
          <p:cNvGrpSpPr/>
          <p:nvPr/>
        </p:nvGrpSpPr>
        <p:grpSpPr>
          <a:xfrm>
            <a:off x="6692508" y="4083050"/>
            <a:ext cx="184543" cy="139701"/>
            <a:chOff x="6692508" y="4083050"/>
            <a:chExt cx="184543" cy="139701"/>
          </a:xfrm>
        </p:grpSpPr>
        <p:sp>
          <p:nvSpPr>
            <p:cNvPr id="136" name="SMARTInkShape-2819"/>
            <p:cNvSpPr/>
            <p:nvPr>
              <p:custDataLst>
                <p:tags r:id="rId91"/>
              </p:custDataLst>
            </p:nvPr>
          </p:nvSpPr>
          <p:spPr>
            <a:xfrm>
              <a:off x="6699250" y="40830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7071" y="7839"/>
                  </a:lnTo>
                  <a:lnTo>
                    <a:pt x="91558" y="11259"/>
                  </a:lnTo>
                  <a:lnTo>
                    <a:pt x="134842" y="12273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20"/>
            <p:cNvSpPr/>
            <p:nvPr>
              <p:custDataLst>
                <p:tags r:id="rId92"/>
              </p:custDataLst>
            </p:nvPr>
          </p:nvSpPr>
          <p:spPr>
            <a:xfrm>
              <a:off x="6692508" y="4203700"/>
              <a:ext cx="184543" cy="19051"/>
            </a:xfrm>
            <a:custGeom>
              <a:avLst/>
              <a:gdLst/>
              <a:ahLst/>
              <a:cxnLst/>
              <a:rect l="0" t="0" r="0" b="0"/>
              <a:pathLst>
                <a:path w="18454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34564" y="15679"/>
                  </a:lnTo>
                  <a:lnTo>
                    <a:pt x="68026" y="12143"/>
                  </a:lnTo>
                  <a:lnTo>
                    <a:pt x="107357" y="8219"/>
                  </a:lnTo>
                  <a:lnTo>
                    <a:pt x="146003" y="4123"/>
                  </a:lnTo>
                  <a:lnTo>
                    <a:pt x="184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17"/>
          <p:cNvGrpSpPr/>
          <p:nvPr/>
        </p:nvGrpSpPr>
        <p:grpSpPr>
          <a:xfrm>
            <a:off x="7346949" y="3811483"/>
            <a:ext cx="944907" cy="766868"/>
            <a:chOff x="7346949" y="3811483"/>
            <a:chExt cx="944907" cy="766868"/>
          </a:xfrm>
        </p:grpSpPr>
        <p:sp>
          <p:nvSpPr>
            <p:cNvPr id="139" name="SMARTInkShape-2821"/>
            <p:cNvSpPr/>
            <p:nvPr>
              <p:custDataLst>
                <p:tags r:id="rId85"/>
              </p:custDataLst>
            </p:nvPr>
          </p:nvSpPr>
          <p:spPr>
            <a:xfrm>
              <a:off x="7346949" y="4048627"/>
              <a:ext cx="221427" cy="165545"/>
            </a:xfrm>
            <a:custGeom>
              <a:avLst/>
              <a:gdLst/>
              <a:ahLst/>
              <a:cxnLst/>
              <a:rect l="0" t="0" r="0" b="0"/>
              <a:pathLst>
                <a:path w="221427" h="165545">
                  <a:moveTo>
                    <a:pt x="1" y="34423"/>
                  </a:moveTo>
                  <a:lnTo>
                    <a:pt x="1" y="34423"/>
                  </a:lnTo>
                  <a:lnTo>
                    <a:pt x="0" y="31052"/>
                  </a:lnTo>
                  <a:lnTo>
                    <a:pt x="706" y="30765"/>
                  </a:lnTo>
                  <a:lnTo>
                    <a:pt x="3371" y="32327"/>
                  </a:lnTo>
                  <a:lnTo>
                    <a:pt x="8839" y="37172"/>
                  </a:lnTo>
                  <a:lnTo>
                    <a:pt x="14074" y="76718"/>
                  </a:lnTo>
                  <a:lnTo>
                    <a:pt x="15695" y="109984"/>
                  </a:lnTo>
                  <a:lnTo>
                    <a:pt x="8025" y="151905"/>
                  </a:lnTo>
                  <a:lnTo>
                    <a:pt x="1197" y="165544"/>
                  </a:lnTo>
                  <a:lnTo>
                    <a:pt x="10902" y="134430"/>
                  </a:lnTo>
                  <a:lnTo>
                    <a:pt x="18439" y="99802"/>
                  </a:lnTo>
                  <a:lnTo>
                    <a:pt x="33452" y="53795"/>
                  </a:lnTo>
                  <a:lnTo>
                    <a:pt x="52010" y="22132"/>
                  </a:lnTo>
                  <a:lnTo>
                    <a:pt x="67095" y="8734"/>
                  </a:lnTo>
                  <a:lnTo>
                    <a:pt x="83208" y="1839"/>
                  </a:lnTo>
                  <a:lnTo>
                    <a:pt x="91455" y="0"/>
                  </a:lnTo>
                  <a:lnTo>
                    <a:pt x="106264" y="1720"/>
                  </a:lnTo>
                  <a:lnTo>
                    <a:pt x="113176" y="4154"/>
                  </a:lnTo>
                  <a:lnTo>
                    <a:pt x="118490" y="8599"/>
                  </a:lnTo>
                  <a:lnTo>
                    <a:pt x="126276" y="21064"/>
                  </a:lnTo>
                  <a:lnTo>
                    <a:pt x="134625" y="47320"/>
                  </a:lnTo>
                  <a:lnTo>
                    <a:pt x="134826" y="74071"/>
                  </a:lnTo>
                  <a:lnTo>
                    <a:pt x="130417" y="93129"/>
                  </a:lnTo>
                  <a:lnTo>
                    <a:pt x="126637" y="99320"/>
                  </a:lnTo>
                  <a:lnTo>
                    <a:pt x="124641" y="100971"/>
                  </a:lnTo>
                  <a:lnTo>
                    <a:pt x="122606" y="100660"/>
                  </a:lnTo>
                  <a:lnTo>
                    <a:pt x="118463" y="96553"/>
                  </a:lnTo>
                  <a:lnTo>
                    <a:pt x="117781" y="92776"/>
                  </a:lnTo>
                  <a:lnTo>
                    <a:pt x="123504" y="58753"/>
                  </a:lnTo>
                  <a:lnTo>
                    <a:pt x="139448" y="29245"/>
                  </a:lnTo>
                  <a:lnTo>
                    <a:pt x="154170" y="16129"/>
                  </a:lnTo>
                  <a:lnTo>
                    <a:pt x="169415" y="8653"/>
                  </a:lnTo>
                  <a:lnTo>
                    <a:pt x="183246" y="5331"/>
                  </a:lnTo>
                  <a:lnTo>
                    <a:pt x="189898" y="6562"/>
                  </a:lnTo>
                  <a:lnTo>
                    <a:pt x="202934" y="13573"/>
                  </a:lnTo>
                  <a:lnTo>
                    <a:pt x="212019" y="25627"/>
                  </a:lnTo>
                  <a:lnTo>
                    <a:pt x="217703" y="41802"/>
                  </a:lnTo>
                  <a:lnTo>
                    <a:pt x="221352" y="84799"/>
                  </a:lnTo>
                  <a:lnTo>
                    <a:pt x="221426" y="130897"/>
                  </a:lnTo>
                  <a:lnTo>
                    <a:pt x="215901" y="15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22"/>
            <p:cNvSpPr/>
            <p:nvPr>
              <p:custDataLst>
                <p:tags r:id="rId86"/>
              </p:custDataLst>
            </p:nvPr>
          </p:nvSpPr>
          <p:spPr>
            <a:xfrm>
              <a:off x="7705535" y="4065968"/>
              <a:ext cx="136716" cy="125033"/>
            </a:xfrm>
            <a:custGeom>
              <a:avLst/>
              <a:gdLst/>
              <a:ahLst/>
              <a:cxnLst/>
              <a:rect l="0" t="0" r="0" b="0"/>
              <a:pathLst>
                <a:path w="136716" h="125033">
                  <a:moveTo>
                    <a:pt x="130365" y="61532"/>
                  </a:moveTo>
                  <a:lnTo>
                    <a:pt x="130365" y="61532"/>
                  </a:lnTo>
                  <a:lnTo>
                    <a:pt x="128483" y="40810"/>
                  </a:lnTo>
                  <a:lnTo>
                    <a:pt x="126994" y="35017"/>
                  </a:lnTo>
                  <a:lnTo>
                    <a:pt x="114785" y="16751"/>
                  </a:lnTo>
                  <a:lnTo>
                    <a:pt x="101803" y="7998"/>
                  </a:lnTo>
                  <a:lnTo>
                    <a:pt x="86626" y="2462"/>
                  </a:lnTo>
                  <a:lnTo>
                    <a:pt x="70474" y="0"/>
                  </a:lnTo>
                  <a:lnTo>
                    <a:pt x="45513" y="5357"/>
                  </a:lnTo>
                  <a:lnTo>
                    <a:pt x="30564" y="17751"/>
                  </a:lnTo>
                  <a:lnTo>
                    <a:pt x="12129" y="44561"/>
                  </a:lnTo>
                  <a:lnTo>
                    <a:pt x="3732" y="63867"/>
                  </a:lnTo>
                  <a:lnTo>
                    <a:pt x="0" y="81855"/>
                  </a:lnTo>
                  <a:lnTo>
                    <a:pt x="2104" y="95494"/>
                  </a:lnTo>
                  <a:lnTo>
                    <a:pt x="7038" y="104848"/>
                  </a:lnTo>
                  <a:lnTo>
                    <a:pt x="11582" y="109006"/>
                  </a:lnTo>
                  <a:lnTo>
                    <a:pt x="15193" y="108704"/>
                  </a:lnTo>
                  <a:lnTo>
                    <a:pt x="24850" y="104605"/>
                  </a:lnTo>
                  <a:lnTo>
                    <a:pt x="42186" y="90992"/>
                  </a:lnTo>
                  <a:lnTo>
                    <a:pt x="57358" y="70183"/>
                  </a:lnTo>
                  <a:lnTo>
                    <a:pt x="72520" y="37053"/>
                  </a:lnTo>
                  <a:lnTo>
                    <a:pt x="74868" y="34629"/>
                  </a:lnTo>
                  <a:lnTo>
                    <a:pt x="77139" y="35131"/>
                  </a:lnTo>
                  <a:lnTo>
                    <a:pt x="81544" y="41331"/>
                  </a:lnTo>
                  <a:lnTo>
                    <a:pt x="94128" y="80500"/>
                  </a:lnTo>
                  <a:lnTo>
                    <a:pt x="102265" y="96068"/>
                  </a:lnTo>
                  <a:lnTo>
                    <a:pt x="118041" y="112060"/>
                  </a:lnTo>
                  <a:lnTo>
                    <a:pt x="136715" y="125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23"/>
            <p:cNvSpPr/>
            <p:nvPr>
              <p:custDataLst>
                <p:tags r:id="rId87"/>
              </p:custDataLst>
            </p:nvPr>
          </p:nvSpPr>
          <p:spPr>
            <a:xfrm>
              <a:off x="7899400" y="403860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6480" y="21675"/>
                  </a:lnTo>
                  <a:lnTo>
                    <a:pt x="35974" y="63262"/>
                  </a:lnTo>
                  <a:lnTo>
                    <a:pt x="73220" y="103382"/>
                  </a:lnTo>
                  <a:lnTo>
                    <a:pt x="119662" y="144868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24"/>
            <p:cNvSpPr/>
            <p:nvPr>
              <p:custDataLst>
                <p:tags r:id="rId88"/>
              </p:custDataLst>
            </p:nvPr>
          </p:nvSpPr>
          <p:spPr>
            <a:xfrm>
              <a:off x="7867650" y="4047642"/>
              <a:ext cx="177801" cy="187809"/>
            </a:xfrm>
            <a:custGeom>
              <a:avLst/>
              <a:gdLst/>
              <a:ahLst/>
              <a:cxnLst/>
              <a:rect l="0" t="0" r="0" b="0"/>
              <a:pathLst>
                <a:path w="177801" h="187809">
                  <a:moveTo>
                    <a:pt x="177800" y="3658"/>
                  </a:moveTo>
                  <a:lnTo>
                    <a:pt x="177800" y="3658"/>
                  </a:lnTo>
                  <a:lnTo>
                    <a:pt x="177800" y="287"/>
                  </a:lnTo>
                  <a:lnTo>
                    <a:pt x="176388" y="0"/>
                  </a:lnTo>
                  <a:lnTo>
                    <a:pt x="171058" y="1562"/>
                  </a:lnTo>
                  <a:lnTo>
                    <a:pt x="156752" y="9779"/>
                  </a:lnTo>
                  <a:lnTo>
                    <a:pt x="126474" y="46181"/>
                  </a:lnTo>
                  <a:lnTo>
                    <a:pt x="93212" y="86029"/>
                  </a:lnTo>
                  <a:lnTo>
                    <a:pt x="57957" y="126999"/>
                  </a:lnTo>
                  <a:lnTo>
                    <a:pt x="14618" y="172814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25"/>
            <p:cNvSpPr/>
            <p:nvPr>
              <p:custDataLst>
                <p:tags r:id="rId89"/>
              </p:custDataLst>
            </p:nvPr>
          </p:nvSpPr>
          <p:spPr>
            <a:xfrm>
              <a:off x="7590011" y="4433183"/>
              <a:ext cx="144290" cy="145168"/>
            </a:xfrm>
            <a:custGeom>
              <a:avLst/>
              <a:gdLst/>
              <a:ahLst/>
              <a:cxnLst/>
              <a:rect l="0" t="0" r="0" b="0"/>
              <a:pathLst>
                <a:path w="144290" h="145168">
                  <a:moveTo>
                    <a:pt x="137939" y="5467"/>
                  </a:moveTo>
                  <a:lnTo>
                    <a:pt x="137939" y="5467"/>
                  </a:lnTo>
                  <a:lnTo>
                    <a:pt x="137938" y="0"/>
                  </a:lnTo>
                  <a:lnTo>
                    <a:pt x="137234" y="11411"/>
                  </a:lnTo>
                  <a:lnTo>
                    <a:pt x="121311" y="54028"/>
                  </a:lnTo>
                  <a:lnTo>
                    <a:pt x="95692" y="89691"/>
                  </a:lnTo>
                  <a:lnTo>
                    <a:pt x="75092" y="108661"/>
                  </a:lnTo>
                  <a:lnTo>
                    <a:pt x="60148" y="114831"/>
                  </a:lnTo>
                  <a:lnTo>
                    <a:pt x="44804" y="116867"/>
                  </a:lnTo>
                  <a:lnTo>
                    <a:pt x="30928" y="115421"/>
                  </a:lnTo>
                  <a:lnTo>
                    <a:pt x="19587" y="108663"/>
                  </a:lnTo>
                  <a:lnTo>
                    <a:pt x="4181" y="90449"/>
                  </a:lnTo>
                  <a:lnTo>
                    <a:pt x="0" y="74156"/>
                  </a:lnTo>
                  <a:lnTo>
                    <a:pt x="823" y="69605"/>
                  </a:lnTo>
                  <a:lnTo>
                    <a:pt x="5502" y="62665"/>
                  </a:lnTo>
                  <a:lnTo>
                    <a:pt x="14167" y="59111"/>
                  </a:lnTo>
                  <a:lnTo>
                    <a:pt x="19441" y="58163"/>
                  </a:lnTo>
                  <a:lnTo>
                    <a:pt x="30945" y="60873"/>
                  </a:lnTo>
                  <a:lnTo>
                    <a:pt x="75081" y="83953"/>
                  </a:lnTo>
                  <a:lnTo>
                    <a:pt x="105061" y="107519"/>
                  </a:lnTo>
                  <a:lnTo>
                    <a:pt x="129884" y="138465"/>
                  </a:lnTo>
                  <a:lnTo>
                    <a:pt x="136241" y="142188"/>
                  </a:lnTo>
                  <a:lnTo>
                    <a:pt x="144289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26"/>
            <p:cNvSpPr/>
            <p:nvPr>
              <p:custDataLst>
                <p:tags r:id="rId90"/>
              </p:custDataLst>
            </p:nvPr>
          </p:nvSpPr>
          <p:spPr>
            <a:xfrm>
              <a:off x="8248650" y="3811483"/>
              <a:ext cx="43206" cy="688508"/>
            </a:xfrm>
            <a:custGeom>
              <a:avLst/>
              <a:gdLst/>
              <a:ahLst/>
              <a:cxnLst/>
              <a:rect l="0" t="0" r="0" b="0"/>
              <a:pathLst>
                <a:path w="43206" h="688508">
                  <a:moveTo>
                    <a:pt x="19050" y="23917"/>
                  </a:moveTo>
                  <a:lnTo>
                    <a:pt x="19050" y="23917"/>
                  </a:lnTo>
                  <a:lnTo>
                    <a:pt x="24119" y="18142"/>
                  </a:lnTo>
                  <a:lnTo>
                    <a:pt x="33977" y="3523"/>
                  </a:lnTo>
                  <a:lnTo>
                    <a:pt x="38149" y="741"/>
                  </a:lnTo>
                  <a:lnTo>
                    <a:pt x="40249" y="0"/>
                  </a:lnTo>
                  <a:lnTo>
                    <a:pt x="41649" y="2328"/>
                  </a:lnTo>
                  <a:lnTo>
                    <a:pt x="43205" y="12440"/>
                  </a:lnTo>
                  <a:lnTo>
                    <a:pt x="40709" y="50856"/>
                  </a:lnTo>
                  <a:lnTo>
                    <a:pt x="37378" y="93980"/>
                  </a:lnTo>
                  <a:lnTo>
                    <a:pt x="35502" y="119309"/>
                  </a:lnTo>
                  <a:lnTo>
                    <a:pt x="32840" y="147483"/>
                  </a:lnTo>
                  <a:lnTo>
                    <a:pt x="29654" y="177556"/>
                  </a:lnTo>
                  <a:lnTo>
                    <a:pt x="26119" y="208893"/>
                  </a:lnTo>
                  <a:lnTo>
                    <a:pt x="22351" y="243190"/>
                  </a:lnTo>
                  <a:lnTo>
                    <a:pt x="18429" y="279460"/>
                  </a:lnTo>
                  <a:lnTo>
                    <a:pt x="14402" y="317046"/>
                  </a:lnTo>
                  <a:lnTo>
                    <a:pt x="11719" y="353391"/>
                  </a:lnTo>
                  <a:lnTo>
                    <a:pt x="9929" y="388911"/>
                  </a:lnTo>
                  <a:lnTo>
                    <a:pt x="8736" y="423879"/>
                  </a:lnTo>
                  <a:lnTo>
                    <a:pt x="7941" y="457070"/>
                  </a:lnTo>
                  <a:lnTo>
                    <a:pt x="7411" y="489074"/>
                  </a:lnTo>
                  <a:lnTo>
                    <a:pt x="7057" y="520289"/>
                  </a:lnTo>
                  <a:lnTo>
                    <a:pt x="6821" y="548859"/>
                  </a:lnTo>
                  <a:lnTo>
                    <a:pt x="6664" y="575668"/>
                  </a:lnTo>
                  <a:lnTo>
                    <a:pt x="6559" y="601301"/>
                  </a:lnTo>
                  <a:lnTo>
                    <a:pt x="4561" y="642952"/>
                  </a:lnTo>
                  <a:lnTo>
                    <a:pt x="600" y="688486"/>
                  </a:lnTo>
                  <a:lnTo>
                    <a:pt x="400" y="688507"/>
                  </a:lnTo>
                  <a:lnTo>
                    <a:pt x="0" y="68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518"/>
          <p:cNvGrpSpPr/>
          <p:nvPr/>
        </p:nvGrpSpPr>
        <p:grpSpPr>
          <a:xfrm>
            <a:off x="8528050" y="3800087"/>
            <a:ext cx="869068" cy="733814"/>
            <a:chOff x="8528050" y="3800087"/>
            <a:chExt cx="869068" cy="733814"/>
          </a:xfrm>
        </p:grpSpPr>
        <p:sp>
          <p:nvSpPr>
            <p:cNvPr id="146" name="SMARTInkShape-2827"/>
            <p:cNvSpPr/>
            <p:nvPr>
              <p:custDataLst>
                <p:tags r:id="rId76"/>
              </p:custDataLst>
            </p:nvPr>
          </p:nvSpPr>
          <p:spPr>
            <a:xfrm>
              <a:off x="8671275" y="3800087"/>
              <a:ext cx="110776" cy="130564"/>
            </a:xfrm>
            <a:custGeom>
              <a:avLst/>
              <a:gdLst/>
              <a:ahLst/>
              <a:cxnLst/>
              <a:rect l="0" t="0" r="0" b="0"/>
              <a:pathLst>
                <a:path w="110776" h="130564">
                  <a:moveTo>
                    <a:pt x="40925" y="9913"/>
                  </a:moveTo>
                  <a:lnTo>
                    <a:pt x="40925" y="9913"/>
                  </a:lnTo>
                  <a:lnTo>
                    <a:pt x="37554" y="13284"/>
                  </a:lnTo>
                  <a:lnTo>
                    <a:pt x="35898" y="16820"/>
                  </a:lnTo>
                  <a:lnTo>
                    <a:pt x="23794" y="59949"/>
                  </a:lnTo>
                  <a:lnTo>
                    <a:pt x="11274" y="98670"/>
                  </a:lnTo>
                  <a:lnTo>
                    <a:pt x="7050" y="105335"/>
                  </a:lnTo>
                  <a:lnTo>
                    <a:pt x="2821" y="108767"/>
                  </a:lnTo>
                  <a:lnTo>
                    <a:pt x="705" y="109682"/>
                  </a:lnTo>
                  <a:lnTo>
                    <a:pt x="0" y="109587"/>
                  </a:lnTo>
                  <a:lnTo>
                    <a:pt x="237" y="108818"/>
                  </a:lnTo>
                  <a:lnTo>
                    <a:pt x="24412" y="61950"/>
                  </a:lnTo>
                  <a:lnTo>
                    <a:pt x="47777" y="25366"/>
                  </a:lnTo>
                  <a:lnTo>
                    <a:pt x="66999" y="4237"/>
                  </a:lnTo>
                  <a:lnTo>
                    <a:pt x="73210" y="335"/>
                  </a:lnTo>
                  <a:lnTo>
                    <a:pt x="75854" y="0"/>
                  </a:lnTo>
                  <a:lnTo>
                    <a:pt x="80673" y="1509"/>
                  </a:lnTo>
                  <a:lnTo>
                    <a:pt x="85167" y="10176"/>
                  </a:lnTo>
                  <a:lnTo>
                    <a:pt x="95930" y="51131"/>
                  </a:lnTo>
                  <a:lnTo>
                    <a:pt x="104292" y="97173"/>
                  </a:lnTo>
                  <a:lnTo>
                    <a:pt x="110775" y="13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28"/>
            <p:cNvSpPr/>
            <p:nvPr>
              <p:custDataLst>
                <p:tags r:id="rId77"/>
              </p:custDataLst>
            </p:nvPr>
          </p:nvSpPr>
          <p:spPr>
            <a:xfrm>
              <a:off x="8667750" y="436880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7" y="30443"/>
                  </a:lnTo>
                  <a:lnTo>
                    <a:pt x="47530" y="68730"/>
                  </a:lnTo>
                  <a:lnTo>
                    <a:pt x="78356" y="115137"/>
                  </a:lnTo>
                  <a:lnTo>
                    <a:pt x="889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29"/>
            <p:cNvSpPr/>
            <p:nvPr>
              <p:custDataLst>
                <p:tags r:id="rId78"/>
              </p:custDataLst>
            </p:nvPr>
          </p:nvSpPr>
          <p:spPr>
            <a:xfrm>
              <a:off x="9302750" y="4064000"/>
              <a:ext cx="94368" cy="349251"/>
            </a:xfrm>
            <a:custGeom>
              <a:avLst/>
              <a:gdLst/>
              <a:ahLst/>
              <a:cxnLst/>
              <a:rect l="0" t="0" r="0" b="0"/>
              <a:pathLst>
                <a:path w="94368" h="34925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94367" y="18951"/>
                  </a:lnTo>
                  <a:lnTo>
                    <a:pt x="91617" y="58296"/>
                  </a:lnTo>
                  <a:lnTo>
                    <a:pt x="88226" y="97876"/>
                  </a:lnTo>
                  <a:lnTo>
                    <a:pt x="82956" y="142984"/>
                  </a:lnTo>
                  <a:lnTo>
                    <a:pt x="73558" y="188902"/>
                  </a:lnTo>
                  <a:lnTo>
                    <a:pt x="60444" y="233299"/>
                  </a:lnTo>
                  <a:lnTo>
                    <a:pt x="45914" y="273727"/>
                  </a:lnTo>
                  <a:lnTo>
                    <a:pt x="27244" y="317465"/>
                  </a:lnTo>
                  <a:lnTo>
                    <a:pt x="15911" y="33920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30"/>
            <p:cNvSpPr/>
            <p:nvPr>
              <p:custDataLst>
                <p:tags r:id="rId79"/>
              </p:custDataLst>
            </p:nvPr>
          </p:nvSpPr>
          <p:spPr>
            <a:xfrm>
              <a:off x="9059825" y="4127500"/>
              <a:ext cx="185776" cy="203201"/>
            </a:xfrm>
            <a:custGeom>
              <a:avLst/>
              <a:gdLst/>
              <a:ahLst/>
              <a:cxnLst/>
              <a:rect l="0" t="0" r="0" b="0"/>
              <a:pathLst>
                <a:path w="185776" h="203201">
                  <a:moveTo>
                    <a:pt x="185775" y="0"/>
                  </a:moveTo>
                  <a:lnTo>
                    <a:pt x="185775" y="0"/>
                  </a:lnTo>
                  <a:lnTo>
                    <a:pt x="179999" y="7186"/>
                  </a:lnTo>
                  <a:lnTo>
                    <a:pt x="158638" y="48183"/>
                  </a:lnTo>
                  <a:lnTo>
                    <a:pt x="134631" y="90918"/>
                  </a:lnTo>
                  <a:lnTo>
                    <a:pt x="105743" y="131449"/>
                  </a:lnTo>
                  <a:lnTo>
                    <a:pt x="85999" y="148027"/>
                  </a:lnTo>
                  <a:lnTo>
                    <a:pt x="52495" y="163883"/>
                  </a:lnTo>
                  <a:lnTo>
                    <a:pt x="33171" y="168087"/>
                  </a:lnTo>
                  <a:lnTo>
                    <a:pt x="18937" y="166193"/>
                  </a:lnTo>
                  <a:lnTo>
                    <a:pt x="13166" y="163711"/>
                  </a:lnTo>
                  <a:lnTo>
                    <a:pt x="4873" y="153429"/>
                  </a:lnTo>
                  <a:lnTo>
                    <a:pt x="1673" y="146736"/>
                  </a:lnTo>
                  <a:lnTo>
                    <a:pt x="0" y="129892"/>
                  </a:lnTo>
                  <a:lnTo>
                    <a:pt x="541" y="120461"/>
                  </a:lnTo>
                  <a:lnTo>
                    <a:pt x="6788" y="106219"/>
                  </a:lnTo>
                  <a:lnTo>
                    <a:pt x="11417" y="100447"/>
                  </a:lnTo>
                  <a:lnTo>
                    <a:pt x="22204" y="94032"/>
                  </a:lnTo>
                  <a:lnTo>
                    <a:pt x="28044" y="92321"/>
                  </a:lnTo>
                  <a:lnTo>
                    <a:pt x="34055" y="93297"/>
                  </a:lnTo>
                  <a:lnTo>
                    <a:pt x="46377" y="100026"/>
                  </a:lnTo>
                  <a:lnTo>
                    <a:pt x="89798" y="141444"/>
                  </a:lnTo>
                  <a:lnTo>
                    <a:pt x="125565" y="187656"/>
                  </a:lnTo>
                  <a:lnTo>
                    <a:pt x="128701" y="192837"/>
                  </a:lnTo>
                  <a:lnTo>
                    <a:pt x="132204" y="196292"/>
                  </a:lnTo>
                  <a:lnTo>
                    <a:pt x="14767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31"/>
            <p:cNvSpPr/>
            <p:nvPr>
              <p:custDataLst>
                <p:tags r:id="rId80"/>
              </p:custDataLst>
            </p:nvPr>
          </p:nvSpPr>
          <p:spPr>
            <a:xfrm>
              <a:off x="8962962" y="4058533"/>
              <a:ext cx="85789" cy="297568"/>
            </a:xfrm>
            <a:custGeom>
              <a:avLst/>
              <a:gdLst/>
              <a:ahLst/>
              <a:cxnLst/>
              <a:rect l="0" t="0" r="0" b="0"/>
              <a:pathLst>
                <a:path w="85789" h="297568">
                  <a:moveTo>
                    <a:pt x="85788" y="5467"/>
                  </a:moveTo>
                  <a:lnTo>
                    <a:pt x="85788" y="5467"/>
                  </a:lnTo>
                  <a:lnTo>
                    <a:pt x="82417" y="2096"/>
                  </a:lnTo>
                  <a:lnTo>
                    <a:pt x="76999" y="441"/>
                  </a:lnTo>
                  <a:lnTo>
                    <a:pt x="73579" y="0"/>
                  </a:lnTo>
                  <a:lnTo>
                    <a:pt x="62023" y="2749"/>
                  </a:lnTo>
                  <a:lnTo>
                    <a:pt x="53824" y="9904"/>
                  </a:lnTo>
                  <a:lnTo>
                    <a:pt x="49662" y="14775"/>
                  </a:lnTo>
                  <a:lnTo>
                    <a:pt x="37062" y="48598"/>
                  </a:lnTo>
                  <a:lnTo>
                    <a:pt x="26737" y="84138"/>
                  </a:lnTo>
                  <a:lnTo>
                    <a:pt x="15798" y="124393"/>
                  </a:lnTo>
                  <a:lnTo>
                    <a:pt x="6232" y="163451"/>
                  </a:lnTo>
                  <a:lnTo>
                    <a:pt x="1042" y="198213"/>
                  </a:lnTo>
                  <a:lnTo>
                    <a:pt x="0" y="241788"/>
                  </a:lnTo>
                  <a:lnTo>
                    <a:pt x="3916" y="264310"/>
                  </a:lnTo>
                  <a:lnTo>
                    <a:pt x="12711" y="281375"/>
                  </a:lnTo>
                  <a:lnTo>
                    <a:pt x="18020" y="286772"/>
                  </a:lnTo>
                  <a:lnTo>
                    <a:pt x="4133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32"/>
            <p:cNvSpPr/>
            <p:nvPr>
              <p:custDataLst>
                <p:tags r:id="rId81"/>
              </p:custDataLst>
            </p:nvPr>
          </p:nvSpPr>
          <p:spPr>
            <a:xfrm>
              <a:off x="8697516" y="4381500"/>
              <a:ext cx="59135" cy="152401"/>
            </a:xfrm>
            <a:custGeom>
              <a:avLst/>
              <a:gdLst/>
              <a:ahLst/>
              <a:cxnLst/>
              <a:rect l="0" t="0" r="0" b="0"/>
              <a:pathLst>
                <a:path w="59135" h="152401">
                  <a:moveTo>
                    <a:pt x="59134" y="0"/>
                  </a:moveTo>
                  <a:lnTo>
                    <a:pt x="59134" y="0"/>
                  </a:lnTo>
                  <a:lnTo>
                    <a:pt x="44632" y="16620"/>
                  </a:lnTo>
                  <a:lnTo>
                    <a:pt x="27446" y="54292"/>
                  </a:lnTo>
                  <a:lnTo>
                    <a:pt x="14703" y="89934"/>
                  </a:lnTo>
                  <a:lnTo>
                    <a:pt x="0" y="135917"/>
                  </a:lnTo>
                  <a:lnTo>
                    <a:pt x="198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33"/>
            <p:cNvSpPr/>
            <p:nvPr>
              <p:custDataLst>
                <p:tags r:id="rId82"/>
              </p:custDataLst>
            </p:nvPr>
          </p:nvSpPr>
          <p:spPr>
            <a:xfrm>
              <a:off x="8528050" y="4028592"/>
              <a:ext cx="44451" cy="359259"/>
            </a:xfrm>
            <a:custGeom>
              <a:avLst/>
              <a:gdLst/>
              <a:ahLst/>
              <a:cxnLst/>
              <a:rect l="0" t="0" r="0" b="0"/>
              <a:pathLst>
                <a:path w="44451" h="359259">
                  <a:moveTo>
                    <a:pt x="44450" y="3658"/>
                  </a:moveTo>
                  <a:lnTo>
                    <a:pt x="44450" y="3658"/>
                  </a:lnTo>
                  <a:lnTo>
                    <a:pt x="44450" y="0"/>
                  </a:lnTo>
                  <a:lnTo>
                    <a:pt x="39381" y="36483"/>
                  </a:lnTo>
                  <a:lnTo>
                    <a:pt x="35611" y="69988"/>
                  </a:lnTo>
                  <a:lnTo>
                    <a:pt x="33466" y="112160"/>
                  </a:lnTo>
                  <a:lnTo>
                    <a:pt x="32893" y="135259"/>
                  </a:lnTo>
                  <a:lnTo>
                    <a:pt x="31807" y="159831"/>
                  </a:lnTo>
                  <a:lnTo>
                    <a:pt x="30376" y="185385"/>
                  </a:lnTo>
                  <a:lnTo>
                    <a:pt x="28718" y="211592"/>
                  </a:lnTo>
                  <a:lnTo>
                    <a:pt x="26201" y="236120"/>
                  </a:lnTo>
                  <a:lnTo>
                    <a:pt x="19641" y="282187"/>
                  </a:lnTo>
                  <a:lnTo>
                    <a:pt x="13903" y="316773"/>
                  </a:lnTo>
                  <a:lnTo>
                    <a:pt x="6706" y="346670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34"/>
            <p:cNvSpPr/>
            <p:nvPr>
              <p:custDataLst>
                <p:tags r:id="rId83"/>
              </p:custDataLst>
            </p:nvPr>
          </p:nvSpPr>
          <p:spPr>
            <a:xfrm>
              <a:off x="8543729" y="3998478"/>
              <a:ext cx="263722" cy="71873"/>
            </a:xfrm>
            <a:custGeom>
              <a:avLst/>
              <a:gdLst/>
              <a:ahLst/>
              <a:cxnLst/>
              <a:rect l="0" t="0" r="0" b="0"/>
              <a:pathLst>
                <a:path w="263722" h="71873">
                  <a:moveTo>
                    <a:pt x="3371" y="71872"/>
                  </a:moveTo>
                  <a:lnTo>
                    <a:pt x="3371" y="71872"/>
                  </a:lnTo>
                  <a:lnTo>
                    <a:pt x="0" y="65130"/>
                  </a:lnTo>
                  <a:lnTo>
                    <a:pt x="226" y="56176"/>
                  </a:lnTo>
                  <a:lnTo>
                    <a:pt x="1275" y="50824"/>
                  </a:lnTo>
                  <a:lnTo>
                    <a:pt x="9965" y="41116"/>
                  </a:lnTo>
                  <a:lnTo>
                    <a:pt x="34488" y="27717"/>
                  </a:lnTo>
                  <a:lnTo>
                    <a:pt x="74209" y="14809"/>
                  </a:lnTo>
                  <a:lnTo>
                    <a:pt x="108938" y="7000"/>
                  </a:lnTo>
                  <a:lnTo>
                    <a:pt x="147892" y="1177"/>
                  </a:lnTo>
                  <a:lnTo>
                    <a:pt x="184959" y="0"/>
                  </a:lnTo>
                  <a:lnTo>
                    <a:pt x="230035" y="5186"/>
                  </a:lnTo>
                  <a:lnTo>
                    <a:pt x="263721" y="1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35"/>
            <p:cNvSpPr/>
            <p:nvPr>
              <p:custDataLst>
                <p:tags r:id="rId84"/>
              </p:custDataLst>
            </p:nvPr>
          </p:nvSpPr>
          <p:spPr>
            <a:xfrm>
              <a:off x="8528050" y="4159250"/>
              <a:ext cx="247651" cy="31751"/>
            </a:xfrm>
            <a:custGeom>
              <a:avLst/>
              <a:gdLst/>
              <a:ahLst/>
              <a:cxnLst/>
              <a:rect l="0" t="0" r="0" b="0"/>
              <a:pathLst>
                <a:path w="247651" h="31751">
                  <a:moveTo>
                    <a:pt x="0" y="31750"/>
                  </a:moveTo>
                  <a:lnTo>
                    <a:pt x="0" y="31750"/>
                  </a:lnTo>
                  <a:lnTo>
                    <a:pt x="37350" y="29868"/>
                  </a:lnTo>
                  <a:lnTo>
                    <a:pt x="75271" y="24842"/>
                  </a:lnTo>
                  <a:lnTo>
                    <a:pt x="106832" y="20919"/>
                  </a:lnTo>
                  <a:lnTo>
                    <a:pt x="142025" y="16823"/>
                  </a:lnTo>
                  <a:lnTo>
                    <a:pt x="187426" y="10551"/>
                  </a:lnTo>
                  <a:lnTo>
                    <a:pt x="232095" y="281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19"/>
          <p:cNvGrpSpPr/>
          <p:nvPr/>
        </p:nvGrpSpPr>
        <p:grpSpPr>
          <a:xfrm>
            <a:off x="9634617" y="4030430"/>
            <a:ext cx="1432551" cy="554271"/>
            <a:chOff x="9634617" y="4030430"/>
            <a:chExt cx="1432551" cy="554271"/>
          </a:xfrm>
        </p:grpSpPr>
        <p:sp>
          <p:nvSpPr>
            <p:cNvPr id="156" name="SMARTInkShape-2836"/>
            <p:cNvSpPr/>
            <p:nvPr>
              <p:custDataLst>
                <p:tags r:id="rId66"/>
              </p:custDataLst>
            </p:nvPr>
          </p:nvSpPr>
          <p:spPr>
            <a:xfrm>
              <a:off x="9634617" y="4286250"/>
              <a:ext cx="302771" cy="63501"/>
            </a:xfrm>
            <a:custGeom>
              <a:avLst/>
              <a:gdLst/>
              <a:ahLst/>
              <a:cxnLst/>
              <a:rect l="0" t="0" r="0" b="0"/>
              <a:pathLst>
                <a:path w="302771" h="63501">
                  <a:moveTo>
                    <a:pt x="23733" y="0"/>
                  </a:moveTo>
                  <a:lnTo>
                    <a:pt x="23733" y="0"/>
                  </a:lnTo>
                  <a:lnTo>
                    <a:pt x="9936" y="705"/>
                  </a:lnTo>
                  <a:lnTo>
                    <a:pt x="3960" y="3371"/>
                  </a:lnTo>
                  <a:lnTo>
                    <a:pt x="2085" y="5069"/>
                  </a:lnTo>
                  <a:lnTo>
                    <a:pt x="0" y="8838"/>
                  </a:lnTo>
                  <a:lnTo>
                    <a:pt x="2267" y="10831"/>
                  </a:lnTo>
                  <a:lnTo>
                    <a:pt x="43946" y="24570"/>
                  </a:lnTo>
                  <a:lnTo>
                    <a:pt x="91341" y="36364"/>
                  </a:lnTo>
                  <a:lnTo>
                    <a:pt x="134684" y="42738"/>
                  </a:lnTo>
                  <a:lnTo>
                    <a:pt x="159084" y="45426"/>
                  </a:lnTo>
                  <a:lnTo>
                    <a:pt x="205010" y="50293"/>
                  </a:lnTo>
                  <a:lnTo>
                    <a:pt x="245411" y="54808"/>
                  </a:lnTo>
                  <a:lnTo>
                    <a:pt x="292568" y="61574"/>
                  </a:lnTo>
                  <a:lnTo>
                    <a:pt x="302589" y="62929"/>
                  </a:lnTo>
                  <a:lnTo>
                    <a:pt x="302770" y="63119"/>
                  </a:lnTo>
                  <a:lnTo>
                    <a:pt x="28408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37"/>
            <p:cNvSpPr/>
            <p:nvPr>
              <p:custDataLst>
                <p:tags r:id="rId67"/>
              </p:custDataLst>
            </p:nvPr>
          </p:nvSpPr>
          <p:spPr>
            <a:xfrm>
              <a:off x="10128250" y="4140200"/>
              <a:ext cx="22195" cy="285751"/>
            </a:xfrm>
            <a:custGeom>
              <a:avLst/>
              <a:gdLst/>
              <a:ahLst/>
              <a:cxnLst/>
              <a:rect l="0" t="0" r="0" b="0"/>
              <a:pathLst>
                <a:path w="22195" h="285751">
                  <a:moveTo>
                    <a:pt x="19050" y="0"/>
                  </a:moveTo>
                  <a:lnTo>
                    <a:pt x="19050" y="0"/>
                  </a:lnTo>
                  <a:lnTo>
                    <a:pt x="22194" y="46139"/>
                  </a:lnTo>
                  <a:lnTo>
                    <a:pt x="20447" y="76951"/>
                  </a:lnTo>
                  <a:lnTo>
                    <a:pt x="19671" y="114164"/>
                  </a:lnTo>
                  <a:lnTo>
                    <a:pt x="17443" y="152339"/>
                  </a:lnTo>
                  <a:lnTo>
                    <a:pt x="14808" y="189062"/>
                  </a:lnTo>
                  <a:lnTo>
                    <a:pt x="11913" y="23538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38"/>
            <p:cNvSpPr/>
            <p:nvPr>
              <p:custDataLst>
                <p:tags r:id="rId68"/>
              </p:custDataLst>
            </p:nvPr>
          </p:nvSpPr>
          <p:spPr>
            <a:xfrm>
              <a:off x="10134600" y="412115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34311"/>
                  </a:lnTo>
                  <a:lnTo>
                    <a:pt x="5069" y="23493"/>
                  </a:lnTo>
                  <a:lnTo>
                    <a:pt x="8837" y="17967"/>
                  </a:lnTo>
                  <a:lnTo>
                    <a:pt x="20392" y="15041"/>
                  </a:lnTo>
                  <a:lnTo>
                    <a:pt x="66666" y="9792"/>
                  </a:lnTo>
                  <a:lnTo>
                    <a:pt x="99478" y="7879"/>
                  </a:lnTo>
                  <a:lnTo>
                    <a:pt x="133113" y="63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39"/>
            <p:cNvSpPr/>
            <p:nvPr>
              <p:custDataLst>
                <p:tags r:id="rId69"/>
              </p:custDataLst>
            </p:nvPr>
          </p:nvSpPr>
          <p:spPr>
            <a:xfrm>
              <a:off x="10140949" y="4243269"/>
              <a:ext cx="146052" cy="11232"/>
            </a:xfrm>
            <a:custGeom>
              <a:avLst/>
              <a:gdLst/>
              <a:ahLst/>
              <a:cxnLst/>
              <a:rect l="0" t="0" r="0" b="0"/>
              <a:pathLst>
                <a:path w="146052" h="11232">
                  <a:moveTo>
                    <a:pt x="1" y="11231"/>
                  </a:moveTo>
                  <a:lnTo>
                    <a:pt x="1" y="11231"/>
                  </a:lnTo>
                  <a:lnTo>
                    <a:pt x="0" y="7860"/>
                  </a:lnTo>
                  <a:lnTo>
                    <a:pt x="5646" y="4324"/>
                  </a:lnTo>
                  <a:lnTo>
                    <a:pt x="15209" y="1106"/>
                  </a:lnTo>
                  <a:lnTo>
                    <a:pt x="34611" y="0"/>
                  </a:lnTo>
                  <a:lnTo>
                    <a:pt x="79902" y="3707"/>
                  </a:lnTo>
                  <a:lnTo>
                    <a:pt x="126085" y="8020"/>
                  </a:lnTo>
                  <a:lnTo>
                    <a:pt x="146051" y="11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40"/>
            <p:cNvSpPr/>
            <p:nvPr>
              <p:custDataLst>
                <p:tags r:id="rId70"/>
              </p:custDataLst>
            </p:nvPr>
          </p:nvSpPr>
          <p:spPr>
            <a:xfrm>
              <a:off x="10229850" y="43942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0" y="0"/>
                  </a:moveTo>
                  <a:lnTo>
                    <a:pt x="0" y="0"/>
                  </a:lnTo>
                  <a:lnTo>
                    <a:pt x="12209" y="29886"/>
                  </a:lnTo>
                  <a:lnTo>
                    <a:pt x="43690" y="75154"/>
                  </a:lnTo>
                  <a:lnTo>
                    <a:pt x="49521" y="82791"/>
                  </a:lnTo>
                  <a:lnTo>
                    <a:pt x="571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41"/>
            <p:cNvSpPr/>
            <p:nvPr>
              <p:custDataLst>
                <p:tags r:id="rId71"/>
              </p:custDataLst>
            </p:nvPr>
          </p:nvSpPr>
          <p:spPr>
            <a:xfrm>
              <a:off x="10293359" y="4406900"/>
              <a:ext cx="76192" cy="177801"/>
            </a:xfrm>
            <a:custGeom>
              <a:avLst/>
              <a:gdLst/>
              <a:ahLst/>
              <a:cxnLst/>
              <a:rect l="0" t="0" r="0" b="0"/>
              <a:pathLst>
                <a:path w="76192" h="177801">
                  <a:moveTo>
                    <a:pt x="76191" y="0"/>
                  </a:moveTo>
                  <a:lnTo>
                    <a:pt x="76191" y="0"/>
                  </a:lnTo>
                  <a:lnTo>
                    <a:pt x="29948" y="22076"/>
                  </a:lnTo>
                  <a:lnTo>
                    <a:pt x="6497" y="39082"/>
                  </a:lnTo>
                  <a:lnTo>
                    <a:pt x="2882" y="43946"/>
                  </a:lnTo>
                  <a:lnTo>
                    <a:pt x="846" y="50650"/>
                  </a:lnTo>
                  <a:lnTo>
                    <a:pt x="0" y="96863"/>
                  </a:lnTo>
                  <a:lnTo>
                    <a:pt x="4357" y="139896"/>
                  </a:lnTo>
                  <a:lnTo>
                    <a:pt x="634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42"/>
            <p:cNvSpPr/>
            <p:nvPr>
              <p:custDataLst>
                <p:tags r:id="rId72"/>
              </p:custDataLst>
            </p:nvPr>
          </p:nvSpPr>
          <p:spPr>
            <a:xfrm>
              <a:off x="10458664" y="4115062"/>
              <a:ext cx="114087" cy="304539"/>
            </a:xfrm>
            <a:custGeom>
              <a:avLst/>
              <a:gdLst/>
              <a:ahLst/>
              <a:cxnLst/>
              <a:rect l="0" t="0" r="0" b="0"/>
              <a:pathLst>
                <a:path w="114087" h="304539">
                  <a:moveTo>
                    <a:pt x="114086" y="6088"/>
                  </a:moveTo>
                  <a:lnTo>
                    <a:pt x="114086" y="6088"/>
                  </a:lnTo>
                  <a:lnTo>
                    <a:pt x="114086" y="2717"/>
                  </a:lnTo>
                  <a:lnTo>
                    <a:pt x="112674" y="1724"/>
                  </a:lnTo>
                  <a:lnTo>
                    <a:pt x="100271" y="130"/>
                  </a:lnTo>
                  <a:lnTo>
                    <a:pt x="96409" y="0"/>
                  </a:lnTo>
                  <a:lnTo>
                    <a:pt x="86474" y="5499"/>
                  </a:lnTo>
                  <a:lnTo>
                    <a:pt x="80861" y="9928"/>
                  </a:lnTo>
                  <a:lnTo>
                    <a:pt x="60303" y="48866"/>
                  </a:lnTo>
                  <a:lnTo>
                    <a:pt x="38491" y="93395"/>
                  </a:lnTo>
                  <a:lnTo>
                    <a:pt x="22399" y="125795"/>
                  </a:lnTo>
                  <a:lnTo>
                    <a:pt x="4212" y="172398"/>
                  </a:lnTo>
                  <a:lnTo>
                    <a:pt x="0" y="214115"/>
                  </a:lnTo>
                  <a:lnTo>
                    <a:pt x="5526" y="236598"/>
                  </a:lnTo>
                  <a:lnTo>
                    <a:pt x="22417" y="265122"/>
                  </a:lnTo>
                  <a:lnTo>
                    <a:pt x="38066" y="281375"/>
                  </a:lnTo>
                  <a:lnTo>
                    <a:pt x="56781" y="293303"/>
                  </a:lnTo>
                  <a:lnTo>
                    <a:pt x="114086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43"/>
            <p:cNvSpPr/>
            <p:nvPr>
              <p:custDataLst>
                <p:tags r:id="rId73"/>
              </p:custDataLst>
            </p:nvPr>
          </p:nvSpPr>
          <p:spPr>
            <a:xfrm>
              <a:off x="10625403" y="4222750"/>
              <a:ext cx="182298" cy="177801"/>
            </a:xfrm>
            <a:custGeom>
              <a:avLst/>
              <a:gdLst/>
              <a:ahLst/>
              <a:cxnLst/>
              <a:rect l="0" t="0" r="0" b="0"/>
              <a:pathLst>
                <a:path w="182298" h="177801">
                  <a:moveTo>
                    <a:pt x="182297" y="0"/>
                  </a:moveTo>
                  <a:lnTo>
                    <a:pt x="182297" y="0"/>
                  </a:lnTo>
                  <a:lnTo>
                    <a:pt x="147777" y="38282"/>
                  </a:lnTo>
                  <a:lnTo>
                    <a:pt x="116133" y="83840"/>
                  </a:lnTo>
                  <a:lnTo>
                    <a:pt x="78341" y="122055"/>
                  </a:lnTo>
                  <a:lnTo>
                    <a:pt x="51620" y="138313"/>
                  </a:lnTo>
                  <a:lnTo>
                    <a:pt x="34377" y="142611"/>
                  </a:lnTo>
                  <a:lnTo>
                    <a:pt x="21070" y="140759"/>
                  </a:lnTo>
                  <a:lnTo>
                    <a:pt x="15546" y="138289"/>
                  </a:lnTo>
                  <a:lnTo>
                    <a:pt x="7525" y="129901"/>
                  </a:lnTo>
                  <a:lnTo>
                    <a:pt x="4399" y="124700"/>
                  </a:lnTo>
                  <a:lnTo>
                    <a:pt x="0" y="100526"/>
                  </a:lnTo>
                  <a:lnTo>
                    <a:pt x="793" y="93828"/>
                  </a:lnTo>
                  <a:lnTo>
                    <a:pt x="5437" y="84505"/>
                  </a:lnTo>
                  <a:lnTo>
                    <a:pt x="9357" y="81737"/>
                  </a:lnTo>
                  <a:lnTo>
                    <a:pt x="19357" y="78661"/>
                  </a:lnTo>
                  <a:lnTo>
                    <a:pt x="30857" y="81057"/>
                  </a:lnTo>
                  <a:lnTo>
                    <a:pt x="62228" y="100835"/>
                  </a:lnTo>
                  <a:lnTo>
                    <a:pt x="104013" y="145183"/>
                  </a:lnTo>
                  <a:lnTo>
                    <a:pt x="127434" y="172355"/>
                  </a:lnTo>
                  <a:lnTo>
                    <a:pt x="13784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44"/>
            <p:cNvSpPr/>
            <p:nvPr>
              <p:custDataLst>
                <p:tags r:id="rId74"/>
              </p:custDataLst>
            </p:nvPr>
          </p:nvSpPr>
          <p:spPr>
            <a:xfrm>
              <a:off x="10839450" y="4149242"/>
              <a:ext cx="85964" cy="276709"/>
            </a:xfrm>
            <a:custGeom>
              <a:avLst/>
              <a:gdLst/>
              <a:ahLst/>
              <a:cxnLst/>
              <a:rect l="0" t="0" r="0" b="0"/>
              <a:pathLst>
                <a:path w="85964" h="276709">
                  <a:moveTo>
                    <a:pt x="63500" y="3658"/>
                  </a:moveTo>
                  <a:lnTo>
                    <a:pt x="63500" y="3658"/>
                  </a:lnTo>
                  <a:lnTo>
                    <a:pt x="63499" y="0"/>
                  </a:lnTo>
                  <a:lnTo>
                    <a:pt x="63499" y="1562"/>
                  </a:lnTo>
                  <a:lnTo>
                    <a:pt x="81176" y="46844"/>
                  </a:lnTo>
                  <a:lnTo>
                    <a:pt x="85468" y="78591"/>
                  </a:lnTo>
                  <a:lnTo>
                    <a:pt x="85963" y="113867"/>
                  </a:lnTo>
                  <a:lnTo>
                    <a:pt x="81480" y="150712"/>
                  </a:lnTo>
                  <a:lnTo>
                    <a:pt x="72903" y="184491"/>
                  </a:lnTo>
                  <a:lnTo>
                    <a:pt x="56172" y="227513"/>
                  </a:lnTo>
                  <a:lnTo>
                    <a:pt x="43310" y="249199"/>
                  </a:lnTo>
                  <a:lnTo>
                    <a:pt x="21613" y="267930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45"/>
            <p:cNvSpPr/>
            <p:nvPr>
              <p:custDataLst>
                <p:tags r:id="rId75"/>
              </p:custDataLst>
            </p:nvPr>
          </p:nvSpPr>
          <p:spPr>
            <a:xfrm>
              <a:off x="10998200" y="4030430"/>
              <a:ext cx="68968" cy="554271"/>
            </a:xfrm>
            <a:custGeom>
              <a:avLst/>
              <a:gdLst/>
              <a:ahLst/>
              <a:cxnLst/>
              <a:rect l="0" t="0" r="0" b="0"/>
              <a:pathLst>
                <a:path w="68968" h="554271">
                  <a:moveTo>
                    <a:pt x="63500" y="8170"/>
                  </a:moveTo>
                  <a:lnTo>
                    <a:pt x="63500" y="8170"/>
                  </a:lnTo>
                  <a:lnTo>
                    <a:pt x="67864" y="147"/>
                  </a:lnTo>
                  <a:lnTo>
                    <a:pt x="68525" y="0"/>
                  </a:lnTo>
                  <a:lnTo>
                    <a:pt x="68967" y="606"/>
                  </a:lnTo>
                  <a:lnTo>
                    <a:pt x="60242" y="40595"/>
                  </a:lnTo>
                  <a:lnTo>
                    <a:pt x="55467" y="80437"/>
                  </a:lnTo>
                  <a:lnTo>
                    <a:pt x="53205" y="105736"/>
                  </a:lnTo>
                  <a:lnTo>
                    <a:pt x="50991" y="133892"/>
                  </a:lnTo>
                  <a:lnTo>
                    <a:pt x="48812" y="163951"/>
                  </a:lnTo>
                  <a:lnTo>
                    <a:pt x="45947" y="197397"/>
                  </a:lnTo>
                  <a:lnTo>
                    <a:pt x="42625" y="233099"/>
                  </a:lnTo>
                  <a:lnTo>
                    <a:pt x="38999" y="270306"/>
                  </a:lnTo>
                  <a:lnTo>
                    <a:pt x="34466" y="309221"/>
                  </a:lnTo>
                  <a:lnTo>
                    <a:pt x="29327" y="349277"/>
                  </a:lnTo>
                  <a:lnTo>
                    <a:pt x="23785" y="390091"/>
                  </a:lnTo>
                  <a:lnTo>
                    <a:pt x="18679" y="426473"/>
                  </a:lnTo>
                  <a:lnTo>
                    <a:pt x="13863" y="459900"/>
                  </a:lnTo>
                  <a:lnTo>
                    <a:pt x="9242" y="491357"/>
                  </a:lnTo>
                  <a:lnTo>
                    <a:pt x="0" y="55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20"/>
          <p:cNvGrpSpPr/>
          <p:nvPr/>
        </p:nvGrpSpPr>
        <p:grpSpPr>
          <a:xfrm>
            <a:off x="3731109" y="4984750"/>
            <a:ext cx="405581" cy="260351"/>
            <a:chOff x="3731109" y="4984750"/>
            <a:chExt cx="405581" cy="260351"/>
          </a:xfrm>
        </p:grpSpPr>
        <p:sp>
          <p:nvSpPr>
            <p:cNvPr id="167" name="SMARTInkShape-2846"/>
            <p:cNvSpPr/>
            <p:nvPr>
              <p:custDataLst>
                <p:tags r:id="rId58"/>
              </p:custDataLst>
            </p:nvPr>
          </p:nvSpPr>
          <p:spPr>
            <a:xfrm>
              <a:off x="3908229" y="5130800"/>
              <a:ext cx="3372" cy="107951"/>
            </a:xfrm>
            <a:custGeom>
              <a:avLst/>
              <a:gdLst/>
              <a:ahLst/>
              <a:cxnLst/>
              <a:rect l="0" t="0" r="0" b="0"/>
              <a:pathLst>
                <a:path w="3372" h="107951">
                  <a:moveTo>
                    <a:pt x="3371" y="0"/>
                  </a:moveTo>
                  <a:lnTo>
                    <a:pt x="3371" y="0"/>
                  </a:lnTo>
                  <a:lnTo>
                    <a:pt x="0" y="45434"/>
                  </a:lnTo>
                  <a:lnTo>
                    <a:pt x="2439" y="86869"/>
                  </a:lnTo>
                  <a:lnTo>
                    <a:pt x="337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47"/>
            <p:cNvSpPr/>
            <p:nvPr>
              <p:custDataLst>
                <p:tags r:id="rId59"/>
              </p:custDataLst>
            </p:nvPr>
          </p:nvSpPr>
          <p:spPr>
            <a:xfrm>
              <a:off x="3731109" y="5042783"/>
              <a:ext cx="66192" cy="202318"/>
            </a:xfrm>
            <a:custGeom>
              <a:avLst/>
              <a:gdLst/>
              <a:ahLst/>
              <a:cxnLst/>
              <a:rect l="0" t="0" r="0" b="0"/>
              <a:pathLst>
                <a:path w="66192" h="202318">
                  <a:moveTo>
                    <a:pt x="53491" y="5467"/>
                  </a:moveTo>
                  <a:lnTo>
                    <a:pt x="53491" y="5467"/>
                  </a:lnTo>
                  <a:lnTo>
                    <a:pt x="43352" y="1103"/>
                  </a:lnTo>
                  <a:lnTo>
                    <a:pt x="35814" y="0"/>
                  </a:lnTo>
                  <a:lnTo>
                    <a:pt x="27760" y="3272"/>
                  </a:lnTo>
                  <a:lnTo>
                    <a:pt x="18771" y="10841"/>
                  </a:lnTo>
                  <a:lnTo>
                    <a:pt x="7721" y="23613"/>
                  </a:lnTo>
                  <a:lnTo>
                    <a:pt x="1399" y="44341"/>
                  </a:lnTo>
                  <a:lnTo>
                    <a:pt x="0" y="71427"/>
                  </a:lnTo>
                  <a:lnTo>
                    <a:pt x="4082" y="104633"/>
                  </a:lnTo>
                  <a:lnTo>
                    <a:pt x="17685" y="148914"/>
                  </a:lnTo>
                  <a:lnTo>
                    <a:pt x="34755" y="171998"/>
                  </a:lnTo>
                  <a:lnTo>
                    <a:pt x="6619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48"/>
            <p:cNvSpPr/>
            <p:nvPr>
              <p:custDataLst>
                <p:tags r:id="rId60"/>
              </p:custDataLst>
            </p:nvPr>
          </p:nvSpPr>
          <p:spPr>
            <a:xfrm>
              <a:off x="4095750" y="5016500"/>
              <a:ext cx="40940" cy="190501"/>
            </a:xfrm>
            <a:custGeom>
              <a:avLst/>
              <a:gdLst/>
              <a:ahLst/>
              <a:cxnLst/>
              <a:rect l="0" t="0" r="0" b="0"/>
              <a:pathLst>
                <a:path w="40940" h="190501">
                  <a:moveTo>
                    <a:pt x="0" y="0"/>
                  </a:moveTo>
                  <a:lnTo>
                    <a:pt x="0" y="0"/>
                  </a:lnTo>
                  <a:lnTo>
                    <a:pt x="15580" y="36628"/>
                  </a:lnTo>
                  <a:lnTo>
                    <a:pt x="32603" y="74666"/>
                  </a:lnTo>
                  <a:lnTo>
                    <a:pt x="40939" y="117217"/>
                  </a:lnTo>
                  <a:lnTo>
                    <a:pt x="35364" y="146405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49"/>
            <p:cNvSpPr/>
            <p:nvPr>
              <p:custDataLst>
                <p:tags r:id="rId61"/>
              </p:custDataLst>
            </p:nvPr>
          </p:nvSpPr>
          <p:spPr>
            <a:xfrm>
              <a:off x="4019550" y="4984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50"/>
            <p:cNvSpPr/>
            <p:nvPr>
              <p:custDataLst>
                <p:tags r:id="rId62"/>
              </p:custDataLst>
            </p:nvPr>
          </p:nvSpPr>
          <p:spPr>
            <a:xfrm>
              <a:off x="4057650" y="5118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0983" y="4643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51"/>
            <p:cNvSpPr/>
            <p:nvPr>
              <p:custDataLst>
                <p:tags r:id="rId63"/>
              </p:custDataLst>
            </p:nvPr>
          </p:nvSpPr>
          <p:spPr>
            <a:xfrm>
              <a:off x="3956050" y="503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52"/>
            <p:cNvSpPr/>
            <p:nvPr>
              <p:custDataLst>
                <p:tags r:id="rId64"/>
              </p:custDataLst>
            </p:nvPr>
          </p:nvSpPr>
          <p:spPr>
            <a:xfrm>
              <a:off x="3962400" y="5130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0831" y="43325"/>
                  </a:lnTo>
                  <a:lnTo>
                    <a:pt x="18507" y="82198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53"/>
            <p:cNvSpPr/>
            <p:nvPr>
              <p:custDataLst>
                <p:tags r:id="rId65"/>
              </p:custDataLst>
            </p:nvPr>
          </p:nvSpPr>
          <p:spPr>
            <a:xfrm>
              <a:off x="3886200" y="5041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2854"/>
          <p:cNvSpPr/>
          <p:nvPr>
            <p:custDataLst>
              <p:tags r:id="rId2"/>
            </p:custDataLst>
          </p:nvPr>
        </p:nvSpPr>
        <p:spPr>
          <a:xfrm>
            <a:off x="4618937" y="4947554"/>
            <a:ext cx="226114" cy="533045"/>
          </a:xfrm>
          <a:custGeom>
            <a:avLst/>
            <a:gdLst/>
            <a:ahLst/>
            <a:cxnLst/>
            <a:rect l="0" t="0" r="0" b="0"/>
            <a:pathLst>
              <a:path w="226114" h="533045">
                <a:moveTo>
                  <a:pt x="22913" y="113396"/>
                </a:moveTo>
                <a:lnTo>
                  <a:pt x="22913" y="113396"/>
                </a:lnTo>
                <a:lnTo>
                  <a:pt x="16171" y="110025"/>
                </a:lnTo>
                <a:lnTo>
                  <a:pt x="10979" y="102726"/>
                </a:lnTo>
                <a:lnTo>
                  <a:pt x="1898" y="77422"/>
                </a:lnTo>
                <a:lnTo>
                  <a:pt x="2183" y="50134"/>
                </a:lnTo>
                <a:lnTo>
                  <a:pt x="10549" y="14545"/>
                </a:lnTo>
                <a:lnTo>
                  <a:pt x="14596" y="5962"/>
                </a:lnTo>
                <a:lnTo>
                  <a:pt x="21678" y="0"/>
                </a:lnTo>
                <a:lnTo>
                  <a:pt x="22090" y="404"/>
                </a:lnTo>
                <a:lnTo>
                  <a:pt x="27910" y="36033"/>
                </a:lnTo>
                <a:lnTo>
                  <a:pt x="33722" y="76049"/>
                </a:lnTo>
                <a:lnTo>
                  <a:pt x="39208" y="123340"/>
                </a:lnTo>
                <a:lnTo>
                  <a:pt x="40739" y="156386"/>
                </a:lnTo>
                <a:lnTo>
                  <a:pt x="44971" y="203353"/>
                </a:lnTo>
                <a:lnTo>
                  <a:pt x="47323" y="245178"/>
                </a:lnTo>
                <a:lnTo>
                  <a:pt x="41277" y="281010"/>
                </a:lnTo>
                <a:lnTo>
                  <a:pt x="30550" y="307228"/>
                </a:lnTo>
                <a:lnTo>
                  <a:pt x="22544" y="315960"/>
                </a:lnTo>
                <a:lnTo>
                  <a:pt x="18434" y="318289"/>
                </a:lnTo>
                <a:lnTo>
                  <a:pt x="14283" y="318430"/>
                </a:lnTo>
                <a:lnTo>
                  <a:pt x="5907" y="314824"/>
                </a:lnTo>
                <a:lnTo>
                  <a:pt x="3109" y="310475"/>
                </a:lnTo>
                <a:lnTo>
                  <a:pt x="0" y="298119"/>
                </a:lnTo>
                <a:lnTo>
                  <a:pt x="1621" y="275295"/>
                </a:lnTo>
                <a:lnTo>
                  <a:pt x="13312" y="250658"/>
                </a:lnTo>
                <a:lnTo>
                  <a:pt x="49278" y="206722"/>
                </a:lnTo>
                <a:lnTo>
                  <a:pt x="73999" y="170681"/>
                </a:lnTo>
                <a:lnTo>
                  <a:pt x="101078" y="124255"/>
                </a:lnTo>
                <a:lnTo>
                  <a:pt x="129564" y="76632"/>
                </a:lnTo>
                <a:lnTo>
                  <a:pt x="161102" y="29777"/>
                </a:lnTo>
                <a:lnTo>
                  <a:pt x="174065" y="13375"/>
                </a:lnTo>
                <a:lnTo>
                  <a:pt x="152872" y="57343"/>
                </a:lnTo>
                <a:lnTo>
                  <a:pt x="142056" y="87778"/>
                </a:lnTo>
                <a:lnTo>
                  <a:pt x="130193" y="131879"/>
                </a:lnTo>
                <a:lnTo>
                  <a:pt x="124066" y="157468"/>
                </a:lnTo>
                <a:lnTo>
                  <a:pt x="117865" y="182994"/>
                </a:lnTo>
                <a:lnTo>
                  <a:pt x="111615" y="208478"/>
                </a:lnTo>
                <a:lnTo>
                  <a:pt x="105330" y="233934"/>
                </a:lnTo>
                <a:lnTo>
                  <a:pt x="99730" y="258666"/>
                </a:lnTo>
                <a:lnTo>
                  <a:pt x="94586" y="282915"/>
                </a:lnTo>
                <a:lnTo>
                  <a:pt x="86518" y="329849"/>
                </a:lnTo>
                <a:lnTo>
                  <a:pt x="82932" y="374227"/>
                </a:lnTo>
                <a:lnTo>
                  <a:pt x="83219" y="417469"/>
                </a:lnTo>
                <a:lnTo>
                  <a:pt x="86405" y="458089"/>
                </a:lnTo>
                <a:lnTo>
                  <a:pt x="92524" y="492606"/>
                </a:lnTo>
                <a:lnTo>
                  <a:pt x="103903" y="526321"/>
                </a:lnTo>
                <a:lnTo>
                  <a:pt x="107951" y="531202"/>
                </a:lnTo>
                <a:lnTo>
                  <a:pt x="112060" y="533044"/>
                </a:lnTo>
                <a:lnTo>
                  <a:pt x="116211" y="532861"/>
                </a:lnTo>
                <a:lnTo>
                  <a:pt x="120390" y="529212"/>
                </a:lnTo>
                <a:lnTo>
                  <a:pt x="133012" y="505810"/>
                </a:lnTo>
                <a:lnTo>
                  <a:pt x="143572" y="466106"/>
                </a:lnTo>
                <a:lnTo>
                  <a:pt x="144037" y="430082"/>
                </a:lnTo>
                <a:lnTo>
                  <a:pt x="140011" y="390553"/>
                </a:lnTo>
                <a:lnTo>
                  <a:pt x="134223" y="353699"/>
                </a:lnTo>
                <a:lnTo>
                  <a:pt x="125931" y="307641"/>
                </a:lnTo>
                <a:lnTo>
                  <a:pt x="124933" y="297167"/>
                </a:lnTo>
                <a:lnTo>
                  <a:pt x="126910" y="295882"/>
                </a:lnTo>
                <a:lnTo>
                  <a:pt x="134750" y="296336"/>
                </a:lnTo>
                <a:lnTo>
                  <a:pt x="143410" y="300771"/>
                </a:lnTo>
                <a:lnTo>
                  <a:pt x="170579" y="315116"/>
                </a:lnTo>
                <a:lnTo>
                  <a:pt x="184028" y="317584"/>
                </a:lnTo>
                <a:lnTo>
                  <a:pt x="196119" y="315624"/>
                </a:lnTo>
                <a:lnTo>
                  <a:pt x="226113" y="3038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522"/>
          <p:cNvGrpSpPr/>
          <p:nvPr/>
        </p:nvGrpSpPr>
        <p:grpSpPr>
          <a:xfrm>
            <a:off x="5365750" y="4934833"/>
            <a:ext cx="1311092" cy="373768"/>
            <a:chOff x="5365750" y="4934833"/>
            <a:chExt cx="1311092" cy="373768"/>
          </a:xfrm>
        </p:grpSpPr>
        <p:sp>
          <p:nvSpPr>
            <p:cNvPr id="177" name="SMARTInkShape-2855"/>
            <p:cNvSpPr/>
            <p:nvPr>
              <p:custDataLst>
                <p:tags r:id="rId44"/>
              </p:custDataLst>
            </p:nvPr>
          </p:nvSpPr>
          <p:spPr>
            <a:xfrm>
              <a:off x="6578600" y="4934833"/>
              <a:ext cx="98242" cy="335668"/>
            </a:xfrm>
            <a:custGeom>
              <a:avLst/>
              <a:gdLst/>
              <a:ahLst/>
              <a:cxnLst/>
              <a:rect l="0" t="0" r="0" b="0"/>
              <a:pathLst>
                <a:path w="98242" h="3356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0931" y="441"/>
                  </a:lnTo>
                  <a:lnTo>
                    <a:pt x="22420" y="0"/>
                  </a:lnTo>
                  <a:lnTo>
                    <a:pt x="27839" y="5154"/>
                  </a:lnTo>
                  <a:lnTo>
                    <a:pt x="35656" y="18028"/>
                  </a:lnTo>
                  <a:lnTo>
                    <a:pt x="53368" y="59127"/>
                  </a:lnTo>
                  <a:lnTo>
                    <a:pt x="70757" y="98225"/>
                  </a:lnTo>
                  <a:lnTo>
                    <a:pt x="84599" y="141472"/>
                  </a:lnTo>
                  <a:lnTo>
                    <a:pt x="94044" y="184447"/>
                  </a:lnTo>
                  <a:lnTo>
                    <a:pt x="98241" y="222362"/>
                  </a:lnTo>
                  <a:lnTo>
                    <a:pt x="90700" y="258028"/>
                  </a:lnTo>
                  <a:lnTo>
                    <a:pt x="74883" y="289872"/>
                  </a:lnTo>
                  <a:lnTo>
                    <a:pt x="53742" y="313432"/>
                  </a:lnTo>
                  <a:lnTo>
                    <a:pt x="32117" y="325785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56"/>
            <p:cNvSpPr/>
            <p:nvPr>
              <p:custDataLst>
                <p:tags r:id="rId45"/>
              </p:custDataLst>
            </p:nvPr>
          </p:nvSpPr>
          <p:spPr>
            <a:xfrm>
              <a:off x="6460665" y="5175250"/>
              <a:ext cx="35386" cy="133351"/>
            </a:xfrm>
            <a:custGeom>
              <a:avLst/>
              <a:gdLst/>
              <a:ahLst/>
              <a:cxnLst/>
              <a:rect l="0" t="0" r="0" b="0"/>
              <a:pathLst>
                <a:path w="35386" h="133351">
                  <a:moveTo>
                    <a:pt x="35385" y="0"/>
                  </a:moveTo>
                  <a:lnTo>
                    <a:pt x="35385" y="0"/>
                  </a:lnTo>
                  <a:lnTo>
                    <a:pt x="32014" y="0"/>
                  </a:lnTo>
                  <a:lnTo>
                    <a:pt x="14991" y="5467"/>
                  </a:lnTo>
                  <a:lnTo>
                    <a:pt x="10328" y="9721"/>
                  </a:lnTo>
                  <a:lnTo>
                    <a:pt x="6610" y="16315"/>
                  </a:lnTo>
                  <a:lnTo>
                    <a:pt x="3809" y="37630"/>
                  </a:lnTo>
                  <a:lnTo>
                    <a:pt x="3007" y="43536"/>
                  </a:lnTo>
                  <a:lnTo>
                    <a:pt x="0" y="58761"/>
                  </a:lnTo>
                  <a:lnTo>
                    <a:pt x="3223" y="99755"/>
                  </a:lnTo>
                  <a:lnTo>
                    <a:pt x="363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57"/>
            <p:cNvSpPr/>
            <p:nvPr>
              <p:custDataLst>
                <p:tags r:id="rId46"/>
              </p:custDataLst>
            </p:nvPr>
          </p:nvSpPr>
          <p:spPr>
            <a:xfrm>
              <a:off x="6356350" y="51625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2603" y="21669"/>
                  </a:lnTo>
                  <a:lnTo>
                    <a:pt x="79752" y="67121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58"/>
            <p:cNvSpPr/>
            <p:nvPr>
              <p:custDataLst>
                <p:tags r:id="rId47"/>
              </p:custDataLst>
            </p:nvPr>
          </p:nvSpPr>
          <p:spPr>
            <a:xfrm>
              <a:off x="6254750" y="51244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5149" y="12583"/>
                  </a:lnTo>
                  <a:lnTo>
                    <a:pt x="88411" y="59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59"/>
            <p:cNvSpPr/>
            <p:nvPr>
              <p:custDataLst>
                <p:tags r:id="rId48"/>
              </p:custDataLst>
            </p:nvPr>
          </p:nvSpPr>
          <p:spPr>
            <a:xfrm>
              <a:off x="6216650" y="4980177"/>
              <a:ext cx="215901" cy="42674"/>
            </a:xfrm>
            <a:custGeom>
              <a:avLst/>
              <a:gdLst/>
              <a:ahLst/>
              <a:cxnLst/>
              <a:rect l="0" t="0" r="0" b="0"/>
              <a:pathLst>
                <a:path w="215901" h="42674">
                  <a:moveTo>
                    <a:pt x="0" y="42673"/>
                  </a:moveTo>
                  <a:lnTo>
                    <a:pt x="0" y="42673"/>
                  </a:lnTo>
                  <a:lnTo>
                    <a:pt x="3371" y="35931"/>
                  </a:lnTo>
                  <a:lnTo>
                    <a:pt x="25693" y="24996"/>
                  </a:lnTo>
                  <a:lnTo>
                    <a:pt x="65861" y="12819"/>
                  </a:lnTo>
                  <a:lnTo>
                    <a:pt x="97240" y="6356"/>
                  </a:lnTo>
                  <a:lnTo>
                    <a:pt x="130001" y="1838"/>
                  </a:lnTo>
                  <a:lnTo>
                    <a:pt x="176651" y="0"/>
                  </a:lnTo>
                  <a:lnTo>
                    <a:pt x="215900" y="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60"/>
            <p:cNvSpPr/>
            <p:nvPr>
              <p:custDataLst>
                <p:tags r:id="rId49"/>
              </p:custDataLst>
            </p:nvPr>
          </p:nvSpPr>
          <p:spPr>
            <a:xfrm>
              <a:off x="6267450" y="5016500"/>
              <a:ext cx="6351" cy="254001"/>
            </a:xfrm>
            <a:custGeom>
              <a:avLst/>
              <a:gdLst/>
              <a:ahLst/>
              <a:cxnLst/>
              <a:rect l="0" t="0" r="0" b="0"/>
              <a:pathLst>
                <a:path w="6351" h="254001">
                  <a:moveTo>
                    <a:pt x="6350" y="0"/>
                  </a:moveTo>
                  <a:lnTo>
                    <a:pt x="6350" y="0"/>
                  </a:lnTo>
                  <a:lnTo>
                    <a:pt x="2979" y="43370"/>
                  </a:lnTo>
                  <a:lnTo>
                    <a:pt x="3205" y="75014"/>
                  </a:lnTo>
                  <a:lnTo>
                    <a:pt x="4246" y="110950"/>
                  </a:lnTo>
                  <a:lnTo>
                    <a:pt x="2358" y="150441"/>
                  </a:lnTo>
                  <a:lnTo>
                    <a:pt x="1048" y="183985"/>
                  </a:lnTo>
                  <a:lnTo>
                    <a:pt x="311" y="22290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61"/>
            <p:cNvSpPr/>
            <p:nvPr>
              <p:custDataLst>
                <p:tags r:id="rId50"/>
              </p:custDataLst>
            </p:nvPr>
          </p:nvSpPr>
          <p:spPr>
            <a:xfrm>
              <a:off x="5791200" y="4974464"/>
              <a:ext cx="146051" cy="80137"/>
            </a:xfrm>
            <a:custGeom>
              <a:avLst/>
              <a:gdLst/>
              <a:ahLst/>
              <a:cxnLst/>
              <a:rect l="0" t="0" r="0" b="0"/>
              <a:pathLst>
                <a:path w="146051" h="80137">
                  <a:moveTo>
                    <a:pt x="0" y="80136"/>
                  </a:moveTo>
                  <a:lnTo>
                    <a:pt x="0" y="80136"/>
                  </a:lnTo>
                  <a:lnTo>
                    <a:pt x="705" y="53417"/>
                  </a:lnTo>
                  <a:lnTo>
                    <a:pt x="3371" y="47565"/>
                  </a:lnTo>
                  <a:lnTo>
                    <a:pt x="15579" y="33561"/>
                  </a:lnTo>
                  <a:lnTo>
                    <a:pt x="54583" y="14935"/>
                  </a:lnTo>
                  <a:lnTo>
                    <a:pt x="92765" y="3353"/>
                  </a:lnTo>
                  <a:lnTo>
                    <a:pt x="121482" y="0"/>
                  </a:lnTo>
                  <a:lnTo>
                    <a:pt x="146050" y="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62"/>
            <p:cNvSpPr/>
            <p:nvPr>
              <p:custDataLst>
                <p:tags r:id="rId51"/>
              </p:custDataLst>
            </p:nvPr>
          </p:nvSpPr>
          <p:spPr>
            <a:xfrm>
              <a:off x="5827804" y="5022850"/>
              <a:ext cx="20547" cy="203201"/>
            </a:xfrm>
            <a:custGeom>
              <a:avLst/>
              <a:gdLst/>
              <a:ahLst/>
              <a:cxnLst/>
              <a:rect l="0" t="0" r="0" b="0"/>
              <a:pathLst>
                <a:path w="20547" h="203201">
                  <a:moveTo>
                    <a:pt x="20546" y="0"/>
                  </a:moveTo>
                  <a:lnTo>
                    <a:pt x="20546" y="0"/>
                  </a:lnTo>
                  <a:lnTo>
                    <a:pt x="17175" y="0"/>
                  </a:lnTo>
                  <a:lnTo>
                    <a:pt x="8337" y="6742"/>
                  </a:lnTo>
                  <a:lnTo>
                    <a:pt x="152" y="31161"/>
                  </a:lnTo>
                  <a:lnTo>
                    <a:pt x="0" y="68578"/>
                  </a:lnTo>
                  <a:lnTo>
                    <a:pt x="1052" y="114315"/>
                  </a:lnTo>
                  <a:lnTo>
                    <a:pt x="1364" y="156873"/>
                  </a:lnTo>
                  <a:lnTo>
                    <a:pt x="149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63"/>
            <p:cNvSpPr/>
            <p:nvPr>
              <p:custDataLst>
                <p:tags r:id="rId52"/>
              </p:custDataLst>
            </p:nvPr>
          </p:nvSpPr>
          <p:spPr>
            <a:xfrm>
              <a:off x="5622469" y="4991983"/>
              <a:ext cx="73482" cy="278518"/>
            </a:xfrm>
            <a:custGeom>
              <a:avLst/>
              <a:gdLst/>
              <a:ahLst/>
              <a:cxnLst/>
              <a:rect l="0" t="0" r="0" b="0"/>
              <a:pathLst>
                <a:path w="73482" h="278518">
                  <a:moveTo>
                    <a:pt x="73481" y="5467"/>
                  </a:moveTo>
                  <a:lnTo>
                    <a:pt x="73481" y="5467"/>
                  </a:lnTo>
                  <a:lnTo>
                    <a:pt x="73481" y="2096"/>
                  </a:lnTo>
                  <a:lnTo>
                    <a:pt x="72775" y="1103"/>
                  </a:lnTo>
                  <a:lnTo>
                    <a:pt x="71600" y="441"/>
                  </a:lnTo>
                  <a:lnTo>
                    <a:pt x="70110" y="0"/>
                  </a:lnTo>
                  <a:lnTo>
                    <a:pt x="61272" y="2749"/>
                  </a:lnTo>
                  <a:lnTo>
                    <a:pt x="49715" y="11404"/>
                  </a:lnTo>
                  <a:lnTo>
                    <a:pt x="28099" y="48659"/>
                  </a:lnTo>
                  <a:lnTo>
                    <a:pt x="11116" y="94308"/>
                  </a:lnTo>
                  <a:lnTo>
                    <a:pt x="3900" y="131971"/>
                  </a:lnTo>
                  <a:lnTo>
                    <a:pt x="223" y="170346"/>
                  </a:lnTo>
                  <a:lnTo>
                    <a:pt x="0" y="205746"/>
                  </a:lnTo>
                  <a:lnTo>
                    <a:pt x="8513" y="244099"/>
                  </a:lnTo>
                  <a:lnTo>
                    <a:pt x="2903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64"/>
            <p:cNvSpPr/>
            <p:nvPr>
              <p:custDataLst>
                <p:tags r:id="rId53"/>
              </p:custDataLst>
            </p:nvPr>
          </p:nvSpPr>
          <p:spPr>
            <a:xfrm>
              <a:off x="5365750" y="4968291"/>
              <a:ext cx="129617" cy="307601"/>
            </a:xfrm>
            <a:custGeom>
              <a:avLst/>
              <a:gdLst/>
              <a:ahLst/>
              <a:cxnLst/>
              <a:rect l="0" t="0" r="0" b="0"/>
              <a:pathLst>
                <a:path w="129617" h="307601">
                  <a:moveTo>
                    <a:pt x="12700" y="99009"/>
                  </a:moveTo>
                  <a:lnTo>
                    <a:pt x="12700" y="99009"/>
                  </a:lnTo>
                  <a:lnTo>
                    <a:pt x="9329" y="95638"/>
                  </a:lnTo>
                  <a:lnTo>
                    <a:pt x="8336" y="95350"/>
                  </a:lnTo>
                  <a:lnTo>
                    <a:pt x="7674" y="95864"/>
                  </a:lnTo>
                  <a:lnTo>
                    <a:pt x="7233" y="96913"/>
                  </a:lnTo>
                  <a:lnTo>
                    <a:pt x="9799" y="142195"/>
                  </a:lnTo>
                  <a:lnTo>
                    <a:pt x="15211" y="187927"/>
                  </a:lnTo>
                  <a:lnTo>
                    <a:pt x="17344" y="220608"/>
                  </a:lnTo>
                  <a:lnTo>
                    <a:pt x="20426" y="265095"/>
                  </a:lnTo>
                  <a:lnTo>
                    <a:pt x="25450" y="305344"/>
                  </a:lnTo>
                  <a:lnTo>
                    <a:pt x="26844" y="307121"/>
                  </a:lnTo>
                  <a:lnTo>
                    <a:pt x="28480" y="307600"/>
                  </a:lnTo>
                  <a:lnTo>
                    <a:pt x="29570" y="306508"/>
                  </a:lnTo>
                  <a:lnTo>
                    <a:pt x="30781" y="301533"/>
                  </a:lnTo>
                  <a:lnTo>
                    <a:pt x="31559" y="263034"/>
                  </a:lnTo>
                  <a:lnTo>
                    <a:pt x="31665" y="226472"/>
                  </a:lnTo>
                  <a:lnTo>
                    <a:pt x="33104" y="203740"/>
                  </a:lnTo>
                  <a:lnTo>
                    <a:pt x="35475" y="178708"/>
                  </a:lnTo>
                  <a:lnTo>
                    <a:pt x="38467" y="152141"/>
                  </a:lnTo>
                  <a:lnTo>
                    <a:pt x="42577" y="126669"/>
                  </a:lnTo>
                  <a:lnTo>
                    <a:pt x="47435" y="101927"/>
                  </a:lnTo>
                  <a:lnTo>
                    <a:pt x="59182" y="57973"/>
                  </a:lnTo>
                  <a:lnTo>
                    <a:pt x="80251" y="16216"/>
                  </a:lnTo>
                  <a:lnTo>
                    <a:pt x="91171" y="2710"/>
                  </a:lnTo>
                  <a:lnTo>
                    <a:pt x="95353" y="238"/>
                  </a:lnTo>
                  <a:lnTo>
                    <a:pt x="98846" y="0"/>
                  </a:lnTo>
                  <a:lnTo>
                    <a:pt x="101881" y="1253"/>
                  </a:lnTo>
                  <a:lnTo>
                    <a:pt x="112893" y="16500"/>
                  </a:lnTo>
                  <a:lnTo>
                    <a:pt x="121723" y="52376"/>
                  </a:lnTo>
                  <a:lnTo>
                    <a:pt x="126536" y="84633"/>
                  </a:lnTo>
                  <a:lnTo>
                    <a:pt x="129616" y="120842"/>
                  </a:lnTo>
                  <a:lnTo>
                    <a:pt x="128633" y="160453"/>
                  </a:lnTo>
                  <a:lnTo>
                    <a:pt x="122081" y="197814"/>
                  </a:lnTo>
                  <a:lnTo>
                    <a:pt x="106492" y="244937"/>
                  </a:lnTo>
                  <a:lnTo>
                    <a:pt x="93897" y="268288"/>
                  </a:lnTo>
                  <a:lnTo>
                    <a:pt x="78891" y="285722"/>
                  </a:lnTo>
                  <a:lnTo>
                    <a:pt x="60933" y="296762"/>
                  </a:lnTo>
                  <a:lnTo>
                    <a:pt x="41898" y="302611"/>
                  </a:lnTo>
                  <a:lnTo>
                    <a:pt x="24030" y="302857"/>
                  </a:lnTo>
                  <a:lnTo>
                    <a:pt x="12326" y="298734"/>
                  </a:lnTo>
                  <a:lnTo>
                    <a:pt x="0" y="28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65"/>
            <p:cNvSpPr/>
            <p:nvPr>
              <p:custDataLst>
                <p:tags r:id="rId54"/>
              </p:custDataLst>
            </p:nvPr>
          </p:nvSpPr>
          <p:spPr>
            <a:xfrm>
              <a:off x="6038850" y="52387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29241" y="1155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66"/>
            <p:cNvSpPr/>
            <p:nvPr>
              <p:custDataLst>
                <p:tags r:id="rId55"/>
              </p:custDataLst>
            </p:nvPr>
          </p:nvSpPr>
          <p:spPr>
            <a:xfrm>
              <a:off x="5918200" y="513080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4729" y="24418"/>
                  </a:lnTo>
                  <a:lnTo>
                    <a:pt x="23353" y="6204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867"/>
            <p:cNvSpPr/>
            <p:nvPr>
              <p:custDataLst>
                <p:tags r:id="rId56"/>
              </p:custDataLst>
            </p:nvPr>
          </p:nvSpPr>
          <p:spPr>
            <a:xfrm>
              <a:off x="5880100" y="51689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6711" y="27612"/>
                  </a:lnTo>
                  <a:lnTo>
                    <a:pt x="76236" y="52372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68"/>
            <p:cNvSpPr/>
            <p:nvPr>
              <p:custDataLst>
                <p:tags r:id="rId57"/>
              </p:custDataLst>
            </p:nvPr>
          </p:nvSpPr>
          <p:spPr>
            <a:xfrm>
              <a:off x="5810250" y="50863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5434" y="63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2869"/>
          <p:cNvSpPr/>
          <p:nvPr>
            <p:custDataLst>
              <p:tags r:id="rId3"/>
            </p:custDataLst>
          </p:nvPr>
        </p:nvSpPr>
        <p:spPr>
          <a:xfrm>
            <a:off x="7021602" y="5016500"/>
            <a:ext cx="166544" cy="265711"/>
          </a:xfrm>
          <a:custGeom>
            <a:avLst/>
            <a:gdLst/>
            <a:ahLst/>
            <a:cxnLst/>
            <a:rect l="0" t="0" r="0" b="0"/>
            <a:pathLst>
              <a:path w="166544" h="265711">
                <a:moveTo>
                  <a:pt x="7848" y="0"/>
                </a:moveTo>
                <a:lnTo>
                  <a:pt x="7848" y="0"/>
                </a:lnTo>
                <a:lnTo>
                  <a:pt x="1575" y="0"/>
                </a:lnTo>
                <a:lnTo>
                  <a:pt x="15323" y="8789"/>
                </a:lnTo>
                <a:lnTo>
                  <a:pt x="57275" y="35728"/>
                </a:lnTo>
                <a:lnTo>
                  <a:pt x="97339" y="63031"/>
                </a:lnTo>
                <a:lnTo>
                  <a:pt x="139115" y="88281"/>
                </a:lnTo>
                <a:lnTo>
                  <a:pt x="161829" y="100552"/>
                </a:lnTo>
                <a:lnTo>
                  <a:pt x="165969" y="106836"/>
                </a:lnTo>
                <a:lnTo>
                  <a:pt x="166543" y="113319"/>
                </a:lnTo>
                <a:lnTo>
                  <a:pt x="165855" y="113646"/>
                </a:lnTo>
                <a:lnTo>
                  <a:pt x="163211" y="114009"/>
                </a:lnTo>
                <a:lnTo>
                  <a:pt x="162223" y="114812"/>
                </a:lnTo>
                <a:lnTo>
                  <a:pt x="148870" y="135959"/>
                </a:lnTo>
                <a:lnTo>
                  <a:pt x="105999" y="174189"/>
                </a:lnTo>
                <a:lnTo>
                  <a:pt x="58671" y="207557"/>
                </a:lnTo>
                <a:lnTo>
                  <a:pt x="14009" y="246412"/>
                </a:lnTo>
                <a:lnTo>
                  <a:pt x="311" y="257597"/>
                </a:lnTo>
                <a:lnTo>
                  <a:pt x="0" y="258514"/>
                </a:lnTo>
                <a:lnTo>
                  <a:pt x="4574" y="263358"/>
                </a:lnTo>
                <a:lnTo>
                  <a:pt x="10156" y="265215"/>
                </a:lnTo>
                <a:lnTo>
                  <a:pt x="13620" y="265710"/>
                </a:lnTo>
                <a:lnTo>
                  <a:pt x="15929" y="265335"/>
                </a:lnTo>
                <a:lnTo>
                  <a:pt x="17468" y="264379"/>
                </a:lnTo>
                <a:lnTo>
                  <a:pt x="20548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524"/>
          <p:cNvGrpSpPr/>
          <p:nvPr/>
        </p:nvGrpSpPr>
        <p:grpSpPr>
          <a:xfrm>
            <a:off x="7642740" y="5061289"/>
            <a:ext cx="275711" cy="247312"/>
            <a:chOff x="7642740" y="5061289"/>
            <a:chExt cx="275711" cy="247312"/>
          </a:xfrm>
        </p:grpSpPr>
        <p:sp>
          <p:nvSpPr>
            <p:cNvPr id="193" name="SMARTInkShape-2870"/>
            <p:cNvSpPr/>
            <p:nvPr>
              <p:custDataLst>
                <p:tags r:id="rId42"/>
              </p:custDataLst>
            </p:nvPr>
          </p:nvSpPr>
          <p:spPr>
            <a:xfrm>
              <a:off x="7886700" y="52641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9507" y="2236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71"/>
            <p:cNvSpPr/>
            <p:nvPr>
              <p:custDataLst>
                <p:tags r:id="rId43"/>
              </p:custDataLst>
            </p:nvPr>
          </p:nvSpPr>
          <p:spPr>
            <a:xfrm>
              <a:off x="7642740" y="5061289"/>
              <a:ext cx="136011" cy="172214"/>
            </a:xfrm>
            <a:custGeom>
              <a:avLst/>
              <a:gdLst/>
              <a:ahLst/>
              <a:cxnLst/>
              <a:rect l="0" t="0" r="0" b="0"/>
              <a:pathLst>
                <a:path w="136011" h="172214">
                  <a:moveTo>
                    <a:pt x="136010" y="12361"/>
                  </a:moveTo>
                  <a:lnTo>
                    <a:pt x="136010" y="12361"/>
                  </a:lnTo>
                  <a:lnTo>
                    <a:pt x="129530" y="11655"/>
                  </a:lnTo>
                  <a:lnTo>
                    <a:pt x="83760" y="423"/>
                  </a:lnTo>
                  <a:lnTo>
                    <a:pt x="74924" y="0"/>
                  </a:lnTo>
                  <a:lnTo>
                    <a:pt x="55272" y="9874"/>
                  </a:lnTo>
                  <a:lnTo>
                    <a:pt x="24054" y="33585"/>
                  </a:lnTo>
                  <a:lnTo>
                    <a:pt x="10051" y="51192"/>
                  </a:lnTo>
                  <a:lnTo>
                    <a:pt x="2417" y="70777"/>
                  </a:lnTo>
                  <a:lnTo>
                    <a:pt x="0" y="101635"/>
                  </a:lnTo>
                  <a:lnTo>
                    <a:pt x="5635" y="131241"/>
                  </a:lnTo>
                  <a:lnTo>
                    <a:pt x="13155" y="147747"/>
                  </a:lnTo>
                  <a:lnTo>
                    <a:pt x="23553" y="159786"/>
                  </a:lnTo>
                  <a:lnTo>
                    <a:pt x="48047" y="171127"/>
                  </a:lnTo>
                  <a:lnTo>
                    <a:pt x="77648" y="172213"/>
                  </a:lnTo>
                  <a:lnTo>
                    <a:pt x="116960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25"/>
          <p:cNvGrpSpPr/>
          <p:nvPr/>
        </p:nvGrpSpPr>
        <p:grpSpPr>
          <a:xfrm>
            <a:off x="8286750" y="5001301"/>
            <a:ext cx="723901" cy="363861"/>
            <a:chOff x="8286750" y="5001301"/>
            <a:chExt cx="723901" cy="363861"/>
          </a:xfrm>
        </p:grpSpPr>
        <p:sp>
          <p:nvSpPr>
            <p:cNvPr id="196" name="SMARTInkShape-2872"/>
            <p:cNvSpPr/>
            <p:nvPr>
              <p:custDataLst>
                <p:tags r:id="rId36"/>
              </p:custDataLst>
            </p:nvPr>
          </p:nvSpPr>
          <p:spPr>
            <a:xfrm>
              <a:off x="8636000" y="5035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73"/>
            <p:cNvSpPr/>
            <p:nvPr>
              <p:custDataLst>
                <p:tags r:id="rId37"/>
              </p:custDataLst>
            </p:nvPr>
          </p:nvSpPr>
          <p:spPr>
            <a:xfrm>
              <a:off x="8686800" y="5001301"/>
              <a:ext cx="323851" cy="204967"/>
            </a:xfrm>
            <a:custGeom>
              <a:avLst/>
              <a:gdLst/>
              <a:ahLst/>
              <a:cxnLst/>
              <a:rect l="0" t="0" r="0" b="0"/>
              <a:pathLst>
                <a:path w="323851" h="204967">
                  <a:moveTo>
                    <a:pt x="0" y="135849"/>
                  </a:moveTo>
                  <a:lnTo>
                    <a:pt x="0" y="135849"/>
                  </a:lnTo>
                  <a:lnTo>
                    <a:pt x="13815" y="127060"/>
                  </a:lnTo>
                  <a:lnTo>
                    <a:pt x="36966" y="104352"/>
                  </a:lnTo>
                  <a:lnTo>
                    <a:pt x="43464" y="93244"/>
                  </a:lnTo>
                  <a:lnTo>
                    <a:pt x="24030" y="130138"/>
                  </a:lnTo>
                  <a:lnTo>
                    <a:pt x="23145" y="144364"/>
                  </a:lnTo>
                  <a:lnTo>
                    <a:pt x="26513" y="174678"/>
                  </a:lnTo>
                  <a:lnTo>
                    <a:pt x="32010" y="183915"/>
                  </a:lnTo>
                  <a:lnTo>
                    <a:pt x="36156" y="186943"/>
                  </a:lnTo>
                  <a:lnTo>
                    <a:pt x="46408" y="190307"/>
                  </a:lnTo>
                  <a:lnTo>
                    <a:pt x="64080" y="188830"/>
                  </a:lnTo>
                  <a:lnTo>
                    <a:pt x="89464" y="177182"/>
                  </a:lnTo>
                  <a:lnTo>
                    <a:pt x="133145" y="143113"/>
                  </a:lnTo>
                  <a:lnTo>
                    <a:pt x="163409" y="119876"/>
                  </a:lnTo>
                  <a:lnTo>
                    <a:pt x="169862" y="117407"/>
                  </a:lnTo>
                  <a:lnTo>
                    <a:pt x="169686" y="117910"/>
                  </a:lnTo>
                  <a:lnTo>
                    <a:pt x="160883" y="128055"/>
                  </a:lnTo>
                  <a:lnTo>
                    <a:pt x="159382" y="132521"/>
                  </a:lnTo>
                  <a:lnTo>
                    <a:pt x="159172" y="132219"/>
                  </a:lnTo>
                  <a:lnTo>
                    <a:pt x="158100" y="124788"/>
                  </a:lnTo>
                  <a:lnTo>
                    <a:pt x="155403" y="120820"/>
                  </a:lnTo>
                  <a:lnTo>
                    <a:pt x="146548" y="114619"/>
                  </a:lnTo>
                  <a:lnTo>
                    <a:pt x="138358" y="111685"/>
                  </a:lnTo>
                  <a:lnTo>
                    <a:pt x="135277" y="112684"/>
                  </a:lnTo>
                  <a:lnTo>
                    <a:pt x="128092" y="117557"/>
                  </a:lnTo>
                  <a:lnTo>
                    <a:pt x="123958" y="124426"/>
                  </a:lnTo>
                  <a:lnTo>
                    <a:pt x="121630" y="139990"/>
                  </a:lnTo>
                  <a:lnTo>
                    <a:pt x="121790" y="153212"/>
                  </a:lnTo>
                  <a:lnTo>
                    <a:pt x="124214" y="163792"/>
                  </a:lnTo>
                  <a:lnTo>
                    <a:pt x="132917" y="177681"/>
                  </a:lnTo>
                  <a:lnTo>
                    <a:pt x="144432" y="187363"/>
                  </a:lnTo>
                  <a:lnTo>
                    <a:pt x="154503" y="190494"/>
                  </a:lnTo>
                  <a:lnTo>
                    <a:pt x="166741" y="191180"/>
                  </a:lnTo>
                  <a:lnTo>
                    <a:pt x="189496" y="186894"/>
                  </a:lnTo>
                  <a:lnTo>
                    <a:pt x="234234" y="165820"/>
                  </a:lnTo>
                  <a:lnTo>
                    <a:pt x="261627" y="137909"/>
                  </a:lnTo>
                  <a:lnTo>
                    <a:pt x="284247" y="92715"/>
                  </a:lnTo>
                  <a:lnTo>
                    <a:pt x="295901" y="59293"/>
                  </a:lnTo>
                  <a:lnTo>
                    <a:pt x="308137" y="12071"/>
                  </a:lnTo>
                  <a:lnTo>
                    <a:pt x="307929" y="3225"/>
                  </a:lnTo>
                  <a:lnTo>
                    <a:pt x="306886" y="867"/>
                  </a:lnTo>
                  <a:lnTo>
                    <a:pt x="304779" y="0"/>
                  </a:lnTo>
                  <a:lnTo>
                    <a:pt x="298676" y="917"/>
                  </a:lnTo>
                  <a:lnTo>
                    <a:pt x="295778" y="4267"/>
                  </a:lnTo>
                  <a:lnTo>
                    <a:pt x="280467" y="44455"/>
                  </a:lnTo>
                  <a:lnTo>
                    <a:pt x="271876" y="86584"/>
                  </a:lnTo>
                  <a:lnTo>
                    <a:pt x="268233" y="131443"/>
                  </a:lnTo>
                  <a:lnTo>
                    <a:pt x="270525" y="165901"/>
                  </a:lnTo>
                  <a:lnTo>
                    <a:pt x="279043" y="190615"/>
                  </a:lnTo>
                  <a:lnTo>
                    <a:pt x="290295" y="200877"/>
                  </a:lnTo>
                  <a:lnTo>
                    <a:pt x="297247" y="204600"/>
                  </a:lnTo>
                  <a:lnTo>
                    <a:pt x="303292" y="204966"/>
                  </a:lnTo>
                  <a:lnTo>
                    <a:pt x="308733" y="203094"/>
                  </a:lnTo>
                  <a:lnTo>
                    <a:pt x="323850" y="192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74"/>
            <p:cNvSpPr/>
            <p:nvPr>
              <p:custDataLst>
                <p:tags r:id="rId38"/>
              </p:custDataLst>
            </p:nvPr>
          </p:nvSpPr>
          <p:spPr>
            <a:xfrm>
              <a:off x="8902700" y="5060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9514" y="78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75"/>
            <p:cNvSpPr/>
            <p:nvPr>
              <p:custDataLst>
                <p:tags r:id="rId39"/>
              </p:custDataLst>
            </p:nvPr>
          </p:nvSpPr>
          <p:spPr>
            <a:xfrm>
              <a:off x="8604250" y="5137150"/>
              <a:ext cx="40261" cy="228012"/>
            </a:xfrm>
            <a:custGeom>
              <a:avLst/>
              <a:gdLst/>
              <a:ahLst/>
              <a:cxnLst/>
              <a:rect l="0" t="0" r="0" b="0"/>
              <a:pathLst>
                <a:path w="40261" h="228012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1193" y="3763"/>
                  </a:lnTo>
                  <a:lnTo>
                    <a:pt x="27268" y="11550"/>
                  </a:lnTo>
                  <a:lnTo>
                    <a:pt x="23172" y="24419"/>
                  </a:lnTo>
                  <a:lnTo>
                    <a:pt x="24934" y="61451"/>
                  </a:lnTo>
                  <a:lnTo>
                    <a:pt x="30121" y="97230"/>
                  </a:lnTo>
                  <a:lnTo>
                    <a:pt x="36128" y="138797"/>
                  </a:lnTo>
                  <a:lnTo>
                    <a:pt x="40260" y="180277"/>
                  </a:lnTo>
                  <a:lnTo>
                    <a:pt x="29778" y="222907"/>
                  </a:lnTo>
                  <a:lnTo>
                    <a:pt x="26907" y="226216"/>
                  </a:lnTo>
                  <a:lnTo>
                    <a:pt x="23583" y="227716"/>
                  </a:lnTo>
                  <a:lnTo>
                    <a:pt x="19955" y="228011"/>
                  </a:lnTo>
                  <a:lnTo>
                    <a:pt x="16125" y="22538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76"/>
            <p:cNvSpPr/>
            <p:nvPr>
              <p:custDataLst>
                <p:tags r:id="rId40"/>
              </p:custDataLst>
            </p:nvPr>
          </p:nvSpPr>
          <p:spPr>
            <a:xfrm>
              <a:off x="8439150" y="5113441"/>
              <a:ext cx="101601" cy="112388"/>
            </a:xfrm>
            <a:custGeom>
              <a:avLst/>
              <a:gdLst/>
              <a:ahLst/>
              <a:cxnLst/>
              <a:rect l="0" t="0" r="0" b="0"/>
              <a:pathLst>
                <a:path w="101601" h="112388">
                  <a:moveTo>
                    <a:pt x="0" y="49109"/>
                  </a:moveTo>
                  <a:lnTo>
                    <a:pt x="0" y="49109"/>
                  </a:lnTo>
                  <a:lnTo>
                    <a:pt x="0" y="52480"/>
                  </a:lnTo>
                  <a:lnTo>
                    <a:pt x="705" y="53473"/>
                  </a:lnTo>
                  <a:lnTo>
                    <a:pt x="1881" y="54135"/>
                  </a:lnTo>
                  <a:lnTo>
                    <a:pt x="3370" y="54576"/>
                  </a:lnTo>
                  <a:lnTo>
                    <a:pt x="12209" y="51827"/>
                  </a:lnTo>
                  <a:lnTo>
                    <a:pt x="48335" y="28300"/>
                  </a:lnTo>
                  <a:lnTo>
                    <a:pt x="62378" y="13859"/>
                  </a:lnTo>
                  <a:lnTo>
                    <a:pt x="64164" y="10086"/>
                  </a:lnTo>
                  <a:lnTo>
                    <a:pt x="64647" y="6866"/>
                  </a:lnTo>
                  <a:lnTo>
                    <a:pt x="64264" y="4013"/>
                  </a:lnTo>
                  <a:lnTo>
                    <a:pt x="62599" y="2112"/>
                  </a:lnTo>
                  <a:lnTo>
                    <a:pt x="56985" y="0"/>
                  </a:lnTo>
                  <a:lnTo>
                    <a:pt x="49785" y="942"/>
                  </a:lnTo>
                  <a:lnTo>
                    <a:pt x="45890" y="2181"/>
                  </a:lnTo>
                  <a:lnTo>
                    <a:pt x="30294" y="30893"/>
                  </a:lnTo>
                  <a:lnTo>
                    <a:pt x="19010" y="65035"/>
                  </a:lnTo>
                  <a:lnTo>
                    <a:pt x="19268" y="82998"/>
                  </a:lnTo>
                  <a:lnTo>
                    <a:pt x="24086" y="97332"/>
                  </a:lnTo>
                  <a:lnTo>
                    <a:pt x="30931" y="108407"/>
                  </a:lnTo>
                  <a:lnTo>
                    <a:pt x="34732" y="111218"/>
                  </a:lnTo>
                  <a:lnTo>
                    <a:pt x="38677" y="112387"/>
                  </a:lnTo>
                  <a:lnTo>
                    <a:pt x="61889" y="109194"/>
                  </a:lnTo>
                  <a:lnTo>
                    <a:pt x="101600" y="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77"/>
            <p:cNvSpPr/>
            <p:nvPr>
              <p:custDataLst>
                <p:tags r:id="rId41"/>
              </p:custDataLst>
            </p:nvPr>
          </p:nvSpPr>
          <p:spPr>
            <a:xfrm>
              <a:off x="8286750" y="5102029"/>
              <a:ext cx="146051" cy="147184"/>
            </a:xfrm>
            <a:custGeom>
              <a:avLst/>
              <a:gdLst/>
              <a:ahLst/>
              <a:cxnLst/>
              <a:rect l="0" t="0" r="0" b="0"/>
              <a:pathLst>
                <a:path w="146051" h="147184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6"/>
                  </a:lnTo>
                  <a:lnTo>
                    <a:pt x="35975" y="9492"/>
                  </a:lnTo>
                  <a:lnTo>
                    <a:pt x="59891" y="34347"/>
                  </a:lnTo>
                  <a:lnTo>
                    <a:pt x="74738" y="68523"/>
                  </a:lnTo>
                  <a:lnTo>
                    <a:pt x="76864" y="102089"/>
                  </a:lnTo>
                  <a:lnTo>
                    <a:pt x="73026" y="127636"/>
                  </a:lnTo>
                  <a:lnTo>
                    <a:pt x="67498" y="138092"/>
                  </a:lnTo>
                  <a:lnTo>
                    <a:pt x="64048" y="141869"/>
                  </a:lnTo>
                  <a:lnTo>
                    <a:pt x="56452" y="146065"/>
                  </a:lnTo>
                  <a:lnTo>
                    <a:pt x="52452" y="147183"/>
                  </a:lnTo>
                  <a:lnTo>
                    <a:pt x="49785" y="145812"/>
                  </a:lnTo>
                  <a:lnTo>
                    <a:pt x="48006" y="142782"/>
                  </a:lnTo>
                  <a:lnTo>
                    <a:pt x="46820" y="138645"/>
                  </a:lnTo>
                  <a:lnTo>
                    <a:pt x="48523" y="122709"/>
                  </a:lnTo>
                  <a:lnTo>
                    <a:pt x="61900" y="83153"/>
                  </a:lnTo>
                  <a:lnTo>
                    <a:pt x="81762" y="49823"/>
                  </a:lnTo>
                  <a:lnTo>
                    <a:pt x="94900" y="35540"/>
                  </a:lnTo>
                  <a:lnTo>
                    <a:pt x="1460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26"/>
          <p:cNvGrpSpPr/>
          <p:nvPr/>
        </p:nvGrpSpPr>
        <p:grpSpPr>
          <a:xfrm>
            <a:off x="9347364" y="5003940"/>
            <a:ext cx="488902" cy="268257"/>
            <a:chOff x="9347364" y="5003940"/>
            <a:chExt cx="488902" cy="268257"/>
          </a:xfrm>
        </p:grpSpPr>
        <p:sp>
          <p:nvSpPr>
            <p:cNvPr id="203" name="SMARTInkShape-2878"/>
            <p:cNvSpPr/>
            <p:nvPr>
              <p:custDataLst>
                <p:tags r:id="rId32"/>
              </p:custDataLst>
            </p:nvPr>
          </p:nvSpPr>
          <p:spPr>
            <a:xfrm>
              <a:off x="9347364" y="5015228"/>
              <a:ext cx="158587" cy="256969"/>
            </a:xfrm>
            <a:custGeom>
              <a:avLst/>
              <a:gdLst/>
              <a:ahLst/>
              <a:cxnLst/>
              <a:rect l="0" t="0" r="0" b="0"/>
              <a:pathLst>
                <a:path w="158587" h="256969">
                  <a:moveTo>
                    <a:pt x="31586" y="71122"/>
                  </a:moveTo>
                  <a:lnTo>
                    <a:pt x="31586" y="71122"/>
                  </a:lnTo>
                  <a:lnTo>
                    <a:pt x="26118" y="71122"/>
                  </a:lnTo>
                  <a:lnTo>
                    <a:pt x="25314" y="111121"/>
                  </a:lnTo>
                  <a:lnTo>
                    <a:pt x="21887" y="157997"/>
                  </a:lnTo>
                  <a:lnTo>
                    <a:pt x="16404" y="205362"/>
                  </a:lnTo>
                  <a:lnTo>
                    <a:pt x="8231" y="247583"/>
                  </a:lnTo>
                  <a:lnTo>
                    <a:pt x="4037" y="255382"/>
                  </a:lnTo>
                  <a:lnTo>
                    <a:pt x="2637" y="256756"/>
                  </a:lnTo>
                  <a:lnTo>
                    <a:pt x="1703" y="256968"/>
                  </a:lnTo>
                  <a:lnTo>
                    <a:pt x="1081" y="256403"/>
                  </a:lnTo>
                  <a:lnTo>
                    <a:pt x="0" y="217120"/>
                  </a:lnTo>
                  <a:lnTo>
                    <a:pt x="1766" y="171531"/>
                  </a:lnTo>
                  <a:lnTo>
                    <a:pt x="5633" y="132681"/>
                  </a:lnTo>
                  <a:lnTo>
                    <a:pt x="12055" y="89545"/>
                  </a:lnTo>
                  <a:lnTo>
                    <a:pt x="19612" y="55792"/>
                  </a:lnTo>
                  <a:lnTo>
                    <a:pt x="30715" y="10045"/>
                  </a:lnTo>
                  <a:lnTo>
                    <a:pt x="34256" y="2114"/>
                  </a:lnTo>
                  <a:lnTo>
                    <a:pt x="36189" y="422"/>
                  </a:lnTo>
                  <a:lnTo>
                    <a:pt x="38182" y="0"/>
                  </a:lnTo>
                  <a:lnTo>
                    <a:pt x="40216" y="424"/>
                  </a:lnTo>
                  <a:lnTo>
                    <a:pt x="41573" y="3529"/>
                  </a:lnTo>
                  <a:lnTo>
                    <a:pt x="50670" y="50035"/>
                  </a:lnTo>
                  <a:lnTo>
                    <a:pt x="57942" y="82211"/>
                  </a:lnTo>
                  <a:lnTo>
                    <a:pt x="65877" y="116973"/>
                  </a:lnTo>
                  <a:lnTo>
                    <a:pt x="74107" y="151237"/>
                  </a:lnTo>
                  <a:lnTo>
                    <a:pt x="86675" y="192148"/>
                  </a:lnTo>
                  <a:lnTo>
                    <a:pt x="99814" y="231377"/>
                  </a:lnTo>
                  <a:lnTo>
                    <a:pt x="101061" y="231581"/>
                  </a:lnTo>
                  <a:lnTo>
                    <a:pt x="102597" y="230305"/>
                  </a:lnTo>
                  <a:lnTo>
                    <a:pt x="113503" y="214749"/>
                  </a:lnTo>
                  <a:lnTo>
                    <a:pt x="124881" y="172557"/>
                  </a:lnTo>
                  <a:lnTo>
                    <a:pt x="132082" y="135489"/>
                  </a:lnTo>
                  <a:lnTo>
                    <a:pt x="139986" y="98788"/>
                  </a:lnTo>
                  <a:lnTo>
                    <a:pt x="150488" y="55801"/>
                  </a:lnTo>
                  <a:lnTo>
                    <a:pt x="158586" y="2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79"/>
            <p:cNvSpPr/>
            <p:nvPr>
              <p:custDataLst>
                <p:tags r:id="rId33"/>
              </p:custDataLst>
            </p:nvPr>
          </p:nvSpPr>
          <p:spPr>
            <a:xfrm>
              <a:off x="9544932" y="5162550"/>
              <a:ext cx="5469" cy="63501"/>
            </a:xfrm>
            <a:custGeom>
              <a:avLst/>
              <a:gdLst/>
              <a:ahLst/>
              <a:cxnLst/>
              <a:rect l="0" t="0" r="0" b="0"/>
              <a:pathLst>
                <a:path w="5469" h="6350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4418"/>
                  </a:lnTo>
                  <a:lnTo>
                    <a:pt x="54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80"/>
            <p:cNvSpPr/>
            <p:nvPr>
              <p:custDataLst>
                <p:tags r:id="rId34"/>
              </p:custDataLst>
            </p:nvPr>
          </p:nvSpPr>
          <p:spPr>
            <a:xfrm>
              <a:off x="9582150" y="5003940"/>
              <a:ext cx="254116" cy="241161"/>
            </a:xfrm>
            <a:custGeom>
              <a:avLst/>
              <a:gdLst/>
              <a:ahLst/>
              <a:cxnLst/>
              <a:rect l="0" t="0" r="0" b="0"/>
              <a:pathLst>
                <a:path w="254116" h="241161">
                  <a:moveTo>
                    <a:pt x="0" y="228460"/>
                  </a:moveTo>
                  <a:lnTo>
                    <a:pt x="0" y="228460"/>
                  </a:lnTo>
                  <a:lnTo>
                    <a:pt x="3370" y="221718"/>
                  </a:lnTo>
                  <a:lnTo>
                    <a:pt x="6298" y="174582"/>
                  </a:lnTo>
                  <a:lnTo>
                    <a:pt x="6328" y="175821"/>
                  </a:lnTo>
                  <a:lnTo>
                    <a:pt x="15187" y="195175"/>
                  </a:lnTo>
                  <a:lnTo>
                    <a:pt x="36388" y="220044"/>
                  </a:lnTo>
                  <a:lnTo>
                    <a:pt x="52174" y="229337"/>
                  </a:lnTo>
                  <a:lnTo>
                    <a:pt x="58066" y="229751"/>
                  </a:lnTo>
                  <a:lnTo>
                    <a:pt x="70257" y="226447"/>
                  </a:lnTo>
                  <a:lnTo>
                    <a:pt x="85650" y="216653"/>
                  </a:lnTo>
                  <a:lnTo>
                    <a:pt x="102519" y="191330"/>
                  </a:lnTo>
                  <a:lnTo>
                    <a:pt x="120922" y="146903"/>
                  </a:lnTo>
                  <a:lnTo>
                    <a:pt x="131590" y="113660"/>
                  </a:lnTo>
                  <a:lnTo>
                    <a:pt x="145528" y="68856"/>
                  </a:lnTo>
                  <a:lnTo>
                    <a:pt x="152168" y="47459"/>
                  </a:lnTo>
                  <a:lnTo>
                    <a:pt x="152767" y="35597"/>
                  </a:lnTo>
                  <a:lnTo>
                    <a:pt x="151939" y="32856"/>
                  </a:lnTo>
                  <a:lnTo>
                    <a:pt x="150682" y="31736"/>
                  </a:lnTo>
                  <a:lnTo>
                    <a:pt x="149137" y="31694"/>
                  </a:lnTo>
                  <a:lnTo>
                    <a:pt x="140222" y="38377"/>
                  </a:lnTo>
                  <a:lnTo>
                    <a:pt x="128644" y="66149"/>
                  </a:lnTo>
                  <a:lnTo>
                    <a:pt x="119648" y="105657"/>
                  </a:lnTo>
                  <a:lnTo>
                    <a:pt x="115884" y="148643"/>
                  </a:lnTo>
                  <a:lnTo>
                    <a:pt x="124046" y="195865"/>
                  </a:lnTo>
                  <a:lnTo>
                    <a:pt x="131690" y="218567"/>
                  </a:lnTo>
                  <a:lnTo>
                    <a:pt x="138726" y="227121"/>
                  </a:lnTo>
                  <a:lnTo>
                    <a:pt x="143284" y="228272"/>
                  </a:lnTo>
                  <a:lnTo>
                    <a:pt x="153993" y="225790"/>
                  </a:lnTo>
                  <a:lnTo>
                    <a:pt x="171922" y="213087"/>
                  </a:lnTo>
                  <a:lnTo>
                    <a:pt x="201307" y="168142"/>
                  </a:lnTo>
                  <a:lnTo>
                    <a:pt x="215059" y="135330"/>
                  </a:lnTo>
                  <a:lnTo>
                    <a:pt x="228226" y="93935"/>
                  </a:lnTo>
                  <a:lnTo>
                    <a:pt x="240430" y="52961"/>
                  </a:lnTo>
                  <a:lnTo>
                    <a:pt x="254115" y="9303"/>
                  </a:lnTo>
                  <a:lnTo>
                    <a:pt x="254076" y="4038"/>
                  </a:lnTo>
                  <a:lnTo>
                    <a:pt x="253346" y="1235"/>
                  </a:lnTo>
                  <a:lnTo>
                    <a:pt x="252153" y="71"/>
                  </a:lnTo>
                  <a:lnTo>
                    <a:pt x="250652" y="0"/>
                  </a:lnTo>
                  <a:lnTo>
                    <a:pt x="241798" y="16756"/>
                  </a:lnTo>
                  <a:lnTo>
                    <a:pt x="233607" y="54177"/>
                  </a:lnTo>
                  <a:lnTo>
                    <a:pt x="228944" y="88677"/>
                  </a:lnTo>
                  <a:lnTo>
                    <a:pt x="225930" y="125412"/>
                  </a:lnTo>
                  <a:lnTo>
                    <a:pt x="228201" y="172449"/>
                  </a:lnTo>
                  <a:lnTo>
                    <a:pt x="237172" y="216900"/>
                  </a:lnTo>
                  <a:lnTo>
                    <a:pt x="247650" y="24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81"/>
            <p:cNvSpPr/>
            <p:nvPr>
              <p:custDataLst>
                <p:tags r:id="rId35"/>
              </p:custDataLst>
            </p:nvPr>
          </p:nvSpPr>
          <p:spPr>
            <a:xfrm>
              <a:off x="9512300" y="5168900"/>
              <a:ext cx="44451" cy="40167"/>
            </a:xfrm>
            <a:custGeom>
              <a:avLst/>
              <a:gdLst/>
              <a:ahLst/>
              <a:cxnLst/>
              <a:rect l="0" t="0" r="0" b="0"/>
              <a:pathLst>
                <a:path w="44451" h="40167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0539" y="11537"/>
                  </a:lnTo>
                  <a:lnTo>
                    <a:pt x="15786" y="30037"/>
                  </a:lnTo>
                  <a:lnTo>
                    <a:pt x="21454" y="39082"/>
                  </a:lnTo>
                  <a:lnTo>
                    <a:pt x="24180" y="40166"/>
                  </a:lnTo>
                  <a:lnTo>
                    <a:pt x="30973" y="39488"/>
                  </a:lnTo>
                  <a:lnTo>
                    <a:pt x="36814" y="36836"/>
                  </a:lnTo>
                  <a:lnTo>
                    <a:pt x="444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527"/>
          <p:cNvGrpSpPr/>
          <p:nvPr/>
        </p:nvGrpSpPr>
        <p:grpSpPr>
          <a:xfrm>
            <a:off x="8261350" y="1397000"/>
            <a:ext cx="759309" cy="361951"/>
            <a:chOff x="8261350" y="1397000"/>
            <a:chExt cx="759309" cy="361951"/>
          </a:xfrm>
        </p:grpSpPr>
        <p:sp>
          <p:nvSpPr>
            <p:cNvPr id="208" name="SMARTInkShape-2882"/>
            <p:cNvSpPr/>
            <p:nvPr>
              <p:custDataLst>
                <p:tags r:id="rId26"/>
              </p:custDataLst>
            </p:nvPr>
          </p:nvSpPr>
          <p:spPr>
            <a:xfrm>
              <a:off x="8296432" y="1397000"/>
              <a:ext cx="191621" cy="278002"/>
            </a:xfrm>
            <a:custGeom>
              <a:avLst/>
              <a:gdLst/>
              <a:ahLst/>
              <a:cxnLst/>
              <a:rect l="0" t="0" r="0" b="0"/>
              <a:pathLst>
                <a:path w="191621" h="278002">
                  <a:moveTo>
                    <a:pt x="15718" y="127000"/>
                  </a:moveTo>
                  <a:lnTo>
                    <a:pt x="15718" y="127000"/>
                  </a:lnTo>
                  <a:lnTo>
                    <a:pt x="20081" y="168940"/>
                  </a:lnTo>
                  <a:lnTo>
                    <a:pt x="19794" y="214777"/>
                  </a:lnTo>
                  <a:lnTo>
                    <a:pt x="16254" y="260777"/>
                  </a:lnTo>
                  <a:lnTo>
                    <a:pt x="15789" y="271434"/>
                  </a:lnTo>
                  <a:lnTo>
                    <a:pt x="10700" y="234537"/>
                  </a:lnTo>
                  <a:lnTo>
                    <a:pt x="9255" y="205133"/>
                  </a:lnTo>
                  <a:lnTo>
                    <a:pt x="6260" y="163843"/>
                  </a:lnTo>
                  <a:lnTo>
                    <a:pt x="2578" y="117269"/>
                  </a:lnTo>
                  <a:lnTo>
                    <a:pt x="0" y="74697"/>
                  </a:lnTo>
                  <a:lnTo>
                    <a:pt x="2480" y="32310"/>
                  </a:lnTo>
                  <a:lnTo>
                    <a:pt x="4071" y="32123"/>
                  </a:lnTo>
                  <a:lnTo>
                    <a:pt x="24018" y="52522"/>
                  </a:lnTo>
                  <a:lnTo>
                    <a:pt x="45067" y="87215"/>
                  </a:lnTo>
                  <a:lnTo>
                    <a:pt x="60982" y="119195"/>
                  </a:lnTo>
                  <a:lnTo>
                    <a:pt x="76757" y="155282"/>
                  </a:lnTo>
                  <a:lnTo>
                    <a:pt x="90824" y="194838"/>
                  </a:lnTo>
                  <a:lnTo>
                    <a:pt x="106013" y="228411"/>
                  </a:lnTo>
                  <a:lnTo>
                    <a:pt x="132018" y="270974"/>
                  </a:lnTo>
                  <a:lnTo>
                    <a:pt x="136996" y="275194"/>
                  </a:lnTo>
                  <a:lnTo>
                    <a:pt x="141725" y="277302"/>
                  </a:lnTo>
                  <a:lnTo>
                    <a:pt x="146290" y="278001"/>
                  </a:lnTo>
                  <a:lnTo>
                    <a:pt x="150743" y="275645"/>
                  </a:lnTo>
                  <a:lnTo>
                    <a:pt x="159456" y="265501"/>
                  </a:lnTo>
                  <a:lnTo>
                    <a:pt x="171477" y="224443"/>
                  </a:lnTo>
                  <a:lnTo>
                    <a:pt x="178441" y="180253"/>
                  </a:lnTo>
                  <a:lnTo>
                    <a:pt x="184974" y="134155"/>
                  </a:lnTo>
                  <a:lnTo>
                    <a:pt x="189250" y="99136"/>
                  </a:lnTo>
                  <a:lnTo>
                    <a:pt x="191620" y="64286"/>
                  </a:lnTo>
                  <a:lnTo>
                    <a:pt x="191074" y="22340"/>
                  </a:lnTo>
                  <a:lnTo>
                    <a:pt x="188199" y="7107"/>
                  </a:lnTo>
                  <a:lnTo>
                    <a:pt x="186443" y="4033"/>
                  </a:lnTo>
                  <a:lnTo>
                    <a:pt x="1808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83"/>
            <p:cNvSpPr/>
            <p:nvPr>
              <p:custDataLst>
                <p:tags r:id="rId27"/>
              </p:custDataLst>
            </p:nvPr>
          </p:nvSpPr>
          <p:spPr>
            <a:xfrm>
              <a:off x="8505890" y="1406080"/>
              <a:ext cx="307911" cy="251280"/>
            </a:xfrm>
            <a:custGeom>
              <a:avLst/>
              <a:gdLst/>
              <a:ahLst/>
              <a:cxnLst/>
              <a:rect l="0" t="0" r="0" b="0"/>
              <a:pathLst>
                <a:path w="307911" h="251280">
                  <a:moveTo>
                    <a:pt x="9460" y="156020"/>
                  </a:moveTo>
                  <a:lnTo>
                    <a:pt x="9460" y="156020"/>
                  </a:lnTo>
                  <a:lnTo>
                    <a:pt x="9460" y="152649"/>
                  </a:lnTo>
                  <a:lnTo>
                    <a:pt x="7579" y="149113"/>
                  </a:lnTo>
                  <a:lnTo>
                    <a:pt x="6089" y="147182"/>
                  </a:lnTo>
                  <a:lnTo>
                    <a:pt x="5096" y="146600"/>
                  </a:lnTo>
                  <a:lnTo>
                    <a:pt x="4434" y="146918"/>
                  </a:lnTo>
                  <a:lnTo>
                    <a:pt x="0" y="159239"/>
                  </a:lnTo>
                  <a:lnTo>
                    <a:pt x="1091" y="182765"/>
                  </a:lnTo>
                  <a:lnTo>
                    <a:pt x="9253" y="212079"/>
                  </a:lnTo>
                  <a:lnTo>
                    <a:pt x="23980" y="236365"/>
                  </a:lnTo>
                  <a:lnTo>
                    <a:pt x="35669" y="246527"/>
                  </a:lnTo>
                  <a:lnTo>
                    <a:pt x="41749" y="250225"/>
                  </a:lnTo>
                  <a:lnTo>
                    <a:pt x="47214" y="251279"/>
                  </a:lnTo>
                  <a:lnTo>
                    <a:pt x="52269" y="250570"/>
                  </a:lnTo>
                  <a:lnTo>
                    <a:pt x="57049" y="248687"/>
                  </a:lnTo>
                  <a:lnTo>
                    <a:pt x="60236" y="245315"/>
                  </a:lnTo>
                  <a:lnTo>
                    <a:pt x="63777" y="235923"/>
                  </a:lnTo>
                  <a:lnTo>
                    <a:pt x="65771" y="218736"/>
                  </a:lnTo>
                  <a:lnTo>
                    <a:pt x="62473" y="206472"/>
                  </a:lnTo>
                  <a:lnTo>
                    <a:pt x="57716" y="196787"/>
                  </a:lnTo>
                  <a:lnTo>
                    <a:pt x="56447" y="195193"/>
                  </a:lnTo>
                  <a:lnTo>
                    <a:pt x="54332" y="194597"/>
                  </a:lnTo>
                  <a:lnTo>
                    <a:pt x="51041" y="194332"/>
                  </a:lnTo>
                  <a:lnTo>
                    <a:pt x="51292" y="195672"/>
                  </a:lnTo>
                  <a:lnTo>
                    <a:pt x="65542" y="211815"/>
                  </a:lnTo>
                  <a:lnTo>
                    <a:pt x="75307" y="216096"/>
                  </a:lnTo>
                  <a:lnTo>
                    <a:pt x="102195" y="218844"/>
                  </a:lnTo>
                  <a:lnTo>
                    <a:pt x="118174" y="213575"/>
                  </a:lnTo>
                  <a:lnTo>
                    <a:pt x="133272" y="204178"/>
                  </a:lnTo>
                  <a:lnTo>
                    <a:pt x="144685" y="192946"/>
                  </a:lnTo>
                  <a:lnTo>
                    <a:pt x="155674" y="167980"/>
                  </a:lnTo>
                  <a:lnTo>
                    <a:pt x="160027" y="131498"/>
                  </a:lnTo>
                  <a:lnTo>
                    <a:pt x="159164" y="99966"/>
                  </a:lnTo>
                  <a:lnTo>
                    <a:pt x="154712" y="54039"/>
                  </a:lnTo>
                  <a:lnTo>
                    <a:pt x="148924" y="25615"/>
                  </a:lnTo>
                  <a:lnTo>
                    <a:pt x="146886" y="20400"/>
                  </a:lnTo>
                  <a:lnTo>
                    <a:pt x="144822" y="17629"/>
                  </a:lnTo>
                  <a:lnTo>
                    <a:pt x="142740" y="16487"/>
                  </a:lnTo>
                  <a:lnTo>
                    <a:pt x="140647" y="16431"/>
                  </a:lnTo>
                  <a:lnTo>
                    <a:pt x="136439" y="27658"/>
                  </a:lnTo>
                  <a:lnTo>
                    <a:pt x="131985" y="61542"/>
                  </a:lnTo>
                  <a:lnTo>
                    <a:pt x="131649" y="92863"/>
                  </a:lnTo>
                  <a:lnTo>
                    <a:pt x="133851" y="130302"/>
                  </a:lnTo>
                  <a:lnTo>
                    <a:pt x="140945" y="164816"/>
                  </a:lnTo>
                  <a:lnTo>
                    <a:pt x="156839" y="206369"/>
                  </a:lnTo>
                  <a:lnTo>
                    <a:pt x="162746" y="217103"/>
                  </a:lnTo>
                  <a:lnTo>
                    <a:pt x="170211" y="224258"/>
                  </a:lnTo>
                  <a:lnTo>
                    <a:pt x="187914" y="232209"/>
                  </a:lnTo>
                  <a:lnTo>
                    <a:pt x="203778" y="231980"/>
                  </a:lnTo>
                  <a:lnTo>
                    <a:pt x="210973" y="229943"/>
                  </a:lnTo>
                  <a:lnTo>
                    <a:pt x="222728" y="218273"/>
                  </a:lnTo>
                  <a:lnTo>
                    <a:pt x="237281" y="188106"/>
                  </a:lnTo>
                  <a:lnTo>
                    <a:pt x="248648" y="142244"/>
                  </a:lnTo>
                  <a:lnTo>
                    <a:pt x="253348" y="104036"/>
                  </a:lnTo>
                  <a:lnTo>
                    <a:pt x="255438" y="63536"/>
                  </a:lnTo>
                  <a:lnTo>
                    <a:pt x="256779" y="16945"/>
                  </a:lnTo>
                  <a:lnTo>
                    <a:pt x="257066" y="0"/>
                  </a:lnTo>
                  <a:lnTo>
                    <a:pt x="258986" y="46601"/>
                  </a:lnTo>
                  <a:lnTo>
                    <a:pt x="262883" y="82695"/>
                  </a:lnTo>
                  <a:lnTo>
                    <a:pt x="269319" y="122255"/>
                  </a:lnTo>
                  <a:lnTo>
                    <a:pt x="280646" y="157712"/>
                  </a:lnTo>
                  <a:lnTo>
                    <a:pt x="297245" y="201677"/>
                  </a:lnTo>
                  <a:lnTo>
                    <a:pt x="307910" y="238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84"/>
            <p:cNvSpPr/>
            <p:nvPr>
              <p:custDataLst>
                <p:tags r:id="rId28"/>
              </p:custDataLst>
            </p:nvPr>
          </p:nvSpPr>
          <p:spPr>
            <a:xfrm>
              <a:off x="8261350" y="1727200"/>
              <a:ext cx="533401" cy="12671"/>
            </a:xfrm>
            <a:custGeom>
              <a:avLst/>
              <a:gdLst/>
              <a:ahLst/>
              <a:cxnLst/>
              <a:rect l="0" t="0" r="0" b="0"/>
              <a:pathLst>
                <a:path w="533401" h="12671">
                  <a:moveTo>
                    <a:pt x="0" y="0"/>
                  </a:moveTo>
                  <a:lnTo>
                    <a:pt x="0" y="0"/>
                  </a:lnTo>
                  <a:lnTo>
                    <a:pt x="12960" y="5069"/>
                  </a:lnTo>
                  <a:lnTo>
                    <a:pt x="46173" y="10126"/>
                  </a:lnTo>
                  <a:lnTo>
                    <a:pt x="85433" y="11556"/>
                  </a:lnTo>
                  <a:lnTo>
                    <a:pt x="110577" y="11937"/>
                  </a:lnTo>
                  <a:lnTo>
                    <a:pt x="138629" y="12192"/>
                  </a:lnTo>
                  <a:lnTo>
                    <a:pt x="168619" y="12361"/>
                  </a:lnTo>
                  <a:lnTo>
                    <a:pt x="202018" y="12474"/>
                  </a:lnTo>
                  <a:lnTo>
                    <a:pt x="237690" y="12549"/>
                  </a:lnTo>
                  <a:lnTo>
                    <a:pt x="274877" y="12600"/>
                  </a:lnTo>
                  <a:lnTo>
                    <a:pt x="310957" y="12633"/>
                  </a:lnTo>
                  <a:lnTo>
                    <a:pt x="346299" y="12655"/>
                  </a:lnTo>
                  <a:lnTo>
                    <a:pt x="381150" y="12670"/>
                  </a:lnTo>
                  <a:lnTo>
                    <a:pt x="411438" y="11974"/>
                  </a:lnTo>
                  <a:lnTo>
                    <a:pt x="438686" y="10805"/>
                  </a:lnTo>
                  <a:lnTo>
                    <a:pt x="483544" y="8330"/>
                  </a:lnTo>
                  <a:lnTo>
                    <a:pt x="530079" y="6524"/>
                  </a:lnTo>
                  <a:lnTo>
                    <a:pt x="5334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85"/>
            <p:cNvSpPr/>
            <p:nvPr>
              <p:custDataLst>
                <p:tags r:id="rId29"/>
              </p:custDataLst>
            </p:nvPr>
          </p:nvSpPr>
          <p:spPr>
            <a:xfrm>
              <a:off x="8401050" y="1701800"/>
              <a:ext cx="444501" cy="57151"/>
            </a:xfrm>
            <a:custGeom>
              <a:avLst/>
              <a:gdLst/>
              <a:ahLst/>
              <a:cxnLst/>
              <a:rect l="0" t="0" r="0" b="0"/>
              <a:pathLst>
                <a:path w="444501" h="57151">
                  <a:moveTo>
                    <a:pt x="0" y="57150"/>
                  </a:moveTo>
                  <a:lnTo>
                    <a:pt x="0" y="57150"/>
                  </a:lnTo>
                  <a:lnTo>
                    <a:pt x="38919" y="57150"/>
                  </a:lnTo>
                  <a:lnTo>
                    <a:pt x="77974" y="55739"/>
                  </a:lnTo>
                  <a:lnTo>
                    <a:pt x="104194" y="53387"/>
                  </a:lnTo>
                  <a:lnTo>
                    <a:pt x="132962" y="50408"/>
                  </a:lnTo>
                  <a:lnTo>
                    <a:pt x="164841" y="46305"/>
                  </a:lnTo>
                  <a:lnTo>
                    <a:pt x="198795" y="41453"/>
                  </a:lnTo>
                  <a:lnTo>
                    <a:pt x="234130" y="36102"/>
                  </a:lnTo>
                  <a:lnTo>
                    <a:pt x="267564" y="31124"/>
                  </a:lnTo>
                  <a:lnTo>
                    <a:pt x="299731" y="26394"/>
                  </a:lnTo>
                  <a:lnTo>
                    <a:pt x="331054" y="21829"/>
                  </a:lnTo>
                  <a:lnTo>
                    <a:pt x="357580" y="17375"/>
                  </a:lnTo>
                  <a:lnTo>
                    <a:pt x="402106" y="8663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86"/>
            <p:cNvSpPr/>
            <p:nvPr>
              <p:custDataLst>
                <p:tags r:id="rId30"/>
              </p:custDataLst>
            </p:nvPr>
          </p:nvSpPr>
          <p:spPr>
            <a:xfrm>
              <a:off x="8997950" y="1466850"/>
              <a:ext cx="22709" cy="38101"/>
            </a:xfrm>
            <a:custGeom>
              <a:avLst/>
              <a:gdLst/>
              <a:ahLst/>
              <a:cxnLst/>
              <a:rect l="0" t="0" r="0" b="0"/>
              <a:pathLst>
                <a:path w="22709" h="381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2708" y="2117"/>
                  </a:lnTo>
                  <a:lnTo>
                    <a:pt x="21146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87"/>
            <p:cNvSpPr/>
            <p:nvPr>
              <p:custDataLst>
                <p:tags r:id="rId31"/>
              </p:custDataLst>
            </p:nvPr>
          </p:nvSpPr>
          <p:spPr>
            <a:xfrm>
              <a:off x="8947150" y="1638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28"/>
          <p:cNvGrpSpPr/>
          <p:nvPr/>
        </p:nvGrpSpPr>
        <p:grpSpPr>
          <a:xfrm>
            <a:off x="9258300" y="1455033"/>
            <a:ext cx="1118117" cy="297568"/>
            <a:chOff x="9258300" y="1455033"/>
            <a:chExt cx="1118117" cy="297568"/>
          </a:xfrm>
        </p:grpSpPr>
        <p:sp>
          <p:nvSpPr>
            <p:cNvPr id="215" name="SMARTInkShape-2888"/>
            <p:cNvSpPr/>
            <p:nvPr>
              <p:custDataLst>
                <p:tags r:id="rId18"/>
              </p:custDataLst>
            </p:nvPr>
          </p:nvSpPr>
          <p:spPr>
            <a:xfrm>
              <a:off x="9258300" y="14732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21668" y="6742"/>
                  </a:lnTo>
                  <a:lnTo>
                    <a:pt x="55107" y="43351"/>
                  </a:lnTo>
                  <a:lnTo>
                    <a:pt x="84610" y="87477"/>
                  </a:lnTo>
                  <a:lnTo>
                    <a:pt x="110834" y="134183"/>
                  </a:lnTo>
                  <a:lnTo>
                    <a:pt x="137133" y="178879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89"/>
            <p:cNvSpPr/>
            <p:nvPr>
              <p:custDataLst>
                <p:tags r:id="rId19"/>
              </p:custDataLst>
            </p:nvPr>
          </p:nvSpPr>
          <p:spPr>
            <a:xfrm>
              <a:off x="9283700" y="1455033"/>
              <a:ext cx="171451" cy="297568"/>
            </a:xfrm>
            <a:custGeom>
              <a:avLst/>
              <a:gdLst/>
              <a:ahLst/>
              <a:cxnLst/>
              <a:rect l="0" t="0" r="0" b="0"/>
              <a:pathLst>
                <a:path w="171451" h="297568">
                  <a:moveTo>
                    <a:pt x="171450" y="5467"/>
                  </a:moveTo>
                  <a:lnTo>
                    <a:pt x="171450" y="5467"/>
                  </a:lnTo>
                  <a:lnTo>
                    <a:pt x="168079" y="2096"/>
                  </a:lnTo>
                  <a:lnTo>
                    <a:pt x="162661" y="441"/>
                  </a:lnTo>
                  <a:lnTo>
                    <a:pt x="159240" y="0"/>
                  </a:lnTo>
                  <a:lnTo>
                    <a:pt x="149796" y="5154"/>
                  </a:lnTo>
                  <a:lnTo>
                    <a:pt x="119743" y="32451"/>
                  </a:lnTo>
                  <a:lnTo>
                    <a:pt x="90121" y="75081"/>
                  </a:lnTo>
                  <a:lnTo>
                    <a:pt x="71333" y="113547"/>
                  </a:lnTo>
                  <a:lnTo>
                    <a:pt x="52870" y="155102"/>
                  </a:lnTo>
                  <a:lnTo>
                    <a:pt x="32906" y="194738"/>
                  </a:lnTo>
                  <a:lnTo>
                    <a:pt x="17917" y="227876"/>
                  </a:lnTo>
                  <a:lnTo>
                    <a:pt x="5309" y="266570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90"/>
            <p:cNvSpPr/>
            <p:nvPr>
              <p:custDataLst>
                <p:tags r:id="rId20"/>
              </p:custDataLst>
            </p:nvPr>
          </p:nvSpPr>
          <p:spPr>
            <a:xfrm>
              <a:off x="9696450" y="1638547"/>
              <a:ext cx="163357" cy="71203"/>
            </a:xfrm>
            <a:custGeom>
              <a:avLst/>
              <a:gdLst/>
              <a:ahLst/>
              <a:cxnLst/>
              <a:rect l="0" t="0" r="0" b="0"/>
              <a:pathLst>
                <a:path w="163357" h="71203">
                  <a:moveTo>
                    <a:pt x="0" y="50553"/>
                  </a:moveTo>
                  <a:lnTo>
                    <a:pt x="0" y="50553"/>
                  </a:lnTo>
                  <a:lnTo>
                    <a:pt x="0" y="43811"/>
                  </a:lnTo>
                  <a:lnTo>
                    <a:pt x="1881" y="38619"/>
                  </a:lnTo>
                  <a:lnTo>
                    <a:pt x="3370" y="36247"/>
                  </a:lnTo>
                  <a:lnTo>
                    <a:pt x="26745" y="22301"/>
                  </a:lnTo>
                  <a:lnTo>
                    <a:pt x="53863" y="11529"/>
                  </a:lnTo>
                  <a:lnTo>
                    <a:pt x="97213" y="3446"/>
                  </a:lnTo>
                  <a:lnTo>
                    <a:pt x="110468" y="3276"/>
                  </a:lnTo>
                  <a:lnTo>
                    <a:pt x="130476" y="5545"/>
                  </a:lnTo>
                  <a:lnTo>
                    <a:pt x="133550" y="5025"/>
                  </a:lnTo>
                  <a:lnTo>
                    <a:pt x="135599" y="3973"/>
                  </a:lnTo>
                  <a:lnTo>
                    <a:pt x="136967" y="2567"/>
                  </a:lnTo>
                  <a:lnTo>
                    <a:pt x="136466" y="1629"/>
                  </a:lnTo>
                  <a:lnTo>
                    <a:pt x="132148" y="587"/>
                  </a:lnTo>
                  <a:lnTo>
                    <a:pt x="121783" y="0"/>
                  </a:lnTo>
                  <a:lnTo>
                    <a:pt x="106404" y="6568"/>
                  </a:lnTo>
                  <a:lnTo>
                    <a:pt x="91813" y="20822"/>
                  </a:lnTo>
                  <a:lnTo>
                    <a:pt x="89430" y="27205"/>
                  </a:lnTo>
                  <a:lnTo>
                    <a:pt x="88665" y="41822"/>
                  </a:lnTo>
                  <a:lnTo>
                    <a:pt x="92558" y="53963"/>
                  </a:lnTo>
                  <a:lnTo>
                    <a:pt x="95572" y="59177"/>
                  </a:lnTo>
                  <a:lnTo>
                    <a:pt x="106447" y="66851"/>
                  </a:lnTo>
                  <a:lnTo>
                    <a:pt x="119982" y="71202"/>
                  </a:lnTo>
                  <a:lnTo>
                    <a:pt x="133053" y="70784"/>
                  </a:lnTo>
                  <a:lnTo>
                    <a:pt x="144036" y="66365"/>
                  </a:lnTo>
                  <a:lnTo>
                    <a:pt x="159214" y="55401"/>
                  </a:lnTo>
                  <a:lnTo>
                    <a:pt x="162484" y="50826"/>
                  </a:lnTo>
                  <a:lnTo>
                    <a:pt x="163356" y="48618"/>
                  </a:lnTo>
                  <a:lnTo>
                    <a:pt x="163232" y="46441"/>
                  </a:lnTo>
                  <a:lnTo>
                    <a:pt x="161212" y="42140"/>
                  </a:lnTo>
                  <a:lnTo>
                    <a:pt x="152400" y="31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91"/>
            <p:cNvSpPr/>
            <p:nvPr>
              <p:custDataLst>
                <p:tags r:id="rId21"/>
              </p:custDataLst>
            </p:nvPr>
          </p:nvSpPr>
          <p:spPr>
            <a:xfrm>
              <a:off x="9950450" y="149225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19050" y="0"/>
                  </a:moveTo>
                  <a:lnTo>
                    <a:pt x="19050" y="0"/>
                  </a:lnTo>
                  <a:lnTo>
                    <a:pt x="19049" y="34532"/>
                  </a:lnTo>
                  <a:lnTo>
                    <a:pt x="15679" y="80787"/>
                  </a:lnTo>
                  <a:lnTo>
                    <a:pt x="14024" y="116339"/>
                  </a:lnTo>
                  <a:lnTo>
                    <a:pt x="12582" y="151895"/>
                  </a:lnTo>
                  <a:lnTo>
                    <a:pt x="8510" y="197563"/>
                  </a:lnTo>
                  <a:lnTo>
                    <a:pt x="4896" y="23370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92"/>
            <p:cNvSpPr/>
            <p:nvPr>
              <p:custDataLst>
                <p:tags r:id="rId22"/>
              </p:custDataLst>
            </p:nvPr>
          </p:nvSpPr>
          <p:spPr>
            <a:xfrm>
              <a:off x="10007600" y="14859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12700" y="0"/>
                  </a:moveTo>
                  <a:lnTo>
                    <a:pt x="12700" y="0"/>
                  </a:lnTo>
                  <a:lnTo>
                    <a:pt x="7631" y="42659"/>
                  </a:lnTo>
                  <a:lnTo>
                    <a:pt x="3862" y="74699"/>
                  </a:lnTo>
                  <a:lnTo>
                    <a:pt x="1715" y="110105"/>
                  </a:lnTo>
                  <a:lnTo>
                    <a:pt x="762" y="145597"/>
                  </a:lnTo>
                  <a:lnTo>
                    <a:pt x="226" y="19193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93"/>
            <p:cNvSpPr/>
            <p:nvPr>
              <p:custDataLst>
                <p:tags r:id="rId23"/>
              </p:custDataLst>
            </p:nvPr>
          </p:nvSpPr>
          <p:spPr>
            <a:xfrm>
              <a:off x="10055399" y="1644650"/>
              <a:ext cx="83162" cy="80074"/>
            </a:xfrm>
            <a:custGeom>
              <a:avLst/>
              <a:gdLst/>
              <a:ahLst/>
              <a:cxnLst/>
              <a:rect l="0" t="0" r="0" b="0"/>
              <a:pathLst>
                <a:path w="83162" h="80074">
                  <a:moveTo>
                    <a:pt x="47451" y="25400"/>
                  </a:moveTo>
                  <a:lnTo>
                    <a:pt x="47451" y="25400"/>
                  </a:lnTo>
                  <a:lnTo>
                    <a:pt x="44080" y="18658"/>
                  </a:lnTo>
                  <a:lnTo>
                    <a:pt x="38662" y="13466"/>
                  </a:lnTo>
                  <a:lnTo>
                    <a:pt x="31550" y="9513"/>
                  </a:lnTo>
                  <a:lnTo>
                    <a:pt x="23686" y="7756"/>
                  </a:lnTo>
                  <a:lnTo>
                    <a:pt x="13605" y="10738"/>
                  </a:lnTo>
                  <a:lnTo>
                    <a:pt x="7954" y="13508"/>
                  </a:lnTo>
                  <a:lnTo>
                    <a:pt x="4185" y="16767"/>
                  </a:lnTo>
                  <a:lnTo>
                    <a:pt x="0" y="24150"/>
                  </a:lnTo>
                  <a:lnTo>
                    <a:pt x="1014" y="42982"/>
                  </a:lnTo>
                  <a:lnTo>
                    <a:pt x="7762" y="54616"/>
                  </a:lnTo>
                  <a:lnTo>
                    <a:pt x="19229" y="64490"/>
                  </a:lnTo>
                  <a:lnTo>
                    <a:pt x="44811" y="76572"/>
                  </a:lnTo>
                  <a:lnTo>
                    <a:pt x="68463" y="80073"/>
                  </a:lnTo>
                  <a:lnTo>
                    <a:pt x="77486" y="78392"/>
                  </a:lnTo>
                  <a:lnTo>
                    <a:pt x="80175" y="75544"/>
                  </a:lnTo>
                  <a:lnTo>
                    <a:pt x="83161" y="66736"/>
                  </a:lnTo>
                  <a:lnTo>
                    <a:pt x="81471" y="46506"/>
                  </a:lnTo>
                  <a:lnTo>
                    <a:pt x="72685" y="32664"/>
                  </a:lnTo>
                  <a:lnTo>
                    <a:pt x="41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94"/>
            <p:cNvSpPr/>
            <p:nvPr>
              <p:custDataLst>
                <p:tags r:id="rId24"/>
              </p:custDataLst>
            </p:nvPr>
          </p:nvSpPr>
          <p:spPr>
            <a:xfrm>
              <a:off x="10174343" y="1625600"/>
              <a:ext cx="92593" cy="74961"/>
            </a:xfrm>
            <a:custGeom>
              <a:avLst/>
              <a:gdLst/>
              <a:ahLst/>
              <a:cxnLst/>
              <a:rect l="0" t="0" r="0" b="0"/>
              <a:pathLst>
                <a:path w="92593" h="74961">
                  <a:moveTo>
                    <a:pt x="17407" y="6350"/>
                  </a:moveTo>
                  <a:lnTo>
                    <a:pt x="17407" y="6350"/>
                  </a:lnTo>
                  <a:lnTo>
                    <a:pt x="17407" y="9721"/>
                  </a:lnTo>
                  <a:lnTo>
                    <a:pt x="1520" y="45019"/>
                  </a:lnTo>
                  <a:lnTo>
                    <a:pt x="0" y="62257"/>
                  </a:lnTo>
                  <a:lnTo>
                    <a:pt x="2144" y="69533"/>
                  </a:lnTo>
                  <a:lnTo>
                    <a:pt x="4409" y="71755"/>
                  </a:lnTo>
                  <a:lnTo>
                    <a:pt x="10690" y="74225"/>
                  </a:lnTo>
                  <a:lnTo>
                    <a:pt x="18184" y="73440"/>
                  </a:lnTo>
                  <a:lnTo>
                    <a:pt x="25513" y="70740"/>
                  </a:lnTo>
                  <a:lnTo>
                    <a:pt x="37848" y="61376"/>
                  </a:lnTo>
                  <a:lnTo>
                    <a:pt x="46924" y="52889"/>
                  </a:lnTo>
                  <a:lnTo>
                    <a:pt x="47669" y="52898"/>
                  </a:lnTo>
                  <a:lnTo>
                    <a:pt x="48164" y="53610"/>
                  </a:lnTo>
                  <a:lnTo>
                    <a:pt x="48496" y="54790"/>
                  </a:lnTo>
                  <a:lnTo>
                    <a:pt x="61996" y="69923"/>
                  </a:lnTo>
                  <a:lnTo>
                    <a:pt x="64067" y="72015"/>
                  </a:lnTo>
                  <a:lnTo>
                    <a:pt x="70130" y="74340"/>
                  </a:lnTo>
                  <a:lnTo>
                    <a:pt x="73722" y="74960"/>
                  </a:lnTo>
                  <a:lnTo>
                    <a:pt x="79595" y="73767"/>
                  </a:lnTo>
                  <a:lnTo>
                    <a:pt x="82150" y="72462"/>
                  </a:lnTo>
                  <a:lnTo>
                    <a:pt x="83852" y="70885"/>
                  </a:lnTo>
                  <a:lnTo>
                    <a:pt x="90179" y="61241"/>
                  </a:lnTo>
                  <a:lnTo>
                    <a:pt x="92592" y="48249"/>
                  </a:lnTo>
                  <a:lnTo>
                    <a:pt x="872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95"/>
            <p:cNvSpPr/>
            <p:nvPr>
              <p:custDataLst>
                <p:tags r:id="rId25"/>
              </p:custDataLst>
            </p:nvPr>
          </p:nvSpPr>
          <p:spPr>
            <a:xfrm>
              <a:off x="10299700" y="1601083"/>
              <a:ext cx="76717" cy="137092"/>
            </a:xfrm>
            <a:custGeom>
              <a:avLst/>
              <a:gdLst/>
              <a:ahLst/>
              <a:cxnLst/>
              <a:rect l="0" t="0" r="0" b="0"/>
              <a:pathLst>
                <a:path w="76717" h="137092">
                  <a:moveTo>
                    <a:pt x="57150" y="5467"/>
                  </a:moveTo>
                  <a:lnTo>
                    <a:pt x="57150" y="5467"/>
                  </a:lnTo>
                  <a:lnTo>
                    <a:pt x="53780" y="2096"/>
                  </a:lnTo>
                  <a:lnTo>
                    <a:pt x="41570" y="0"/>
                  </a:lnTo>
                  <a:lnTo>
                    <a:pt x="27917" y="2750"/>
                  </a:lnTo>
                  <a:lnTo>
                    <a:pt x="14936" y="8033"/>
                  </a:lnTo>
                  <a:lnTo>
                    <a:pt x="8283" y="15780"/>
                  </a:lnTo>
                  <a:lnTo>
                    <a:pt x="5522" y="20809"/>
                  </a:lnTo>
                  <a:lnTo>
                    <a:pt x="4336" y="30159"/>
                  </a:lnTo>
                  <a:lnTo>
                    <a:pt x="5008" y="34629"/>
                  </a:lnTo>
                  <a:lnTo>
                    <a:pt x="11397" y="43357"/>
                  </a:lnTo>
                  <a:lnTo>
                    <a:pt x="56641" y="78131"/>
                  </a:lnTo>
                  <a:lnTo>
                    <a:pt x="70483" y="95201"/>
                  </a:lnTo>
                  <a:lnTo>
                    <a:pt x="76716" y="107438"/>
                  </a:lnTo>
                  <a:lnTo>
                    <a:pt x="76543" y="112958"/>
                  </a:lnTo>
                  <a:lnTo>
                    <a:pt x="74313" y="118050"/>
                  </a:lnTo>
                  <a:lnTo>
                    <a:pt x="70709" y="122856"/>
                  </a:lnTo>
                  <a:lnTo>
                    <a:pt x="59179" y="130077"/>
                  </a:lnTo>
                  <a:lnTo>
                    <a:pt x="44646" y="134933"/>
                  </a:lnTo>
                  <a:lnTo>
                    <a:pt x="28780" y="137091"/>
                  </a:lnTo>
                  <a:lnTo>
                    <a:pt x="16083" y="134287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2896"/>
          <p:cNvSpPr/>
          <p:nvPr>
            <p:custDataLst>
              <p:tags r:id="rId4"/>
            </p:custDataLst>
          </p:nvPr>
        </p:nvSpPr>
        <p:spPr>
          <a:xfrm>
            <a:off x="9759950" y="1449467"/>
            <a:ext cx="57151" cy="303134"/>
          </a:xfrm>
          <a:custGeom>
            <a:avLst/>
            <a:gdLst/>
            <a:ahLst/>
            <a:cxnLst/>
            <a:rect l="0" t="0" r="0" b="0"/>
            <a:pathLst>
              <a:path w="57151" h="303134">
                <a:moveTo>
                  <a:pt x="57150" y="23733"/>
                </a:moveTo>
                <a:lnTo>
                  <a:pt x="57150" y="23733"/>
                </a:lnTo>
                <a:lnTo>
                  <a:pt x="50682" y="2084"/>
                </a:lnTo>
                <a:lnTo>
                  <a:pt x="49310" y="834"/>
                </a:lnTo>
                <a:lnTo>
                  <a:pt x="47691" y="0"/>
                </a:lnTo>
                <a:lnTo>
                  <a:pt x="42127" y="956"/>
                </a:lnTo>
                <a:lnTo>
                  <a:pt x="38668" y="2198"/>
                </a:lnTo>
                <a:lnTo>
                  <a:pt x="31062" y="14867"/>
                </a:lnTo>
                <a:lnTo>
                  <a:pt x="18846" y="53327"/>
                </a:lnTo>
                <a:lnTo>
                  <a:pt x="11199" y="90508"/>
                </a:lnTo>
                <a:lnTo>
                  <a:pt x="5447" y="132903"/>
                </a:lnTo>
                <a:lnTo>
                  <a:pt x="2422" y="171972"/>
                </a:lnTo>
                <a:lnTo>
                  <a:pt x="1782" y="207444"/>
                </a:lnTo>
                <a:lnTo>
                  <a:pt x="4683" y="253065"/>
                </a:lnTo>
                <a:lnTo>
                  <a:pt x="4139" y="289193"/>
                </a:lnTo>
                <a:lnTo>
                  <a:pt x="0" y="3031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530"/>
          <p:cNvGrpSpPr/>
          <p:nvPr/>
        </p:nvGrpSpPr>
        <p:grpSpPr>
          <a:xfrm>
            <a:off x="10712450" y="1492250"/>
            <a:ext cx="358776" cy="374651"/>
            <a:chOff x="10712450" y="1492250"/>
            <a:chExt cx="358776" cy="374651"/>
          </a:xfrm>
        </p:grpSpPr>
        <p:sp>
          <p:nvSpPr>
            <p:cNvPr id="225" name="SMARTInkShape-2897"/>
            <p:cNvSpPr/>
            <p:nvPr>
              <p:custDataLst>
                <p:tags r:id="rId15"/>
              </p:custDataLst>
            </p:nvPr>
          </p:nvSpPr>
          <p:spPr>
            <a:xfrm>
              <a:off x="10712450" y="149225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8840" y="3763"/>
                  </a:lnTo>
                  <a:lnTo>
                    <a:pt x="50328" y="28848"/>
                  </a:lnTo>
                  <a:lnTo>
                    <a:pt x="82875" y="73667"/>
                  </a:lnTo>
                  <a:lnTo>
                    <a:pt x="108045" y="111668"/>
                  </a:lnTo>
                  <a:lnTo>
                    <a:pt x="140862" y="156025"/>
                  </a:lnTo>
                  <a:lnTo>
                    <a:pt x="16510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98"/>
            <p:cNvSpPr/>
            <p:nvPr>
              <p:custDataLst>
                <p:tags r:id="rId16"/>
              </p:custDataLst>
            </p:nvPr>
          </p:nvSpPr>
          <p:spPr>
            <a:xfrm>
              <a:off x="10877924" y="1533948"/>
              <a:ext cx="63127" cy="332953"/>
            </a:xfrm>
            <a:custGeom>
              <a:avLst/>
              <a:gdLst/>
              <a:ahLst/>
              <a:cxnLst/>
              <a:rect l="0" t="0" r="0" b="0"/>
              <a:pathLst>
                <a:path w="63127" h="332953">
                  <a:moveTo>
                    <a:pt x="63126" y="9102"/>
                  </a:moveTo>
                  <a:lnTo>
                    <a:pt x="63126" y="9102"/>
                  </a:lnTo>
                  <a:lnTo>
                    <a:pt x="59755" y="5731"/>
                  </a:lnTo>
                  <a:lnTo>
                    <a:pt x="47546" y="264"/>
                  </a:lnTo>
                  <a:lnTo>
                    <a:pt x="38327" y="0"/>
                  </a:lnTo>
                  <a:lnTo>
                    <a:pt x="33894" y="917"/>
                  </a:lnTo>
                  <a:lnTo>
                    <a:pt x="27086" y="5699"/>
                  </a:lnTo>
                  <a:lnTo>
                    <a:pt x="12507" y="28411"/>
                  </a:lnTo>
                  <a:lnTo>
                    <a:pt x="2472" y="49353"/>
                  </a:lnTo>
                  <a:lnTo>
                    <a:pt x="0" y="77232"/>
                  </a:lnTo>
                  <a:lnTo>
                    <a:pt x="2821" y="121146"/>
                  </a:lnTo>
                  <a:lnTo>
                    <a:pt x="2455" y="160128"/>
                  </a:lnTo>
                  <a:lnTo>
                    <a:pt x="6814" y="207426"/>
                  </a:lnTo>
                  <a:lnTo>
                    <a:pt x="12575" y="253426"/>
                  </a:lnTo>
                  <a:lnTo>
                    <a:pt x="17471" y="300153"/>
                  </a:lnTo>
                  <a:lnTo>
                    <a:pt x="25026" y="332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99"/>
            <p:cNvSpPr/>
            <p:nvPr>
              <p:custDataLst>
                <p:tags r:id="rId17"/>
              </p:custDataLst>
            </p:nvPr>
          </p:nvSpPr>
          <p:spPr>
            <a:xfrm>
              <a:off x="11061700" y="1809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31"/>
          <p:cNvGrpSpPr/>
          <p:nvPr/>
        </p:nvGrpSpPr>
        <p:grpSpPr>
          <a:xfrm>
            <a:off x="7538333" y="5353050"/>
            <a:ext cx="504328" cy="418519"/>
            <a:chOff x="7538333" y="5353050"/>
            <a:chExt cx="504328" cy="418519"/>
          </a:xfrm>
        </p:grpSpPr>
        <p:sp>
          <p:nvSpPr>
            <p:cNvPr id="229" name="SMARTInkShape-2900"/>
            <p:cNvSpPr/>
            <p:nvPr>
              <p:custDataLst>
                <p:tags r:id="rId6"/>
              </p:custDataLst>
            </p:nvPr>
          </p:nvSpPr>
          <p:spPr>
            <a:xfrm>
              <a:off x="7538333" y="5359400"/>
              <a:ext cx="240418" cy="19051"/>
            </a:xfrm>
            <a:custGeom>
              <a:avLst/>
              <a:gdLst/>
              <a:ahLst/>
              <a:cxnLst/>
              <a:rect l="0" t="0" r="0" b="0"/>
              <a:pathLst>
                <a:path w="240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39415" y="10935"/>
                  </a:lnTo>
                  <a:lnTo>
                    <a:pt x="70649" y="8387"/>
                  </a:lnTo>
                  <a:lnTo>
                    <a:pt x="110402" y="7255"/>
                  </a:lnTo>
                  <a:lnTo>
                    <a:pt x="152058" y="4871"/>
                  </a:lnTo>
                  <a:lnTo>
                    <a:pt x="189857" y="2165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01"/>
            <p:cNvSpPr/>
            <p:nvPr>
              <p:custDataLst>
                <p:tags r:id="rId7"/>
              </p:custDataLst>
            </p:nvPr>
          </p:nvSpPr>
          <p:spPr>
            <a:xfrm>
              <a:off x="7613650" y="535305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19050"/>
                  </a:moveTo>
                  <a:lnTo>
                    <a:pt x="0" y="19050"/>
                  </a:lnTo>
                  <a:lnTo>
                    <a:pt x="39232" y="17169"/>
                  </a:lnTo>
                  <a:lnTo>
                    <a:pt x="85943" y="12142"/>
                  </a:lnTo>
                  <a:lnTo>
                    <a:pt x="127097" y="8218"/>
                  </a:lnTo>
                  <a:lnTo>
                    <a:pt x="171259" y="4123"/>
                  </a:lnTo>
                  <a:lnTo>
                    <a:pt x="212992" y="183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02"/>
            <p:cNvSpPr/>
            <p:nvPr>
              <p:custDataLst>
                <p:tags r:id="rId8"/>
              </p:custDataLst>
            </p:nvPr>
          </p:nvSpPr>
          <p:spPr>
            <a:xfrm>
              <a:off x="7580002" y="5544073"/>
              <a:ext cx="58223" cy="227496"/>
            </a:xfrm>
            <a:custGeom>
              <a:avLst/>
              <a:gdLst/>
              <a:ahLst/>
              <a:cxnLst/>
              <a:rect l="0" t="0" r="0" b="0"/>
              <a:pathLst>
                <a:path w="58223" h="227496">
                  <a:moveTo>
                    <a:pt x="39998" y="12177"/>
                  </a:moveTo>
                  <a:lnTo>
                    <a:pt x="39998" y="12177"/>
                  </a:lnTo>
                  <a:lnTo>
                    <a:pt x="36627" y="5435"/>
                  </a:lnTo>
                  <a:lnTo>
                    <a:pt x="34223" y="3449"/>
                  </a:lnTo>
                  <a:lnTo>
                    <a:pt x="27789" y="1242"/>
                  </a:lnTo>
                  <a:lnTo>
                    <a:pt x="16232" y="0"/>
                  </a:lnTo>
                  <a:lnTo>
                    <a:pt x="12865" y="1942"/>
                  </a:lnTo>
                  <a:lnTo>
                    <a:pt x="7242" y="9745"/>
                  </a:lnTo>
                  <a:lnTo>
                    <a:pt x="111" y="26037"/>
                  </a:lnTo>
                  <a:lnTo>
                    <a:pt x="0" y="31295"/>
                  </a:lnTo>
                  <a:lnTo>
                    <a:pt x="3642" y="40900"/>
                  </a:lnTo>
                  <a:lnTo>
                    <a:pt x="10254" y="50870"/>
                  </a:lnTo>
                  <a:lnTo>
                    <a:pt x="14548" y="54068"/>
                  </a:lnTo>
                  <a:lnTo>
                    <a:pt x="16681" y="54921"/>
                  </a:lnTo>
                  <a:lnTo>
                    <a:pt x="18809" y="54078"/>
                  </a:lnTo>
                  <a:lnTo>
                    <a:pt x="36791" y="37737"/>
                  </a:lnTo>
                  <a:lnTo>
                    <a:pt x="37859" y="35567"/>
                  </a:lnTo>
                  <a:lnTo>
                    <a:pt x="39278" y="34826"/>
                  </a:lnTo>
                  <a:lnTo>
                    <a:pt x="40928" y="35038"/>
                  </a:lnTo>
                  <a:lnTo>
                    <a:pt x="42735" y="35884"/>
                  </a:lnTo>
                  <a:lnTo>
                    <a:pt x="48648" y="50559"/>
                  </a:lnTo>
                  <a:lnTo>
                    <a:pt x="56262" y="95306"/>
                  </a:lnTo>
                  <a:lnTo>
                    <a:pt x="58222" y="132293"/>
                  </a:lnTo>
                  <a:lnTo>
                    <a:pt x="57392" y="165908"/>
                  </a:lnTo>
                  <a:lnTo>
                    <a:pt x="44709" y="209394"/>
                  </a:lnTo>
                  <a:lnTo>
                    <a:pt x="34945" y="226111"/>
                  </a:lnTo>
                  <a:lnTo>
                    <a:pt x="33807" y="226767"/>
                  </a:lnTo>
                  <a:lnTo>
                    <a:pt x="30661" y="227495"/>
                  </a:lnTo>
                  <a:lnTo>
                    <a:pt x="29540" y="226277"/>
                  </a:lnTo>
                  <a:lnTo>
                    <a:pt x="28294" y="221163"/>
                  </a:lnTo>
                  <a:lnTo>
                    <a:pt x="41244" y="181602"/>
                  </a:lnTo>
                  <a:lnTo>
                    <a:pt x="52698" y="151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03"/>
            <p:cNvSpPr/>
            <p:nvPr>
              <p:custDataLst>
                <p:tags r:id="rId9"/>
              </p:custDataLst>
            </p:nvPr>
          </p:nvSpPr>
          <p:spPr>
            <a:xfrm>
              <a:off x="7702550" y="5588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04"/>
            <p:cNvSpPr/>
            <p:nvPr>
              <p:custDataLst>
                <p:tags r:id="rId10"/>
              </p:custDataLst>
            </p:nvPr>
          </p:nvSpPr>
          <p:spPr>
            <a:xfrm>
              <a:off x="7689850" y="5473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05"/>
            <p:cNvSpPr/>
            <p:nvPr>
              <p:custDataLst>
                <p:tags r:id="rId11"/>
              </p:custDataLst>
            </p:nvPr>
          </p:nvSpPr>
          <p:spPr>
            <a:xfrm>
              <a:off x="7753350" y="5492750"/>
              <a:ext cx="107951" cy="131543"/>
            </a:xfrm>
            <a:custGeom>
              <a:avLst/>
              <a:gdLst/>
              <a:ahLst/>
              <a:cxnLst/>
              <a:rect l="0" t="0" r="0" b="0"/>
              <a:pathLst>
                <a:path w="107951" h="131543">
                  <a:moveTo>
                    <a:pt x="0" y="38100"/>
                  </a:moveTo>
                  <a:lnTo>
                    <a:pt x="0" y="38100"/>
                  </a:lnTo>
                  <a:lnTo>
                    <a:pt x="6480" y="48945"/>
                  </a:lnTo>
                  <a:lnTo>
                    <a:pt x="29232" y="76792"/>
                  </a:lnTo>
                  <a:lnTo>
                    <a:pt x="34158" y="91045"/>
                  </a:lnTo>
                  <a:lnTo>
                    <a:pt x="38030" y="131542"/>
                  </a:lnTo>
                  <a:lnTo>
                    <a:pt x="50308" y="85119"/>
                  </a:lnTo>
                  <a:lnTo>
                    <a:pt x="71713" y="38764"/>
                  </a:lnTo>
                  <a:lnTo>
                    <a:pt x="96741" y="84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06"/>
            <p:cNvSpPr/>
            <p:nvPr>
              <p:custDataLst>
                <p:tags r:id="rId12"/>
              </p:custDataLst>
            </p:nvPr>
          </p:nvSpPr>
          <p:spPr>
            <a:xfrm>
              <a:off x="7702550" y="55245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705" y="44981"/>
                  </a:lnTo>
                  <a:lnTo>
                    <a:pt x="5467" y="87018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07"/>
            <p:cNvSpPr/>
            <p:nvPr>
              <p:custDataLst>
                <p:tags r:id="rId13"/>
              </p:custDataLst>
            </p:nvPr>
          </p:nvSpPr>
          <p:spPr>
            <a:xfrm>
              <a:off x="7853369" y="5475475"/>
              <a:ext cx="77782" cy="115727"/>
            </a:xfrm>
            <a:custGeom>
              <a:avLst/>
              <a:gdLst/>
              <a:ahLst/>
              <a:cxnLst/>
              <a:rect l="0" t="0" r="0" b="0"/>
              <a:pathLst>
                <a:path w="77782" h="115727">
                  <a:moveTo>
                    <a:pt x="14281" y="68075"/>
                  </a:moveTo>
                  <a:lnTo>
                    <a:pt x="14281" y="68075"/>
                  </a:lnTo>
                  <a:lnTo>
                    <a:pt x="10622" y="68075"/>
                  </a:lnTo>
                  <a:lnTo>
                    <a:pt x="31773" y="68075"/>
                  </a:lnTo>
                  <a:lnTo>
                    <a:pt x="35115" y="66664"/>
                  </a:lnTo>
                  <a:lnTo>
                    <a:pt x="40709" y="61333"/>
                  </a:lnTo>
                  <a:lnTo>
                    <a:pt x="43665" y="54260"/>
                  </a:lnTo>
                  <a:lnTo>
                    <a:pt x="45564" y="31480"/>
                  </a:lnTo>
                  <a:lnTo>
                    <a:pt x="42060" y="19825"/>
                  </a:lnTo>
                  <a:lnTo>
                    <a:pt x="31684" y="4216"/>
                  </a:lnTo>
                  <a:lnTo>
                    <a:pt x="23427" y="888"/>
                  </a:lnTo>
                  <a:lnTo>
                    <a:pt x="18261" y="0"/>
                  </a:lnTo>
                  <a:lnTo>
                    <a:pt x="14111" y="1525"/>
                  </a:lnTo>
                  <a:lnTo>
                    <a:pt x="7621" y="8864"/>
                  </a:lnTo>
                  <a:lnTo>
                    <a:pt x="0" y="31638"/>
                  </a:lnTo>
                  <a:lnTo>
                    <a:pt x="14" y="64099"/>
                  </a:lnTo>
                  <a:lnTo>
                    <a:pt x="6530" y="82536"/>
                  </a:lnTo>
                  <a:lnTo>
                    <a:pt x="16480" y="97080"/>
                  </a:lnTo>
                  <a:lnTo>
                    <a:pt x="27958" y="108247"/>
                  </a:lnTo>
                  <a:lnTo>
                    <a:pt x="40114" y="114152"/>
                  </a:lnTo>
                  <a:lnTo>
                    <a:pt x="46320" y="115726"/>
                  </a:lnTo>
                  <a:lnTo>
                    <a:pt x="51162" y="115364"/>
                  </a:lnTo>
                  <a:lnTo>
                    <a:pt x="55096" y="113712"/>
                  </a:lnTo>
                  <a:lnTo>
                    <a:pt x="62055" y="107408"/>
                  </a:lnTo>
                  <a:lnTo>
                    <a:pt x="77781" y="87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08"/>
            <p:cNvSpPr/>
            <p:nvPr>
              <p:custDataLst>
                <p:tags r:id="rId14"/>
              </p:custDataLst>
            </p:nvPr>
          </p:nvSpPr>
          <p:spPr>
            <a:xfrm>
              <a:off x="7951524" y="5462977"/>
              <a:ext cx="91137" cy="125024"/>
            </a:xfrm>
            <a:custGeom>
              <a:avLst/>
              <a:gdLst/>
              <a:ahLst/>
              <a:cxnLst/>
              <a:rect l="0" t="0" r="0" b="0"/>
              <a:pathLst>
                <a:path w="91137" h="125024">
                  <a:moveTo>
                    <a:pt x="5026" y="10723"/>
                  </a:moveTo>
                  <a:lnTo>
                    <a:pt x="5026" y="10723"/>
                  </a:lnTo>
                  <a:lnTo>
                    <a:pt x="4321" y="20862"/>
                  </a:lnTo>
                  <a:lnTo>
                    <a:pt x="0" y="40216"/>
                  </a:lnTo>
                  <a:lnTo>
                    <a:pt x="949" y="60854"/>
                  </a:lnTo>
                  <a:lnTo>
                    <a:pt x="4787" y="108030"/>
                  </a:lnTo>
                  <a:lnTo>
                    <a:pt x="5005" y="117739"/>
                  </a:lnTo>
                  <a:lnTo>
                    <a:pt x="10095" y="80336"/>
                  </a:lnTo>
                  <a:lnTo>
                    <a:pt x="16562" y="43422"/>
                  </a:lnTo>
                  <a:lnTo>
                    <a:pt x="23323" y="20552"/>
                  </a:lnTo>
                  <a:lnTo>
                    <a:pt x="27808" y="13043"/>
                  </a:lnTo>
                  <a:lnTo>
                    <a:pt x="32913" y="8036"/>
                  </a:lnTo>
                  <a:lnTo>
                    <a:pt x="43526" y="2473"/>
                  </a:lnTo>
                  <a:lnTo>
                    <a:pt x="52946" y="0"/>
                  </a:lnTo>
                  <a:lnTo>
                    <a:pt x="58139" y="1458"/>
                  </a:lnTo>
                  <a:lnTo>
                    <a:pt x="69554" y="8722"/>
                  </a:lnTo>
                  <a:lnTo>
                    <a:pt x="84510" y="34825"/>
                  </a:lnTo>
                  <a:lnTo>
                    <a:pt x="91136" y="69369"/>
                  </a:lnTo>
                  <a:lnTo>
                    <a:pt x="87576" y="125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2909"/>
          <p:cNvSpPr/>
          <p:nvPr>
            <p:custDataLst>
              <p:tags r:id="rId5"/>
            </p:custDataLst>
          </p:nvPr>
        </p:nvSpPr>
        <p:spPr>
          <a:xfrm>
            <a:off x="7188649" y="3530705"/>
            <a:ext cx="4370466" cy="1306570"/>
          </a:xfrm>
          <a:custGeom>
            <a:avLst/>
            <a:gdLst/>
            <a:ahLst/>
            <a:cxnLst/>
            <a:rect l="0" t="0" r="0" b="0"/>
            <a:pathLst>
              <a:path w="4370466" h="1306570">
                <a:moveTo>
                  <a:pt x="50351" y="272945"/>
                </a:moveTo>
                <a:lnTo>
                  <a:pt x="50351" y="272945"/>
                </a:lnTo>
                <a:lnTo>
                  <a:pt x="50351" y="262832"/>
                </a:lnTo>
                <a:lnTo>
                  <a:pt x="52467" y="259147"/>
                </a:lnTo>
                <a:lnTo>
                  <a:pt x="80237" y="239099"/>
                </a:lnTo>
                <a:lnTo>
                  <a:pt x="124458" y="219745"/>
                </a:lnTo>
                <a:lnTo>
                  <a:pt x="156665" y="208378"/>
                </a:lnTo>
                <a:lnTo>
                  <a:pt x="192146" y="196271"/>
                </a:lnTo>
                <a:lnTo>
                  <a:pt x="231199" y="183834"/>
                </a:lnTo>
                <a:lnTo>
                  <a:pt x="276777" y="171251"/>
                </a:lnTo>
                <a:lnTo>
                  <a:pt x="302196" y="165638"/>
                </a:lnTo>
                <a:lnTo>
                  <a:pt x="329020" y="160485"/>
                </a:lnTo>
                <a:lnTo>
                  <a:pt x="356780" y="155638"/>
                </a:lnTo>
                <a:lnTo>
                  <a:pt x="385870" y="151702"/>
                </a:lnTo>
                <a:lnTo>
                  <a:pt x="415847" y="148372"/>
                </a:lnTo>
                <a:lnTo>
                  <a:pt x="446415" y="145446"/>
                </a:lnTo>
                <a:lnTo>
                  <a:pt x="478788" y="142085"/>
                </a:lnTo>
                <a:lnTo>
                  <a:pt x="512365" y="138433"/>
                </a:lnTo>
                <a:lnTo>
                  <a:pt x="546744" y="134586"/>
                </a:lnTo>
                <a:lnTo>
                  <a:pt x="581657" y="129906"/>
                </a:lnTo>
                <a:lnTo>
                  <a:pt x="616927" y="124669"/>
                </a:lnTo>
                <a:lnTo>
                  <a:pt x="652435" y="119061"/>
                </a:lnTo>
                <a:lnTo>
                  <a:pt x="689512" y="113911"/>
                </a:lnTo>
                <a:lnTo>
                  <a:pt x="727637" y="109067"/>
                </a:lnTo>
                <a:lnTo>
                  <a:pt x="766458" y="104426"/>
                </a:lnTo>
                <a:lnTo>
                  <a:pt x="805744" y="99921"/>
                </a:lnTo>
                <a:lnTo>
                  <a:pt x="845341" y="95507"/>
                </a:lnTo>
                <a:lnTo>
                  <a:pt x="885144" y="91153"/>
                </a:lnTo>
                <a:lnTo>
                  <a:pt x="926497" y="86134"/>
                </a:lnTo>
                <a:lnTo>
                  <a:pt x="968881" y="80671"/>
                </a:lnTo>
                <a:lnTo>
                  <a:pt x="1011954" y="74912"/>
                </a:lnTo>
                <a:lnTo>
                  <a:pt x="1056192" y="68956"/>
                </a:lnTo>
                <a:lnTo>
                  <a:pt x="1101205" y="62869"/>
                </a:lnTo>
                <a:lnTo>
                  <a:pt x="1146738" y="56694"/>
                </a:lnTo>
                <a:lnTo>
                  <a:pt x="1192614" y="51167"/>
                </a:lnTo>
                <a:lnTo>
                  <a:pt x="1238720" y="46071"/>
                </a:lnTo>
                <a:lnTo>
                  <a:pt x="1284980" y="41262"/>
                </a:lnTo>
                <a:lnTo>
                  <a:pt x="1330637" y="37351"/>
                </a:lnTo>
                <a:lnTo>
                  <a:pt x="1375892" y="34038"/>
                </a:lnTo>
                <a:lnTo>
                  <a:pt x="1420879" y="31123"/>
                </a:lnTo>
                <a:lnTo>
                  <a:pt x="1464981" y="27769"/>
                </a:lnTo>
                <a:lnTo>
                  <a:pt x="1508493" y="24122"/>
                </a:lnTo>
                <a:lnTo>
                  <a:pt x="1551613" y="20280"/>
                </a:lnTo>
                <a:lnTo>
                  <a:pt x="1595175" y="17718"/>
                </a:lnTo>
                <a:lnTo>
                  <a:pt x="1639034" y="16011"/>
                </a:lnTo>
                <a:lnTo>
                  <a:pt x="1683089" y="14872"/>
                </a:lnTo>
                <a:lnTo>
                  <a:pt x="1727277" y="13407"/>
                </a:lnTo>
                <a:lnTo>
                  <a:pt x="1771551" y="11725"/>
                </a:lnTo>
                <a:lnTo>
                  <a:pt x="1815884" y="9899"/>
                </a:lnTo>
                <a:lnTo>
                  <a:pt x="1859551" y="7975"/>
                </a:lnTo>
                <a:lnTo>
                  <a:pt x="1902773" y="5987"/>
                </a:lnTo>
                <a:lnTo>
                  <a:pt x="1945699" y="3957"/>
                </a:lnTo>
                <a:lnTo>
                  <a:pt x="1989133" y="2603"/>
                </a:lnTo>
                <a:lnTo>
                  <a:pt x="2032906" y="1700"/>
                </a:lnTo>
                <a:lnTo>
                  <a:pt x="2076904" y="1098"/>
                </a:lnTo>
                <a:lnTo>
                  <a:pt x="2121053" y="697"/>
                </a:lnTo>
                <a:lnTo>
                  <a:pt x="2165303" y="430"/>
                </a:lnTo>
                <a:lnTo>
                  <a:pt x="2209619" y="252"/>
                </a:lnTo>
                <a:lnTo>
                  <a:pt x="2254685" y="133"/>
                </a:lnTo>
                <a:lnTo>
                  <a:pt x="2300251" y="54"/>
                </a:lnTo>
                <a:lnTo>
                  <a:pt x="2346150" y="0"/>
                </a:lnTo>
                <a:lnTo>
                  <a:pt x="2391568" y="671"/>
                </a:lnTo>
                <a:lnTo>
                  <a:pt x="2436662" y="1824"/>
                </a:lnTo>
                <a:lnTo>
                  <a:pt x="2481541" y="3297"/>
                </a:lnTo>
                <a:lnTo>
                  <a:pt x="2526984" y="4280"/>
                </a:lnTo>
                <a:lnTo>
                  <a:pt x="2572800" y="4935"/>
                </a:lnTo>
                <a:lnTo>
                  <a:pt x="2618867" y="5371"/>
                </a:lnTo>
                <a:lnTo>
                  <a:pt x="2663690" y="7074"/>
                </a:lnTo>
                <a:lnTo>
                  <a:pt x="2707682" y="9620"/>
                </a:lnTo>
                <a:lnTo>
                  <a:pt x="2751122" y="12728"/>
                </a:lnTo>
                <a:lnTo>
                  <a:pt x="2793487" y="15506"/>
                </a:lnTo>
                <a:lnTo>
                  <a:pt x="2835135" y="18063"/>
                </a:lnTo>
                <a:lnTo>
                  <a:pt x="2876307" y="20474"/>
                </a:lnTo>
                <a:lnTo>
                  <a:pt x="2917161" y="22786"/>
                </a:lnTo>
                <a:lnTo>
                  <a:pt x="2957802" y="25034"/>
                </a:lnTo>
                <a:lnTo>
                  <a:pt x="2998302" y="27237"/>
                </a:lnTo>
                <a:lnTo>
                  <a:pt x="3038708" y="30118"/>
                </a:lnTo>
                <a:lnTo>
                  <a:pt x="3079050" y="33449"/>
                </a:lnTo>
                <a:lnTo>
                  <a:pt x="3119350" y="37081"/>
                </a:lnTo>
                <a:lnTo>
                  <a:pt x="3158917" y="40913"/>
                </a:lnTo>
                <a:lnTo>
                  <a:pt x="3197995" y="44879"/>
                </a:lnTo>
                <a:lnTo>
                  <a:pt x="3236747" y="48935"/>
                </a:lnTo>
                <a:lnTo>
                  <a:pt x="3275282" y="53049"/>
                </a:lnTo>
                <a:lnTo>
                  <a:pt x="3313671" y="57203"/>
                </a:lnTo>
                <a:lnTo>
                  <a:pt x="3351964" y="61384"/>
                </a:lnTo>
                <a:lnTo>
                  <a:pt x="3388782" y="66287"/>
                </a:lnTo>
                <a:lnTo>
                  <a:pt x="3424616" y="71673"/>
                </a:lnTo>
                <a:lnTo>
                  <a:pt x="3459794" y="77381"/>
                </a:lnTo>
                <a:lnTo>
                  <a:pt x="3493829" y="83302"/>
                </a:lnTo>
                <a:lnTo>
                  <a:pt x="3527102" y="89366"/>
                </a:lnTo>
                <a:lnTo>
                  <a:pt x="3559869" y="95526"/>
                </a:lnTo>
                <a:lnTo>
                  <a:pt x="3591591" y="102455"/>
                </a:lnTo>
                <a:lnTo>
                  <a:pt x="3622617" y="109896"/>
                </a:lnTo>
                <a:lnTo>
                  <a:pt x="3653178" y="117679"/>
                </a:lnTo>
                <a:lnTo>
                  <a:pt x="3684136" y="125689"/>
                </a:lnTo>
                <a:lnTo>
                  <a:pt x="3715358" y="133852"/>
                </a:lnTo>
                <a:lnTo>
                  <a:pt x="3746756" y="142117"/>
                </a:lnTo>
                <a:lnTo>
                  <a:pt x="3776154" y="151154"/>
                </a:lnTo>
                <a:lnTo>
                  <a:pt x="3804220" y="160707"/>
                </a:lnTo>
                <a:lnTo>
                  <a:pt x="3831397" y="170603"/>
                </a:lnTo>
                <a:lnTo>
                  <a:pt x="3857981" y="180728"/>
                </a:lnTo>
                <a:lnTo>
                  <a:pt x="3884170" y="191006"/>
                </a:lnTo>
                <a:lnTo>
                  <a:pt x="3910098" y="201385"/>
                </a:lnTo>
                <a:lnTo>
                  <a:pt x="3935849" y="212539"/>
                </a:lnTo>
                <a:lnTo>
                  <a:pt x="3961483" y="224207"/>
                </a:lnTo>
                <a:lnTo>
                  <a:pt x="3987039" y="236220"/>
                </a:lnTo>
                <a:lnTo>
                  <a:pt x="4034250" y="260856"/>
                </a:lnTo>
                <a:lnTo>
                  <a:pt x="4078045" y="285917"/>
                </a:lnTo>
                <a:lnTo>
                  <a:pt x="4118676" y="311166"/>
                </a:lnTo>
                <a:lnTo>
                  <a:pt x="4154138" y="338380"/>
                </a:lnTo>
                <a:lnTo>
                  <a:pt x="4186361" y="367643"/>
                </a:lnTo>
                <a:lnTo>
                  <a:pt x="4217146" y="399464"/>
                </a:lnTo>
                <a:lnTo>
                  <a:pt x="4245411" y="432422"/>
                </a:lnTo>
                <a:lnTo>
                  <a:pt x="4270672" y="465179"/>
                </a:lnTo>
                <a:lnTo>
                  <a:pt x="4300761" y="512799"/>
                </a:lnTo>
                <a:lnTo>
                  <a:pt x="4318790" y="548174"/>
                </a:lnTo>
                <a:lnTo>
                  <a:pt x="4332448" y="583182"/>
                </a:lnTo>
                <a:lnTo>
                  <a:pt x="4342517" y="618262"/>
                </a:lnTo>
                <a:lnTo>
                  <a:pt x="4349343" y="655019"/>
                </a:lnTo>
                <a:lnTo>
                  <a:pt x="4356611" y="692522"/>
                </a:lnTo>
                <a:lnTo>
                  <a:pt x="4363839" y="730357"/>
                </a:lnTo>
                <a:lnTo>
                  <a:pt x="4369404" y="768339"/>
                </a:lnTo>
                <a:lnTo>
                  <a:pt x="4370465" y="806387"/>
                </a:lnTo>
                <a:lnTo>
                  <a:pt x="4367879" y="843758"/>
                </a:lnTo>
                <a:lnTo>
                  <a:pt x="4362027" y="879182"/>
                </a:lnTo>
                <a:lnTo>
                  <a:pt x="4352840" y="915622"/>
                </a:lnTo>
                <a:lnTo>
                  <a:pt x="4340996" y="951574"/>
                </a:lnTo>
                <a:lnTo>
                  <a:pt x="4326325" y="984015"/>
                </a:lnTo>
                <a:lnTo>
                  <a:pt x="4306635" y="1016778"/>
                </a:lnTo>
                <a:lnTo>
                  <a:pt x="4269866" y="1063193"/>
                </a:lnTo>
                <a:lnTo>
                  <a:pt x="4227692" y="1103757"/>
                </a:lnTo>
                <a:lnTo>
                  <a:pt x="4180153" y="1140706"/>
                </a:lnTo>
                <a:lnTo>
                  <a:pt x="4143597" y="1163089"/>
                </a:lnTo>
                <a:lnTo>
                  <a:pt x="4103830" y="1184796"/>
                </a:lnTo>
                <a:lnTo>
                  <a:pt x="4062639" y="1206202"/>
                </a:lnTo>
                <a:lnTo>
                  <a:pt x="4020106" y="1226065"/>
                </a:lnTo>
                <a:lnTo>
                  <a:pt x="3975333" y="1241948"/>
                </a:lnTo>
                <a:lnTo>
                  <a:pt x="3929564" y="1257945"/>
                </a:lnTo>
                <a:lnTo>
                  <a:pt x="3883352" y="1273051"/>
                </a:lnTo>
                <a:lnTo>
                  <a:pt x="3836942" y="1284467"/>
                </a:lnTo>
                <a:lnTo>
                  <a:pt x="3812994" y="1288782"/>
                </a:lnTo>
                <a:lnTo>
                  <a:pt x="3788563" y="1292365"/>
                </a:lnTo>
                <a:lnTo>
                  <a:pt x="3763809" y="1295458"/>
                </a:lnTo>
                <a:lnTo>
                  <a:pt x="3739544" y="1298225"/>
                </a:lnTo>
                <a:lnTo>
                  <a:pt x="3715609" y="1300776"/>
                </a:lnTo>
                <a:lnTo>
                  <a:pt x="3691889" y="1303183"/>
                </a:lnTo>
                <a:lnTo>
                  <a:pt x="3667609" y="1304787"/>
                </a:lnTo>
                <a:lnTo>
                  <a:pt x="3642956" y="1305856"/>
                </a:lnTo>
                <a:lnTo>
                  <a:pt x="3618054" y="1306569"/>
                </a:lnTo>
                <a:lnTo>
                  <a:pt x="3591575" y="1306339"/>
                </a:lnTo>
                <a:lnTo>
                  <a:pt x="3564044" y="1305479"/>
                </a:lnTo>
                <a:lnTo>
                  <a:pt x="3535813" y="1304201"/>
                </a:lnTo>
                <a:lnTo>
                  <a:pt x="3507820" y="1302643"/>
                </a:lnTo>
                <a:lnTo>
                  <a:pt x="3479986" y="1300900"/>
                </a:lnTo>
                <a:lnTo>
                  <a:pt x="3452257" y="1299032"/>
                </a:lnTo>
                <a:lnTo>
                  <a:pt x="3423894" y="1297081"/>
                </a:lnTo>
                <a:lnTo>
                  <a:pt x="3395108" y="1295074"/>
                </a:lnTo>
                <a:lnTo>
                  <a:pt x="3366039" y="1293031"/>
                </a:lnTo>
                <a:lnTo>
                  <a:pt x="3336076" y="1290963"/>
                </a:lnTo>
                <a:lnTo>
                  <a:pt x="3305517" y="1288879"/>
                </a:lnTo>
                <a:lnTo>
                  <a:pt x="3274562" y="1286785"/>
                </a:lnTo>
                <a:lnTo>
                  <a:pt x="3243342" y="1283977"/>
                </a:lnTo>
                <a:lnTo>
                  <a:pt x="3211945" y="1280694"/>
                </a:lnTo>
                <a:lnTo>
                  <a:pt x="3180430" y="1277094"/>
                </a:lnTo>
                <a:lnTo>
                  <a:pt x="3148132" y="1273989"/>
                </a:lnTo>
                <a:lnTo>
                  <a:pt x="3115310" y="1271213"/>
                </a:lnTo>
                <a:lnTo>
                  <a:pt x="3082140" y="1268657"/>
                </a:lnTo>
                <a:lnTo>
                  <a:pt x="3048738" y="1265542"/>
                </a:lnTo>
                <a:lnTo>
                  <a:pt x="3015180" y="1262054"/>
                </a:lnTo>
                <a:lnTo>
                  <a:pt x="2981521" y="1258318"/>
                </a:lnTo>
                <a:lnTo>
                  <a:pt x="2947791" y="1253710"/>
                </a:lnTo>
                <a:lnTo>
                  <a:pt x="2914017" y="1248522"/>
                </a:lnTo>
                <a:lnTo>
                  <a:pt x="2880212" y="1242946"/>
                </a:lnTo>
                <a:lnTo>
                  <a:pt x="2846386" y="1237818"/>
                </a:lnTo>
                <a:lnTo>
                  <a:pt x="2812546" y="1232988"/>
                </a:lnTo>
                <a:lnTo>
                  <a:pt x="2778697" y="1228357"/>
                </a:lnTo>
                <a:lnTo>
                  <a:pt x="2744138" y="1224564"/>
                </a:lnTo>
                <a:lnTo>
                  <a:pt x="2709103" y="1221330"/>
                </a:lnTo>
                <a:lnTo>
                  <a:pt x="2673752" y="1218468"/>
                </a:lnTo>
                <a:lnTo>
                  <a:pt x="2637485" y="1215149"/>
                </a:lnTo>
                <a:lnTo>
                  <a:pt x="2600608" y="1211525"/>
                </a:lnTo>
                <a:lnTo>
                  <a:pt x="2563322" y="1207698"/>
                </a:lnTo>
                <a:lnTo>
                  <a:pt x="2526470" y="1204442"/>
                </a:lnTo>
                <a:lnTo>
                  <a:pt x="2489908" y="1201565"/>
                </a:lnTo>
                <a:lnTo>
                  <a:pt x="2453539" y="1198942"/>
                </a:lnTo>
                <a:lnTo>
                  <a:pt x="2416593" y="1197193"/>
                </a:lnTo>
                <a:lnTo>
                  <a:pt x="2379262" y="1196027"/>
                </a:lnTo>
                <a:lnTo>
                  <a:pt x="2341675" y="1195250"/>
                </a:lnTo>
                <a:lnTo>
                  <a:pt x="2303917" y="1194026"/>
                </a:lnTo>
                <a:lnTo>
                  <a:pt x="2266045" y="1192504"/>
                </a:lnTo>
                <a:lnTo>
                  <a:pt x="2228097" y="1190785"/>
                </a:lnTo>
                <a:lnTo>
                  <a:pt x="2190099" y="1189638"/>
                </a:lnTo>
                <a:lnTo>
                  <a:pt x="2152067" y="1188873"/>
                </a:lnTo>
                <a:lnTo>
                  <a:pt x="2114011" y="1188364"/>
                </a:lnTo>
                <a:lnTo>
                  <a:pt x="2075235" y="1188024"/>
                </a:lnTo>
                <a:lnTo>
                  <a:pt x="2035979" y="1187798"/>
                </a:lnTo>
                <a:lnTo>
                  <a:pt x="1996404" y="1187647"/>
                </a:lnTo>
                <a:lnTo>
                  <a:pt x="1957318" y="1187546"/>
                </a:lnTo>
                <a:lnTo>
                  <a:pt x="1918563" y="1187479"/>
                </a:lnTo>
                <a:lnTo>
                  <a:pt x="1880025" y="1187435"/>
                </a:lnTo>
                <a:lnTo>
                  <a:pt x="1841633" y="1188110"/>
                </a:lnTo>
                <a:lnTo>
                  <a:pt x="1803339" y="1189266"/>
                </a:lnTo>
                <a:lnTo>
                  <a:pt x="1765110" y="1190742"/>
                </a:lnTo>
                <a:lnTo>
                  <a:pt x="1726923" y="1192432"/>
                </a:lnTo>
                <a:lnTo>
                  <a:pt x="1688765" y="1194264"/>
                </a:lnTo>
                <a:lnTo>
                  <a:pt x="1650628" y="1196191"/>
                </a:lnTo>
                <a:lnTo>
                  <a:pt x="1612502" y="1197476"/>
                </a:lnTo>
                <a:lnTo>
                  <a:pt x="1574385" y="1198332"/>
                </a:lnTo>
                <a:lnTo>
                  <a:pt x="1536273" y="1198903"/>
                </a:lnTo>
                <a:lnTo>
                  <a:pt x="1498165" y="1199989"/>
                </a:lnTo>
                <a:lnTo>
                  <a:pt x="1460060" y="1201419"/>
                </a:lnTo>
                <a:lnTo>
                  <a:pt x="1421958" y="1203078"/>
                </a:lnTo>
                <a:lnTo>
                  <a:pt x="1384561" y="1204184"/>
                </a:lnTo>
                <a:lnTo>
                  <a:pt x="1347635" y="1204921"/>
                </a:lnTo>
                <a:lnTo>
                  <a:pt x="1311024" y="1205412"/>
                </a:lnTo>
                <a:lnTo>
                  <a:pt x="1273916" y="1206445"/>
                </a:lnTo>
                <a:lnTo>
                  <a:pt x="1236478" y="1207839"/>
                </a:lnTo>
                <a:lnTo>
                  <a:pt x="1198819" y="1209475"/>
                </a:lnTo>
                <a:lnTo>
                  <a:pt x="1161718" y="1210565"/>
                </a:lnTo>
                <a:lnTo>
                  <a:pt x="1124990" y="1211292"/>
                </a:lnTo>
                <a:lnTo>
                  <a:pt x="1088510" y="1211776"/>
                </a:lnTo>
                <a:lnTo>
                  <a:pt x="1053606" y="1212099"/>
                </a:lnTo>
                <a:lnTo>
                  <a:pt x="1019755" y="1212314"/>
                </a:lnTo>
                <a:lnTo>
                  <a:pt x="986603" y="1212458"/>
                </a:lnTo>
                <a:lnTo>
                  <a:pt x="953214" y="1213259"/>
                </a:lnTo>
                <a:lnTo>
                  <a:pt x="919665" y="1214499"/>
                </a:lnTo>
                <a:lnTo>
                  <a:pt x="886010" y="1216031"/>
                </a:lnTo>
                <a:lnTo>
                  <a:pt x="854401" y="1217052"/>
                </a:lnTo>
                <a:lnTo>
                  <a:pt x="824157" y="1217733"/>
                </a:lnTo>
                <a:lnTo>
                  <a:pt x="794822" y="1218187"/>
                </a:lnTo>
                <a:lnTo>
                  <a:pt x="765387" y="1217784"/>
                </a:lnTo>
                <a:lnTo>
                  <a:pt x="735886" y="1216810"/>
                </a:lnTo>
                <a:lnTo>
                  <a:pt x="706341" y="1215455"/>
                </a:lnTo>
                <a:lnTo>
                  <a:pt x="678178" y="1214551"/>
                </a:lnTo>
                <a:lnTo>
                  <a:pt x="650935" y="1213950"/>
                </a:lnTo>
                <a:lnTo>
                  <a:pt x="624307" y="1213548"/>
                </a:lnTo>
                <a:lnTo>
                  <a:pt x="598087" y="1212575"/>
                </a:lnTo>
                <a:lnTo>
                  <a:pt x="572142" y="1211221"/>
                </a:lnTo>
                <a:lnTo>
                  <a:pt x="546379" y="1209612"/>
                </a:lnTo>
                <a:lnTo>
                  <a:pt x="521441" y="1207834"/>
                </a:lnTo>
                <a:lnTo>
                  <a:pt x="497056" y="1205943"/>
                </a:lnTo>
                <a:lnTo>
                  <a:pt x="450675" y="1201961"/>
                </a:lnTo>
                <a:lnTo>
                  <a:pt x="408895" y="1197839"/>
                </a:lnTo>
                <a:lnTo>
                  <a:pt x="365396" y="1191773"/>
                </a:lnTo>
                <a:lnTo>
                  <a:pt x="322310" y="1184374"/>
                </a:lnTo>
                <a:lnTo>
                  <a:pt x="284346" y="1176382"/>
                </a:lnTo>
                <a:lnTo>
                  <a:pt x="250539" y="1166245"/>
                </a:lnTo>
                <a:lnTo>
                  <a:pt x="205621" y="1148637"/>
                </a:lnTo>
                <a:lnTo>
                  <a:pt x="180038" y="1134864"/>
                </a:lnTo>
                <a:lnTo>
                  <a:pt x="138736" y="1099158"/>
                </a:lnTo>
                <a:lnTo>
                  <a:pt x="119266" y="1080417"/>
                </a:lnTo>
                <a:lnTo>
                  <a:pt x="89521" y="1033893"/>
                </a:lnTo>
                <a:lnTo>
                  <a:pt x="69718" y="996533"/>
                </a:lnTo>
                <a:lnTo>
                  <a:pt x="52326" y="956771"/>
                </a:lnTo>
                <a:lnTo>
                  <a:pt x="36354" y="915591"/>
                </a:lnTo>
                <a:lnTo>
                  <a:pt x="21980" y="874697"/>
                </a:lnTo>
                <a:lnTo>
                  <a:pt x="13252" y="831301"/>
                </a:lnTo>
                <a:lnTo>
                  <a:pt x="8079" y="787163"/>
                </a:lnTo>
                <a:lnTo>
                  <a:pt x="4665" y="744687"/>
                </a:lnTo>
                <a:lnTo>
                  <a:pt x="1066" y="705291"/>
                </a:lnTo>
                <a:lnTo>
                  <a:pt x="0" y="666807"/>
                </a:lnTo>
                <a:lnTo>
                  <a:pt x="1566" y="628593"/>
                </a:lnTo>
                <a:lnTo>
                  <a:pt x="4616" y="588577"/>
                </a:lnTo>
                <a:lnTo>
                  <a:pt x="5520" y="547323"/>
                </a:lnTo>
                <a:lnTo>
                  <a:pt x="7670" y="508288"/>
                </a:lnTo>
                <a:lnTo>
                  <a:pt x="12775" y="469912"/>
                </a:lnTo>
                <a:lnTo>
                  <a:pt x="18756" y="431729"/>
                </a:lnTo>
                <a:lnTo>
                  <a:pt x="24997" y="393605"/>
                </a:lnTo>
                <a:lnTo>
                  <a:pt x="36798" y="346168"/>
                </a:lnTo>
                <a:lnTo>
                  <a:pt x="48353" y="302121"/>
                </a:lnTo>
                <a:lnTo>
                  <a:pt x="65373" y="255268"/>
                </a:lnTo>
                <a:lnTo>
                  <a:pt x="88909" y="208462"/>
                </a:lnTo>
                <a:lnTo>
                  <a:pt x="123374" y="164226"/>
                </a:lnTo>
                <a:lnTo>
                  <a:pt x="169999" y="118884"/>
                </a:lnTo>
                <a:lnTo>
                  <a:pt x="190051" y="10149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1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MARTInkShape-Group543"/>
          <p:cNvGrpSpPr/>
          <p:nvPr/>
        </p:nvGrpSpPr>
        <p:grpSpPr>
          <a:xfrm>
            <a:off x="869950" y="488950"/>
            <a:ext cx="4464051" cy="914401"/>
            <a:chOff x="869950" y="488950"/>
            <a:chExt cx="4464051" cy="914401"/>
          </a:xfrm>
        </p:grpSpPr>
        <p:sp>
          <p:nvSpPr>
            <p:cNvPr id="80" name="SMARTInkShape-2980"/>
            <p:cNvSpPr/>
            <p:nvPr>
              <p:custDataLst>
                <p:tags r:id="rId62"/>
              </p:custDataLst>
            </p:nvPr>
          </p:nvSpPr>
          <p:spPr>
            <a:xfrm>
              <a:off x="5302250" y="8191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81"/>
            <p:cNvSpPr/>
            <p:nvPr>
              <p:custDataLst>
                <p:tags r:id="rId63"/>
              </p:custDataLst>
            </p:nvPr>
          </p:nvSpPr>
          <p:spPr>
            <a:xfrm>
              <a:off x="5314950" y="6667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82"/>
            <p:cNvSpPr/>
            <p:nvPr>
              <p:custDataLst>
                <p:tags r:id="rId64"/>
              </p:custDataLst>
            </p:nvPr>
          </p:nvSpPr>
          <p:spPr>
            <a:xfrm>
              <a:off x="869950" y="889000"/>
              <a:ext cx="4191001" cy="514351"/>
            </a:xfrm>
            <a:custGeom>
              <a:avLst/>
              <a:gdLst/>
              <a:ahLst/>
              <a:cxnLst/>
              <a:rect l="0" t="0" r="0" b="0"/>
              <a:pathLst>
                <a:path w="4191001" h="514351">
                  <a:moveTo>
                    <a:pt x="0" y="514350"/>
                  </a:moveTo>
                  <a:lnTo>
                    <a:pt x="0" y="514350"/>
                  </a:lnTo>
                  <a:lnTo>
                    <a:pt x="3371" y="510979"/>
                  </a:lnTo>
                  <a:lnTo>
                    <a:pt x="41118" y="508588"/>
                  </a:lnTo>
                  <a:lnTo>
                    <a:pt x="82715" y="508262"/>
                  </a:lnTo>
                  <a:lnTo>
                    <a:pt x="113705" y="506763"/>
                  </a:lnTo>
                  <a:lnTo>
                    <a:pt x="150592" y="504353"/>
                  </a:lnTo>
                  <a:lnTo>
                    <a:pt x="191411" y="501335"/>
                  </a:lnTo>
                  <a:lnTo>
                    <a:pt x="239791" y="496501"/>
                  </a:lnTo>
                  <a:lnTo>
                    <a:pt x="293211" y="490456"/>
                  </a:lnTo>
                  <a:lnTo>
                    <a:pt x="349990" y="483604"/>
                  </a:lnTo>
                  <a:lnTo>
                    <a:pt x="415360" y="474803"/>
                  </a:lnTo>
                  <a:lnTo>
                    <a:pt x="486457" y="464702"/>
                  </a:lnTo>
                  <a:lnTo>
                    <a:pt x="561371" y="453735"/>
                  </a:lnTo>
                  <a:lnTo>
                    <a:pt x="644475" y="441484"/>
                  </a:lnTo>
                  <a:lnTo>
                    <a:pt x="733039" y="428378"/>
                  </a:lnTo>
                  <a:lnTo>
                    <a:pt x="825242" y="414702"/>
                  </a:lnTo>
                  <a:lnTo>
                    <a:pt x="923401" y="399941"/>
                  </a:lnTo>
                  <a:lnTo>
                    <a:pt x="1025528" y="384455"/>
                  </a:lnTo>
                  <a:lnTo>
                    <a:pt x="1130302" y="368486"/>
                  </a:lnTo>
                  <a:lnTo>
                    <a:pt x="1238957" y="352902"/>
                  </a:lnTo>
                  <a:lnTo>
                    <a:pt x="1350199" y="337573"/>
                  </a:lnTo>
                  <a:lnTo>
                    <a:pt x="1463166" y="322416"/>
                  </a:lnTo>
                  <a:lnTo>
                    <a:pt x="1580810" y="307372"/>
                  </a:lnTo>
                  <a:lnTo>
                    <a:pt x="1701573" y="292403"/>
                  </a:lnTo>
                  <a:lnTo>
                    <a:pt x="1824416" y="277485"/>
                  </a:lnTo>
                  <a:lnTo>
                    <a:pt x="1947938" y="261896"/>
                  </a:lnTo>
                  <a:lnTo>
                    <a:pt x="2071914" y="245858"/>
                  </a:lnTo>
                  <a:lnTo>
                    <a:pt x="2196192" y="229522"/>
                  </a:lnTo>
                  <a:lnTo>
                    <a:pt x="2317851" y="215104"/>
                  </a:lnTo>
                  <a:lnTo>
                    <a:pt x="2437762" y="201964"/>
                  </a:lnTo>
                  <a:lnTo>
                    <a:pt x="2556508" y="189676"/>
                  </a:lnTo>
                  <a:lnTo>
                    <a:pt x="2673772" y="179367"/>
                  </a:lnTo>
                  <a:lnTo>
                    <a:pt x="2790048" y="170378"/>
                  </a:lnTo>
                  <a:lnTo>
                    <a:pt x="2905665" y="162269"/>
                  </a:lnTo>
                  <a:lnTo>
                    <a:pt x="3015905" y="154746"/>
                  </a:lnTo>
                  <a:lnTo>
                    <a:pt x="3122559" y="147614"/>
                  </a:lnTo>
                  <a:lnTo>
                    <a:pt x="3226822" y="140743"/>
                  </a:lnTo>
                  <a:lnTo>
                    <a:pt x="3326671" y="134751"/>
                  </a:lnTo>
                  <a:lnTo>
                    <a:pt x="3423575" y="129345"/>
                  </a:lnTo>
                  <a:lnTo>
                    <a:pt x="3518517" y="124330"/>
                  </a:lnTo>
                  <a:lnTo>
                    <a:pt x="3605800" y="118870"/>
                  </a:lnTo>
                  <a:lnTo>
                    <a:pt x="3687978" y="113113"/>
                  </a:lnTo>
                  <a:lnTo>
                    <a:pt x="3766752" y="107159"/>
                  </a:lnTo>
                  <a:lnTo>
                    <a:pt x="3836906" y="101073"/>
                  </a:lnTo>
                  <a:lnTo>
                    <a:pt x="3901315" y="94898"/>
                  </a:lnTo>
                  <a:lnTo>
                    <a:pt x="3961893" y="88666"/>
                  </a:lnTo>
                  <a:lnTo>
                    <a:pt x="4012862" y="81688"/>
                  </a:lnTo>
                  <a:lnTo>
                    <a:pt x="4057425" y="74214"/>
                  </a:lnTo>
                  <a:lnTo>
                    <a:pt x="4097717" y="66410"/>
                  </a:lnTo>
                  <a:lnTo>
                    <a:pt x="4127400" y="58384"/>
                  </a:lnTo>
                  <a:lnTo>
                    <a:pt x="4167907" y="41941"/>
                  </a:lnTo>
                  <a:lnTo>
                    <a:pt x="4178427" y="33605"/>
                  </a:lnTo>
                  <a:lnTo>
                    <a:pt x="4184029" y="25226"/>
                  </a:lnTo>
                  <a:lnTo>
                    <a:pt x="419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83"/>
            <p:cNvSpPr/>
            <p:nvPr>
              <p:custDataLst>
                <p:tags r:id="rId65"/>
              </p:custDataLst>
            </p:nvPr>
          </p:nvSpPr>
          <p:spPr>
            <a:xfrm>
              <a:off x="5010150" y="622300"/>
              <a:ext cx="228601" cy="37218"/>
            </a:xfrm>
            <a:custGeom>
              <a:avLst/>
              <a:gdLst/>
              <a:ahLst/>
              <a:cxnLst/>
              <a:rect l="0" t="0" r="0" b="0"/>
              <a:pathLst>
                <a:path w="228601" h="37218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15580" y="37217"/>
                  </a:lnTo>
                  <a:lnTo>
                    <a:pt x="60358" y="27787"/>
                  </a:lnTo>
                  <a:lnTo>
                    <a:pt x="93149" y="20346"/>
                  </a:lnTo>
                  <a:lnTo>
                    <a:pt x="128888" y="12335"/>
                  </a:lnTo>
                  <a:lnTo>
                    <a:pt x="164528" y="5482"/>
                  </a:lnTo>
                  <a:lnTo>
                    <a:pt x="207420" y="162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84"/>
            <p:cNvSpPr/>
            <p:nvPr>
              <p:custDataLst>
                <p:tags r:id="rId66"/>
              </p:custDataLst>
            </p:nvPr>
          </p:nvSpPr>
          <p:spPr>
            <a:xfrm>
              <a:off x="5055410" y="488950"/>
              <a:ext cx="75391" cy="320963"/>
            </a:xfrm>
            <a:custGeom>
              <a:avLst/>
              <a:gdLst/>
              <a:ahLst/>
              <a:cxnLst/>
              <a:rect l="0" t="0" r="0" b="0"/>
              <a:pathLst>
                <a:path w="75391" h="320963">
                  <a:moveTo>
                    <a:pt x="37290" y="0"/>
                  </a:moveTo>
                  <a:lnTo>
                    <a:pt x="37290" y="0"/>
                  </a:lnTo>
                  <a:lnTo>
                    <a:pt x="37290" y="6742"/>
                  </a:lnTo>
                  <a:lnTo>
                    <a:pt x="21593" y="50216"/>
                  </a:lnTo>
                  <a:lnTo>
                    <a:pt x="8415" y="94371"/>
                  </a:lnTo>
                  <a:lnTo>
                    <a:pt x="3290" y="130843"/>
                  </a:lnTo>
                  <a:lnTo>
                    <a:pt x="1012" y="172923"/>
                  </a:lnTo>
                  <a:lnTo>
                    <a:pt x="0" y="213732"/>
                  </a:lnTo>
                  <a:lnTo>
                    <a:pt x="255" y="250214"/>
                  </a:lnTo>
                  <a:lnTo>
                    <a:pt x="5777" y="289881"/>
                  </a:lnTo>
                  <a:lnTo>
                    <a:pt x="14818" y="310399"/>
                  </a:lnTo>
                  <a:lnTo>
                    <a:pt x="21603" y="316294"/>
                  </a:lnTo>
                  <a:lnTo>
                    <a:pt x="38549" y="320962"/>
                  </a:lnTo>
                  <a:lnTo>
                    <a:pt x="46596" y="318397"/>
                  </a:lnTo>
                  <a:lnTo>
                    <a:pt x="7539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85"/>
            <p:cNvSpPr/>
            <p:nvPr>
              <p:custDataLst>
                <p:tags r:id="rId67"/>
              </p:custDataLst>
            </p:nvPr>
          </p:nvSpPr>
          <p:spPr>
            <a:xfrm>
              <a:off x="4914410" y="647700"/>
              <a:ext cx="66383" cy="165101"/>
            </a:xfrm>
            <a:custGeom>
              <a:avLst/>
              <a:gdLst/>
              <a:ahLst/>
              <a:cxnLst/>
              <a:rect l="0" t="0" r="0" b="0"/>
              <a:pathLst>
                <a:path w="66383" h="165101">
                  <a:moveTo>
                    <a:pt x="44940" y="0"/>
                  </a:moveTo>
                  <a:lnTo>
                    <a:pt x="44940" y="0"/>
                  </a:lnTo>
                  <a:lnTo>
                    <a:pt x="12958" y="8838"/>
                  </a:lnTo>
                  <a:lnTo>
                    <a:pt x="8097" y="12948"/>
                  </a:lnTo>
                  <a:lnTo>
                    <a:pt x="813" y="25040"/>
                  </a:lnTo>
                  <a:lnTo>
                    <a:pt x="0" y="31510"/>
                  </a:lnTo>
                  <a:lnTo>
                    <a:pt x="2859" y="44343"/>
                  </a:lnTo>
                  <a:lnTo>
                    <a:pt x="21968" y="79262"/>
                  </a:lnTo>
                  <a:lnTo>
                    <a:pt x="61436" y="126061"/>
                  </a:lnTo>
                  <a:lnTo>
                    <a:pt x="66382" y="139283"/>
                  </a:lnTo>
                  <a:lnTo>
                    <a:pt x="66291" y="145066"/>
                  </a:lnTo>
                  <a:lnTo>
                    <a:pt x="62425" y="155255"/>
                  </a:lnTo>
                  <a:lnTo>
                    <a:pt x="58714" y="158537"/>
                  </a:lnTo>
                  <a:lnTo>
                    <a:pt x="3859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86"/>
            <p:cNvSpPr/>
            <p:nvPr>
              <p:custDataLst>
                <p:tags r:id="rId68"/>
              </p:custDataLst>
            </p:nvPr>
          </p:nvSpPr>
          <p:spPr>
            <a:xfrm>
              <a:off x="4758821" y="672878"/>
              <a:ext cx="149730" cy="157750"/>
            </a:xfrm>
            <a:custGeom>
              <a:avLst/>
              <a:gdLst/>
              <a:ahLst/>
              <a:cxnLst/>
              <a:rect l="0" t="0" r="0" b="0"/>
              <a:pathLst>
                <a:path w="149730" h="157750">
                  <a:moveTo>
                    <a:pt x="10029" y="51022"/>
                  </a:moveTo>
                  <a:lnTo>
                    <a:pt x="10029" y="51022"/>
                  </a:lnTo>
                  <a:lnTo>
                    <a:pt x="10029" y="54393"/>
                  </a:lnTo>
                  <a:lnTo>
                    <a:pt x="10734" y="55386"/>
                  </a:lnTo>
                  <a:lnTo>
                    <a:pt x="11910" y="56048"/>
                  </a:lnTo>
                  <a:lnTo>
                    <a:pt x="13400" y="56489"/>
                  </a:lnTo>
                  <a:lnTo>
                    <a:pt x="40472" y="48467"/>
                  </a:lnTo>
                  <a:lnTo>
                    <a:pt x="75387" y="33584"/>
                  </a:lnTo>
                  <a:lnTo>
                    <a:pt x="86820" y="23516"/>
                  </a:lnTo>
                  <a:lnTo>
                    <a:pt x="90856" y="17868"/>
                  </a:lnTo>
                  <a:lnTo>
                    <a:pt x="92842" y="12692"/>
                  </a:lnTo>
                  <a:lnTo>
                    <a:pt x="93166" y="3177"/>
                  </a:lnTo>
                  <a:lnTo>
                    <a:pt x="90148" y="781"/>
                  </a:lnTo>
                  <a:lnTo>
                    <a:pt x="79269" y="0"/>
                  </a:lnTo>
                  <a:lnTo>
                    <a:pt x="53907" y="10269"/>
                  </a:lnTo>
                  <a:lnTo>
                    <a:pt x="24049" y="33459"/>
                  </a:lnTo>
                  <a:lnTo>
                    <a:pt x="10851" y="58268"/>
                  </a:lnTo>
                  <a:lnTo>
                    <a:pt x="1335" y="98325"/>
                  </a:lnTo>
                  <a:lnTo>
                    <a:pt x="0" y="110074"/>
                  </a:lnTo>
                  <a:lnTo>
                    <a:pt x="6042" y="130654"/>
                  </a:lnTo>
                  <a:lnTo>
                    <a:pt x="11604" y="140093"/>
                  </a:lnTo>
                  <a:lnTo>
                    <a:pt x="29074" y="152463"/>
                  </a:lnTo>
                  <a:lnTo>
                    <a:pt x="39657" y="156749"/>
                  </a:lnTo>
                  <a:lnTo>
                    <a:pt x="64590" y="157749"/>
                  </a:lnTo>
                  <a:lnTo>
                    <a:pt x="92134" y="152078"/>
                  </a:lnTo>
                  <a:lnTo>
                    <a:pt x="149729" y="127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87"/>
            <p:cNvSpPr/>
            <p:nvPr>
              <p:custDataLst>
                <p:tags r:id="rId69"/>
              </p:custDataLst>
            </p:nvPr>
          </p:nvSpPr>
          <p:spPr>
            <a:xfrm>
              <a:off x="4673600" y="539750"/>
              <a:ext cx="50801" cy="327650"/>
            </a:xfrm>
            <a:custGeom>
              <a:avLst/>
              <a:gdLst/>
              <a:ahLst/>
              <a:cxnLst/>
              <a:rect l="0" t="0" r="0" b="0"/>
              <a:pathLst>
                <a:path w="50801" h="32765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4927" y="27790"/>
                  </a:lnTo>
                  <a:lnTo>
                    <a:pt x="17828" y="66481"/>
                  </a:lnTo>
                  <a:lnTo>
                    <a:pt x="18507" y="105042"/>
                  </a:lnTo>
                  <a:lnTo>
                    <a:pt x="18808" y="149696"/>
                  </a:lnTo>
                  <a:lnTo>
                    <a:pt x="18943" y="195413"/>
                  </a:lnTo>
                  <a:lnTo>
                    <a:pt x="19002" y="235958"/>
                  </a:lnTo>
                  <a:lnTo>
                    <a:pt x="21145" y="271381"/>
                  </a:lnTo>
                  <a:lnTo>
                    <a:pt x="32841" y="311596"/>
                  </a:lnTo>
                  <a:lnTo>
                    <a:pt x="38820" y="324989"/>
                  </a:lnTo>
                  <a:lnTo>
                    <a:pt x="41403" y="327432"/>
                  </a:lnTo>
                  <a:lnTo>
                    <a:pt x="43829" y="327649"/>
                  </a:lnTo>
                  <a:lnTo>
                    <a:pt x="508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88"/>
            <p:cNvSpPr/>
            <p:nvPr>
              <p:custDataLst>
                <p:tags r:id="rId70"/>
              </p:custDataLst>
            </p:nvPr>
          </p:nvSpPr>
          <p:spPr>
            <a:xfrm>
              <a:off x="4603027" y="692150"/>
              <a:ext cx="146774" cy="25401"/>
            </a:xfrm>
            <a:custGeom>
              <a:avLst/>
              <a:gdLst/>
              <a:ahLst/>
              <a:cxnLst/>
              <a:rect l="0" t="0" r="0" b="0"/>
              <a:pathLst>
                <a:path w="146774" h="25401">
                  <a:moveTo>
                    <a:pt x="19773" y="25400"/>
                  </a:moveTo>
                  <a:lnTo>
                    <a:pt x="19773" y="25400"/>
                  </a:lnTo>
                  <a:lnTo>
                    <a:pt x="0" y="25400"/>
                  </a:lnTo>
                  <a:lnTo>
                    <a:pt x="40157" y="20330"/>
                  </a:lnTo>
                  <a:lnTo>
                    <a:pt x="86020" y="13863"/>
                  </a:lnTo>
                  <a:lnTo>
                    <a:pt x="146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44"/>
          <p:cNvGrpSpPr/>
          <p:nvPr/>
        </p:nvGrpSpPr>
        <p:grpSpPr>
          <a:xfrm>
            <a:off x="3854450" y="548748"/>
            <a:ext cx="381001" cy="313650"/>
            <a:chOff x="3854450" y="548748"/>
            <a:chExt cx="381001" cy="313650"/>
          </a:xfrm>
        </p:grpSpPr>
        <p:sp>
          <p:nvSpPr>
            <p:cNvPr id="90" name="SMARTInkShape-2989"/>
            <p:cNvSpPr/>
            <p:nvPr>
              <p:custDataLst>
                <p:tags r:id="rId59"/>
              </p:custDataLst>
            </p:nvPr>
          </p:nvSpPr>
          <p:spPr>
            <a:xfrm>
              <a:off x="3854450" y="571500"/>
              <a:ext cx="28348" cy="290898"/>
            </a:xfrm>
            <a:custGeom>
              <a:avLst/>
              <a:gdLst/>
              <a:ahLst/>
              <a:cxnLst/>
              <a:rect l="0" t="0" r="0" b="0"/>
              <a:pathLst>
                <a:path w="28348" h="290898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29" y="10113"/>
                  </a:lnTo>
                  <a:lnTo>
                    <a:pt x="20578" y="36628"/>
                  </a:lnTo>
                  <a:lnTo>
                    <a:pt x="23257" y="66844"/>
                  </a:lnTo>
                  <a:lnTo>
                    <a:pt x="25153" y="104497"/>
                  </a:lnTo>
                  <a:lnTo>
                    <a:pt x="28347" y="147103"/>
                  </a:lnTo>
                  <a:lnTo>
                    <a:pt x="26475" y="190027"/>
                  </a:lnTo>
                  <a:lnTo>
                    <a:pt x="21644" y="229095"/>
                  </a:lnTo>
                  <a:lnTo>
                    <a:pt x="15664" y="268807"/>
                  </a:lnTo>
                  <a:lnTo>
                    <a:pt x="13090" y="290897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90"/>
            <p:cNvSpPr/>
            <p:nvPr>
              <p:custDataLst>
                <p:tags r:id="rId60"/>
              </p:custDataLst>
            </p:nvPr>
          </p:nvSpPr>
          <p:spPr>
            <a:xfrm>
              <a:off x="3881989" y="581718"/>
              <a:ext cx="137562" cy="214612"/>
            </a:xfrm>
            <a:custGeom>
              <a:avLst/>
              <a:gdLst/>
              <a:ahLst/>
              <a:cxnLst/>
              <a:rect l="0" t="0" r="0" b="0"/>
              <a:pathLst>
                <a:path w="137562" h="214612">
                  <a:moveTo>
                    <a:pt x="74061" y="15182"/>
                  </a:moveTo>
                  <a:lnTo>
                    <a:pt x="74061" y="15182"/>
                  </a:lnTo>
                  <a:lnTo>
                    <a:pt x="88366" y="876"/>
                  </a:lnTo>
                  <a:lnTo>
                    <a:pt x="89948" y="0"/>
                  </a:lnTo>
                  <a:lnTo>
                    <a:pt x="91002" y="122"/>
                  </a:lnTo>
                  <a:lnTo>
                    <a:pt x="91705" y="909"/>
                  </a:lnTo>
                  <a:lnTo>
                    <a:pt x="87058" y="23155"/>
                  </a:lnTo>
                  <a:lnTo>
                    <a:pt x="71402" y="62670"/>
                  </a:lnTo>
                  <a:lnTo>
                    <a:pt x="50460" y="96751"/>
                  </a:lnTo>
                  <a:lnTo>
                    <a:pt x="13045" y="143333"/>
                  </a:lnTo>
                  <a:lnTo>
                    <a:pt x="1069" y="159369"/>
                  </a:lnTo>
                  <a:lnTo>
                    <a:pt x="0" y="162107"/>
                  </a:lnTo>
                  <a:lnTo>
                    <a:pt x="698" y="165343"/>
                  </a:lnTo>
                  <a:lnTo>
                    <a:pt x="5237" y="172702"/>
                  </a:lnTo>
                  <a:lnTo>
                    <a:pt x="25424" y="188924"/>
                  </a:lnTo>
                  <a:lnTo>
                    <a:pt x="64041" y="206567"/>
                  </a:lnTo>
                  <a:lnTo>
                    <a:pt x="101820" y="214611"/>
                  </a:lnTo>
                  <a:lnTo>
                    <a:pt x="137561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91"/>
            <p:cNvSpPr/>
            <p:nvPr>
              <p:custDataLst>
                <p:tags r:id="rId61"/>
              </p:custDataLst>
            </p:nvPr>
          </p:nvSpPr>
          <p:spPr>
            <a:xfrm>
              <a:off x="4114834" y="548748"/>
              <a:ext cx="120617" cy="276753"/>
            </a:xfrm>
            <a:custGeom>
              <a:avLst/>
              <a:gdLst/>
              <a:ahLst/>
              <a:cxnLst/>
              <a:rect l="0" t="0" r="0" b="0"/>
              <a:pathLst>
                <a:path w="120617" h="276753">
                  <a:moveTo>
                    <a:pt x="120616" y="10052"/>
                  </a:moveTo>
                  <a:lnTo>
                    <a:pt x="120616" y="10052"/>
                  </a:lnTo>
                  <a:lnTo>
                    <a:pt x="113874" y="3310"/>
                  </a:lnTo>
                  <a:lnTo>
                    <a:pt x="101156" y="0"/>
                  </a:lnTo>
                  <a:lnTo>
                    <a:pt x="60876" y="1246"/>
                  </a:lnTo>
                  <a:lnTo>
                    <a:pt x="31341" y="13087"/>
                  </a:lnTo>
                  <a:lnTo>
                    <a:pt x="17203" y="27864"/>
                  </a:lnTo>
                  <a:lnTo>
                    <a:pt x="3192" y="56017"/>
                  </a:lnTo>
                  <a:lnTo>
                    <a:pt x="0" y="66095"/>
                  </a:lnTo>
                  <a:lnTo>
                    <a:pt x="216" y="88582"/>
                  </a:lnTo>
                  <a:lnTo>
                    <a:pt x="6427" y="111277"/>
                  </a:lnTo>
                  <a:lnTo>
                    <a:pt x="18595" y="130770"/>
                  </a:lnTo>
                  <a:lnTo>
                    <a:pt x="62644" y="169856"/>
                  </a:lnTo>
                  <a:lnTo>
                    <a:pt x="84860" y="194514"/>
                  </a:lnTo>
                  <a:lnTo>
                    <a:pt x="93435" y="210569"/>
                  </a:lnTo>
                  <a:lnTo>
                    <a:pt x="94895" y="224759"/>
                  </a:lnTo>
                  <a:lnTo>
                    <a:pt x="87547" y="240003"/>
                  </a:lnTo>
                  <a:lnTo>
                    <a:pt x="81637" y="248020"/>
                  </a:lnTo>
                  <a:lnTo>
                    <a:pt x="63781" y="260689"/>
                  </a:lnTo>
                  <a:lnTo>
                    <a:pt x="33691" y="271993"/>
                  </a:lnTo>
                  <a:lnTo>
                    <a:pt x="6316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45"/>
          <p:cNvGrpSpPr/>
          <p:nvPr/>
        </p:nvGrpSpPr>
        <p:grpSpPr>
          <a:xfrm>
            <a:off x="942367" y="506004"/>
            <a:ext cx="2356915" cy="577107"/>
            <a:chOff x="942367" y="506004"/>
            <a:chExt cx="2356915" cy="577107"/>
          </a:xfrm>
        </p:grpSpPr>
        <p:sp>
          <p:nvSpPr>
            <p:cNvPr id="94" name="SMARTInkShape-2992"/>
            <p:cNvSpPr/>
            <p:nvPr>
              <p:custDataLst>
                <p:tags r:id="rId40"/>
              </p:custDataLst>
            </p:nvPr>
          </p:nvSpPr>
          <p:spPr>
            <a:xfrm>
              <a:off x="942367" y="713417"/>
              <a:ext cx="158003" cy="315043"/>
            </a:xfrm>
            <a:custGeom>
              <a:avLst/>
              <a:gdLst/>
              <a:ahLst/>
              <a:cxnLst/>
              <a:rect l="0" t="0" r="0" b="0"/>
              <a:pathLst>
                <a:path w="158003" h="315043">
                  <a:moveTo>
                    <a:pt x="105383" y="29533"/>
                  </a:moveTo>
                  <a:lnTo>
                    <a:pt x="105383" y="29533"/>
                  </a:lnTo>
                  <a:lnTo>
                    <a:pt x="105383" y="26162"/>
                  </a:lnTo>
                  <a:lnTo>
                    <a:pt x="103501" y="22625"/>
                  </a:lnTo>
                  <a:lnTo>
                    <a:pt x="96545" y="14606"/>
                  </a:lnTo>
                  <a:lnTo>
                    <a:pt x="88755" y="12316"/>
                  </a:lnTo>
                  <a:lnTo>
                    <a:pt x="66507" y="10845"/>
                  </a:lnTo>
                  <a:lnTo>
                    <a:pt x="54238" y="14407"/>
                  </a:lnTo>
                  <a:lnTo>
                    <a:pt x="35431" y="26227"/>
                  </a:lnTo>
                  <a:lnTo>
                    <a:pt x="29115" y="31562"/>
                  </a:lnTo>
                  <a:lnTo>
                    <a:pt x="13484" y="59297"/>
                  </a:lnTo>
                  <a:lnTo>
                    <a:pt x="3286" y="101068"/>
                  </a:lnTo>
                  <a:lnTo>
                    <a:pt x="34" y="132823"/>
                  </a:lnTo>
                  <a:lnTo>
                    <a:pt x="0" y="165751"/>
                  </a:lnTo>
                  <a:lnTo>
                    <a:pt x="4689" y="199200"/>
                  </a:lnTo>
                  <a:lnTo>
                    <a:pt x="18633" y="246394"/>
                  </a:lnTo>
                  <a:lnTo>
                    <a:pt x="39541" y="281544"/>
                  </a:lnTo>
                  <a:lnTo>
                    <a:pt x="60239" y="303091"/>
                  </a:lnTo>
                  <a:lnTo>
                    <a:pt x="83148" y="315042"/>
                  </a:lnTo>
                  <a:lnTo>
                    <a:pt x="99499" y="314941"/>
                  </a:lnTo>
                  <a:lnTo>
                    <a:pt x="115468" y="309486"/>
                  </a:lnTo>
                  <a:lnTo>
                    <a:pt x="129621" y="300007"/>
                  </a:lnTo>
                  <a:lnTo>
                    <a:pt x="146118" y="272657"/>
                  </a:lnTo>
                  <a:lnTo>
                    <a:pt x="156572" y="231000"/>
                  </a:lnTo>
                  <a:lnTo>
                    <a:pt x="158002" y="197390"/>
                  </a:lnTo>
                  <a:lnTo>
                    <a:pt x="156286" y="161992"/>
                  </a:lnTo>
                  <a:lnTo>
                    <a:pt x="153171" y="127444"/>
                  </a:lnTo>
                  <a:lnTo>
                    <a:pt x="147554" y="95157"/>
                  </a:lnTo>
                  <a:lnTo>
                    <a:pt x="134576" y="54857"/>
                  </a:lnTo>
                  <a:lnTo>
                    <a:pt x="114599" y="19327"/>
                  </a:lnTo>
                  <a:lnTo>
                    <a:pt x="101953" y="9004"/>
                  </a:lnTo>
                  <a:lnTo>
                    <a:pt x="86220" y="2770"/>
                  </a:lnTo>
                  <a:lnTo>
                    <a:pt x="67468" y="0"/>
                  </a:lnTo>
                  <a:lnTo>
                    <a:pt x="60351" y="672"/>
                  </a:lnTo>
                  <a:lnTo>
                    <a:pt x="41883" y="10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93"/>
            <p:cNvSpPr/>
            <p:nvPr>
              <p:custDataLst>
                <p:tags r:id="rId41"/>
              </p:custDataLst>
            </p:nvPr>
          </p:nvSpPr>
          <p:spPr>
            <a:xfrm>
              <a:off x="1130300" y="863857"/>
              <a:ext cx="76201" cy="130861"/>
            </a:xfrm>
            <a:custGeom>
              <a:avLst/>
              <a:gdLst/>
              <a:ahLst/>
              <a:cxnLst/>
              <a:rect l="0" t="0" r="0" b="0"/>
              <a:pathLst>
                <a:path w="76201" h="130861">
                  <a:moveTo>
                    <a:pt x="0" y="63243"/>
                  </a:moveTo>
                  <a:lnTo>
                    <a:pt x="0" y="63243"/>
                  </a:lnTo>
                  <a:lnTo>
                    <a:pt x="0" y="57776"/>
                  </a:lnTo>
                  <a:lnTo>
                    <a:pt x="0" y="60526"/>
                  </a:lnTo>
                  <a:lnTo>
                    <a:pt x="5026" y="80463"/>
                  </a:lnTo>
                  <a:lnTo>
                    <a:pt x="8115" y="121495"/>
                  </a:lnTo>
                  <a:lnTo>
                    <a:pt x="11794" y="130802"/>
                  </a:lnTo>
                  <a:lnTo>
                    <a:pt x="12096" y="130860"/>
                  </a:lnTo>
                  <a:lnTo>
                    <a:pt x="12432" y="129043"/>
                  </a:lnTo>
                  <a:lnTo>
                    <a:pt x="9305" y="88221"/>
                  </a:lnTo>
                  <a:lnTo>
                    <a:pt x="7639" y="40608"/>
                  </a:lnTo>
                  <a:lnTo>
                    <a:pt x="13373" y="9775"/>
                  </a:lnTo>
                  <a:lnTo>
                    <a:pt x="15265" y="4314"/>
                  </a:lnTo>
                  <a:lnTo>
                    <a:pt x="17938" y="1379"/>
                  </a:lnTo>
                  <a:lnTo>
                    <a:pt x="21131" y="128"/>
                  </a:lnTo>
                  <a:lnTo>
                    <a:pt x="24670" y="0"/>
                  </a:lnTo>
                  <a:lnTo>
                    <a:pt x="32367" y="3620"/>
                  </a:lnTo>
                  <a:lnTo>
                    <a:pt x="36394" y="6561"/>
                  </a:lnTo>
                  <a:lnTo>
                    <a:pt x="52292" y="35218"/>
                  </a:lnTo>
                  <a:lnTo>
                    <a:pt x="65256" y="75989"/>
                  </a:lnTo>
                  <a:lnTo>
                    <a:pt x="76200" y="11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94"/>
            <p:cNvSpPr/>
            <p:nvPr>
              <p:custDataLst>
                <p:tags r:id="rId42"/>
              </p:custDataLst>
            </p:nvPr>
          </p:nvSpPr>
          <p:spPr>
            <a:xfrm>
              <a:off x="1238250" y="845295"/>
              <a:ext cx="158751" cy="130018"/>
            </a:xfrm>
            <a:custGeom>
              <a:avLst/>
              <a:gdLst/>
              <a:ahLst/>
              <a:cxnLst/>
              <a:rect l="0" t="0" r="0" b="0"/>
              <a:pathLst>
                <a:path w="158751" h="130018">
                  <a:moveTo>
                    <a:pt x="0" y="75455"/>
                  </a:moveTo>
                  <a:lnTo>
                    <a:pt x="0" y="75455"/>
                  </a:lnTo>
                  <a:lnTo>
                    <a:pt x="31982" y="75455"/>
                  </a:lnTo>
                  <a:lnTo>
                    <a:pt x="42672" y="71692"/>
                  </a:lnTo>
                  <a:lnTo>
                    <a:pt x="64403" y="57778"/>
                  </a:lnTo>
                  <a:lnTo>
                    <a:pt x="72838" y="47843"/>
                  </a:lnTo>
                  <a:lnTo>
                    <a:pt x="78234" y="36372"/>
                  </a:lnTo>
                  <a:lnTo>
                    <a:pt x="80632" y="24218"/>
                  </a:lnTo>
                  <a:lnTo>
                    <a:pt x="79154" y="18014"/>
                  </a:lnTo>
                  <a:lnTo>
                    <a:pt x="71869" y="5475"/>
                  </a:lnTo>
                  <a:lnTo>
                    <a:pt x="66962" y="1991"/>
                  </a:lnTo>
                  <a:lnTo>
                    <a:pt x="61575" y="373"/>
                  </a:lnTo>
                  <a:lnTo>
                    <a:pt x="55867" y="0"/>
                  </a:lnTo>
                  <a:lnTo>
                    <a:pt x="43880" y="5231"/>
                  </a:lnTo>
                  <a:lnTo>
                    <a:pt x="32202" y="15316"/>
                  </a:lnTo>
                  <a:lnTo>
                    <a:pt x="22308" y="29206"/>
                  </a:lnTo>
                  <a:lnTo>
                    <a:pt x="15547" y="56264"/>
                  </a:lnTo>
                  <a:lnTo>
                    <a:pt x="20285" y="86624"/>
                  </a:lnTo>
                  <a:lnTo>
                    <a:pt x="30653" y="101821"/>
                  </a:lnTo>
                  <a:lnTo>
                    <a:pt x="54238" y="118310"/>
                  </a:lnTo>
                  <a:lnTo>
                    <a:pt x="74200" y="126252"/>
                  </a:lnTo>
                  <a:lnTo>
                    <a:pt x="109239" y="130017"/>
                  </a:lnTo>
                  <a:lnTo>
                    <a:pt x="158750" y="126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95"/>
            <p:cNvSpPr/>
            <p:nvPr>
              <p:custDataLst>
                <p:tags r:id="rId43"/>
              </p:custDataLst>
            </p:nvPr>
          </p:nvSpPr>
          <p:spPr>
            <a:xfrm>
              <a:off x="1584789" y="795156"/>
              <a:ext cx="75795" cy="167614"/>
            </a:xfrm>
            <a:custGeom>
              <a:avLst/>
              <a:gdLst/>
              <a:ahLst/>
              <a:cxnLst/>
              <a:rect l="0" t="0" r="0" b="0"/>
              <a:pathLst>
                <a:path w="75795" h="167614">
                  <a:moveTo>
                    <a:pt x="53511" y="17644"/>
                  </a:moveTo>
                  <a:lnTo>
                    <a:pt x="53511" y="17644"/>
                  </a:lnTo>
                  <a:lnTo>
                    <a:pt x="39205" y="3338"/>
                  </a:lnTo>
                  <a:lnTo>
                    <a:pt x="32806" y="703"/>
                  </a:lnTo>
                  <a:lnTo>
                    <a:pt x="29125" y="0"/>
                  </a:lnTo>
                  <a:lnTo>
                    <a:pt x="13830" y="2381"/>
                  </a:lnTo>
                  <a:lnTo>
                    <a:pt x="10123" y="4647"/>
                  </a:lnTo>
                  <a:lnTo>
                    <a:pt x="7653" y="7568"/>
                  </a:lnTo>
                  <a:lnTo>
                    <a:pt x="316" y="25767"/>
                  </a:lnTo>
                  <a:lnTo>
                    <a:pt x="0" y="37482"/>
                  </a:lnTo>
                  <a:lnTo>
                    <a:pt x="904" y="43569"/>
                  </a:lnTo>
                  <a:lnTo>
                    <a:pt x="7552" y="54096"/>
                  </a:lnTo>
                  <a:lnTo>
                    <a:pt x="50815" y="88652"/>
                  </a:lnTo>
                  <a:lnTo>
                    <a:pt x="68391" y="103516"/>
                  </a:lnTo>
                  <a:lnTo>
                    <a:pt x="74236" y="112489"/>
                  </a:lnTo>
                  <a:lnTo>
                    <a:pt x="75794" y="116857"/>
                  </a:lnTo>
                  <a:lnTo>
                    <a:pt x="75644" y="127355"/>
                  </a:lnTo>
                  <a:lnTo>
                    <a:pt x="72520" y="138371"/>
                  </a:lnTo>
                  <a:lnTo>
                    <a:pt x="66428" y="147971"/>
                  </a:lnTo>
                  <a:lnTo>
                    <a:pt x="47361" y="164221"/>
                  </a:lnTo>
                  <a:lnTo>
                    <a:pt x="40665" y="167456"/>
                  </a:lnTo>
                  <a:lnTo>
                    <a:pt x="37891" y="167613"/>
                  </a:lnTo>
                  <a:lnTo>
                    <a:pt x="32928" y="165906"/>
                  </a:lnTo>
                  <a:lnTo>
                    <a:pt x="32028" y="163052"/>
                  </a:lnTo>
                  <a:lnTo>
                    <a:pt x="34461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96"/>
            <p:cNvSpPr/>
            <p:nvPr>
              <p:custDataLst>
                <p:tags r:id="rId44"/>
              </p:custDataLst>
            </p:nvPr>
          </p:nvSpPr>
          <p:spPr>
            <a:xfrm>
              <a:off x="1687602" y="832528"/>
              <a:ext cx="90399" cy="107273"/>
            </a:xfrm>
            <a:custGeom>
              <a:avLst/>
              <a:gdLst/>
              <a:ahLst/>
              <a:cxnLst/>
              <a:rect l="0" t="0" r="0" b="0"/>
              <a:pathLst>
                <a:path w="90399" h="107273">
                  <a:moveTo>
                    <a:pt x="33248" y="24722"/>
                  </a:moveTo>
                  <a:lnTo>
                    <a:pt x="33248" y="24722"/>
                  </a:lnTo>
                  <a:lnTo>
                    <a:pt x="22417" y="4471"/>
                  </a:lnTo>
                  <a:lnTo>
                    <a:pt x="15420" y="0"/>
                  </a:lnTo>
                  <a:lnTo>
                    <a:pt x="7818" y="9636"/>
                  </a:lnTo>
                  <a:lnTo>
                    <a:pt x="0" y="29267"/>
                  </a:lnTo>
                  <a:lnTo>
                    <a:pt x="3327" y="63071"/>
                  </a:lnTo>
                  <a:lnTo>
                    <a:pt x="9602" y="78925"/>
                  </a:lnTo>
                  <a:lnTo>
                    <a:pt x="16389" y="87618"/>
                  </a:lnTo>
                  <a:lnTo>
                    <a:pt x="21757" y="91481"/>
                  </a:lnTo>
                  <a:lnTo>
                    <a:pt x="24882" y="91806"/>
                  </a:lnTo>
                  <a:lnTo>
                    <a:pt x="32116" y="90285"/>
                  </a:lnTo>
                  <a:lnTo>
                    <a:pt x="34610" y="87481"/>
                  </a:lnTo>
                  <a:lnTo>
                    <a:pt x="37381" y="78720"/>
                  </a:lnTo>
                  <a:lnTo>
                    <a:pt x="39540" y="45688"/>
                  </a:lnTo>
                  <a:lnTo>
                    <a:pt x="41454" y="48386"/>
                  </a:lnTo>
                  <a:lnTo>
                    <a:pt x="64168" y="95024"/>
                  </a:lnTo>
                  <a:lnTo>
                    <a:pt x="68678" y="99106"/>
                  </a:lnTo>
                  <a:lnTo>
                    <a:pt x="90398" y="10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97"/>
            <p:cNvSpPr/>
            <p:nvPr>
              <p:custDataLst>
                <p:tags r:id="rId45"/>
              </p:custDataLst>
            </p:nvPr>
          </p:nvSpPr>
          <p:spPr>
            <a:xfrm>
              <a:off x="1797050" y="82550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51737"/>
                  </a:lnTo>
                  <a:lnTo>
                    <a:pt x="27669" y="91140"/>
                  </a:lnTo>
                  <a:lnTo>
                    <a:pt x="36587" y="105597"/>
                  </a:lnTo>
                  <a:lnTo>
                    <a:pt x="37797" y="105676"/>
                  </a:lnTo>
                  <a:lnTo>
                    <a:pt x="41023" y="103882"/>
                  </a:lnTo>
                  <a:lnTo>
                    <a:pt x="42927" y="96970"/>
                  </a:lnTo>
                  <a:lnTo>
                    <a:pt x="42117" y="77415"/>
                  </a:lnTo>
                  <a:lnTo>
                    <a:pt x="38629" y="32485"/>
                  </a:lnTo>
                  <a:lnTo>
                    <a:pt x="38335" y="25021"/>
                  </a:lnTo>
                  <a:lnTo>
                    <a:pt x="38962" y="23031"/>
                  </a:lnTo>
                  <a:lnTo>
                    <a:pt x="40086" y="21704"/>
                  </a:lnTo>
                  <a:lnTo>
                    <a:pt x="41541" y="20819"/>
                  </a:lnTo>
                  <a:lnTo>
                    <a:pt x="43921" y="22346"/>
                  </a:lnTo>
                  <a:lnTo>
                    <a:pt x="50330" y="29687"/>
                  </a:lnTo>
                  <a:lnTo>
                    <a:pt x="54119" y="40005"/>
                  </a:lnTo>
                  <a:lnTo>
                    <a:pt x="57214" y="50941"/>
                  </a:lnTo>
                  <a:lnTo>
                    <a:pt x="66936" y="69460"/>
                  </a:lnTo>
                  <a:lnTo>
                    <a:pt x="69261" y="76732"/>
                  </a:lnTo>
                  <a:lnTo>
                    <a:pt x="70868" y="78671"/>
                  </a:lnTo>
                  <a:lnTo>
                    <a:pt x="72645" y="79964"/>
                  </a:lnTo>
                  <a:lnTo>
                    <a:pt x="73830" y="79415"/>
                  </a:lnTo>
                  <a:lnTo>
                    <a:pt x="75147" y="75042"/>
                  </a:lnTo>
                  <a:lnTo>
                    <a:pt x="76844" y="35544"/>
                  </a:lnTo>
                  <a:lnTo>
                    <a:pt x="81251" y="8650"/>
                  </a:lnTo>
                  <a:lnTo>
                    <a:pt x="83095" y="5061"/>
                  </a:lnTo>
                  <a:lnTo>
                    <a:pt x="85030" y="3374"/>
                  </a:lnTo>
                  <a:lnTo>
                    <a:pt x="87026" y="3660"/>
                  </a:lnTo>
                  <a:lnTo>
                    <a:pt x="91124" y="7742"/>
                  </a:lnTo>
                  <a:lnTo>
                    <a:pt x="109194" y="53085"/>
                  </a:lnTo>
                  <a:lnTo>
                    <a:pt x="131528" y="100360"/>
                  </a:lnTo>
                  <a:lnTo>
                    <a:pt x="139831" y="108105"/>
                  </a:lnTo>
                  <a:lnTo>
                    <a:pt x="152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98"/>
            <p:cNvSpPr/>
            <p:nvPr>
              <p:custDataLst>
                <p:tags r:id="rId46"/>
              </p:custDataLst>
            </p:nvPr>
          </p:nvSpPr>
          <p:spPr>
            <a:xfrm>
              <a:off x="1987550" y="753104"/>
              <a:ext cx="87474" cy="330007"/>
            </a:xfrm>
            <a:custGeom>
              <a:avLst/>
              <a:gdLst/>
              <a:ahLst/>
              <a:cxnLst/>
              <a:rect l="0" t="0" r="0" b="0"/>
              <a:pathLst>
                <a:path w="87474" h="330007">
                  <a:moveTo>
                    <a:pt x="0" y="91446"/>
                  </a:moveTo>
                  <a:lnTo>
                    <a:pt x="0" y="91446"/>
                  </a:lnTo>
                  <a:lnTo>
                    <a:pt x="0" y="133541"/>
                  </a:lnTo>
                  <a:lnTo>
                    <a:pt x="6742" y="172201"/>
                  </a:lnTo>
                  <a:lnTo>
                    <a:pt x="13815" y="204243"/>
                  </a:lnTo>
                  <a:lnTo>
                    <a:pt x="21662" y="238239"/>
                  </a:lnTo>
                  <a:lnTo>
                    <a:pt x="34014" y="283028"/>
                  </a:lnTo>
                  <a:lnTo>
                    <a:pt x="55530" y="330006"/>
                  </a:lnTo>
                  <a:lnTo>
                    <a:pt x="44798" y="290410"/>
                  </a:lnTo>
                  <a:lnTo>
                    <a:pt x="35433" y="257956"/>
                  </a:lnTo>
                  <a:lnTo>
                    <a:pt x="25625" y="213428"/>
                  </a:lnTo>
                  <a:lnTo>
                    <a:pt x="22022" y="184762"/>
                  </a:lnTo>
                  <a:lnTo>
                    <a:pt x="18915" y="153657"/>
                  </a:lnTo>
                  <a:lnTo>
                    <a:pt x="16843" y="125864"/>
                  </a:lnTo>
                  <a:lnTo>
                    <a:pt x="15462" y="100280"/>
                  </a:lnTo>
                  <a:lnTo>
                    <a:pt x="14633" y="57978"/>
                  </a:lnTo>
                  <a:lnTo>
                    <a:pt x="19850" y="15455"/>
                  </a:lnTo>
                  <a:lnTo>
                    <a:pt x="21700" y="9036"/>
                  </a:lnTo>
                  <a:lnTo>
                    <a:pt x="25050" y="4756"/>
                  </a:lnTo>
                  <a:lnTo>
                    <a:pt x="34417" y="0"/>
                  </a:lnTo>
                  <a:lnTo>
                    <a:pt x="40583" y="849"/>
                  </a:lnTo>
                  <a:lnTo>
                    <a:pt x="54961" y="7436"/>
                  </a:lnTo>
                  <a:lnTo>
                    <a:pt x="66996" y="21182"/>
                  </a:lnTo>
                  <a:lnTo>
                    <a:pt x="86219" y="62123"/>
                  </a:lnTo>
                  <a:lnTo>
                    <a:pt x="87473" y="84293"/>
                  </a:lnTo>
                  <a:lnTo>
                    <a:pt x="76780" y="123900"/>
                  </a:lnTo>
                  <a:lnTo>
                    <a:pt x="65162" y="146923"/>
                  </a:lnTo>
                  <a:lnTo>
                    <a:pt x="60374" y="151714"/>
                  </a:lnTo>
                  <a:lnTo>
                    <a:pt x="49411" y="157037"/>
                  </a:lnTo>
                  <a:lnTo>
                    <a:pt x="44229" y="156340"/>
                  </a:lnTo>
                  <a:lnTo>
                    <a:pt x="25400" y="14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99"/>
            <p:cNvSpPr/>
            <p:nvPr>
              <p:custDataLst>
                <p:tags r:id="rId47"/>
              </p:custDataLst>
            </p:nvPr>
          </p:nvSpPr>
          <p:spPr>
            <a:xfrm>
              <a:off x="2086662" y="641350"/>
              <a:ext cx="53289" cy="266701"/>
            </a:xfrm>
            <a:custGeom>
              <a:avLst/>
              <a:gdLst/>
              <a:ahLst/>
              <a:cxnLst/>
              <a:rect l="0" t="0" r="0" b="0"/>
              <a:pathLst>
                <a:path w="53289" h="266701">
                  <a:moveTo>
                    <a:pt x="8838" y="0"/>
                  </a:moveTo>
                  <a:lnTo>
                    <a:pt x="8838" y="0"/>
                  </a:lnTo>
                  <a:lnTo>
                    <a:pt x="3768" y="37603"/>
                  </a:lnTo>
                  <a:lnTo>
                    <a:pt x="0" y="71981"/>
                  </a:lnTo>
                  <a:lnTo>
                    <a:pt x="1617" y="118305"/>
                  </a:lnTo>
                  <a:lnTo>
                    <a:pt x="4024" y="144486"/>
                  </a:lnTo>
                  <a:lnTo>
                    <a:pt x="8580" y="188629"/>
                  </a:lnTo>
                  <a:lnTo>
                    <a:pt x="14368" y="223535"/>
                  </a:lnTo>
                  <a:lnTo>
                    <a:pt x="23996" y="246105"/>
                  </a:lnTo>
                  <a:lnTo>
                    <a:pt x="29526" y="252970"/>
                  </a:lnTo>
                  <a:lnTo>
                    <a:pt x="5328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00"/>
            <p:cNvSpPr/>
            <p:nvPr>
              <p:custDataLst>
                <p:tags r:id="rId48"/>
              </p:custDataLst>
            </p:nvPr>
          </p:nvSpPr>
          <p:spPr>
            <a:xfrm>
              <a:off x="2559050" y="717025"/>
              <a:ext cx="49137" cy="305789"/>
            </a:xfrm>
            <a:custGeom>
              <a:avLst/>
              <a:gdLst/>
              <a:ahLst/>
              <a:cxnLst/>
              <a:rect l="0" t="0" r="0" b="0"/>
              <a:pathLst>
                <a:path w="49137" h="305789">
                  <a:moveTo>
                    <a:pt x="6350" y="51325"/>
                  </a:moveTo>
                  <a:lnTo>
                    <a:pt x="6350" y="51325"/>
                  </a:lnTo>
                  <a:lnTo>
                    <a:pt x="10714" y="88901"/>
                  </a:lnTo>
                  <a:lnTo>
                    <a:pt x="12112" y="124312"/>
                  </a:lnTo>
                  <a:lnTo>
                    <a:pt x="13231" y="170631"/>
                  </a:lnTo>
                  <a:lnTo>
                    <a:pt x="15993" y="205950"/>
                  </a:lnTo>
                  <a:lnTo>
                    <a:pt x="18144" y="251421"/>
                  </a:lnTo>
                  <a:lnTo>
                    <a:pt x="20812" y="298157"/>
                  </a:lnTo>
                  <a:lnTo>
                    <a:pt x="23361" y="304961"/>
                  </a:lnTo>
                  <a:lnTo>
                    <a:pt x="24041" y="305788"/>
                  </a:lnTo>
                  <a:lnTo>
                    <a:pt x="24494" y="305634"/>
                  </a:lnTo>
                  <a:lnTo>
                    <a:pt x="19853" y="263257"/>
                  </a:lnTo>
                  <a:lnTo>
                    <a:pt x="17525" y="232535"/>
                  </a:lnTo>
                  <a:lnTo>
                    <a:pt x="14845" y="192541"/>
                  </a:lnTo>
                  <a:lnTo>
                    <a:pt x="14130" y="168047"/>
                  </a:lnTo>
                  <a:lnTo>
                    <a:pt x="13653" y="141839"/>
                  </a:lnTo>
                  <a:lnTo>
                    <a:pt x="14041" y="117312"/>
                  </a:lnTo>
                  <a:lnTo>
                    <a:pt x="16353" y="71245"/>
                  </a:lnTo>
                  <a:lnTo>
                    <a:pt x="21622" y="29240"/>
                  </a:lnTo>
                  <a:lnTo>
                    <a:pt x="30536" y="0"/>
                  </a:lnTo>
                  <a:lnTo>
                    <a:pt x="32352" y="175"/>
                  </a:lnTo>
                  <a:lnTo>
                    <a:pt x="38132" y="6014"/>
                  </a:lnTo>
                  <a:lnTo>
                    <a:pt x="45949" y="27943"/>
                  </a:lnTo>
                  <a:lnTo>
                    <a:pt x="49136" y="71322"/>
                  </a:lnTo>
                  <a:lnTo>
                    <a:pt x="44035" y="103190"/>
                  </a:lnTo>
                  <a:lnTo>
                    <a:pt x="21530" y="144903"/>
                  </a:lnTo>
                  <a:lnTo>
                    <a:pt x="12862" y="152888"/>
                  </a:lnTo>
                  <a:lnTo>
                    <a:pt x="8574" y="155017"/>
                  </a:lnTo>
                  <a:lnTo>
                    <a:pt x="5716" y="155025"/>
                  </a:lnTo>
                  <a:lnTo>
                    <a:pt x="3811" y="153620"/>
                  </a:lnTo>
                  <a:lnTo>
                    <a:pt x="0" y="14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01"/>
            <p:cNvSpPr/>
            <p:nvPr>
              <p:custDataLst>
                <p:tags r:id="rId49"/>
              </p:custDataLst>
            </p:nvPr>
          </p:nvSpPr>
          <p:spPr>
            <a:xfrm>
              <a:off x="2668144" y="539262"/>
              <a:ext cx="176657" cy="304679"/>
            </a:xfrm>
            <a:custGeom>
              <a:avLst/>
              <a:gdLst/>
              <a:ahLst/>
              <a:cxnLst/>
              <a:rect l="0" t="0" r="0" b="0"/>
              <a:pathLst>
                <a:path w="176657" h="304679">
                  <a:moveTo>
                    <a:pt x="11556" y="190988"/>
                  </a:moveTo>
                  <a:lnTo>
                    <a:pt x="11556" y="190988"/>
                  </a:lnTo>
                  <a:lnTo>
                    <a:pt x="4649" y="210447"/>
                  </a:lnTo>
                  <a:lnTo>
                    <a:pt x="0" y="247356"/>
                  </a:lnTo>
                  <a:lnTo>
                    <a:pt x="2566" y="278167"/>
                  </a:lnTo>
                  <a:lnTo>
                    <a:pt x="7796" y="293469"/>
                  </a:lnTo>
                  <a:lnTo>
                    <a:pt x="11166" y="299525"/>
                  </a:lnTo>
                  <a:lnTo>
                    <a:pt x="15529" y="302857"/>
                  </a:lnTo>
                  <a:lnTo>
                    <a:pt x="20555" y="304373"/>
                  </a:lnTo>
                  <a:lnTo>
                    <a:pt x="26022" y="304678"/>
                  </a:lnTo>
                  <a:lnTo>
                    <a:pt x="35860" y="301254"/>
                  </a:lnTo>
                  <a:lnTo>
                    <a:pt x="40458" y="298365"/>
                  </a:lnTo>
                  <a:lnTo>
                    <a:pt x="53673" y="280816"/>
                  </a:lnTo>
                  <a:lnTo>
                    <a:pt x="65005" y="235674"/>
                  </a:lnTo>
                  <a:lnTo>
                    <a:pt x="67061" y="228017"/>
                  </a:lnTo>
                  <a:lnTo>
                    <a:pt x="67609" y="227668"/>
                  </a:lnTo>
                  <a:lnTo>
                    <a:pt x="71933" y="240878"/>
                  </a:lnTo>
                  <a:lnTo>
                    <a:pt x="77431" y="246793"/>
                  </a:lnTo>
                  <a:lnTo>
                    <a:pt x="80873" y="249358"/>
                  </a:lnTo>
                  <a:lnTo>
                    <a:pt x="83873" y="250362"/>
                  </a:lnTo>
                  <a:lnTo>
                    <a:pt x="86578" y="250326"/>
                  </a:lnTo>
                  <a:lnTo>
                    <a:pt x="89087" y="249597"/>
                  </a:lnTo>
                  <a:lnTo>
                    <a:pt x="99361" y="241828"/>
                  </a:lnTo>
                  <a:lnTo>
                    <a:pt x="111342" y="220476"/>
                  </a:lnTo>
                  <a:lnTo>
                    <a:pt x="123829" y="178323"/>
                  </a:lnTo>
                  <a:lnTo>
                    <a:pt x="128483" y="136206"/>
                  </a:lnTo>
                  <a:lnTo>
                    <a:pt x="130551" y="89029"/>
                  </a:lnTo>
                  <a:lnTo>
                    <a:pt x="131471" y="44543"/>
                  </a:lnTo>
                  <a:lnTo>
                    <a:pt x="131988" y="6799"/>
                  </a:lnTo>
                  <a:lnTo>
                    <a:pt x="130650" y="1873"/>
                  </a:lnTo>
                  <a:lnTo>
                    <a:pt x="128346" y="0"/>
                  </a:lnTo>
                  <a:lnTo>
                    <a:pt x="125399" y="163"/>
                  </a:lnTo>
                  <a:lnTo>
                    <a:pt x="120244" y="11632"/>
                  </a:lnTo>
                  <a:lnTo>
                    <a:pt x="113375" y="47534"/>
                  </a:lnTo>
                  <a:lnTo>
                    <a:pt x="111136" y="84192"/>
                  </a:lnTo>
                  <a:lnTo>
                    <a:pt x="112515" y="107796"/>
                  </a:lnTo>
                  <a:lnTo>
                    <a:pt x="114846" y="133410"/>
                  </a:lnTo>
                  <a:lnTo>
                    <a:pt x="123079" y="178803"/>
                  </a:lnTo>
                  <a:lnTo>
                    <a:pt x="133794" y="218028"/>
                  </a:lnTo>
                  <a:lnTo>
                    <a:pt x="151726" y="261089"/>
                  </a:lnTo>
                  <a:lnTo>
                    <a:pt x="176656" y="29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02"/>
            <p:cNvSpPr/>
            <p:nvPr>
              <p:custDataLst>
                <p:tags r:id="rId50"/>
              </p:custDataLst>
            </p:nvPr>
          </p:nvSpPr>
          <p:spPr>
            <a:xfrm>
              <a:off x="2844473" y="506004"/>
              <a:ext cx="235278" cy="311889"/>
            </a:xfrm>
            <a:custGeom>
              <a:avLst/>
              <a:gdLst/>
              <a:ahLst/>
              <a:cxnLst/>
              <a:rect l="0" t="0" r="0" b="0"/>
              <a:pathLst>
                <a:path w="235278" h="311889">
                  <a:moveTo>
                    <a:pt x="57477" y="205196"/>
                  </a:moveTo>
                  <a:lnTo>
                    <a:pt x="57477" y="205196"/>
                  </a:lnTo>
                  <a:lnTo>
                    <a:pt x="47364" y="205196"/>
                  </a:lnTo>
                  <a:lnTo>
                    <a:pt x="34873" y="212722"/>
                  </a:lnTo>
                  <a:lnTo>
                    <a:pt x="21325" y="226180"/>
                  </a:lnTo>
                  <a:lnTo>
                    <a:pt x="6470" y="253590"/>
                  </a:lnTo>
                  <a:lnTo>
                    <a:pt x="0" y="273742"/>
                  </a:lnTo>
                  <a:lnTo>
                    <a:pt x="417" y="290694"/>
                  </a:lnTo>
                  <a:lnTo>
                    <a:pt x="2503" y="298178"/>
                  </a:lnTo>
                  <a:lnTo>
                    <a:pt x="7422" y="302462"/>
                  </a:lnTo>
                  <a:lnTo>
                    <a:pt x="22295" y="305340"/>
                  </a:lnTo>
                  <a:lnTo>
                    <a:pt x="35020" y="302386"/>
                  </a:lnTo>
                  <a:lnTo>
                    <a:pt x="40389" y="299623"/>
                  </a:lnTo>
                  <a:lnTo>
                    <a:pt x="48236" y="289026"/>
                  </a:lnTo>
                  <a:lnTo>
                    <a:pt x="53370" y="274909"/>
                  </a:lnTo>
                  <a:lnTo>
                    <a:pt x="57317" y="244695"/>
                  </a:lnTo>
                  <a:lnTo>
                    <a:pt x="66245" y="262321"/>
                  </a:lnTo>
                  <a:lnTo>
                    <a:pt x="81238" y="279274"/>
                  </a:lnTo>
                  <a:lnTo>
                    <a:pt x="91321" y="283981"/>
                  </a:lnTo>
                  <a:lnTo>
                    <a:pt x="96973" y="285236"/>
                  </a:lnTo>
                  <a:lnTo>
                    <a:pt x="102858" y="283956"/>
                  </a:lnTo>
                  <a:lnTo>
                    <a:pt x="115040" y="276889"/>
                  </a:lnTo>
                  <a:lnTo>
                    <a:pt x="133800" y="257640"/>
                  </a:lnTo>
                  <a:lnTo>
                    <a:pt x="149392" y="227320"/>
                  </a:lnTo>
                  <a:lnTo>
                    <a:pt x="156654" y="192451"/>
                  </a:lnTo>
                  <a:lnTo>
                    <a:pt x="162234" y="147320"/>
                  </a:lnTo>
                  <a:lnTo>
                    <a:pt x="164709" y="121457"/>
                  </a:lnTo>
                  <a:lnTo>
                    <a:pt x="167065" y="94336"/>
                  </a:lnTo>
                  <a:lnTo>
                    <a:pt x="169683" y="49151"/>
                  </a:lnTo>
                  <a:lnTo>
                    <a:pt x="171156" y="7031"/>
                  </a:lnTo>
                  <a:lnTo>
                    <a:pt x="171364" y="1119"/>
                  </a:lnTo>
                  <a:lnTo>
                    <a:pt x="170796" y="0"/>
                  </a:lnTo>
                  <a:lnTo>
                    <a:pt x="168284" y="6283"/>
                  </a:lnTo>
                  <a:lnTo>
                    <a:pt x="162333" y="51343"/>
                  </a:lnTo>
                  <a:lnTo>
                    <a:pt x="163581" y="89310"/>
                  </a:lnTo>
                  <a:lnTo>
                    <a:pt x="166488" y="135817"/>
                  </a:lnTo>
                  <a:lnTo>
                    <a:pt x="168251" y="161060"/>
                  </a:lnTo>
                  <a:lnTo>
                    <a:pt x="172091" y="207922"/>
                  </a:lnTo>
                  <a:lnTo>
                    <a:pt x="176855" y="248741"/>
                  </a:lnTo>
                  <a:lnTo>
                    <a:pt x="187471" y="289438"/>
                  </a:lnTo>
                  <a:lnTo>
                    <a:pt x="195450" y="305196"/>
                  </a:lnTo>
                  <a:lnTo>
                    <a:pt x="199553" y="309257"/>
                  </a:lnTo>
                  <a:lnTo>
                    <a:pt x="203700" y="311259"/>
                  </a:lnTo>
                  <a:lnTo>
                    <a:pt x="207876" y="311888"/>
                  </a:lnTo>
                  <a:lnTo>
                    <a:pt x="211365" y="308780"/>
                  </a:lnTo>
                  <a:lnTo>
                    <a:pt x="217123" y="295918"/>
                  </a:lnTo>
                  <a:lnTo>
                    <a:pt x="216390" y="276562"/>
                  </a:lnTo>
                  <a:lnTo>
                    <a:pt x="201051" y="229641"/>
                  </a:lnTo>
                  <a:lnTo>
                    <a:pt x="180373" y="198955"/>
                  </a:lnTo>
                  <a:lnTo>
                    <a:pt x="164544" y="188311"/>
                  </a:lnTo>
                  <a:lnTo>
                    <a:pt x="139765" y="182319"/>
                  </a:lnTo>
                  <a:lnTo>
                    <a:pt x="116431" y="182425"/>
                  </a:lnTo>
                  <a:lnTo>
                    <a:pt x="99875" y="186925"/>
                  </a:lnTo>
                  <a:lnTo>
                    <a:pt x="94665" y="190020"/>
                  </a:lnTo>
                  <a:lnTo>
                    <a:pt x="94263" y="190845"/>
                  </a:lnTo>
                  <a:lnTo>
                    <a:pt x="94701" y="191396"/>
                  </a:lnTo>
                  <a:lnTo>
                    <a:pt x="105431" y="192170"/>
                  </a:lnTo>
                  <a:lnTo>
                    <a:pt x="149835" y="180520"/>
                  </a:lnTo>
                  <a:lnTo>
                    <a:pt x="195124" y="174377"/>
                  </a:lnTo>
                  <a:lnTo>
                    <a:pt x="235277" y="17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03"/>
            <p:cNvSpPr/>
            <p:nvPr>
              <p:custDataLst>
                <p:tags r:id="rId51"/>
              </p:custDataLst>
            </p:nvPr>
          </p:nvSpPr>
          <p:spPr>
            <a:xfrm>
              <a:off x="3079750" y="6921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706" y="41221"/>
                  </a:lnTo>
                  <a:lnTo>
                    <a:pt x="8789" y="71094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04"/>
            <p:cNvSpPr/>
            <p:nvPr>
              <p:custDataLst>
                <p:tags r:id="rId52"/>
              </p:custDataLst>
            </p:nvPr>
          </p:nvSpPr>
          <p:spPr>
            <a:xfrm>
              <a:off x="3079750" y="596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05"/>
            <p:cNvSpPr/>
            <p:nvPr>
              <p:custDataLst>
                <p:tags r:id="rId53"/>
              </p:custDataLst>
            </p:nvPr>
          </p:nvSpPr>
          <p:spPr>
            <a:xfrm>
              <a:off x="3114284" y="648583"/>
              <a:ext cx="79767" cy="136328"/>
            </a:xfrm>
            <a:custGeom>
              <a:avLst/>
              <a:gdLst/>
              <a:ahLst/>
              <a:cxnLst/>
              <a:rect l="0" t="0" r="0" b="0"/>
              <a:pathLst>
                <a:path w="79767" h="136328">
                  <a:moveTo>
                    <a:pt x="79766" y="5467"/>
                  </a:moveTo>
                  <a:lnTo>
                    <a:pt x="79766" y="5467"/>
                  </a:lnTo>
                  <a:lnTo>
                    <a:pt x="79766" y="2096"/>
                  </a:lnTo>
                  <a:lnTo>
                    <a:pt x="78355" y="1103"/>
                  </a:lnTo>
                  <a:lnTo>
                    <a:pt x="73024" y="0"/>
                  </a:lnTo>
                  <a:lnTo>
                    <a:pt x="58718" y="2749"/>
                  </a:lnTo>
                  <a:lnTo>
                    <a:pt x="37703" y="21517"/>
                  </a:lnTo>
                  <a:lnTo>
                    <a:pt x="11798" y="63827"/>
                  </a:lnTo>
                  <a:lnTo>
                    <a:pt x="306" y="105006"/>
                  </a:lnTo>
                  <a:lnTo>
                    <a:pt x="0" y="120968"/>
                  </a:lnTo>
                  <a:lnTo>
                    <a:pt x="4568" y="130414"/>
                  </a:lnTo>
                  <a:lnTo>
                    <a:pt x="9420" y="135082"/>
                  </a:lnTo>
                  <a:lnTo>
                    <a:pt x="11702" y="136327"/>
                  </a:lnTo>
                  <a:lnTo>
                    <a:pt x="14634" y="135746"/>
                  </a:lnTo>
                  <a:lnTo>
                    <a:pt x="21656" y="131337"/>
                  </a:lnTo>
                  <a:lnTo>
                    <a:pt x="33542" y="114180"/>
                  </a:lnTo>
                  <a:lnTo>
                    <a:pt x="47503" y="69834"/>
                  </a:lnTo>
                  <a:lnTo>
                    <a:pt x="54214" y="49468"/>
                  </a:lnTo>
                  <a:lnTo>
                    <a:pt x="60716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06"/>
            <p:cNvSpPr/>
            <p:nvPr>
              <p:custDataLst>
                <p:tags r:id="rId54"/>
              </p:custDataLst>
            </p:nvPr>
          </p:nvSpPr>
          <p:spPr>
            <a:xfrm>
              <a:off x="3206750" y="650392"/>
              <a:ext cx="92532" cy="149709"/>
            </a:xfrm>
            <a:custGeom>
              <a:avLst/>
              <a:gdLst/>
              <a:ahLst/>
              <a:cxnLst/>
              <a:rect l="0" t="0" r="0" b="0"/>
              <a:pathLst>
                <a:path w="92532" h="14970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7"/>
                  </a:lnTo>
                  <a:lnTo>
                    <a:pt x="8838" y="287"/>
                  </a:lnTo>
                  <a:lnTo>
                    <a:pt x="10126" y="0"/>
                  </a:lnTo>
                  <a:lnTo>
                    <a:pt x="10983" y="513"/>
                  </a:lnTo>
                  <a:lnTo>
                    <a:pt x="11555" y="1562"/>
                  </a:lnTo>
                  <a:lnTo>
                    <a:pt x="18138" y="49037"/>
                  </a:lnTo>
                  <a:lnTo>
                    <a:pt x="22074" y="90520"/>
                  </a:lnTo>
                  <a:lnTo>
                    <a:pt x="19688" y="101530"/>
                  </a:lnTo>
                  <a:lnTo>
                    <a:pt x="18064" y="103478"/>
                  </a:lnTo>
                  <a:lnTo>
                    <a:pt x="16276" y="104071"/>
                  </a:lnTo>
                  <a:lnTo>
                    <a:pt x="15084" y="102350"/>
                  </a:lnTo>
                  <a:lnTo>
                    <a:pt x="13760" y="94794"/>
                  </a:lnTo>
                  <a:lnTo>
                    <a:pt x="19747" y="50920"/>
                  </a:lnTo>
                  <a:lnTo>
                    <a:pt x="27488" y="20954"/>
                  </a:lnTo>
                  <a:lnTo>
                    <a:pt x="34794" y="7817"/>
                  </a:lnTo>
                  <a:lnTo>
                    <a:pt x="42746" y="1979"/>
                  </a:lnTo>
                  <a:lnTo>
                    <a:pt x="52865" y="1265"/>
                  </a:lnTo>
                  <a:lnTo>
                    <a:pt x="58526" y="2063"/>
                  </a:lnTo>
                  <a:lnTo>
                    <a:pt x="70462" y="12357"/>
                  </a:lnTo>
                  <a:lnTo>
                    <a:pt x="81411" y="29396"/>
                  </a:lnTo>
                  <a:lnTo>
                    <a:pt x="90836" y="63495"/>
                  </a:lnTo>
                  <a:lnTo>
                    <a:pt x="92531" y="103154"/>
                  </a:lnTo>
                  <a:lnTo>
                    <a:pt x="825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07"/>
            <p:cNvSpPr/>
            <p:nvPr>
              <p:custDataLst>
                <p:tags r:id="rId55"/>
              </p:custDataLst>
            </p:nvPr>
          </p:nvSpPr>
          <p:spPr>
            <a:xfrm>
              <a:off x="2139950" y="748315"/>
              <a:ext cx="127001" cy="149444"/>
            </a:xfrm>
            <a:custGeom>
              <a:avLst/>
              <a:gdLst/>
              <a:ahLst/>
              <a:cxnLst/>
              <a:rect l="0" t="0" r="0" b="0"/>
              <a:pathLst>
                <a:path w="127001" h="149444">
                  <a:moveTo>
                    <a:pt x="0" y="83535"/>
                  </a:moveTo>
                  <a:lnTo>
                    <a:pt x="0" y="83535"/>
                  </a:lnTo>
                  <a:lnTo>
                    <a:pt x="0" y="86906"/>
                  </a:lnTo>
                  <a:lnTo>
                    <a:pt x="2117" y="87193"/>
                  </a:lnTo>
                  <a:lnTo>
                    <a:pt x="10113" y="85631"/>
                  </a:lnTo>
                  <a:lnTo>
                    <a:pt x="26515" y="77414"/>
                  </a:lnTo>
                  <a:lnTo>
                    <a:pt x="44780" y="62671"/>
                  </a:lnTo>
                  <a:lnTo>
                    <a:pt x="53534" y="49097"/>
                  </a:lnTo>
                  <a:lnTo>
                    <a:pt x="64902" y="17387"/>
                  </a:lnTo>
                  <a:lnTo>
                    <a:pt x="65140" y="11214"/>
                  </a:lnTo>
                  <a:lnTo>
                    <a:pt x="63888" y="6393"/>
                  </a:lnTo>
                  <a:lnTo>
                    <a:pt x="61642" y="2474"/>
                  </a:lnTo>
                  <a:lnTo>
                    <a:pt x="58733" y="567"/>
                  </a:lnTo>
                  <a:lnTo>
                    <a:pt x="55383" y="0"/>
                  </a:lnTo>
                  <a:lnTo>
                    <a:pt x="51739" y="329"/>
                  </a:lnTo>
                  <a:lnTo>
                    <a:pt x="36497" y="10904"/>
                  </a:lnTo>
                  <a:lnTo>
                    <a:pt x="28450" y="29147"/>
                  </a:lnTo>
                  <a:lnTo>
                    <a:pt x="21835" y="67185"/>
                  </a:lnTo>
                  <a:lnTo>
                    <a:pt x="21699" y="93907"/>
                  </a:lnTo>
                  <a:lnTo>
                    <a:pt x="26342" y="117543"/>
                  </a:lnTo>
                  <a:lnTo>
                    <a:pt x="34991" y="134163"/>
                  </a:lnTo>
                  <a:lnTo>
                    <a:pt x="40261" y="140570"/>
                  </a:lnTo>
                  <a:lnTo>
                    <a:pt x="57405" y="147689"/>
                  </a:lnTo>
                  <a:lnTo>
                    <a:pt x="79135" y="149443"/>
                  </a:lnTo>
                  <a:lnTo>
                    <a:pt x="127000" y="140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08"/>
            <p:cNvSpPr/>
            <p:nvPr>
              <p:custDataLst>
                <p:tags r:id="rId56"/>
              </p:custDataLst>
            </p:nvPr>
          </p:nvSpPr>
          <p:spPr>
            <a:xfrm>
              <a:off x="2266950" y="603250"/>
              <a:ext cx="101601" cy="381001"/>
            </a:xfrm>
            <a:custGeom>
              <a:avLst/>
              <a:gdLst/>
              <a:ahLst/>
              <a:cxnLst/>
              <a:rect l="0" t="0" r="0" b="0"/>
              <a:pathLst>
                <a:path w="101601" h="381001">
                  <a:moveTo>
                    <a:pt x="101600" y="0"/>
                  </a:moveTo>
                  <a:lnTo>
                    <a:pt x="101600" y="0"/>
                  </a:lnTo>
                  <a:lnTo>
                    <a:pt x="100189" y="13667"/>
                  </a:lnTo>
                  <a:lnTo>
                    <a:pt x="90050" y="52654"/>
                  </a:lnTo>
                  <a:lnTo>
                    <a:pt x="84022" y="75320"/>
                  </a:lnTo>
                  <a:lnTo>
                    <a:pt x="77181" y="101013"/>
                  </a:lnTo>
                  <a:lnTo>
                    <a:pt x="69798" y="128725"/>
                  </a:lnTo>
                  <a:lnTo>
                    <a:pt x="62055" y="157783"/>
                  </a:lnTo>
                  <a:lnTo>
                    <a:pt x="54070" y="187739"/>
                  </a:lnTo>
                  <a:lnTo>
                    <a:pt x="45924" y="216882"/>
                  </a:lnTo>
                  <a:lnTo>
                    <a:pt x="37672" y="245482"/>
                  </a:lnTo>
                  <a:lnTo>
                    <a:pt x="29348" y="273721"/>
                  </a:lnTo>
                  <a:lnTo>
                    <a:pt x="16336" y="32015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09"/>
            <p:cNvSpPr/>
            <p:nvPr>
              <p:custDataLst>
                <p:tags r:id="rId57"/>
              </p:custDataLst>
            </p:nvPr>
          </p:nvSpPr>
          <p:spPr>
            <a:xfrm>
              <a:off x="2355850" y="756076"/>
              <a:ext cx="68208" cy="319487"/>
            </a:xfrm>
            <a:custGeom>
              <a:avLst/>
              <a:gdLst/>
              <a:ahLst/>
              <a:cxnLst/>
              <a:rect l="0" t="0" r="0" b="0"/>
              <a:pathLst>
                <a:path w="68208" h="319487">
                  <a:moveTo>
                    <a:pt x="0" y="63074"/>
                  </a:moveTo>
                  <a:lnTo>
                    <a:pt x="0" y="63074"/>
                  </a:lnTo>
                  <a:lnTo>
                    <a:pt x="0" y="69816"/>
                  </a:lnTo>
                  <a:lnTo>
                    <a:pt x="10052" y="101356"/>
                  </a:lnTo>
                  <a:lnTo>
                    <a:pt x="15678" y="136741"/>
                  </a:lnTo>
                  <a:lnTo>
                    <a:pt x="24401" y="180386"/>
                  </a:lnTo>
                  <a:lnTo>
                    <a:pt x="29189" y="212580"/>
                  </a:lnTo>
                  <a:lnTo>
                    <a:pt x="33669" y="245702"/>
                  </a:lnTo>
                  <a:lnTo>
                    <a:pt x="36787" y="285971"/>
                  </a:lnTo>
                  <a:lnTo>
                    <a:pt x="37985" y="319486"/>
                  </a:lnTo>
                  <a:lnTo>
                    <a:pt x="38729" y="318682"/>
                  </a:lnTo>
                  <a:lnTo>
                    <a:pt x="41437" y="312144"/>
                  </a:lnTo>
                  <a:lnTo>
                    <a:pt x="38785" y="271258"/>
                  </a:lnTo>
                  <a:lnTo>
                    <a:pt x="35347" y="231800"/>
                  </a:lnTo>
                  <a:lnTo>
                    <a:pt x="33443" y="207308"/>
                  </a:lnTo>
                  <a:lnTo>
                    <a:pt x="31467" y="180397"/>
                  </a:lnTo>
                  <a:lnTo>
                    <a:pt x="29445" y="151873"/>
                  </a:lnTo>
                  <a:lnTo>
                    <a:pt x="28097" y="125801"/>
                  </a:lnTo>
                  <a:lnTo>
                    <a:pt x="27198" y="101364"/>
                  </a:lnTo>
                  <a:lnTo>
                    <a:pt x="26905" y="58925"/>
                  </a:lnTo>
                  <a:lnTo>
                    <a:pt x="31412" y="18022"/>
                  </a:lnTo>
                  <a:lnTo>
                    <a:pt x="37714" y="4716"/>
                  </a:lnTo>
                  <a:lnTo>
                    <a:pt x="41371" y="1591"/>
                  </a:lnTo>
                  <a:lnTo>
                    <a:pt x="45219" y="213"/>
                  </a:lnTo>
                  <a:lnTo>
                    <a:pt x="49196" y="0"/>
                  </a:lnTo>
                  <a:lnTo>
                    <a:pt x="53259" y="3386"/>
                  </a:lnTo>
                  <a:lnTo>
                    <a:pt x="61535" y="16555"/>
                  </a:lnTo>
                  <a:lnTo>
                    <a:pt x="68207" y="62482"/>
                  </a:lnTo>
                  <a:lnTo>
                    <a:pt x="67952" y="95433"/>
                  </a:lnTo>
                  <a:lnTo>
                    <a:pt x="52109" y="140913"/>
                  </a:lnTo>
                  <a:lnTo>
                    <a:pt x="36606" y="159907"/>
                  </a:lnTo>
                  <a:lnTo>
                    <a:pt x="26617" y="166083"/>
                  </a:lnTo>
                  <a:lnTo>
                    <a:pt x="12700" y="17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10"/>
            <p:cNvSpPr/>
            <p:nvPr>
              <p:custDataLst>
                <p:tags r:id="rId58"/>
              </p:custDataLst>
            </p:nvPr>
          </p:nvSpPr>
          <p:spPr>
            <a:xfrm>
              <a:off x="2448687" y="784903"/>
              <a:ext cx="66508" cy="131621"/>
            </a:xfrm>
            <a:custGeom>
              <a:avLst/>
              <a:gdLst/>
              <a:ahLst/>
              <a:cxnLst/>
              <a:rect l="0" t="0" r="0" b="0"/>
              <a:pathLst>
                <a:path w="66508" h="131621">
                  <a:moveTo>
                    <a:pt x="53213" y="27897"/>
                  </a:moveTo>
                  <a:lnTo>
                    <a:pt x="53213" y="27897"/>
                  </a:lnTo>
                  <a:lnTo>
                    <a:pt x="39398" y="15964"/>
                  </a:lnTo>
                  <a:lnTo>
                    <a:pt x="35536" y="13591"/>
                  </a:lnTo>
                  <a:lnTo>
                    <a:pt x="25601" y="12837"/>
                  </a:lnTo>
                  <a:lnTo>
                    <a:pt x="15541" y="14854"/>
                  </a:lnTo>
                  <a:lnTo>
                    <a:pt x="8718" y="18102"/>
                  </a:lnTo>
                  <a:lnTo>
                    <a:pt x="3334" y="31305"/>
                  </a:lnTo>
                  <a:lnTo>
                    <a:pt x="0" y="50578"/>
                  </a:lnTo>
                  <a:lnTo>
                    <a:pt x="870" y="70903"/>
                  </a:lnTo>
                  <a:lnTo>
                    <a:pt x="12069" y="98809"/>
                  </a:lnTo>
                  <a:lnTo>
                    <a:pt x="25421" y="121580"/>
                  </a:lnTo>
                  <a:lnTo>
                    <a:pt x="30452" y="126336"/>
                  </a:lnTo>
                  <a:lnTo>
                    <a:pt x="41686" y="131620"/>
                  </a:lnTo>
                  <a:lnTo>
                    <a:pt x="46939" y="130207"/>
                  </a:lnTo>
                  <a:lnTo>
                    <a:pt x="56539" y="121111"/>
                  </a:lnTo>
                  <a:lnTo>
                    <a:pt x="66507" y="100123"/>
                  </a:lnTo>
                  <a:lnTo>
                    <a:pt x="65942" y="82340"/>
                  </a:lnTo>
                  <a:lnTo>
                    <a:pt x="59576" y="61972"/>
                  </a:lnTo>
                  <a:lnTo>
                    <a:pt x="38138" y="20046"/>
                  </a:lnTo>
                  <a:lnTo>
                    <a:pt x="30991" y="6769"/>
                  </a:lnTo>
                  <a:lnTo>
                    <a:pt x="23110" y="868"/>
                  </a:lnTo>
                  <a:lnTo>
                    <a:pt x="20444" y="0"/>
                  </a:lnTo>
                  <a:lnTo>
                    <a:pt x="18667" y="127"/>
                  </a:lnTo>
                  <a:lnTo>
                    <a:pt x="15113" y="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3011"/>
          <p:cNvSpPr/>
          <p:nvPr>
            <p:custDataLst>
              <p:tags r:id="rId1"/>
            </p:custDataLst>
          </p:nvPr>
        </p:nvSpPr>
        <p:spPr>
          <a:xfrm>
            <a:off x="10062863" y="2250879"/>
            <a:ext cx="224138" cy="152424"/>
          </a:xfrm>
          <a:custGeom>
            <a:avLst/>
            <a:gdLst/>
            <a:ahLst/>
            <a:cxnLst/>
            <a:rect l="0" t="0" r="0" b="0"/>
            <a:pathLst>
              <a:path w="224138" h="152424">
                <a:moveTo>
                  <a:pt x="128887" y="3371"/>
                </a:moveTo>
                <a:lnTo>
                  <a:pt x="128887" y="3371"/>
                </a:lnTo>
                <a:lnTo>
                  <a:pt x="115403" y="0"/>
                </a:lnTo>
                <a:lnTo>
                  <a:pt x="101257" y="2108"/>
                </a:lnTo>
                <a:lnTo>
                  <a:pt x="65807" y="18330"/>
                </a:lnTo>
                <a:lnTo>
                  <a:pt x="26248" y="47692"/>
                </a:lnTo>
                <a:lnTo>
                  <a:pt x="10597" y="66579"/>
                </a:lnTo>
                <a:lnTo>
                  <a:pt x="2230" y="86732"/>
                </a:lnTo>
                <a:lnTo>
                  <a:pt x="0" y="97045"/>
                </a:lnTo>
                <a:lnTo>
                  <a:pt x="1334" y="106742"/>
                </a:lnTo>
                <a:lnTo>
                  <a:pt x="10343" y="125043"/>
                </a:lnTo>
                <a:lnTo>
                  <a:pt x="31279" y="138822"/>
                </a:lnTo>
                <a:lnTo>
                  <a:pt x="61516" y="148238"/>
                </a:lnTo>
                <a:lnTo>
                  <a:pt x="100827" y="152423"/>
                </a:lnTo>
                <a:lnTo>
                  <a:pt x="224137" y="1367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3012"/>
          <p:cNvSpPr/>
          <p:nvPr>
            <p:custDataLst>
              <p:tags r:id="rId2"/>
            </p:custDataLst>
          </p:nvPr>
        </p:nvSpPr>
        <p:spPr>
          <a:xfrm>
            <a:off x="9437243" y="2280533"/>
            <a:ext cx="228628" cy="197789"/>
          </a:xfrm>
          <a:custGeom>
            <a:avLst/>
            <a:gdLst/>
            <a:ahLst/>
            <a:cxnLst/>
            <a:rect l="0" t="0" r="0" b="0"/>
            <a:pathLst>
              <a:path w="228628" h="197789">
                <a:moveTo>
                  <a:pt x="11557" y="5467"/>
                </a:moveTo>
                <a:lnTo>
                  <a:pt x="11557" y="5467"/>
                </a:lnTo>
                <a:lnTo>
                  <a:pt x="8186" y="5467"/>
                </a:lnTo>
                <a:lnTo>
                  <a:pt x="4650" y="3585"/>
                </a:lnTo>
                <a:lnTo>
                  <a:pt x="0" y="0"/>
                </a:lnTo>
                <a:lnTo>
                  <a:pt x="37183" y="13898"/>
                </a:lnTo>
                <a:lnTo>
                  <a:pt x="82706" y="29161"/>
                </a:lnTo>
                <a:lnTo>
                  <a:pt x="119893" y="41572"/>
                </a:lnTo>
                <a:lnTo>
                  <a:pt x="157721" y="50815"/>
                </a:lnTo>
                <a:lnTo>
                  <a:pt x="201242" y="60260"/>
                </a:lnTo>
                <a:lnTo>
                  <a:pt x="214866" y="64627"/>
                </a:lnTo>
                <a:lnTo>
                  <a:pt x="223742" y="70801"/>
                </a:lnTo>
                <a:lnTo>
                  <a:pt x="227097" y="74423"/>
                </a:lnTo>
                <a:lnTo>
                  <a:pt x="228627" y="78249"/>
                </a:lnTo>
                <a:lnTo>
                  <a:pt x="228447" y="86263"/>
                </a:lnTo>
                <a:lnTo>
                  <a:pt x="220371" y="96410"/>
                </a:lnTo>
                <a:lnTo>
                  <a:pt x="178415" y="131455"/>
                </a:lnTo>
                <a:lnTo>
                  <a:pt x="135063" y="162554"/>
                </a:lnTo>
                <a:lnTo>
                  <a:pt x="94210" y="193382"/>
                </a:lnTo>
                <a:lnTo>
                  <a:pt x="90625" y="197640"/>
                </a:lnTo>
                <a:lnTo>
                  <a:pt x="89669" y="197788"/>
                </a:lnTo>
                <a:lnTo>
                  <a:pt x="89031" y="197181"/>
                </a:lnTo>
                <a:lnTo>
                  <a:pt x="113157" y="1832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548"/>
          <p:cNvGrpSpPr/>
          <p:nvPr/>
        </p:nvGrpSpPr>
        <p:grpSpPr>
          <a:xfrm>
            <a:off x="7886700" y="2241550"/>
            <a:ext cx="1256931" cy="400051"/>
            <a:chOff x="7886700" y="2241550"/>
            <a:chExt cx="1256931" cy="400051"/>
          </a:xfrm>
        </p:grpSpPr>
        <p:sp>
          <p:nvSpPr>
            <p:cNvPr id="116" name="SMARTInkShape-3013"/>
            <p:cNvSpPr/>
            <p:nvPr>
              <p:custDataLst>
                <p:tags r:id="rId27"/>
              </p:custDataLst>
            </p:nvPr>
          </p:nvSpPr>
          <p:spPr>
            <a:xfrm>
              <a:off x="8782050" y="23812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3468" y="456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14"/>
            <p:cNvSpPr/>
            <p:nvPr>
              <p:custDataLst>
                <p:tags r:id="rId28"/>
              </p:custDataLst>
            </p:nvPr>
          </p:nvSpPr>
          <p:spPr>
            <a:xfrm>
              <a:off x="8727591" y="2241550"/>
              <a:ext cx="213210" cy="101601"/>
            </a:xfrm>
            <a:custGeom>
              <a:avLst/>
              <a:gdLst/>
              <a:ahLst/>
              <a:cxnLst/>
              <a:rect l="0" t="0" r="0" b="0"/>
              <a:pathLst>
                <a:path w="213210" h="101601">
                  <a:moveTo>
                    <a:pt x="3659" y="101600"/>
                  </a:moveTo>
                  <a:lnTo>
                    <a:pt x="3659" y="101600"/>
                  </a:lnTo>
                  <a:lnTo>
                    <a:pt x="288" y="98229"/>
                  </a:lnTo>
                  <a:lnTo>
                    <a:pt x="0" y="95825"/>
                  </a:lnTo>
                  <a:lnTo>
                    <a:pt x="1561" y="89391"/>
                  </a:lnTo>
                  <a:lnTo>
                    <a:pt x="19892" y="74464"/>
                  </a:lnTo>
                  <a:lnTo>
                    <a:pt x="61149" y="49893"/>
                  </a:lnTo>
                  <a:lnTo>
                    <a:pt x="97415" y="32288"/>
                  </a:lnTo>
                  <a:lnTo>
                    <a:pt x="134228" y="17172"/>
                  </a:lnTo>
                  <a:lnTo>
                    <a:pt x="176637" y="5402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15"/>
            <p:cNvSpPr/>
            <p:nvPr>
              <p:custDataLst>
                <p:tags r:id="rId29"/>
              </p:custDataLst>
            </p:nvPr>
          </p:nvSpPr>
          <p:spPr>
            <a:xfrm>
              <a:off x="8756650" y="2343150"/>
              <a:ext cx="11943" cy="171451"/>
            </a:xfrm>
            <a:custGeom>
              <a:avLst/>
              <a:gdLst/>
              <a:ahLst/>
              <a:cxnLst/>
              <a:rect l="0" t="0" r="0" b="0"/>
              <a:pathLst>
                <a:path w="11943" h="1714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1942" y="44043"/>
                  </a:lnTo>
                  <a:lnTo>
                    <a:pt x="7615" y="82116"/>
                  </a:lnTo>
                  <a:lnTo>
                    <a:pt x="2570" y="12052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16"/>
            <p:cNvSpPr/>
            <p:nvPr>
              <p:custDataLst>
                <p:tags r:id="rId30"/>
              </p:custDataLst>
            </p:nvPr>
          </p:nvSpPr>
          <p:spPr>
            <a:xfrm>
              <a:off x="8566150" y="25082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19233" y="159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17"/>
            <p:cNvSpPr/>
            <p:nvPr>
              <p:custDataLst>
                <p:tags r:id="rId31"/>
              </p:custDataLst>
            </p:nvPr>
          </p:nvSpPr>
          <p:spPr>
            <a:xfrm>
              <a:off x="8464550" y="24765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28666" y="10845"/>
                  </a:lnTo>
                  <a:lnTo>
                    <a:pt x="23795" y="21048"/>
                  </a:lnTo>
                  <a:lnTo>
                    <a:pt x="16095" y="6616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18"/>
            <p:cNvSpPr/>
            <p:nvPr>
              <p:custDataLst>
                <p:tags r:id="rId32"/>
              </p:custDataLst>
            </p:nvPr>
          </p:nvSpPr>
          <p:spPr>
            <a:xfrm>
              <a:off x="8458200" y="24765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0" y="0"/>
                  </a:moveTo>
                  <a:lnTo>
                    <a:pt x="0" y="0"/>
                  </a:lnTo>
                  <a:lnTo>
                    <a:pt x="31082" y="44722"/>
                  </a:lnTo>
                  <a:lnTo>
                    <a:pt x="41600" y="72909"/>
                  </a:lnTo>
                  <a:lnTo>
                    <a:pt x="444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19"/>
            <p:cNvSpPr/>
            <p:nvPr>
              <p:custDataLst>
                <p:tags r:id="rId33"/>
              </p:custDataLst>
            </p:nvPr>
          </p:nvSpPr>
          <p:spPr>
            <a:xfrm>
              <a:off x="8359291" y="2463800"/>
              <a:ext cx="86210" cy="5468"/>
            </a:xfrm>
            <a:custGeom>
              <a:avLst/>
              <a:gdLst/>
              <a:ahLst/>
              <a:cxnLst/>
              <a:rect l="0" t="0" r="0" b="0"/>
              <a:pathLst>
                <a:path w="86210" h="5468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5570" y="805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20"/>
            <p:cNvSpPr/>
            <p:nvPr>
              <p:custDataLst>
                <p:tags r:id="rId34"/>
              </p:custDataLst>
            </p:nvPr>
          </p:nvSpPr>
          <p:spPr>
            <a:xfrm>
              <a:off x="8315778" y="2330450"/>
              <a:ext cx="142423" cy="82551"/>
            </a:xfrm>
            <a:custGeom>
              <a:avLst/>
              <a:gdLst/>
              <a:ahLst/>
              <a:cxnLst/>
              <a:rect l="0" t="0" r="0" b="0"/>
              <a:pathLst>
                <a:path w="142423" h="82551">
                  <a:moveTo>
                    <a:pt x="21772" y="82550"/>
                  </a:moveTo>
                  <a:lnTo>
                    <a:pt x="21772" y="82550"/>
                  </a:lnTo>
                  <a:lnTo>
                    <a:pt x="7467" y="73711"/>
                  </a:lnTo>
                  <a:lnTo>
                    <a:pt x="756" y="67623"/>
                  </a:lnTo>
                  <a:lnTo>
                    <a:pt x="0" y="65543"/>
                  </a:lnTo>
                  <a:lnTo>
                    <a:pt x="202" y="63451"/>
                  </a:lnTo>
                  <a:lnTo>
                    <a:pt x="1042" y="61351"/>
                  </a:lnTo>
                  <a:lnTo>
                    <a:pt x="15709" y="51653"/>
                  </a:lnTo>
                  <a:lnTo>
                    <a:pt x="60450" y="31370"/>
                  </a:lnTo>
                  <a:lnTo>
                    <a:pt x="107023" y="14924"/>
                  </a:lnTo>
                  <a:lnTo>
                    <a:pt x="142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21"/>
            <p:cNvSpPr/>
            <p:nvPr>
              <p:custDataLst>
                <p:tags r:id="rId35"/>
              </p:custDataLst>
            </p:nvPr>
          </p:nvSpPr>
          <p:spPr>
            <a:xfrm>
              <a:off x="8328718" y="2368550"/>
              <a:ext cx="21533" cy="209551"/>
            </a:xfrm>
            <a:custGeom>
              <a:avLst/>
              <a:gdLst/>
              <a:ahLst/>
              <a:cxnLst/>
              <a:rect l="0" t="0" r="0" b="0"/>
              <a:pathLst>
                <a:path w="21533" h="209551">
                  <a:moveTo>
                    <a:pt x="15182" y="0"/>
                  </a:moveTo>
                  <a:lnTo>
                    <a:pt x="15182" y="0"/>
                  </a:lnTo>
                  <a:lnTo>
                    <a:pt x="3249" y="31393"/>
                  </a:lnTo>
                  <a:lnTo>
                    <a:pt x="0" y="54875"/>
                  </a:lnTo>
                  <a:lnTo>
                    <a:pt x="1432" y="99123"/>
                  </a:lnTo>
                  <a:lnTo>
                    <a:pt x="2877" y="142415"/>
                  </a:lnTo>
                  <a:lnTo>
                    <a:pt x="9328" y="185601"/>
                  </a:lnTo>
                  <a:lnTo>
                    <a:pt x="13286" y="198906"/>
                  </a:lnTo>
                  <a:lnTo>
                    <a:pt x="21532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22"/>
            <p:cNvSpPr/>
            <p:nvPr>
              <p:custDataLst>
                <p:tags r:id="rId36"/>
              </p:custDataLst>
            </p:nvPr>
          </p:nvSpPr>
          <p:spPr>
            <a:xfrm>
              <a:off x="8131248" y="2353369"/>
              <a:ext cx="79303" cy="243782"/>
            </a:xfrm>
            <a:custGeom>
              <a:avLst/>
              <a:gdLst/>
              <a:ahLst/>
              <a:cxnLst/>
              <a:rect l="0" t="0" r="0" b="0"/>
              <a:pathLst>
                <a:path w="79303" h="243782">
                  <a:moveTo>
                    <a:pt x="60252" y="15181"/>
                  </a:moveTo>
                  <a:lnTo>
                    <a:pt x="60252" y="15181"/>
                  </a:lnTo>
                  <a:lnTo>
                    <a:pt x="60252" y="8439"/>
                  </a:lnTo>
                  <a:lnTo>
                    <a:pt x="58371" y="3248"/>
                  </a:lnTo>
                  <a:lnTo>
                    <a:pt x="56881" y="875"/>
                  </a:lnTo>
                  <a:lnTo>
                    <a:pt x="54477" y="0"/>
                  </a:lnTo>
                  <a:lnTo>
                    <a:pt x="48043" y="908"/>
                  </a:lnTo>
                  <a:lnTo>
                    <a:pt x="40479" y="9308"/>
                  </a:lnTo>
                  <a:lnTo>
                    <a:pt x="20754" y="47809"/>
                  </a:lnTo>
                  <a:lnTo>
                    <a:pt x="6059" y="92033"/>
                  </a:lnTo>
                  <a:lnTo>
                    <a:pt x="888" y="126243"/>
                  </a:lnTo>
                  <a:lnTo>
                    <a:pt x="0" y="161203"/>
                  </a:lnTo>
                  <a:lnTo>
                    <a:pt x="8846" y="206535"/>
                  </a:lnTo>
                  <a:lnTo>
                    <a:pt x="21413" y="228874"/>
                  </a:lnTo>
                  <a:lnTo>
                    <a:pt x="30831" y="235254"/>
                  </a:lnTo>
                  <a:lnTo>
                    <a:pt x="79302" y="243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23"/>
            <p:cNvSpPr/>
            <p:nvPr>
              <p:custDataLst>
                <p:tags r:id="rId37"/>
              </p:custDataLst>
            </p:nvPr>
          </p:nvSpPr>
          <p:spPr>
            <a:xfrm>
              <a:off x="7886700" y="2369651"/>
              <a:ext cx="119065" cy="271950"/>
            </a:xfrm>
            <a:custGeom>
              <a:avLst/>
              <a:gdLst/>
              <a:ahLst/>
              <a:cxnLst/>
              <a:rect l="0" t="0" r="0" b="0"/>
              <a:pathLst>
                <a:path w="119065" h="271950">
                  <a:moveTo>
                    <a:pt x="12700" y="87799"/>
                  </a:moveTo>
                  <a:lnTo>
                    <a:pt x="12700" y="87799"/>
                  </a:lnTo>
                  <a:lnTo>
                    <a:pt x="14581" y="100351"/>
                  </a:lnTo>
                  <a:lnTo>
                    <a:pt x="24909" y="139354"/>
                  </a:lnTo>
                  <a:lnTo>
                    <a:pt x="33094" y="180294"/>
                  </a:lnTo>
                  <a:lnTo>
                    <a:pt x="36616" y="220332"/>
                  </a:lnTo>
                  <a:lnTo>
                    <a:pt x="38013" y="265252"/>
                  </a:lnTo>
                  <a:lnTo>
                    <a:pt x="37368" y="258833"/>
                  </a:lnTo>
                  <a:lnTo>
                    <a:pt x="29305" y="224569"/>
                  </a:lnTo>
                  <a:lnTo>
                    <a:pt x="22903" y="193035"/>
                  </a:lnTo>
                  <a:lnTo>
                    <a:pt x="17705" y="150799"/>
                  </a:lnTo>
                  <a:lnTo>
                    <a:pt x="14925" y="103804"/>
                  </a:lnTo>
                  <a:lnTo>
                    <a:pt x="15099" y="60340"/>
                  </a:lnTo>
                  <a:lnTo>
                    <a:pt x="19879" y="31615"/>
                  </a:lnTo>
                  <a:lnTo>
                    <a:pt x="28591" y="13205"/>
                  </a:lnTo>
                  <a:lnTo>
                    <a:pt x="33877" y="6319"/>
                  </a:lnTo>
                  <a:lnTo>
                    <a:pt x="39519" y="2435"/>
                  </a:lnTo>
                  <a:lnTo>
                    <a:pt x="51430" y="0"/>
                  </a:lnTo>
                  <a:lnTo>
                    <a:pt x="65662" y="6914"/>
                  </a:lnTo>
                  <a:lnTo>
                    <a:pt x="81394" y="20806"/>
                  </a:lnTo>
                  <a:lnTo>
                    <a:pt x="104707" y="53838"/>
                  </a:lnTo>
                  <a:lnTo>
                    <a:pt x="119064" y="98041"/>
                  </a:lnTo>
                  <a:lnTo>
                    <a:pt x="118376" y="142731"/>
                  </a:lnTo>
                  <a:lnTo>
                    <a:pt x="103984" y="185841"/>
                  </a:lnTo>
                  <a:lnTo>
                    <a:pt x="78005" y="220173"/>
                  </a:lnTo>
                  <a:lnTo>
                    <a:pt x="30568" y="254913"/>
                  </a:lnTo>
                  <a:lnTo>
                    <a:pt x="0" y="271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24"/>
            <p:cNvSpPr/>
            <p:nvPr>
              <p:custDataLst>
                <p:tags r:id="rId38"/>
              </p:custDataLst>
            </p:nvPr>
          </p:nvSpPr>
          <p:spPr>
            <a:xfrm>
              <a:off x="8886629" y="2425700"/>
              <a:ext cx="108855" cy="151327"/>
            </a:xfrm>
            <a:custGeom>
              <a:avLst/>
              <a:gdLst/>
              <a:ahLst/>
              <a:cxnLst/>
              <a:rect l="0" t="0" r="0" b="0"/>
              <a:pathLst>
                <a:path w="108855" h="15132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4872" y="57095"/>
                  </a:lnTo>
                  <a:lnTo>
                    <a:pt x="16683" y="59230"/>
                  </a:lnTo>
                  <a:lnTo>
                    <a:pt x="22456" y="61602"/>
                  </a:lnTo>
                  <a:lnTo>
                    <a:pt x="25972" y="60823"/>
                  </a:lnTo>
                  <a:lnTo>
                    <a:pt x="33642" y="56196"/>
                  </a:lnTo>
                  <a:lnTo>
                    <a:pt x="45893" y="42286"/>
                  </a:lnTo>
                  <a:lnTo>
                    <a:pt x="62282" y="12902"/>
                  </a:lnTo>
                  <a:lnTo>
                    <a:pt x="63811" y="11423"/>
                  </a:lnTo>
                  <a:lnTo>
                    <a:pt x="64833" y="11144"/>
                  </a:lnTo>
                  <a:lnTo>
                    <a:pt x="65511" y="11662"/>
                  </a:lnTo>
                  <a:lnTo>
                    <a:pt x="75608" y="53136"/>
                  </a:lnTo>
                  <a:lnTo>
                    <a:pt x="94702" y="97805"/>
                  </a:lnTo>
                  <a:lnTo>
                    <a:pt x="108854" y="134854"/>
                  </a:lnTo>
                  <a:lnTo>
                    <a:pt x="108342" y="142955"/>
                  </a:lnTo>
                  <a:lnTo>
                    <a:pt x="107219" y="146103"/>
                  </a:lnTo>
                  <a:lnTo>
                    <a:pt x="104353" y="148202"/>
                  </a:lnTo>
                  <a:lnTo>
                    <a:pt x="90207" y="151156"/>
                  </a:lnTo>
                  <a:lnTo>
                    <a:pt x="72609" y="151326"/>
                  </a:lnTo>
                  <a:lnTo>
                    <a:pt x="60248" y="148865"/>
                  </a:lnTo>
                  <a:lnTo>
                    <a:pt x="35121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25"/>
            <p:cNvSpPr/>
            <p:nvPr>
              <p:custDataLst>
                <p:tags r:id="rId39"/>
              </p:custDataLst>
            </p:nvPr>
          </p:nvSpPr>
          <p:spPr>
            <a:xfrm>
              <a:off x="9051729" y="2248783"/>
              <a:ext cx="91902" cy="265818"/>
            </a:xfrm>
            <a:custGeom>
              <a:avLst/>
              <a:gdLst/>
              <a:ahLst/>
              <a:cxnLst/>
              <a:rect l="0" t="0" r="0" b="0"/>
              <a:pathLst>
                <a:path w="91902" h="2658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7" y="1103"/>
                  </a:lnTo>
                  <a:lnTo>
                    <a:pt x="4645" y="0"/>
                  </a:lnTo>
                  <a:lnTo>
                    <a:pt x="21700" y="2749"/>
                  </a:lnTo>
                  <a:lnTo>
                    <a:pt x="44628" y="14775"/>
                  </a:lnTo>
                  <a:lnTo>
                    <a:pt x="69296" y="45227"/>
                  </a:lnTo>
                  <a:lnTo>
                    <a:pt x="87736" y="88901"/>
                  </a:lnTo>
                  <a:lnTo>
                    <a:pt x="91901" y="124863"/>
                  </a:lnTo>
                  <a:lnTo>
                    <a:pt x="89285" y="162954"/>
                  </a:lnTo>
                  <a:lnTo>
                    <a:pt x="78713" y="198698"/>
                  </a:lnTo>
                  <a:lnTo>
                    <a:pt x="60266" y="240442"/>
                  </a:lnTo>
                  <a:lnTo>
                    <a:pt x="47821" y="265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49"/>
          <p:cNvGrpSpPr/>
          <p:nvPr/>
        </p:nvGrpSpPr>
        <p:grpSpPr>
          <a:xfrm>
            <a:off x="7018113" y="2388430"/>
            <a:ext cx="561050" cy="392871"/>
            <a:chOff x="7018113" y="2388430"/>
            <a:chExt cx="561050" cy="392871"/>
          </a:xfrm>
        </p:grpSpPr>
        <p:sp>
          <p:nvSpPr>
            <p:cNvPr id="130" name="SMARTInkShape-3026"/>
            <p:cNvSpPr/>
            <p:nvPr>
              <p:custDataLst>
                <p:tags r:id="rId22"/>
              </p:custDataLst>
            </p:nvPr>
          </p:nvSpPr>
          <p:spPr>
            <a:xfrm>
              <a:off x="7475715" y="2527300"/>
              <a:ext cx="103448" cy="107951"/>
            </a:xfrm>
            <a:custGeom>
              <a:avLst/>
              <a:gdLst/>
              <a:ahLst/>
              <a:cxnLst/>
              <a:rect l="0" t="0" r="0" b="0"/>
              <a:pathLst>
                <a:path w="103448" h="1079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5689" y="0"/>
                  </a:lnTo>
                  <a:lnTo>
                    <a:pt x="55270" y="0"/>
                  </a:lnTo>
                  <a:lnTo>
                    <a:pt x="71562" y="5644"/>
                  </a:lnTo>
                  <a:lnTo>
                    <a:pt x="85152" y="15208"/>
                  </a:lnTo>
                  <a:lnTo>
                    <a:pt x="95896" y="26515"/>
                  </a:lnTo>
                  <a:lnTo>
                    <a:pt x="101612" y="40477"/>
                  </a:lnTo>
                  <a:lnTo>
                    <a:pt x="103447" y="56090"/>
                  </a:lnTo>
                  <a:lnTo>
                    <a:pt x="93485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27"/>
            <p:cNvSpPr/>
            <p:nvPr>
              <p:custDataLst>
                <p:tags r:id="rId23"/>
              </p:custDataLst>
            </p:nvPr>
          </p:nvSpPr>
          <p:spPr>
            <a:xfrm>
              <a:off x="7143750" y="2590800"/>
              <a:ext cx="393701" cy="38101"/>
            </a:xfrm>
            <a:custGeom>
              <a:avLst/>
              <a:gdLst/>
              <a:ahLst/>
              <a:cxnLst/>
              <a:rect l="0" t="0" r="0" b="0"/>
              <a:pathLst>
                <a:path w="393701" h="38101">
                  <a:moveTo>
                    <a:pt x="0" y="38100"/>
                  </a:moveTo>
                  <a:lnTo>
                    <a:pt x="0" y="38100"/>
                  </a:lnTo>
                  <a:lnTo>
                    <a:pt x="37037" y="31192"/>
                  </a:lnTo>
                  <a:lnTo>
                    <a:pt x="70789" y="27269"/>
                  </a:lnTo>
                  <a:lnTo>
                    <a:pt x="114012" y="23173"/>
                  </a:lnTo>
                  <a:lnTo>
                    <a:pt x="161444" y="19001"/>
                  </a:lnTo>
                  <a:lnTo>
                    <a:pt x="185946" y="16901"/>
                  </a:lnTo>
                  <a:lnTo>
                    <a:pt x="210041" y="15500"/>
                  </a:lnTo>
                  <a:lnTo>
                    <a:pt x="257511" y="13944"/>
                  </a:lnTo>
                  <a:lnTo>
                    <a:pt x="298833" y="11372"/>
                  </a:lnTo>
                  <a:lnTo>
                    <a:pt x="334604" y="7876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28"/>
            <p:cNvSpPr/>
            <p:nvPr>
              <p:custDataLst>
                <p:tags r:id="rId24"/>
              </p:custDataLst>
            </p:nvPr>
          </p:nvSpPr>
          <p:spPr>
            <a:xfrm>
              <a:off x="7045430" y="2705830"/>
              <a:ext cx="121336" cy="75471"/>
            </a:xfrm>
            <a:custGeom>
              <a:avLst/>
              <a:gdLst/>
              <a:ahLst/>
              <a:cxnLst/>
              <a:rect l="0" t="0" r="0" b="0"/>
              <a:pathLst>
                <a:path w="121336" h="75471">
                  <a:moveTo>
                    <a:pt x="9420" y="11970"/>
                  </a:moveTo>
                  <a:lnTo>
                    <a:pt x="9420" y="11970"/>
                  </a:lnTo>
                  <a:lnTo>
                    <a:pt x="581" y="11970"/>
                  </a:lnTo>
                  <a:lnTo>
                    <a:pt x="0" y="12676"/>
                  </a:lnTo>
                  <a:lnTo>
                    <a:pt x="317" y="13852"/>
                  </a:lnTo>
                  <a:lnTo>
                    <a:pt x="5896" y="20808"/>
                  </a:lnTo>
                  <a:lnTo>
                    <a:pt x="41092" y="38636"/>
                  </a:lnTo>
                  <a:lnTo>
                    <a:pt x="75892" y="43274"/>
                  </a:lnTo>
                  <a:lnTo>
                    <a:pt x="89479" y="40217"/>
                  </a:lnTo>
                  <a:lnTo>
                    <a:pt x="106713" y="27793"/>
                  </a:lnTo>
                  <a:lnTo>
                    <a:pt x="115220" y="19943"/>
                  </a:lnTo>
                  <a:lnTo>
                    <a:pt x="119942" y="11751"/>
                  </a:lnTo>
                  <a:lnTo>
                    <a:pt x="121202" y="7590"/>
                  </a:lnTo>
                  <a:lnTo>
                    <a:pt x="121335" y="4817"/>
                  </a:lnTo>
                  <a:lnTo>
                    <a:pt x="120719" y="2968"/>
                  </a:lnTo>
                  <a:lnTo>
                    <a:pt x="119601" y="1735"/>
                  </a:lnTo>
                  <a:lnTo>
                    <a:pt x="114599" y="366"/>
                  </a:lnTo>
                  <a:lnTo>
                    <a:pt x="111289" y="0"/>
                  </a:lnTo>
                  <a:lnTo>
                    <a:pt x="108378" y="1168"/>
                  </a:lnTo>
                  <a:lnTo>
                    <a:pt x="89670" y="20382"/>
                  </a:lnTo>
                  <a:lnTo>
                    <a:pt x="75610" y="41352"/>
                  </a:lnTo>
                  <a:lnTo>
                    <a:pt x="66570" y="75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29"/>
            <p:cNvSpPr/>
            <p:nvPr>
              <p:custDataLst>
                <p:tags r:id="rId25"/>
              </p:custDataLst>
            </p:nvPr>
          </p:nvSpPr>
          <p:spPr>
            <a:xfrm>
              <a:off x="7074016" y="2400300"/>
              <a:ext cx="50510" cy="376070"/>
            </a:xfrm>
            <a:custGeom>
              <a:avLst/>
              <a:gdLst/>
              <a:ahLst/>
              <a:cxnLst/>
              <a:rect l="0" t="0" r="0" b="0"/>
              <a:pathLst>
                <a:path w="50510" h="376070">
                  <a:moveTo>
                    <a:pt x="6234" y="0"/>
                  </a:moveTo>
                  <a:lnTo>
                    <a:pt x="6234" y="0"/>
                  </a:lnTo>
                  <a:lnTo>
                    <a:pt x="1870" y="10139"/>
                  </a:lnTo>
                  <a:lnTo>
                    <a:pt x="0" y="52013"/>
                  </a:lnTo>
                  <a:lnTo>
                    <a:pt x="4967" y="99068"/>
                  </a:lnTo>
                  <a:lnTo>
                    <a:pt x="10720" y="135187"/>
                  </a:lnTo>
                  <a:lnTo>
                    <a:pt x="16892" y="175444"/>
                  </a:lnTo>
                  <a:lnTo>
                    <a:pt x="27180" y="221367"/>
                  </a:lnTo>
                  <a:lnTo>
                    <a:pt x="39220" y="264409"/>
                  </a:lnTo>
                  <a:lnTo>
                    <a:pt x="48686" y="310569"/>
                  </a:lnTo>
                  <a:lnTo>
                    <a:pt x="50509" y="354991"/>
                  </a:lnTo>
                  <a:lnTo>
                    <a:pt x="49900" y="366618"/>
                  </a:lnTo>
                  <a:lnTo>
                    <a:pt x="47278" y="374138"/>
                  </a:lnTo>
                  <a:lnTo>
                    <a:pt x="44885" y="375720"/>
                  </a:lnTo>
                  <a:lnTo>
                    <a:pt x="41880" y="376069"/>
                  </a:lnTo>
                  <a:lnTo>
                    <a:pt x="33657" y="374930"/>
                  </a:lnTo>
                  <a:lnTo>
                    <a:pt x="32983" y="374131"/>
                  </a:lnTo>
                  <a:lnTo>
                    <a:pt x="31634" y="368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30"/>
            <p:cNvSpPr/>
            <p:nvPr>
              <p:custDataLst>
                <p:tags r:id="rId26"/>
              </p:custDataLst>
            </p:nvPr>
          </p:nvSpPr>
          <p:spPr>
            <a:xfrm>
              <a:off x="7018113" y="2388430"/>
              <a:ext cx="119288" cy="108112"/>
            </a:xfrm>
            <a:custGeom>
              <a:avLst/>
              <a:gdLst/>
              <a:ahLst/>
              <a:cxnLst/>
              <a:rect l="0" t="0" r="0" b="0"/>
              <a:pathLst>
                <a:path w="119288" h="108112">
                  <a:moveTo>
                    <a:pt x="62137" y="18220"/>
                  </a:moveTo>
                  <a:lnTo>
                    <a:pt x="62137" y="18220"/>
                  </a:lnTo>
                  <a:lnTo>
                    <a:pt x="65794" y="18220"/>
                  </a:lnTo>
                  <a:lnTo>
                    <a:pt x="62321" y="18220"/>
                  </a:lnTo>
                  <a:lnTo>
                    <a:pt x="44476" y="39268"/>
                  </a:lnTo>
                  <a:lnTo>
                    <a:pt x="19740" y="81012"/>
                  </a:lnTo>
                  <a:lnTo>
                    <a:pt x="3236" y="107548"/>
                  </a:lnTo>
                  <a:lnTo>
                    <a:pt x="1703" y="108111"/>
                  </a:lnTo>
                  <a:lnTo>
                    <a:pt x="681" y="107075"/>
                  </a:lnTo>
                  <a:lnTo>
                    <a:pt x="0" y="104974"/>
                  </a:lnTo>
                  <a:lnTo>
                    <a:pt x="2411" y="91903"/>
                  </a:lnTo>
                  <a:lnTo>
                    <a:pt x="22439" y="56099"/>
                  </a:lnTo>
                  <a:lnTo>
                    <a:pt x="67472" y="18324"/>
                  </a:lnTo>
                  <a:lnTo>
                    <a:pt x="86671" y="0"/>
                  </a:lnTo>
                  <a:lnTo>
                    <a:pt x="90652" y="6158"/>
                  </a:lnTo>
                  <a:lnTo>
                    <a:pt x="104528" y="49099"/>
                  </a:lnTo>
                  <a:lnTo>
                    <a:pt x="117409" y="93378"/>
                  </a:lnTo>
                  <a:lnTo>
                    <a:pt x="119287" y="107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50"/>
          <p:cNvGrpSpPr/>
          <p:nvPr/>
        </p:nvGrpSpPr>
        <p:grpSpPr>
          <a:xfrm>
            <a:off x="6400800" y="783417"/>
            <a:ext cx="2444751" cy="2118534"/>
            <a:chOff x="6400800" y="783417"/>
            <a:chExt cx="2444751" cy="2118534"/>
          </a:xfrm>
        </p:grpSpPr>
        <p:sp>
          <p:nvSpPr>
            <p:cNvPr id="136" name="SMARTInkShape-3031"/>
            <p:cNvSpPr/>
            <p:nvPr>
              <p:custDataLst>
                <p:tags r:id="rId14"/>
              </p:custDataLst>
            </p:nvPr>
          </p:nvSpPr>
          <p:spPr>
            <a:xfrm>
              <a:off x="8248650" y="11112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69850" y="0"/>
                  </a:moveTo>
                  <a:lnTo>
                    <a:pt x="69850" y="0"/>
                  </a:lnTo>
                  <a:lnTo>
                    <a:pt x="59711" y="705"/>
                  </a:lnTo>
                  <a:lnTo>
                    <a:pt x="15241" y="1829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32"/>
            <p:cNvSpPr/>
            <p:nvPr>
              <p:custDataLst>
                <p:tags r:id="rId15"/>
              </p:custDataLst>
            </p:nvPr>
          </p:nvSpPr>
          <p:spPr>
            <a:xfrm>
              <a:off x="8331200" y="12192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44894" y="15914"/>
                  </a:lnTo>
                  <a:lnTo>
                    <a:pt x="22396" y="382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33"/>
            <p:cNvSpPr/>
            <p:nvPr>
              <p:custDataLst>
                <p:tags r:id="rId16"/>
              </p:custDataLst>
            </p:nvPr>
          </p:nvSpPr>
          <p:spPr>
            <a:xfrm>
              <a:off x="8286750" y="12382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17676" y="3371"/>
                  </a:lnTo>
                  <a:lnTo>
                    <a:pt x="47866" y="29232"/>
                  </a:lnTo>
                  <a:lnTo>
                    <a:pt x="762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34"/>
            <p:cNvSpPr/>
            <p:nvPr>
              <p:custDataLst>
                <p:tags r:id="rId17"/>
              </p:custDataLst>
            </p:nvPr>
          </p:nvSpPr>
          <p:spPr>
            <a:xfrm>
              <a:off x="8287739" y="783417"/>
              <a:ext cx="81562" cy="80184"/>
            </a:xfrm>
            <a:custGeom>
              <a:avLst/>
              <a:gdLst/>
              <a:ahLst/>
              <a:cxnLst/>
              <a:rect l="0" t="0" r="0" b="0"/>
              <a:pathLst>
                <a:path w="81562" h="80184">
                  <a:moveTo>
                    <a:pt x="24411" y="29383"/>
                  </a:moveTo>
                  <a:lnTo>
                    <a:pt x="24411" y="29383"/>
                  </a:lnTo>
                  <a:lnTo>
                    <a:pt x="19342" y="35158"/>
                  </a:lnTo>
                  <a:lnTo>
                    <a:pt x="8110" y="57221"/>
                  </a:lnTo>
                  <a:lnTo>
                    <a:pt x="5469" y="68989"/>
                  </a:lnTo>
                  <a:lnTo>
                    <a:pt x="0" y="78570"/>
                  </a:lnTo>
                  <a:lnTo>
                    <a:pt x="15677" y="38075"/>
                  </a:lnTo>
                  <a:lnTo>
                    <a:pt x="28174" y="9616"/>
                  </a:lnTo>
                  <a:lnTo>
                    <a:pt x="33844" y="2959"/>
                  </a:lnTo>
                  <a:lnTo>
                    <a:pt x="38716" y="0"/>
                  </a:lnTo>
                  <a:lnTo>
                    <a:pt x="41004" y="1328"/>
                  </a:lnTo>
                  <a:lnTo>
                    <a:pt x="48299" y="14720"/>
                  </a:lnTo>
                  <a:lnTo>
                    <a:pt x="70473" y="60152"/>
                  </a:lnTo>
                  <a:lnTo>
                    <a:pt x="81561" y="80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35"/>
            <p:cNvSpPr/>
            <p:nvPr>
              <p:custDataLst>
                <p:tags r:id="rId18"/>
              </p:custDataLst>
            </p:nvPr>
          </p:nvSpPr>
          <p:spPr>
            <a:xfrm>
              <a:off x="8299450" y="10858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0" y="38100"/>
                  </a:moveTo>
                  <a:lnTo>
                    <a:pt x="0" y="3810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36"/>
            <p:cNvSpPr/>
            <p:nvPr>
              <p:custDataLst>
                <p:tags r:id="rId19"/>
              </p:custDataLst>
            </p:nvPr>
          </p:nvSpPr>
          <p:spPr>
            <a:xfrm>
              <a:off x="8242300" y="9588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45456" y="37852"/>
                  </a:lnTo>
                  <a:lnTo>
                    <a:pt x="90843" y="19996"/>
                  </a:lnTo>
                  <a:lnTo>
                    <a:pt x="131338" y="655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37"/>
            <p:cNvSpPr/>
            <p:nvPr>
              <p:custDataLst>
                <p:tags r:id="rId20"/>
              </p:custDataLst>
            </p:nvPr>
          </p:nvSpPr>
          <p:spPr>
            <a:xfrm>
              <a:off x="8245806" y="1028700"/>
              <a:ext cx="21895" cy="241301"/>
            </a:xfrm>
            <a:custGeom>
              <a:avLst/>
              <a:gdLst/>
              <a:ahLst/>
              <a:cxnLst/>
              <a:rect l="0" t="0" r="0" b="0"/>
              <a:pathLst>
                <a:path w="21895" h="241301">
                  <a:moveTo>
                    <a:pt x="21894" y="0"/>
                  </a:moveTo>
                  <a:lnTo>
                    <a:pt x="21894" y="0"/>
                  </a:lnTo>
                  <a:lnTo>
                    <a:pt x="13055" y="0"/>
                  </a:lnTo>
                  <a:lnTo>
                    <a:pt x="11062" y="2117"/>
                  </a:lnTo>
                  <a:lnTo>
                    <a:pt x="2796" y="22604"/>
                  </a:lnTo>
                  <a:lnTo>
                    <a:pt x="0" y="38974"/>
                  </a:lnTo>
                  <a:lnTo>
                    <a:pt x="3954" y="85858"/>
                  </a:lnTo>
                  <a:lnTo>
                    <a:pt x="9523" y="127980"/>
                  </a:lnTo>
                  <a:lnTo>
                    <a:pt x="11878" y="169859"/>
                  </a:lnTo>
                  <a:lnTo>
                    <a:pt x="9724" y="215194"/>
                  </a:lnTo>
                  <a:lnTo>
                    <a:pt x="11311" y="228051"/>
                  </a:lnTo>
                  <a:lnTo>
                    <a:pt x="155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38"/>
            <p:cNvSpPr/>
            <p:nvPr>
              <p:custDataLst>
                <p:tags r:id="rId21"/>
              </p:custDataLst>
            </p:nvPr>
          </p:nvSpPr>
          <p:spPr>
            <a:xfrm>
              <a:off x="6400800" y="1240009"/>
              <a:ext cx="2444751" cy="1661942"/>
            </a:xfrm>
            <a:custGeom>
              <a:avLst/>
              <a:gdLst/>
              <a:ahLst/>
              <a:cxnLst/>
              <a:rect l="0" t="0" r="0" b="0"/>
              <a:pathLst>
                <a:path w="2444751" h="1661942">
                  <a:moveTo>
                    <a:pt x="0" y="1661941"/>
                  </a:moveTo>
                  <a:lnTo>
                    <a:pt x="0" y="1661941"/>
                  </a:lnTo>
                  <a:lnTo>
                    <a:pt x="45190" y="1661941"/>
                  </a:lnTo>
                  <a:lnTo>
                    <a:pt x="90294" y="1658178"/>
                  </a:lnTo>
                  <a:lnTo>
                    <a:pt x="131148" y="1652508"/>
                  </a:lnTo>
                  <a:lnTo>
                    <a:pt x="155870" y="1650008"/>
                  </a:lnTo>
                  <a:lnTo>
                    <a:pt x="182230" y="1647635"/>
                  </a:lnTo>
                  <a:lnTo>
                    <a:pt x="211798" y="1644643"/>
                  </a:lnTo>
                  <a:lnTo>
                    <a:pt x="243504" y="1641237"/>
                  </a:lnTo>
                  <a:lnTo>
                    <a:pt x="276636" y="1637555"/>
                  </a:lnTo>
                  <a:lnTo>
                    <a:pt x="310718" y="1632984"/>
                  </a:lnTo>
                  <a:lnTo>
                    <a:pt x="345434" y="1627819"/>
                  </a:lnTo>
                  <a:lnTo>
                    <a:pt x="380572" y="1622260"/>
                  </a:lnTo>
                  <a:lnTo>
                    <a:pt x="415287" y="1617142"/>
                  </a:lnTo>
                  <a:lnTo>
                    <a:pt x="449719" y="1612320"/>
                  </a:lnTo>
                  <a:lnTo>
                    <a:pt x="483963" y="1607694"/>
                  </a:lnTo>
                  <a:lnTo>
                    <a:pt x="517375" y="1603198"/>
                  </a:lnTo>
                  <a:lnTo>
                    <a:pt x="550234" y="1598790"/>
                  </a:lnTo>
                  <a:lnTo>
                    <a:pt x="582723" y="1594441"/>
                  </a:lnTo>
                  <a:lnTo>
                    <a:pt x="612141" y="1590835"/>
                  </a:lnTo>
                  <a:lnTo>
                    <a:pt x="639517" y="1587726"/>
                  </a:lnTo>
                  <a:lnTo>
                    <a:pt x="665528" y="1584948"/>
                  </a:lnTo>
                  <a:lnTo>
                    <a:pt x="711363" y="1579979"/>
                  </a:lnTo>
                  <a:lnTo>
                    <a:pt x="750077" y="1575419"/>
                  </a:lnTo>
                  <a:lnTo>
                    <a:pt x="791001" y="1568885"/>
                  </a:lnTo>
                  <a:lnTo>
                    <a:pt x="836619" y="1556820"/>
                  </a:lnTo>
                  <a:lnTo>
                    <a:pt x="843505" y="1554363"/>
                  </a:lnTo>
                  <a:lnTo>
                    <a:pt x="844086" y="1552275"/>
                  </a:lnTo>
                  <a:lnTo>
                    <a:pt x="844241" y="1550730"/>
                  </a:lnTo>
                  <a:lnTo>
                    <a:pt x="842532" y="1547133"/>
                  </a:lnTo>
                  <a:lnTo>
                    <a:pt x="835685" y="1535703"/>
                  </a:lnTo>
                  <a:lnTo>
                    <a:pt x="832986" y="1520585"/>
                  </a:lnTo>
                  <a:lnTo>
                    <a:pt x="830118" y="1474576"/>
                  </a:lnTo>
                  <a:lnTo>
                    <a:pt x="824987" y="1429331"/>
                  </a:lnTo>
                  <a:lnTo>
                    <a:pt x="821038" y="1386403"/>
                  </a:lnTo>
                  <a:lnTo>
                    <a:pt x="818998" y="1361127"/>
                  </a:lnTo>
                  <a:lnTo>
                    <a:pt x="816932" y="1334398"/>
                  </a:lnTo>
                  <a:lnTo>
                    <a:pt x="815555" y="1307407"/>
                  </a:lnTo>
                  <a:lnTo>
                    <a:pt x="814637" y="1280241"/>
                  </a:lnTo>
                  <a:lnTo>
                    <a:pt x="814023" y="1252957"/>
                  </a:lnTo>
                  <a:lnTo>
                    <a:pt x="813615" y="1227713"/>
                  </a:lnTo>
                  <a:lnTo>
                    <a:pt x="813162" y="1180849"/>
                  </a:lnTo>
                  <a:lnTo>
                    <a:pt x="811079" y="1136502"/>
                  </a:lnTo>
                  <a:lnTo>
                    <a:pt x="807802" y="1093979"/>
                  </a:lnTo>
                  <a:lnTo>
                    <a:pt x="803993" y="1053913"/>
                  </a:lnTo>
                  <a:lnTo>
                    <a:pt x="799949" y="1020584"/>
                  </a:lnTo>
                  <a:lnTo>
                    <a:pt x="793705" y="976139"/>
                  </a:lnTo>
                  <a:lnTo>
                    <a:pt x="787386" y="937335"/>
                  </a:lnTo>
                  <a:lnTo>
                    <a:pt x="776581" y="892057"/>
                  </a:lnTo>
                  <a:lnTo>
                    <a:pt x="775953" y="888335"/>
                  </a:lnTo>
                  <a:lnTo>
                    <a:pt x="774830" y="885854"/>
                  </a:lnTo>
                  <a:lnTo>
                    <a:pt x="773376" y="884199"/>
                  </a:lnTo>
                  <a:lnTo>
                    <a:pt x="771700" y="883096"/>
                  </a:lnTo>
                  <a:lnTo>
                    <a:pt x="771289" y="882361"/>
                  </a:lnTo>
                  <a:lnTo>
                    <a:pt x="771720" y="881871"/>
                  </a:lnTo>
                  <a:lnTo>
                    <a:pt x="774111" y="881085"/>
                  </a:lnTo>
                  <a:lnTo>
                    <a:pt x="788954" y="886375"/>
                  </a:lnTo>
                  <a:lnTo>
                    <a:pt x="831738" y="886485"/>
                  </a:lnTo>
                  <a:lnTo>
                    <a:pt x="874525" y="882205"/>
                  </a:lnTo>
                  <a:lnTo>
                    <a:pt x="921400" y="879399"/>
                  </a:lnTo>
                  <a:lnTo>
                    <a:pt x="961255" y="876700"/>
                  </a:lnTo>
                  <a:lnTo>
                    <a:pt x="1007191" y="875500"/>
                  </a:lnTo>
                  <a:lnTo>
                    <a:pt x="1032704" y="875180"/>
                  </a:lnTo>
                  <a:lnTo>
                    <a:pt x="1059593" y="874967"/>
                  </a:lnTo>
                  <a:lnTo>
                    <a:pt x="1087394" y="874825"/>
                  </a:lnTo>
                  <a:lnTo>
                    <a:pt x="1115807" y="874025"/>
                  </a:lnTo>
                  <a:lnTo>
                    <a:pt x="1144627" y="872786"/>
                  </a:lnTo>
                  <a:lnTo>
                    <a:pt x="1173718" y="871254"/>
                  </a:lnTo>
                  <a:lnTo>
                    <a:pt x="1203695" y="869528"/>
                  </a:lnTo>
                  <a:lnTo>
                    <a:pt x="1234263" y="867671"/>
                  </a:lnTo>
                  <a:lnTo>
                    <a:pt x="1265225" y="865728"/>
                  </a:lnTo>
                  <a:lnTo>
                    <a:pt x="1295040" y="863727"/>
                  </a:lnTo>
                  <a:lnTo>
                    <a:pt x="1324087" y="861687"/>
                  </a:lnTo>
                  <a:lnTo>
                    <a:pt x="1352623" y="859622"/>
                  </a:lnTo>
                  <a:lnTo>
                    <a:pt x="1380116" y="858245"/>
                  </a:lnTo>
                  <a:lnTo>
                    <a:pt x="1406911" y="857327"/>
                  </a:lnTo>
                  <a:lnTo>
                    <a:pt x="1433240" y="856715"/>
                  </a:lnTo>
                  <a:lnTo>
                    <a:pt x="1477548" y="854153"/>
                  </a:lnTo>
                  <a:lnTo>
                    <a:pt x="1515349" y="850663"/>
                  </a:lnTo>
                  <a:lnTo>
                    <a:pt x="1562281" y="845437"/>
                  </a:lnTo>
                  <a:lnTo>
                    <a:pt x="1604495" y="843314"/>
                  </a:lnTo>
                  <a:lnTo>
                    <a:pt x="1627577" y="841065"/>
                  </a:lnTo>
                  <a:lnTo>
                    <a:pt x="1641473" y="835929"/>
                  </a:lnTo>
                  <a:lnTo>
                    <a:pt x="1647472" y="832686"/>
                  </a:lnTo>
                  <a:lnTo>
                    <a:pt x="1652490" y="831244"/>
                  </a:lnTo>
                  <a:lnTo>
                    <a:pt x="1654108" y="830154"/>
                  </a:lnTo>
                  <a:lnTo>
                    <a:pt x="1655190" y="828722"/>
                  </a:lnTo>
                  <a:lnTo>
                    <a:pt x="1656922" y="824725"/>
                  </a:lnTo>
                  <a:lnTo>
                    <a:pt x="1659041" y="824178"/>
                  </a:lnTo>
                  <a:lnTo>
                    <a:pt x="1660594" y="824032"/>
                  </a:lnTo>
                  <a:lnTo>
                    <a:pt x="1661629" y="823230"/>
                  </a:lnTo>
                  <a:lnTo>
                    <a:pt x="1662779" y="820457"/>
                  </a:lnTo>
                  <a:lnTo>
                    <a:pt x="1667047" y="775408"/>
                  </a:lnTo>
                  <a:lnTo>
                    <a:pt x="1669456" y="737184"/>
                  </a:lnTo>
                  <a:lnTo>
                    <a:pt x="1670579" y="700492"/>
                  </a:lnTo>
                  <a:lnTo>
                    <a:pt x="1674361" y="654500"/>
                  </a:lnTo>
                  <a:lnTo>
                    <a:pt x="1675493" y="621758"/>
                  </a:lnTo>
                  <a:lnTo>
                    <a:pt x="1677878" y="588391"/>
                  </a:lnTo>
                  <a:lnTo>
                    <a:pt x="1680584" y="554041"/>
                  </a:lnTo>
                  <a:lnTo>
                    <a:pt x="1681788" y="517608"/>
                  </a:lnTo>
                  <a:lnTo>
                    <a:pt x="1682323" y="480248"/>
                  </a:lnTo>
                  <a:lnTo>
                    <a:pt x="1681854" y="443889"/>
                  </a:lnTo>
                  <a:lnTo>
                    <a:pt x="1679294" y="411266"/>
                  </a:lnTo>
                  <a:lnTo>
                    <a:pt x="1677257" y="365133"/>
                  </a:lnTo>
                  <a:lnTo>
                    <a:pt x="1676653" y="326926"/>
                  </a:lnTo>
                  <a:lnTo>
                    <a:pt x="1676448" y="283117"/>
                  </a:lnTo>
                  <a:lnTo>
                    <a:pt x="1676407" y="241238"/>
                  </a:lnTo>
                  <a:lnTo>
                    <a:pt x="1676400" y="197362"/>
                  </a:lnTo>
                  <a:lnTo>
                    <a:pt x="1670048" y="166321"/>
                  </a:lnTo>
                  <a:lnTo>
                    <a:pt x="1671461" y="165328"/>
                  </a:lnTo>
                  <a:lnTo>
                    <a:pt x="1679483" y="163224"/>
                  </a:lnTo>
                  <a:lnTo>
                    <a:pt x="1688053" y="159151"/>
                  </a:lnTo>
                  <a:lnTo>
                    <a:pt x="1727797" y="157181"/>
                  </a:lnTo>
                  <a:lnTo>
                    <a:pt x="1762419" y="157753"/>
                  </a:lnTo>
                  <a:lnTo>
                    <a:pt x="1808504" y="162077"/>
                  </a:lnTo>
                  <a:lnTo>
                    <a:pt x="1843768" y="165837"/>
                  </a:lnTo>
                  <a:lnTo>
                    <a:pt x="1882490" y="167978"/>
                  </a:lnTo>
                  <a:lnTo>
                    <a:pt x="1923217" y="168930"/>
                  </a:lnTo>
                  <a:lnTo>
                    <a:pt x="1964837" y="169353"/>
                  </a:lnTo>
                  <a:lnTo>
                    <a:pt x="2006853" y="169541"/>
                  </a:lnTo>
                  <a:lnTo>
                    <a:pt x="2047635" y="168919"/>
                  </a:lnTo>
                  <a:lnTo>
                    <a:pt x="2084575" y="166290"/>
                  </a:lnTo>
                  <a:lnTo>
                    <a:pt x="2121689" y="164652"/>
                  </a:lnTo>
                  <a:lnTo>
                    <a:pt x="2158645" y="163218"/>
                  </a:lnTo>
                  <a:lnTo>
                    <a:pt x="2193885" y="160229"/>
                  </a:lnTo>
                  <a:lnTo>
                    <a:pt x="2238716" y="157950"/>
                  </a:lnTo>
                  <a:lnTo>
                    <a:pt x="2275439" y="157275"/>
                  </a:lnTo>
                  <a:lnTo>
                    <a:pt x="2319453" y="157047"/>
                  </a:lnTo>
                  <a:lnTo>
                    <a:pt x="2365987" y="156998"/>
                  </a:lnTo>
                  <a:lnTo>
                    <a:pt x="2413542" y="156991"/>
                  </a:lnTo>
                  <a:lnTo>
                    <a:pt x="2444750" y="156991"/>
                  </a:lnTo>
                  <a:lnTo>
                    <a:pt x="2444045" y="138987"/>
                  </a:lnTo>
                  <a:lnTo>
                    <a:pt x="2438791" y="99531"/>
                  </a:lnTo>
                  <a:lnTo>
                    <a:pt x="2432955" y="52002"/>
                  </a:lnTo>
                  <a:lnTo>
                    <a:pt x="2426128" y="7145"/>
                  </a:lnTo>
                  <a:lnTo>
                    <a:pt x="2425784" y="0"/>
                  </a:lnTo>
                  <a:lnTo>
                    <a:pt x="2426462" y="119"/>
                  </a:lnTo>
                  <a:lnTo>
                    <a:pt x="2429096" y="2133"/>
                  </a:lnTo>
                  <a:lnTo>
                    <a:pt x="2430737" y="7262"/>
                  </a:lnTo>
                  <a:lnTo>
                    <a:pt x="2432050" y="17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551"/>
          <p:cNvGrpSpPr/>
          <p:nvPr/>
        </p:nvGrpSpPr>
        <p:grpSpPr>
          <a:xfrm>
            <a:off x="9213850" y="948817"/>
            <a:ext cx="437889" cy="575184"/>
            <a:chOff x="9213850" y="948817"/>
            <a:chExt cx="437889" cy="575184"/>
          </a:xfrm>
        </p:grpSpPr>
        <p:sp>
          <p:nvSpPr>
            <p:cNvPr id="145" name="SMARTInkShape-3039"/>
            <p:cNvSpPr/>
            <p:nvPr>
              <p:custDataLst>
                <p:tags r:id="rId8"/>
              </p:custDataLst>
            </p:nvPr>
          </p:nvSpPr>
          <p:spPr>
            <a:xfrm>
              <a:off x="9563788" y="1267279"/>
              <a:ext cx="87951" cy="256722"/>
            </a:xfrm>
            <a:custGeom>
              <a:avLst/>
              <a:gdLst/>
              <a:ahLst/>
              <a:cxnLst/>
              <a:rect l="0" t="0" r="0" b="0"/>
              <a:pathLst>
                <a:path w="87951" h="256722">
                  <a:moveTo>
                    <a:pt x="81862" y="21771"/>
                  </a:moveTo>
                  <a:lnTo>
                    <a:pt x="81862" y="21771"/>
                  </a:lnTo>
                  <a:lnTo>
                    <a:pt x="86888" y="9838"/>
                  </a:lnTo>
                  <a:lnTo>
                    <a:pt x="87950" y="756"/>
                  </a:lnTo>
                  <a:lnTo>
                    <a:pt x="86627" y="0"/>
                  </a:lnTo>
                  <a:lnTo>
                    <a:pt x="72482" y="3856"/>
                  </a:lnTo>
                  <a:lnTo>
                    <a:pt x="67142" y="5594"/>
                  </a:lnTo>
                  <a:lnTo>
                    <a:pt x="22047" y="40748"/>
                  </a:lnTo>
                  <a:lnTo>
                    <a:pt x="7145" y="59849"/>
                  </a:lnTo>
                  <a:lnTo>
                    <a:pt x="1634" y="78915"/>
                  </a:lnTo>
                  <a:lnTo>
                    <a:pt x="0" y="94598"/>
                  </a:lnTo>
                  <a:lnTo>
                    <a:pt x="2886" y="111553"/>
                  </a:lnTo>
                  <a:lnTo>
                    <a:pt x="28561" y="155590"/>
                  </a:lnTo>
                  <a:lnTo>
                    <a:pt x="43685" y="191484"/>
                  </a:lnTo>
                  <a:lnTo>
                    <a:pt x="42075" y="229933"/>
                  </a:lnTo>
                  <a:lnTo>
                    <a:pt x="37412" y="25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40"/>
            <p:cNvSpPr/>
            <p:nvPr>
              <p:custDataLst>
                <p:tags r:id="rId9"/>
              </p:custDataLst>
            </p:nvPr>
          </p:nvSpPr>
          <p:spPr>
            <a:xfrm>
              <a:off x="9467850" y="12700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8923" y="29493"/>
                  </a:lnTo>
                  <a:lnTo>
                    <a:pt x="91769" y="76068"/>
                  </a:lnTo>
                  <a:lnTo>
                    <a:pt x="97230" y="86960"/>
                  </a:lnTo>
                  <a:lnTo>
                    <a:pt x="1016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41"/>
            <p:cNvSpPr/>
            <p:nvPr>
              <p:custDataLst>
                <p:tags r:id="rId10"/>
              </p:custDataLst>
            </p:nvPr>
          </p:nvSpPr>
          <p:spPr>
            <a:xfrm>
              <a:off x="9268517" y="1181100"/>
              <a:ext cx="161234" cy="25323"/>
            </a:xfrm>
            <a:custGeom>
              <a:avLst/>
              <a:gdLst/>
              <a:ahLst/>
              <a:cxnLst/>
              <a:rect l="0" t="0" r="0" b="0"/>
              <a:pathLst>
                <a:path w="161234" h="25323">
                  <a:moveTo>
                    <a:pt x="15183" y="19050"/>
                  </a:moveTo>
                  <a:lnTo>
                    <a:pt x="15183" y="19050"/>
                  </a:lnTo>
                  <a:lnTo>
                    <a:pt x="3250" y="24076"/>
                  </a:lnTo>
                  <a:lnTo>
                    <a:pt x="0" y="24812"/>
                  </a:lnTo>
                  <a:lnTo>
                    <a:pt x="123" y="25008"/>
                  </a:lnTo>
                  <a:lnTo>
                    <a:pt x="15500" y="25322"/>
                  </a:lnTo>
                  <a:lnTo>
                    <a:pt x="55854" y="15246"/>
                  </a:lnTo>
                  <a:lnTo>
                    <a:pt x="102709" y="3430"/>
                  </a:lnTo>
                  <a:lnTo>
                    <a:pt x="148927" y="452"/>
                  </a:lnTo>
                  <a:lnTo>
                    <a:pt x="161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42"/>
            <p:cNvSpPr/>
            <p:nvPr>
              <p:custDataLst>
                <p:tags r:id="rId11"/>
              </p:custDataLst>
            </p:nvPr>
          </p:nvSpPr>
          <p:spPr>
            <a:xfrm>
              <a:off x="9213850" y="948817"/>
              <a:ext cx="260351" cy="86234"/>
            </a:xfrm>
            <a:custGeom>
              <a:avLst/>
              <a:gdLst/>
              <a:ahLst/>
              <a:cxnLst/>
              <a:rect l="0" t="0" r="0" b="0"/>
              <a:pathLst>
                <a:path w="260351" h="86234">
                  <a:moveTo>
                    <a:pt x="0" y="86233"/>
                  </a:moveTo>
                  <a:lnTo>
                    <a:pt x="0" y="86233"/>
                  </a:lnTo>
                  <a:lnTo>
                    <a:pt x="27790" y="65185"/>
                  </a:lnTo>
                  <a:lnTo>
                    <a:pt x="73222" y="44170"/>
                  </a:lnTo>
                  <a:lnTo>
                    <a:pt x="111330" y="30144"/>
                  </a:lnTo>
                  <a:lnTo>
                    <a:pt x="150375" y="17560"/>
                  </a:lnTo>
                  <a:lnTo>
                    <a:pt x="186542" y="7263"/>
                  </a:lnTo>
                  <a:lnTo>
                    <a:pt x="234064" y="0"/>
                  </a:lnTo>
                  <a:lnTo>
                    <a:pt x="260350" y="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43"/>
            <p:cNvSpPr/>
            <p:nvPr>
              <p:custDataLst>
                <p:tags r:id="rId12"/>
              </p:custDataLst>
            </p:nvPr>
          </p:nvSpPr>
          <p:spPr>
            <a:xfrm>
              <a:off x="9251950" y="1003300"/>
              <a:ext cx="25401" cy="368675"/>
            </a:xfrm>
            <a:custGeom>
              <a:avLst/>
              <a:gdLst/>
              <a:ahLst/>
              <a:cxnLst/>
              <a:rect l="0" t="0" r="0" b="0"/>
              <a:pathLst>
                <a:path w="25401" h="368675">
                  <a:moveTo>
                    <a:pt x="0" y="0"/>
                  </a:moveTo>
                  <a:lnTo>
                    <a:pt x="0" y="0"/>
                  </a:lnTo>
                  <a:lnTo>
                    <a:pt x="705" y="40094"/>
                  </a:lnTo>
                  <a:lnTo>
                    <a:pt x="4363" y="79299"/>
                  </a:lnTo>
                  <a:lnTo>
                    <a:pt x="5467" y="115207"/>
                  </a:lnTo>
                  <a:lnTo>
                    <a:pt x="7840" y="160329"/>
                  </a:lnTo>
                  <a:lnTo>
                    <a:pt x="9459" y="185203"/>
                  </a:lnTo>
                  <a:lnTo>
                    <a:pt x="11245" y="209546"/>
                  </a:lnTo>
                  <a:lnTo>
                    <a:pt x="13141" y="233536"/>
                  </a:lnTo>
                  <a:lnTo>
                    <a:pt x="17130" y="278772"/>
                  </a:lnTo>
                  <a:lnTo>
                    <a:pt x="21254" y="317691"/>
                  </a:lnTo>
                  <a:lnTo>
                    <a:pt x="24579" y="361204"/>
                  </a:lnTo>
                  <a:lnTo>
                    <a:pt x="25035" y="368674"/>
                  </a:lnTo>
                  <a:lnTo>
                    <a:pt x="25157" y="368549"/>
                  </a:lnTo>
                  <a:lnTo>
                    <a:pt x="2540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44"/>
            <p:cNvSpPr/>
            <p:nvPr>
              <p:custDataLst>
                <p:tags r:id="rId13"/>
              </p:custDataLst>
            </p:nvPr>
          </p:nvSpPr>
          <p:spPr>
            <a:xfrm>
              <a:off x="9271000" y="1143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3583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52"/>
          <p:cNvGrpSpPr/>
          <p:nvPr/>
        </p:nvGrpSpPr>
        <p:grpSpPr>
          <a:xfrm>
            <a:off x="5975457" y="563182"/>
            <a:ext cx="3574944" cy="2930618"/>
            <a:chOff x="5975457" y="563182"/>
            <a:chExt cx="3574944" cy="2930618"/>
          </a:xfrm>
        </p:grpSpPr>
        <p:sp>
          <p:nvSpPr>
            <p:cNvPr id="152" name="SMARTInkShape-3045"/>
            <p:cNvSpPr/>
            <p:nvPr>
              <p:custDataLst>
                <p:tags r:id="rId3"/>
              </p:custDataLst>
            </p:nvPr>
          </p:nvSpPr>
          <p:spPr>
            <a:xfrm>
              <a:off x="8953500" y="3143273"/>
              <a:ext cx="298451" cy="193688"/>
            </a:xfrm>
            <a:custGeom>
              <a:avLst/>
              <a:gdLst/>
              <a:ahLst/>
              <a:cxnLst/>
              <a:rect l="0" t="0" r="0" b="0"/>
              <a:pathLst>
                <a:path w="298451" h="193688">
                  <a:moveTo>
                    <a:pt x="298450" y="6327"/>
                  </a:moveTo>
                  <a:lnTo>
                    <a:pt x="298450" y="6327"/>
                  </a:lnTo>
                  <a:lnTo>
                    <a:pt x="291707" y="2956"/>
                  </a:lnTo>
                  <a:lnTo>
                    <a:pt x="256387" y="238"/>
                  </a:lnTo>
                  <a:lnTo>
                    <a:pt x="209367" y="0"/>
                  </a:lnTo>
                  <a:lnTo>
                    <a:pt x="165221" y="1393"/>
                  </a:lnTo>
                  <a:lnTo>
                    <a:pt x="122477" y="14283"/>
                  </a:lnTo>
                  <a:lnTo>
                    <a:pt x="105512" y="24363"/>
                  </a:lnTo>
                  <a:lnTo>
                    <a:pt x="102797" y="27524"/>
                  </a:lnTo>
                  <a:lnTo>
                    <a:pt x="101691" y="30336"/>
                  </a:lnTo>
                  <a:lnTo>
                    <a:pt x="101616" y="39919"/>
                  </a:lnTo>
                  <a:lnTo>
                    <a:pt x="108068" y="60756"/>
                  </a:lnTo>
                  <a:lnTo>
                    <a:pt x="112859" y="69708"/>
                  </a:lnTo>
                  <a:lnTo>
                    <a:pt x="114216" y="81266"/>
                  </a:lnTo>
                  <a:lnTo>
                    <a:pt x="121017" y="82154"/>
                  </a:lnTo>
                  <a:lnTo>
                    <a:pt x="135957" y="83159"/>
                  </a:lnTo>
                  <a:lnTo>
                    <a:pt x="179341" y="94476"/>
                  </a:lnTo>
                  <a:lnTo>
                    <a:pt x="201007" y="112619"/>
                  </a:lnTo>
                  <a:lnTo>
                    <a:pt x="205753" y="122713"/>
                  </a:lnTo>
                  <a:lnTo>
                    <a:pt x="208800" y="143068"/>
                  </a:lnTo>
                  <a:lnTo>
                    <a:pt x="203571" y="153884"/>
                  </a:lnTo>
                  <a:lnTo>
                    <a:pt x="199215" y="159731"/>
                  </a:lnTo>
                  <a:lnTo>
                    <a:pt x="176226" y="174704"/>
                  </a:lnTo>
                  <a:lnTo>
                    <a:pt x="136961" y="188077"/>
                  </a:lnTo>
                  <a:lnTo>
                    <a:pt x="103910" y="192938"/>
                  </a:lnTo>
                  <a:lnTo>
                    <a:pt x="68761" y="193687"/>
                  </a:lnTo>
                  <a:lnTo>
                    <a:pt x="22882" y="187586"/>
                  </a:lnTo>
                  <a:lnTo>
                    <a:pt x="0" y="18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46"/>
            <p:cNvSpPr/>
            <p:nvPr>
              <p:custDataLst>
                <p:tags r:id="rId4"/>
              </p:custDataLst>
            </p:nvPr>
          </p:nvSpPr>
          <p:spPr>
            <a:xfrm>
              <a:off x="6370589" y="3282950"/>
              <a:ext cx="185282" cy="210850"/>
            </a:xfrm>
            <a:custGeom>
              <a:avLst/>
              <a:gdLst/>
              <a:ahLst/>
              <a:cxnLst/>
              <a:rect l="0" t="0" r="0" b="0"/>
              <a:pathLst>
                <a:path w="185282" h="210850">
                  <a:moveTo>
                    <a:pt x="112761" y="19050"/>
                  </a:moveTo>
                  <a:lnTo>
                    <a:pt x="112761" y="19050"/>
                  </a:lnTo>
                  <a:lnTo>
                    <a:pt x="103922" y="10212"/>
                  </a:lnTo>
                  <a:lnTo>
                    <a:pt x="98013" y="8067"/>
                  </a:lnTo>
                  <a:lnTo>
                    <a:pt x="79353" y="6689"/>
                  </a:lnTo>
                  <a:lnTo>
                    <a:pt x="64840" y="9821"/>
                  </a:lnTo>
                  <a:lnTo>
                    <a:pt x="44862" y="25331"/>
                  </a:lnTo>
                  <a:lnTo>
                    <a:pt x="21069" y="57914"/>
                  </a:lnTo>
                  <a:lnTo>
                    <a:pt x="8273" y="88534"/>
                  </a:lnTo>
                  <a:lnTo>
                    <a:pt x="0" y="121898"/>
                  </a:lnTo>
                  <a:lnTo>
                    <a:pt x="720" y="167038"/>
                  </a:lnTo>
                  <a:lnTo>
                    <a:pt x="8637" y="191832"/>
                  </a:lnTo>
                  <a:lnTo>
                    <a:pt x="14417" y="199854"/>
                  </a:lnTo>
                  <a:lnTo>
                    <a:pt x="28366" y="208768"/>
                  </a:lnTo>
                  <a:lnTo>
                    <a:pt x="45855" y="210849"/>
                  </a:lnTo>
                  <a:lnTo>
                    <a:pt x="66796" y="207305"/>
                  </a:lnTo>
                  <a:lnTo>
                    <a:pt x="104943" y="188737"/>
                  </a:lnTo>
                  <a:lnTo>
                    <a:pt x="138510" y="159796"/>
                  </a:lnTo>
                  <a:lnTo>
                    <a:pt x="165231" y="120568"/>
                  </a:lnTo>
                  <a:lnTo>
                    <a:pt x="181303" y="78371"/>
                  </a:lnTo>
                  <a:lnTo>
                    <a:pt x="185281" y="40860"/>
                  </a:lnTo>
                  <a:lnTo>
                    <a:pt x="181211" y="23099"/>
                  </a:lnTo>
                  <a:lnTo>
                    <a:pt x="176738" y="16810"/>
                  </a:lnTo>
                  <a:lnTo>
                    <a:pt x="164245" y="7941"/>
                  </a:lnTo>
                  <a:lnTo>
                    <a:pt x="141343" y="2353"/>
                  </a:lnTo>
                  <a:lnTo>
                    <a:pt x="100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47"/>
            <p:cNvSpPr/>
            <p:nvPr>
              <p:custDataLst>
                <p:tags r:id="rId5"/>
              </p:custDataLst>
            </p:nvPr>
          </p:nvSpPr>
          <p:spPr>
            <a:xfrm>
              <a:off x="6331028" y="1206623"/>
              <a:ext cx="2552056" cy="1720728"/>
            </a:xfrm>
            <a:custGeom>
              <a:avLst/>
              <a:gdLst/>
              <a:ahLst/>
              <a:cxnLst/>
              <a:rect l="0" t="0" r="0" b="0"/>
              <a:pathLst>
                <a:path w="2552056" h="1720728">
                  <a:moveTo>
                    <a:pt x="12622" y="1714377"/>
                  </a:moveTo>
                  <a:lnTo>
                    <a:pt x="12622" y="1714377"/>
                  </a:lnTo>
                  <a:lnTo>
                    <a:pt x="6349" y="1720649"/>
                  </a:lnTo>
                  <a:lnTo>
                    <a:pt x="0" y="1720726"/>
                  </a:lnTo>
                  <a:lnTo>
                    <a:pt x="12138" y="1720727"/>
                  </a:lnTo>
                  <a:lnTo>
                    <a:pt x="46497" y="1702696"/>
                  </a:lnTo>
                  <a:lnTo>
                    <a:pt x="79418" y="1680728"/>
                  </a:lnTo>
                  <a:lnTo>
                    <a:pt x="103015" y="1665133"/>
                  </a:lnTo>
                  <a:lnTo>
                    <a:pt x="130738" y="1646976"/>
                  </a:lnTo>
                  <a:lnTo>
                    <a:pt x="161216" y="1627109"/>
                  </a:lnTo>
                  <a:lnTo>
                    <a:pt x="196352" y="1601871"/>
                  </a:lnTo>
                  <a:lnTo>
                    <a:pt x="234591" y="1573050"/>
                  </a:lnTo>
                  <a:lnTo>
                    <a:pt x="274901" y="1541843"/>
                  </a:lnTo>
                  <a:lnTo>
                    <a:pt x="322941" y="1505515"/>
                  </a:lnTo>
                  <a:lnTo>
                    <a:pt x="376135" y="1465775"/>
                  </a:lnTo>
                  <a:lnTo>
                    <a:pt x="432764" y="1423758"/>
                  </a:lnTo>
                  <a:lnTo>
                    <a:pt x="494505" y="1377404"/>
                  </a:lnTo>
                  <a:lnTo>
                    <a:pt x="559655" y="1328156"/>
                  </a:lnTo>
                  <a:lnTo>
                    <a:pt x="627078" y="1276979"/>
                  </a:lnTo>
                  <a:lnTo>
                    <a:pt x="698131" y="1224518"/>
                  </a:lnTo>
                  <a:lnTo>
                    <a:pt x="771606" y="1171199"/>
                  </a:lnTo>
                  <a:lnTo>
                    <a:pt x="846694" y="1117308"/>
                  </a:lnTo>
                  <a:lnTo>
                    <a:pt x="922859" y="1062331"/>
                  </a:lnTo>
                  <a:lnTo>
                    <a:pt x="999741" y="1006630"/>
                  </a:lnTo>
                  <a:lnTo>
                    <a:pt x="1077101" y="950445"/>
                  </a:lnTo>
                  <a:lnTo>
                    <a:pt x="1154780" y="895350"/>
                  </a:lnTo>
                  <a:lnTo>
                    <a:pt x="1232672" y="840982"/>
                  </a:lnTo>
                  <a:lnTo>
                    <a:pt x="1310705" y="787097"/>
                  </a:lnTo>
                  <a:lnTo>
                    <a:pt x="1387422" y="734240"/>
                  </a:lnTo>
                  <a:lnTo>
                    <a:pt x="1463261" y="682069"/>
                  </a:lnTo>
                  <a:lnTo>
                    <a:pt x="1538514" y="630355"/>
                  </a:lnTo>
                  <a:lnTo>
                    <a:pt x="1611261" y="581768"/>
                  </a:lnTo>
                  <a:lnTo>
                    <a:pt x="1682336" y="535265"/>
                  </a:lnTo>
                  <a:lnTo>
                    <a:pt x="1752299" y="490153"/>
                  </a:lnTo>
                  <a:lnTo>
                    <a:pt x="1817284" y="448789"/>
                  </a:lnTo>
                  <a:lnTo>
                    <a:pt x="1878953" y="409923"/>
                  </a:lnTo>
                  <a:lnTo>
                    <a:pt x="1938410" y="372724"/>
                  </a:lnTo>
                  <a:lnTo>
                    <a:pt x="1992862" y="339459"/>
                  </a:lnTo>
                  <a:lnTo>
                    <a:pt x="2043983" y="308815"/>
                  </a:lnTo>
                  <a:lnTo>
                    <a:pt x="2092878" y="279919"/>
                  </a:lnTo>
                  <a:lnTo>
                    <a:pt x="2136060" y="253599"/>
                  </a:lnTo>
                  <a:lnTo>
                    <a:pt x="2175431" y="228997"/>
                  </a:lnTo>
                  <a:lnTo>
                    <a:pt x="2212261" y="205541"/>
                  </a:lnTo>
                  <a:lnTo>
                    <a:pt x="2245988" y="184258"/>
                  </a:lnTo>
                  <a:lnTo>
                    <a:pt x="2277643" y="164426"/>
                  </a:lnTo>
                  <a:lnTo>
                    <a:pt x="2307919" y="145559"/>
                  </a:lnTo>
                  <a:lnTo>
                    <a:pt x="2335159" y="128748"/>
                  </a:lnTo>
                  <a:lnTo>
                    <a:pt x="2360375" y="113308"/>
                  </a:lnTo>
                  <a:lnTo>
                    <a:pt x="2405089" y="85569"/>
                  </a:lnTo>
                  <a:lnTo>
                    <a:pt x="2441426" y="61481"/>
                  </a:lnTo>
                  <a:lnTo>
                    <a:pt x="2482907" y="38199"/>
                  </a:lnTo>
                  <a:lnTo>
                    <a:pt x="2528712" y="15045"/>
                  </a:lnTo>
                  <a:lnTo>
                    <a:pt x="2552055" y="291"/>
                  </a:lnTo>
                  <a:lnTo>
                    <a:pt x="2549083" y="0"/>
                  </a:lnTo>
                  <a:lnTo>
                    <a:pt x="2527222" y="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48"/>
            <p:cNvSpPr/>
            <p:nvPr>
              <p:custDataLst>
                <p:tags r:id="rId6"/>
              </p:custDataLst>
            </p:nvPr>
          </p:nvSpPr>
          <p:spPr>
            <a:xfrm>
              <a:off x="5975457" y="2794000"/>
              <a:ext cx="3574944" cy="207968"/>
            </a:xfrm>
            <a:custGeom>
              <a:avLst/>
              <a:gdLst/>
              <a:ahLst/>
              <a:cxnLst/>
              <a:rect l="0" t="0" r="0" b="0"/>
              <a:pathLst>
                <a:path w="3574944" h="207968">
                  <a:moveTo>
                    <a:pt x="25293" y="171450"/>
                  </a:moveTo>
                  <a:lnTo>
                    <a:pt x="25293" y="171450"/>
                  </a:lnTo>
                  <a:lnTo>
                    <a:pt x="11809" y="174821"/>
                  </a:lnTo>
                  <a:lnTo>
                    <a:pt x="3307" y="180239"/>
                  </a:lnTo>
                  <a:lnTo>
                    <a:pt x="53" y="183659"/>
                  </a:lnTo>
                  <a:lnTo>
                    <a:pt x="0" y="187351"/>
                  </a:lnTo>
                  <a:lnTo>
                    <a:pt x="2080" y="191223"/>
                  </a:lnTo>
                  <a:lnTo>
                    <a:pt x="5584" y="195215"/>
                  </a:lnTo>
                  <a:lnTo>
                    <a:pt x="47597" y="204205"/>
                  </a:lnTo>
                  <a:lnTo>
                    <a:pt x="74734" y="205987"/>
                  </a:lnTo>
                  <a:lnTo>
                    <a:pt x="108350" y="207175"/>
                  </a:lnTo>
                  <a:lnTo>
                    <a:pt x="146280" y="207967"/>
                  </a:lnTo>
                  <a:lnTo>
                    <a:pt x="193440" y="206377"/>
                  </a:lnTo>
                  <a:lnTo>
                    <a:pt x="246752" y="203202"/>
                  </a:lnTo>
                  <a:lnTo>
                    <a:pt x="304166" y="198968"/>
                  </a:lnTo>
                  <a:lnTo>
                    <a:pt x="372073" y="193323"/>
                  </a:lnTo>
                  <a:lnTo>
                    <a:pt x="446981" y="186738"/>
                  </a:lnTo>
                  <a:lnTo>
                    <a:pt x="526552" y="179525"/>
                  </a:lnTo>
                  <a:lnTo>
                    <a:pt x="616993" y="171894"/>
                  </a:lnTo>
                  <a:lnTo>
                    <a:pt x="714681" y="163985"/>
                  </a:lnTo>
                  <a:lnTo>
                    <a:pt x="817202" y="155890"/>
                  </a:lnTo>
                  <a:lnTo>
                    <a:pt x="928587" y="148377"/>
                  </a:lnTo>
                  <a:lnTo>
                    <a:pt x="1045884" y="141251"/>
                  </a:lnTo>
                  <a:lnTo>
                    <a:pt x="1167120" y="134384"/>
                  </a:lnTo>
                  <a:lnTo>
                    <a:pt x="1294510" y="126984"/>
                  </a:lnTo>
                  <a:lnTo>
                    <a:pt x="1426005" y="119228"/>
                  </a:lnTo>
                  <a:lnTo>
                    <a:pt x="1560234" y="111235"/>
                  </a:lnTo>
                  <a:lnTo>
                    <a:pt x="1697698" y="103790"/>
                  </a:lnTo>
                  <a:lnTo>
                    <a:pt x="1837319" y="96710"/>
                  </a:lnTo>
                  <a:lnTo>
                    <a:pt x="1978375" y="89873"/>
                  </a:lnTo>
                  <a:lnTo>
                    <a:pt x="2117571" y="83905"/>
                  </a:lnTo>
                  <a:lnTo>
                    <a:pt x="2255522" y="78514"/>
                  </a:lnTo>
                  <a:lnTo>
                    <a:pt x="2392646" y="73509"/>
                  </a:lnTo>
                  <a:lnTo>
                    <a:pt x="2523573" y="69467"/>
                  </a:lnTo>
                  <a:lnTo>
                    <a:pt x="2650368" y="66067"/>
                  </a:lnTo>
                  <a:lnTo>
                    <a:pt x="2774410" y="63095"/>
                  </a:lnTo>
                  <a:lnTo>
                    <a:pt x="2888854" y="59702"/>
                  </a:lnTo>
                  <a:lnTo>
                    <a:pt x="2996900" y="56029"/>
                  </a:lnTo>
                  <a:lnTo>
                    <a:pt x="3100681" y="52169"/>
                  </a:lnTo>
                  <a:lnTo>
                    <a:pt x="3190330" y="47480"/>
                  </a:lnTo>
                  <a:lnTo>
                    <a:pt x="3270556" y="42236"/>
                  </a:lnTo>
                  <a:lnTo>
                    <a:pt x="3344502" y="36624"/>
                  </a:lnTo>
                  <a:lnTo>
                    <a:pt x="3402971" y="30060"/>
                  </a:lnTo>
                  <a:lnTo>
                    <a:pt x="3451122" y="22863"/>
                  </a:lnTo>
                  <a:lnTo>
                    <a:pt x="3492396" y="15242"/>
                  </a:lnTo>
                  <a:lnTo>
                    <a:pt x="3574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49"/>
            <p:cNvSpPr/>
            <p:nvPr>
              <p:custDataLst>
                <p:tags r:id="rId7"/>
              </p:custDataLst>
            </p:nvPr>
          </p:nvSpPr>
          <p:spPr>
            <a:xfrm>
              <a:off x="6216650" y="563182"/>
              <a:ext cx="173817" cy="2713419"/>
            </a:xfrm>
            <a:custGeom>
              <a:avLst/>
              <a:gdLst/>
              <a:ahLst/>
              <a:cxnLst/>
              <a:rect l="0" t="0" r="0" b="0"/>
              <a:pathLst>
                <a:path w="173817" h="2713419">
                  <a:moveTo>
                    <a:pt x="0" y="21018"/>
                  </a:moveTo>
                  <a:lnTo>
                    <a:pt x="0" y="21018"/>
                  </a:lnTo>
                  <a:lnTo>
                    <a:pt x="5467" y="1245"/>
                  </a:lnTo>
                  <a:lnTo>
                    <a:pt x="5056" y="75"/>
                  </a:lnTo>
                  <a:lnTo>
                    <a:pt x="4076" y="0"/>
                  </a:lnTo>
                  <a:lnTo>
                    <a:pt x="2718" y="656"/>
                  </a:lnTo>
                  <a:lnTo>
                    <a:pt x="1208" y="7029"/>
                  </a:lnTo>
                  <a:lnTo>
                    <a:pt x="3609" y="38481"/>
                  </a:lnTo>
                  <a:lnTo>
                    <a:pt x="8894" y="72524"/>
                  </a:lnTo>
                  <a:lnTo>
                    <a:pt x="15947" y="118698"/>
                  </a:lnTo>
                  <a:lnTo>
                    <a:pt x="19805" y="146816"/>
                  </a:lnTo>
                  <a:lnTo>
                    <a:pt x="23786" y="176850"/>
                  </a:lnTo>
                  <a:lnTo>
                    <a:pt x="27851" y="211689"/>
                  </a:lnTo>
                  <a:lnTo>
                    <a:pt x="31975" y="249732"/>
                  </a:lnTo>
                  <a:lnTo>
                    <a:pt x="36132" y="289911"/>
                  </a:lnTo>
                  <a:lnTo>
                    <a:pt x="41726" y="334335"/>
                  </a:lnTo>
                  <a:lnTo>
                    <a:pt x="48280" y="381591"/>
                  </a:lnTo>
                  <a:lnTo>
                    <a:pt x="55469" y="430733"/>
                  </a:lnTo>
                  <a:lnTo>
                    <a:pt x="62380" y="484661"/>
                  </a:lnTo>
                  <a:lnTo>
                    <a:pt x="69103" y="541780"/>
                  </a:lnTo>
                  <a:lnTo>
                    <a:pt x="75702" y="601026"/>
                  </a:lnTo>
                  <a:lnTo>
                    <a:pt x="83627" y="663807"/>
                  </a:lnTo>
                  <a:lnTo>
                    <a:pt x="92442" y="728944"/>
                  </a:lnTo>
                  <a:lnTo>
                    <a:pt x="101844" y="795652"/>
                  </a:lnTo>
                  <a:lnTo>
                    <a:pt x="111640" y="865524"/>
                  </a:lnTo>
                  <a:lnTo>
                    <a:pt x="121700" y="937505"/>
                  </a:lnTo>
                  <a:lnTo>
                    <a:pt x="131933" y="1010893"/>
                  </a:lnTo>
                  <a:lnTo>
                    <a:pt x="140166" y="1085923"/>
                  </a:lnTo>
                  <a:lnTo>
                    <a:pt x="147065" y="1162049"/>
                  </a:lnTo>
                  <a:lnTo>
                    <a:pt x="153078" y="1238905"/>
                  </a:lnTo>
                  <a:lnTo>
                    <a:pt x="157791" y="1315543"/>
                  </a:lnTo>
                  <a:lnTo>
                    <a:pt x="161638" y="1392035"/>
                  </a:lnTo>
                  <a:lnTo>
                    <a:pt x="164909" y="1468429"/>
                  </a:lnTo>
                  <a:lnTo>
                    <a:pt x="167794" y="1544053"/>
                  </a:lnTo>
                  <a:lnTo>
                    <a:pt x="170424" y="1619163"/>
                  </a:lnTo>
                  <a:lnTo>
                    <a:pt x="172883" y="1693932"/>
                  </a:lnTo>
                  <a:lnTo>
                    <a:pt x="173816" y="1767060"/>
                  </a:lnTo>
                  <a:lnTo>
                    <a:pt x="173734" y="1839096"/>
                  </a:lnTo>
                  <a:lnTo>
                    <a:pt x="172972" y="1910403"/>
                  </a:lnTo>
                  <a:lnTo>
                    <a:pt x="172465" y="1979108"/>
                  </a:lnTo>
                  <a:lnTo>
                    <a:pt x="172125" y="2046078"/>
                  </a:lnTo>
                  <a:lnTo>
                    <a:pt x="171901" y="2111891"/>
                  </a:lnTo>
                  <a:lnTo>
                    <a:pt x="170339" y="2174111"/>
                  </a:lnTo>
                  <a:lnTo>
                    <a:pt x="167888" y="2233936"/>
                  </a:lnTo>
                  <a:lnTo>
                    <a:pt x="164841" y="2292163"/>
                  </a:lnTo>
                  <a:lnTo>
                    <a:pt x="160694" y="2345092"/>
                  </a:lnTo>
                  <a:lnTo>
                    <a:pt x="155813" y="2394490"/>
                  </a:lnTo>
                  <a:lnTo>
                    <a:pt x="150442" y="2441532"/>
                  </a:lnTo>
                  <a:lnTo>
                    <a:pt x="145450" y="2482772"/>
                  </a:lnTo>
                  <a:lnTo>
                    <a:pt x="140712" y="2520143"/>
                  </a:lnTo>
                  <a:lnTo>
                    <a:pt x="136141" y="2554935"/>
                  </a:lnTo>
                  <a:lnTo>
                    <a:pt x="131683" y="2585185"/>
                  </a:lnTo>
                  <a:lnTo>
                    <a:pt x="127300" y="2612407"/>
                  </a:lnTo>
                  <a:lnTo>
                    <a:pt x="118667" y="2657235"/>
                  </a:lnTo>
                  <a:lnTo>
                    <a:pt x="101600" y="271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752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MARTInkShape-3282"/>
          <p:cNvSpPr/>
          <p:nvPr>
            <p:custDataLst>
              <p:tags r:id="rId1"/>
            </p:custDataLst>
          </p:nvPr>
        </p:nvSpPr>
        <p:spPr>
          <a:xfrm>
            <a:off x="8998704" y="4813300"/>
            <a:ext cx="79958" cy="75369"/>
          </a:xfrm>
          <a:custGeom>
            <a:avLst/>
            <a:gdLst/>
            <a:ahLst/>
            <a:cxnLst/>
            <a:rect l="0" t="0" r="0" b="0"/>
            <a:pathLst>
              <a:path w="79958" h="75369">
                <a:moveTo>
                  <a:pt x="30996" y="19050"/>
                </a:moveTo>
                <a:lnTo>
                  <a:pt x="30996" y="19050"/>
                </a:lnTo>
                <a:lnTo>
                  <a:pt x="20883" y="22421"/>
                </a:lnTo>
                <a:lnTo>
                  <a:pt x="12155" y="29720"/>
                </a:lnTo>
                <a:lnTo>
                  <a:pt x="7851" y="34630"/>
                </a:lnTo>
                <a:lnTo>
                  <a:pt x="3071" y="45730"/>
                </a:lnTo>
                <a:lnTo>
                  <a:pt x="0" y="66732"/>
                </a:lnTo>
                <a:lnTo>
                  <a:pt x="453" y="69886"/>
                </a:lnTo>
                <a:lnTo>
                  <a:pt x="1463" y="71992"/>
                </a:lnTo>
                <a:lnTo>
                  <a:pt x="2840" y="73395"/>
                </a:lnTo>
                <a:lnTo>
                  <a:pt x="14892" y="75368"/>
                </a:lnTo>
                <a:lnTo>
                  <a:pt x="28498" y="72582"/>
                </a:lnTo>
                <a:lnTo>
                  <a:pt x="35296" y="67301"/>
                </a:lnTo>
                <a:lnTo>
                  <a:pt x="38096" y="63917"/>
                </a:lnTo>
                <a:lnTo>
                  <a:pt x="41207" y="54513"/>
                </a:lnTo>
                <a:lnTo>
                  <a:pt x="43205" y="34600"/>
                </a:lnTo>
                <a:lnTo>
                  <a:pt x="41597" y="27606"/>
                </a:lnTo>
                <a:lnTo>
                  <a:pt x="40179" y="24755"/>
                </a:lnTo>
                <a:lnTo>
                  <a:pt x="38528" y="22853"/>
                </a:lnTo>
                <a:lnTo>
                  <a:pt x="34814" y="20740"/>
                </a:lnTo>
                <a:lnTo>
                  <a:pt x="32131" y="21588"/>
                </a:lnTo>
                <a:lnTo>
                  <a:pt x="25385" y="26293"/>
                </a:lnTo>
                <a:lnTo>
                  <a:pt x="21444" y="33088"/>
                </a:lnTo>
                <a:lnTo>
                  <a:pt x="20396" y="36875"/>
                </a:lnTo>
                <a:lnTo>
                  <a:pt x="21111" y="44846"/>
                </a:lnTo>
                <a:lnTo>
                  <a:pt x="24487" y="53093"/>
                </a:lnTo>
                <a:lnTo>
                  <a:pt x="34318" y="64963"/>
                </a:lnTo>
                <a:lnTo>
                  <a:pt x="42117" y="70736"/>
                </a:lnTo>
                <a:lnTo>
                  <a:pt x="46171" y="71852"/>
                </a:lnTo>
                <a:lnTo>
                  <a:pt x="54439" y="71210"/>
                </a:lnTo>
                <a:lnTo>
                  <a:pt x="60935" y="68573"/>
                </a:lnTo>
                <a:lnTo>
                  <a:pt x="63655" y="66882"/>
                </a:lnTo>
                <a:lnTo>
                  <a:pt x="64764" y="64343"/>
                </a:lnTo>
                <a:lnTo>
                  <a:pt x="64113" y="57760"/>
                </a:lnTo>
                <a:lnTo>
                  <a:pt x="56407" y="42749"/>
                </a:lnTo>
                <a:lnTo>
                  <a:pt x="45190" y="31638"/>
                </a:lnTo>
                <a:lnTo>
                  <a:pt x="40457" y="30264"/>
                </a:lnTo>
                <a:lnTo>
                  <a:pt x="29557" y="30619"/>
                </a:lnTo>
                <a:lnTo>
                  <a:pt x="19539" y="35010"/>
                </a:lnTo>
                <a:lnTo>
                  <a:pt x="14889" y="38157"/>
                </a:lnTo>
                <a:lnTo>
                  <a:pt x="9728" y="45416"/>
                </a:lnTo>
                <a:lnTo>
                  <a:pt x="8351" y="49327"/>
                </a:lnTo>
                <a:lnTo>
                  <a:pt x="8842" y="53346"/>
                </a:lnTo>
                <a:lnTo>
                  <a:pt x="13153" y="61574"/>
                </a:lnTo>
                <a:lnTo>
                  <a:pt x="17691" y="64333"/>
                </a:lnTo>
                <a:lnTo>
                  <a:pt x="30256" y="67398"/>
                </a:lnTo>
                <a:lnTo>
                  <a:pt x="49827" y="65752"/>
                </a:lnTo>
                <a:lnTo>
                  <a:pt x="60766" y="60739"/>
                </a:lnTo>
                <a:lnTo>
                  <a:pt x="69626" y="53806"/>
                </a:lnTo>
                <a:lnTo>
                  <a:pt x="75917" y="46021"/>
                </a:lnTo>
                <a:lnTo>
                  <a:pt x="76465" y="41970"/>
                </a:lnTo>
                <a:lnTo>
                  <a:pt x="73311" y="33705"/>
                </a:lnTo>
                <a:lnTo>
                  <a:pt x="65326" y="27210"/>
                </a:lnTo>
                <a:lnTo>
                  <a:pt x="60232" y="24490"/>
                </a:lnTo>
                <a:lnTo>
                  <a:pt x="45165" y="23349"/>
                </a:lnTo>
                <a:lnTo>
                  <a:pt x="29534" y="25900"/>
                </a:lnTo>
                <a:lnTo>
                  <a:pt x="20233" y="31736"/>
                </a:lnTo>
                <a:lnTo>
                  <a:pt x="18176" y="35975"/>
                </a:lnTo>
                <a:lnTo>
                  <a:pt x="17772" y="46327"/>
                </a:lnTo>
                <a:lnTo>
                  <a:pt x="20768" y="51346"/>
                </a:lnTo>
                <a:lnTo>
                  <a:pt x="42094" y="67658"/>
                </a:lnTo>
                <a:lnTo>
                  <a:pt x="46861" y="70505"/>
                </a:lnTo>
                <a:lnTo>
                  <a:pt x="51451" y="71698"/>
                </a:lnTo>
                <a:lnTo>
                  <a:pt x="60313" y="71142"/>
                </a:lnTo>
                <a:lnTo>
                  <a:pt x="63241" y="70006"/>
                </a:lnTo>
                <a:lnTo>
                  <a:pt x="65192" y="68543"/>
                </a:lnTo>
                <a:lnTo>
                  <a:pt x="66494" y="66862"/>
                </a:lnTo>
                <a:lnTo>
                  <a:pt x="66656" y="65035"/>
                </a:lnTo>
                <a:lnTo>
                  <a:pt x="64954" y="61125"/>
                </a:lnTo>
                <a:lnTo>
                  <a:pt x="56658" y="54957"/>
                </a:lnTo>
                <a:lnTo>
                  <a:pt x="42623" y="50916"/>
                </a:lnTo>
                <a:lnTo>
                  <a:pt x="40864" y="49466"/>
                </a:lnTo>
                <a:lnTo>
                  <a:pt x="39692" y="47794"/>
                </a:lnTo>
                <a:lnTo>
                  <a:pt x="39614" y="46680"/>
                </a:lnTo>
                <a:lnTo>
                  <a:pt x="40270" y="45936"/>
                </a:lnTo>
                <a:lnTo>
                  <a:pt x="68882" y="29313"/>
                </a:lnTo>
                <a:lnTo>
                  <a:pt x="77656" y="21698"/>
                </a:lnTo>
                <a:lnTo>
                  <a:pt x="79957" y="17169"/>
                </a:lnTo>
                <a:lnTo>
                  <a:pt x="79158" y="14974"/>
                </a:lnTo>
                <a:lnTo>
                  <a:pt x="74509" y="10652"/>
                </a:lnTo>
                <a:lnTo>
                  <a:pt x="65857" y="8263"/>
                </a:lnTo>
                <a:lnTo>
                  <a:pt x="56367" y="6494"/>
                </a:lnTo>
                <a:lnTo>
                  <a:pt x="4369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3283"/>
          <p:cNvSpPr/>
          <p:nvPr>
            <p:custDataLst>
              <p:tags r:id="rId2"/>
            </p:custDataLst>
          </p:nvPr>
        </p:nvSpPr>
        <p:spPr>
          <a:xfrm>
            <a:off x="7791450" y="4815952"/>
            <a:ext cx="105690" cy="90144"/>
          </a:xfrm>
          <a:custGeom>
            <a:avLst/>
            <a:gdLst/>
            <a:ahLst/>
            <a:cxnLst/>
            <a:rect l="0" t="0" r="0" b="0"/>
            <a:pathLst>
              <a:path w="105690" h="90144">
                <a:moveTo>
                  <a:pt x="25400" y="41798"/>
                </a:moveTo>
                <a:lnTo>
                  <a:pt x="25400" y="41798"/>
                </a:lnTo>
                <a:lnTo>
                  <a:pt x="25400" y="32338"/>
                </a:lnTo>
                <a:lnTo>
                  <a:pt x="23518" y="28657"/>
                </a:lnTo>
                <a:lnTo>
                  <a:pt x="22029" y="26687"/>
                </a:lnTo>
                <a:lnTo>
                  <a:pt x="21036" y="26080"/>
                </a:lnTo>
                <a:lnTo>
                  <a:pt x="20373" y="26380"/>
                </a:lnTo>
                <a:lnTo>
                  <a:pt x="14860" y="39585"/>
                </a:lnTo>
                <a:lnTo>
                  <a:pt x="12984" y="64371"/>
                </a:lnTo>
                <a:lnTo>
                  <a:pt x="16155" y="77571"/>
                </a:lnTo>
                <a:lnTo>
                  <a:pt x="18531" y="79758"/>
                </a:lnTo>
                <a:lnTo>
                  <a:pt x="21527" y="80510"/>
                </a:lnTo>
                <a:lnTo>
                  <a:pt x="24933" y="80306"/>
                </a:lnTo>
                <a:lnTo>
                  <a:pt x="32484" y="76316"/>
                </a:lnTo>
                <a:lnTo>
                  <a:pt x="39838" y="69839"/>
                </a:lnTo>
                <a:lnTo>
                  <a:pt x="45457" y="62257"/>
                </a:lnTo>
                <a:lnTo>
                  <a:pt x="49216" y="43313"/>
                </a:lnTo>
                <a:lnTo>
                  <a:pt x="46959" y="23196"/>
                </a:lnTo>
                <a:lnTo>
                  <a:pt x="41802" y="12129"/>
                </a:lnTo>
                <a:lnTo>
                  <a:pt x="35512" y="3917"/>
                </a:lnTo>
                <a:lnTo>
                  <a:pt x="30365" y="268"/>
                </a:lnTo>
                <a:lnTo>
                  <a:pt x="28003" y="0"/>
                </a:lnTo>
                <a:lnTo>
                  <a:pt x="23499" y="1585"/>
                </a:lnTo>
                <a:lnTo>
                  <a:pt x="19145" y="8403"/>
                </a:lnTo>
                <a:lnTo>
                  <a:pt x="15563" y="19194"/>
                </a:lnTo>
                <a:lnTo>
                  <a:pt x="13077" y="53890"/>
                </a:lnTo>
                <a:lnTo>
                  <a:pt x="16183" y="69997"/>
                </a:lnTo>
                <a:lnTo>
                  <a:pt x="21539" y="77379"/>
                </a:lnTo>
                <a:lnTo>
                  <a:pt x="24943" y="80335"/>
                </a:lnTo>
                <a:lnTo>
                  <a:pt x="28622" y="80895"/>
                </a:lnTo>
                <a:lnTo>
                  <a:pt x="36475" y="77754"/>
                </a:lnTo>
                <a:lnTo>
                  <a:pt x="48830" y="68052"/>
                </a:lnTo>
                <a:lnTo>
                  <a:pt x="58055" y="52869"/>
                </a:lnTo>
                <a:lnTo>
                  <a:pt x="61886" y="31594"/>
                </a:lnTo>
                <a:lnTo>
                  <a:pt x="59020" y="19389"/>
                </a:lnTo>
                <a:lnTo>
                  <a:pt x="56280" y="14159"/>
                </a:lnTo>
                <a:lnTo>
                  <a:pt x="53041" y="10672"/>
                </a:lnTo>
                <a:lnTo>
                  <a:pt x="45682" y="6797"/>
                </a:lnTo>
                <a:lnTo>
                  <a:pt x="35825" y="6957"/>
                </a:lnTo>
                <a:lnTo>
                  <a:pt x="30233" y="7987"/>
                </a:lnTo>
                <a:lnTo>
                  <a:pt x="20257" y="14776"/>
                </a:lnTo>
                <a:lnTo>
                  <a:pt x="15622" y="19550"/>
                </a:lnTo>
                <a:lnTo>
                  <a:pt x="10471" y="32380"/>
                </a:lnTo>
                <a:lnTo>
                  <a:pt x="9097" y="39753"/>
                </a:lnTo>
                <a:lnTo>
                  <a:pt x="10299" y="46079"/>
                </a:lnTo>
                <a:lnTo>
                  <a:pt x="17278" y="56871"/>
                </a:lnTo>
                <a:lnTo>
                  <a:pt x="29316" y="64490"/>
                </a:lnTo>
                <a:lnTo>
                  <a:pt x="44073" y="69522"/>
                </a:lnTo>
                <a:lnTo>
                  <a:pt x="60040" y="71759"/>
                </a:lnTo>
                <a:lnTo>
                  <a:pt x="84896" y="66276"/>
                </a:lnTo>
                <a:lnTo>
                  <a:pt x="103393" y="55715"/>
                </a:lnTo>
                <a:lnTo>
                  <a:pt x="105617" y="51076"/>
                </a:lnTo>
                <a:lnTo>
                  <a:pt x="105689" y="45866"/>
                </a:lnTo>
                <a:lnTo>
                  <a:pt x="104325" y="40277"/>
                </a:lnTo>
                <a:lnTo>
                  <a:pt x="92294" y="22297"/>
                </a:lnTo>
                <a:lnTo>
                  <a:pt x="75325" y="10307"/>
                </a:lnTo>
                <a:lnTo>
                  <a:pt x="64992" y="8516"/>
                </a:lnTo>
                <a:lnTo>
                  <a:pt x="60261" y="9027"/>
                </a:lnTo>
                <a:lnTo>
                  <a:pt x="51242" y="15238"/>
                </a:lnTo>
                <a:lnTo>
                  <a:pt x="43236" y="25760"/>
                </a:lnTo>
                <a:lnTo>
                  <a:pt x="34228" y="51748"/>
                </a:lnTo>
                <a:lnTo>
                  <a:pt x="33557" y="61743"/>
                </a:lnTo>
                <a:lnTo>
                  <a:pt x="37147" y="74597"/>
                </a:lnTo>
                <a:lnTo>
                  <a:pt x="40733" y="80600"/>
                </a:lnTo>
                <a:lnTo>
                  <a:pt x="44679" y="83737"/>
                </a:lnTo>
                <a:lnTo>
                  <a:pt x="46720" y="84574"/>
                </a:lnTo>
                <a:lnTo>
                  <a:pt x="48079" y="83721"/>
                </a:lnTo>
                <a:lnTo>
                  <a:pt x="49592" y="79010"/>
                </a:lnTo>
                <a:lnTo>
                  <a:pt x="49288" y="76484"/>
                </a:lnTo>
                <a:lnTo>
                  <a:pt x="41855" y="61818"/>
                </a:lnTo>
                <a:lnTo>
                  <a:pt x="36006" y="55870"/>
                </a:lnTo>
                <a:lnTo>
                  <a:pt x="32471" y="53296"/>
                </a:lnTo>
                <a:lnTo>
                  <a:pt x="29408" y="52286"/>
                </a:lnTo>
                <a:lnTo>
                  <a:pt x="26661" y="52318"/>
                </a:lnTo>
                <a:lnTo>
                  <a:pt x="24124" y="53044"/>
                </a:lnTo>
                <a:lnTo>
                  <a:pt x="22432" y="54940"/>
                </a:lnTo>
                <a:lnTo>
                  <a:pt x="20553" y="60809"/>
                </a:lnTo>
                <a:lnTo>
                  <a:pt x="19495" y="72047"/>
                </a:lnTo>
                <a:lnTo>
                  <a:pt x="22552" y="84314"/>
                </a:lnTo>
                <a:lnTo>
                  <a:pt x="24912" y="87075"/>
                </a:lnTo>
                <a:lnTo>
                  <a:pt x="31298" y="90143"/>
                </a:lnTo>
                <a:lnTo>
                  <a:pt x="38839" y="89625"/>
                </a:lnTo>
                <a:lnTo>
                  <a:pt x="46190" y="87043"/>
                </a:lnTo>
                <a:lnTo>
                  <a:pt x="51808" y="83544"/>
                </a:lnTo>
                <a:lnTo>
                  <a:pt x="58938" y="74236"/>
                </a:lnTo>
                <a:lnTo>
                  <a:pt x="62147" y="59169"/>
                </a:lnTo>
                <a:lnTo>
                  <a:pt x="59728" y="41301"/>
                </a:lnTo>
                <a:lnTo>
                  <a:pt x="51171" y="25971"/>
                </a:lnTo>
                <a:lnTo>
                  <a:pt x="46814" y="23486"/>
                </a:lnTo>
                <a:lnTo>
                  <a:pt x="36329" y="22607"/>
                </a:lnTo>
                <a:lnTo>
                  <a:pt x="26494" y="26448"/>
                </a:lnTo>
                <a:lnTo>
                  <a:pt x="12054" y="37041"/>
                </a:lnTo>
                <a:lnTo>
                  <a:pt x="8885" y="41565"/>
                </a:lnTo>
                <a:lnTo>
                  <a:pt x="6850" y="46848"/>
                </a:lnTo>
                <a:lnTo>
                  <a:pt x="5978" y="46576"/>
                </a:lnTo>
                <a:lnTo>
                  <a:pt x="3127" y="44392"/>
                </a:lnTo>
                <a:lnTo>
                  <a:pt x="1389" y="39188"/>
                </a:lnTo>
                <a:lnTo>
                  <a:pt x="0" y="2909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618"/>
          <p:cNvGrpSpPr/>
          <p:nvPr/>
        </p:nvGrpSpPr>
        <p:grpSpPr>
          <a:xfrm>
            <a:off x="7842890" y="4292600"/>
            <a:ext cx="1275711" cy="1008267"/>
            <a:chOff x="7842890" y="4292600"/>
            <a:chExt cx="1275711" cy="1008267"/>
          </a:xfrm>
        </p:grpSpPr>
        <p:sp>
          <p:nvSpPr>
            <p:cNvPr id="112" name="SMARTInkShape-3284"/>
            <p:cNvSpPr/>
            <p:nvPr>
              <p:custDataLst>
                <p:tags r:id="rId88"/>
              </p:custDataLst>
            </p:nvPr>
          </p:nvSpPr>
          <p:spPr>
            <a:xfrm>
              <a:off x="9061738" y="4292600"/>
              <a:ext cx="56863" cy="596901"/>
            </a:xfrm>
            <a:custGeom>
              <a:avLst/>
              <a:gdLst/>
              <a:ahLst/>
              <a:cxnLst/>
              <a:rect l="0" t="0" r="0" b="0"/>
              <a:pathLst>
                <a:path w="56863" h="596901">
                  <a:moveTo>
                    <a:pt x="56862" y="0"/>
                  </a:moveTo>
                  <a:lnTo>
                    <a:pt x="56862" y="0"/>
                  </a:lnTo>
                  <a:lnTo>
                    <a:pt x="56157" y="16606"/>
                  </a:lnTo>
                  <a:lnTo>
                    <a:pt x="50394" y="56918"/>
                  </a:lnTo>
                  <a:lnTo>
                    <a:pt x="43719" y="97922"/>
                  </a:lnTo>
                  <a:lnTo>
                    <a:pt x="37681" y="136023"/>
                  </a:lnTo>
                  <a:lnTo>
                    <a:pt x="31422" y="178591"/>
                  </a:lnTo>
                  <a:lnTo>
                    <a:pt x="25101" y="222484"/>
                  </a:lnTo>
                  <a:lnTo>
                    <a:pt x="18758" y="268651"/>
                  </a:lnTo>
                  <a:lnTo>
                    <a:pt x="15231" y="302139"/>
                  </a:lnTo>
                  <a:lnTo>
                    <a:pt x="13665" y="338189"/>
                  </a:lnTo>
                  <a:lnTo>
                    <a:pt x="11087" y="371616"/>
                  </a:lnTo>
                  <a:lnTo>
                    <a:pt x="7552" y="416319"/>
                  </a:lnTo>
                  <a:lnTo>
                    <a:pt x="4621" y="456376"/>
                  </a:lnTo>
                  <a:lnTo>
                    <a:pt x="1166" y="493174"/>
                  </a:lnTo>
                  <a:lnTo>
                    <a:pt x="0" y="533843"/>
                  </a:lnTo>
                  <a:lnTo>
                    <a:pt x="474" y="566936"/>
                  </a:lnTo>
                  <a:lnTo>
                    <a:pt x="6062" y="596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85"/>
            <p:cNvSpPr/>
            <p:nvPr>
              <p:custDataLst>
                <p:tags r:id="rId89"/>
              </p:custDataLst>
            </p:nvPr>
          </p:nvSpPr>
          <p:spPr>
            <a:xfrm>
              <a:off x="7842890" y="4870450"/>
              <a:ext cx="18333" cy="430417"/>
            </a:xfrm>
            <a:custGeom>
              <a:avLst/>
              <a:gdLst/>
              <a:ahLst/>
              <a:cxnLst/>
              <a:rect l="0" t="0" r="0" b="0"/>
              <a:pathLst>
                <a:path w="18333" h="430417">
                  <a:moveTo>
                    <a:pt x="12060" y="0"/>
                  </a:moveTo>
                  <a:lnTo>
                    <a:pt x="12060" y="0"/>
                  </a:lnTo>
                  <a:lnTo>
                    <a:pt x="2600" y="0"/>
                  </a:lnTo>
                  <a:lnTo>
                    <a:pt x="1520" y="1411"/>
                  </a:lnTo>
                  <a:lnTo>
                    <a:pt x="0" y="10844"/>
                  </a:lnTo>
                  <a:lnTo>
                    <a:pt x="1368" y="34519"/>
                  </a:lnTo>
                  <a:lnTo>
                    <a:pt x="9502" y="80928"/>
                  </a:lnTo>
                  <a:lnTo>
                    <a:pt x="12007" y="120562"/>
                  </a:lnTo>
                  <a:lnTo>
                    <a:pt x="16199" y="162879"/>
                  </a:lnTo>
                  <a:lnTo>
                    <a:pt x="17755" y="201837"/>
                  </a:lnTo>
                  <a:lnTo>
                    <a:pt x="16399" y="245081"/>
                  </a:lnTo>
                  <a:lnTo>
                    <a:pt x="12441" y="289435"/>
                  </a:lnTo>
                  <a:lnTo>
                    <a:pt x="11358" y="331755"/>
                  </a:lnTo>
                  <a:lnTo>
                    <a:pt x="5787" y="348847"/>
                  </a:lnTo>
                  <a:lnTo>
                    <a:pt x="5732" y="352501"/>
                  </a:lnTo>
                  <a:lnTo>
                    <a:pt x="6431" y="353535"/>
                  </a:lnTo>
                  <a:lnTo>
                    <a:pt x="7601" y="354223"/>
                  </a:lnTo>
                  <a:lnTo>
                    <a:pt x="9087" y="354681"/>
                  </a:lnTo>
                  <a:lnTo>
                    <a:pt x="10078" y="356399"/>
                  </a:lnTo>
                  <a:lnTo>
                    <a:pt x="11945" y="369362"/>
                  </a:lnTo>
                  <a:lnTo>
                    <a:pt x="13938" y="405269"/>
                  </a:lnTo>
                  <a:lnTo>
                    <a:pt x="17821" y="422348"/>
                  </a:lnTo>
                  <a:lnTo>
                    <a:pt x="18332" y="430416"/>
                  </a:lnTo>
                  <a:lnTo>
                    <a:pt x="1206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86"/>
            <p:cNvSpPr/>
            <p:nvPr>
              <p:custDataLst>
                <p:tags r:id="rId90"/>
              </p:custDataLst>
            </p:nvPr>
          </p:nvSpPr>
          <p:spPr>
            <a:xfrm>
              <a:off x="7874000" y="4857750"/>
              <a:ext cx="1206501" cy="57151"/>
            </a:xfrm>
            <a:custGeom>
              <a:avLst/>
              <a:gdLst/>
              <a:ahLst/>
              <a:cxnLst/>
              <a:rect l="0" t="0" r="0" b="0"/>
              <a:pathLst>
                <a:path w="120650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6907" y="52124"/>
                  </a:lnTo>
                  <a:lnTo>
                    <a:pt x="51291" y="45357"/>
                  </a:lnTo>
                  <a:lnTo>
                    <a:pt x="87847" y="43923"/>
                  </a:lnTo>
                  <a:lnTo>
                    <a:pt x="128491" y="39434"/>
                  </a:lnTo>
                  <a:lnTo>
                    <a:pt x="162235" y="35635"/>
                  </a:lnTo>
                  <a:lnTo>
                    <a:pt x="202161" y="33477"/>
                  </a:lnTo>
                  <a:lnTo>
                    <a:pt x="246483" y="31106"/>
                  </a:lnTo>
                  <a:lnTo>
                    <a:pt x="270156" y="28498"/>
                  </a:lnTo>
                  <a:lnTo>
                    <a:pt x="294404" y="25349"/>
                  </a:lnTo>
                  <a:lnTo>
                    <a:pt x="319036" y="22544"/>
                  </a:lnTo>
                  <a:lnTo>
                    <a:pt x="343924" y="19969"/>
                  </a:lnTo>
                  <a:lnTo>
                    <a:pt x="368984" y="17545"/>
                  </a:lnTo>
                  <a:lnTo>
                    <a:pt x="395567" y="15225"/>
                  </a:lnTo>
                  <a:lnTo>
                    <a:pt x="423166" y="12972"/>
                  </a:lnTo>
                  <a:lnTo>
                    <a:pt x="451445" y="10764"/>
                  </a:lnTo>
                  <a:lnTo>
                    <a:pt x="479469" y="9293"/>
                  </a:lnTo>
                  <a:lnTo>
                    <a:pt x="507323" y="8312"/>
                  </a:lnTo>
                  <a:lnTo>
                    <a:pt x="535066" y="7658"/>
                  </a:lnTo>
                  <a:lnTo>
                    <a:pt x="562733" y="6516"/>
                  </a:lnTo>
                  <a:lnTo>
                    <a:pt x="590349" y="5050"/>
                  </a:lnTo>
                  <a:lnTo>
                    <a:pt x="617933" y="3366"/>
                  </a:lnTo>
                  <a:lnTo>
                    <a:pt x="645494" y="2244"/>
                  </a:lnTo>
                  <a:lnTo>
                    <a:pt x="673040" y="1496"/>
                  </a:lnTo>
                  <a:lnTo>
                    <a:pt x="700577" y="997"/>
                  </a:lnTo>
                  <a:lnTo>
                    <a:pt x="728107" y="665"/>
                  </a:lnTo>
                  <a:lnTo>
                    <a:pt x="755632" y="443"/>
                  </a:lnTo>
                  <a:lnTo>
                    <a:pt x="783155" y="295"/>
                  </a:lnTo>
                  <a:lnTo>
                    <a:pt x="809970" y="197"/>
                  </a:lnTo>
                  <a:lnTo>
                    <a:pt x="836313" y="131"/>
                  </a:lnTo>
                  <a:lnTo>
                    <a:pt x="862342" y="87"/>
                  </a:lnTo>
                  <a:lnTo>
                    <a:pt x="887456" y="58"/>
                  </a:lnTo>
                  <a:lnTo>
                    <a:pt x="911959" y="38"/>
                  </a:lnTo>
                  <a:lnTo>
                    <a:pt x="959176" y="723"/>
                  </a:lnTo>
                  <a:lnTo>
                    <a:pt x="1003681" y="3378"/>
                  </a:lnTo>
                  <a:lnTo>
                    <a:pt x="1046978" y="5030"/>
                  </a:lnTo>
                  <a:lnTo>
                    <a:pt x="1087622" y="5763"/>
                  </a:lnTo>
                  <a:lnTo>
                    <a:pt x="1122150" y="6089"/>
                  </a:lnTo>
                  <a:lnTo>
                    <a:pt x="1168646" y="5593"/>
                  </a:lnTo>
                  <a:lnTo>
                    <a:pt x="1206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19"/>
          <p:cNvGrpSpPr/>
          <p:nvPr/>
        </p:nvGrpSpPr>
        <p:grpSpPr>
          <a:xfrm>
            <a:off x="7150100" y="3996842"/>
            <a:ext cx="3676651" cy="2467459"/>
            <a:chOff x="7150100" y="3996842"/>
            <a:chExt cx="3676651" cy="2467459"/>
          </a:xfrm>
        </p:grpSpPr>
        <p:sp>
          <p:nvSpPr>
            <p:cNvPr id="116" name="SMARTInkShape-3287"/>
            <p:cNvSpPr/>
            <p:nvPr>
              <p:custDataLst>
                <p:tags r:id="rId85"/>
              </p:custDataLst>
            </p:nvPr>
          </p:nvSpPr>
          <p:spPr>
            <a:xfrm>
              <a:off x="7480298" y="4331629"/>
              <a:ext cx="3340103" cy="1777072"/>
            </a:xfrm>
            <a:custGeom>
              <a:avLst/>
              <a:gdLst/>
              <a:ahLst/>
              <a:cxnLst/>
              <a:rect l="0" t="0" r="0" b="0"/>
              <a:pathLst>
                <a:path w="3340103" h="1777072">
                  <a:moveTo>
                    <a:pt x="2" y="1777071"/>
                  </a:moveTo>
                  <a:lnTo>
                    <a:pt x="2" y="1777071"/>
                  </a:lnTo>
                  <a:lnTo>
                    <a:pt x="0" y="1773700"/>
                  </a:lnTo>
                  <a:lnTo>
                    <a:pt x="17678" y="1728886"/>
                  </a:lnTo>
                  <a:lnTo>
                    <a:pt x="33226" y="1693414"/>
                  </a:lnTo>
                  <a:lnTo>
                    <a:pt x="51238" y="1645980"/>
                  </a:lnTo>
                  <a:lnTo>
                    <a:pt x="65578" y="1608271"/>
                  </a:lnTo>
                  <a:lnTo>
                    <a:pt x="82768" y="1565876"/>
                  </a:lnTo>
                  <a:lnTo>
                    <a:pt x="93278" y="1541730"/>
                  </a:lnTo>
                  <a:lnTo>
                    <a:pt x="104520" y="1516461"/>
                  </a:lnTo>
                  <a:lnTo>
                    <a:pt x="116248" y="1490442"/>
                  </a:lnTo>
                  <a:lnTo>
                    <a:pt x="128299" y="1463923"/>
                  </a:lnTo>
                  <a:lnTo>
                    <a:pt x="140566" y="1437073"/>
                  </a:lnTo>
                  <a:lnTo>
                    <a:pt x="155095" y="1409294"/>
                  </a:lnTo>
                  <a:lnTo>
                    <a:pt x="171131" y="1380898"/>
                  </a:lnTo>
                  <a:lnTo>
                    <a:pt x="188172" y="1352088"/>
                  </a:lnTo>
                  <a:lnTo>
                    <a:pt x="206586" y="1322300"/>
                  </a:lnTo>
                  <a:lnTo>
                    <a:pt x="225920" y="1291857"/>
                  </a:lnTo>
                  <a:lnTo>
                    <a:pt x="245864" y="1260978"/>
                  </a:lnTo>
                  <a:lnTo>
                    <a:pt x="266215" y="1229809"/>
                  </a:lnTo>
                  <a:lnTo>
                    <a:pt x="286839" y="1198447"/>
                  </a:lnTo>
                  <a:lnTo>
                    <a:pt x="307644" y="1166955"/>
                  </a:lnTo>
                  <a:lnTo>
                    <a:pt x="329980" y="1134671"/>
                  </a:lnTo>
                  <a:lnTo>
                    <a:pt x="353337" y="1101860"/>
                  </a:lnTo>
                  <a:lnTo>
                    <a:pt x="377375" y="1068697"/>
                  </a:lnTo>
                  <a:lnTo>
                    <a:pt x="401867" y="1036711"/>
                  </a:lnTo>
                  <a:lnTo>
                    <a:pt x="426662" y="1005508"/>
                  </a:lnTo>
                  <a:lnTo>
                    <a:pt x="451660" y="974830"/>
                  </a:lnTo>
                  <a:lnTo>
                    <a:pt x="478201" y="943089"/>
                  </a:lnTo>
                  <a:lnTo>
                    <a:pt x="505773" y="910637"/>
                  </a:lnTo>
                  <a:lnTo>
                    <a:pt x="534033" y="877715"/>
                  </a:lnTo>
                  <a:lnTo>
                    <a:pt x="562751" y="845889"/>
                  </a:lnTo>
                  <a:lnTo>
                    <a:pt x="591773" y="814794"/>
                  </a:lnTo>
                  <a:lnTo>
                    <a:pt x="621000" y="784187"/>
                  </a:lnTo>
                  <a:lnTo>
                    <a:pt x="651067" y="754609"/>
                  </a:lnTo>
                  <a:lnTo>
                    <a:pt x="681694" y="725719"/>
                  </a:lnTo>
                  <a:lnTo>
                    <a:pt x="712697" y="697287"/>
                  </a:lnTo>
                  <a:lnTo>
                    <a:pt x="743243" y="669159"/>
                  </a:lnTo>
                  <a:lnTo>
                    <a:pt x="773484" y="641235"/>
                  </a:lnTo>
                  <a:lnTo>
                    <a:pt x="803523" y="613447"/>
                  </a:lnTo>
                  <a:lnTo>
                    <a:pt x="836249" y="586455"/>
                  </a:lnTo>
                  <a:lnTo>
                    <a:pt x="870767" y="559994"/>
                  </a:lnTo>
                  <a:lnTo>
                    <a:pt x="906478" y="533886"/>
                  </a:lnTo>
                  <a:lnTo>
                    <a:pt x="942281" y="508720"/>
                  </a:lnTo>
                  <a:lnTo>
                    <a:pt x="978143" y="484181"/>
                  </a:lnTo>
                  <a:lnTo>
                    <a:pt x="1014046" y="460061"/>
                  </a:lnTo>
                  <a:lnTo>
                    <a:pt x="1049976" y="436925"/>
                  </a:lnTo>
                  <a:lnTo>
                    <a:pt x="1085923" y="414446"/>
                  </a:lnTo>
                  <a:lnTo>
                    <a:pt x="1121883" y="392404"/>
                  </a:lnTo>
                  <a:lnTo>
                    <a:pt x="1158556" y="371360"/>
                  </a:lnTo>
                  <a:lnTo>
                    <a:pt x="1195705" y="350980"/>
                  </a:lnTo>
                  <a:lnTo>
                    <a:pt x="1233170" y="331044"/>
                  </a:lnTo>
                  <a:lnTo>
                    <a:pt x="1272257" y="311403"/>
                  </a:lnTo>
                  <a:lnTo>
                    <a:pt x="1312428" y="291959"/>
                  </a:lnTo>
                  <a:lnTo>
                    <a:pt x="1353319" y="272646"/>
                  </a:lnTo>
                  <a:lnTo>
                    <a:pt x="1395397" y="254126"/>
                  </a:lnTo>
                  <a:lnTo>
                    <a:pt x="1438266" y="236134"/>
                  </a:lnTo>
                  <a:lnTo>
                    <a:pt x="1481662" y="218498"/>
                  </a:lnTo>
                  <a:lnTo>
                    <a:pt x="1526113" y="201800"/>
                  </a:lnTo>
                  <a:lnTo>
                    <a:pt x="1571270" y="185729"/>
                  </a:lnTo>
                  <a:lnTo>
                    <a:pt x="1616898" y="170076"/>
                  </a:lnTo>
                  <a:lnTo>
                    <a:pt x="1663544" y="155408"/>
                  </a:lnTo>
                  <a:lnTo>
                    <a:pt x="1710870" y="141396"/>
                  </a:lnTo>
                  <a:lnTo>
                    <a:pt x="1758647" y="127821"/>
                  </a:lnTo>
                  <a:lnTo>
                    <a:pt x="1808137" y="114538"/>
                  </a:lnTo>
                  <a:lnTo>
                    <a:pt x="1858770" y="101448"/>
                  </a:lnTo>
                  <a:lnTo>
                    <a:pt x="1910164" y="88490"/>
                  </a:lnTo>
                  <a:lnTo>
                    <a:pt x="1962771" y="76322"/>
                  </a:lnTo>
                  <a:lnTo>
                    <a:pt x="2016187" y="64683"/>
                  </a:lnTo>
                  <a:lnTo>
                    <a:pt x="2070142" y="53396"/>
                  </a:lnTo>
                  <a:lnTo>
                    <a:pt x="2123751" y="43754"/>
                  </a:lnTo>
                  <a:lnTo>
                    <a:pt x="2177129" y="35210"/>
                  </a:lnTo>
                  <a:lnTo>
                    <a:pt x="2230353" y="27397"/>
                  </a:lnTo>
                  <a:lnTo>
                    <a:pt x="2284181" y="20777"/>
                  </a:lnTo>
                  <a:lnTo>
                    <a:pt x="2338410" y="14953"/>
                  </a:lnTo>
                  <a:lnTo>
                    <a:pt x="2392907" y="9659"/>
                  </a:lnTo>
                  <a:lnTo>
                    <a:pt x="2445467" y="6129"/>
                  </a:lnTo>
                  <a:lnTo>
                    <a:pt x="2496734" y="3777"/>
                  </a:lnTo>
                  <a:lnTo>
                    <a:pt x="2547140" y="2208"/>
                  </a:lnTo>
                  <a:lnTo>
                    <a:pt x="2596266" y="1162"/>
                  </a:lnTo>
                  <a:lnTo>
                    <a:pt x="2644539" y="465"/>
                  </a:lnTo>
                  <a:lnTo>
                    <a:pt x="2692244" y="0"/>
                  </a:lnTo>
                  <a:lnTo>
                    <a:pt x="2739570" y="396"/>
                  </a:lnTo>
                  <a:lnTo>
                    <a:pt x="2786641" y="1366"/>
                  </a:lnTo>
                  <a:lnTo>
                    <a:pt x="2833545" y="2717"/>
                  </a:lnTo>
                  <a:lnTo>
                    <a:pt x="2877514" y="4325"/>
                  </a:lnTo>
                  <a:lnTo>
                    <a:pt x="2919528" y="6101"/>
                  </a:lnTo>
                  <a:lnTo>
                    <a:pt x="2960234" y="7991"/>
                  </a:lnTo>
                  <a:lnTo>
                    <a:pt x="2999369" y="9956"/>
                  </a:lnTo>
                  <a:lnTo>
                    <a:pt x="3037451" y="11972"/>
                  </a:lnTo>
                  <a:lnTo>
                    <a:pt x="3074835" y="14022"/>
                  </a:lnTo>
                  <a:lnTo>
                    <a:pt x="3108931" y="15388"/>
                  </a:lnTo>
                  <a:lnTo>
                    <a:pt x="3140831" y="16299"/>
                  </a:lnTo>
                  <a:lnTo>
                    <a:pt x="3171271" y="16907"/>
                  </a:lnTo>
                  <a:lnTo>
                    <a:pt x="3198620" y="17311"/>
                  </a:lnTo>
                  <a:lnTo>
                    <a:pt x="3223908" y="17581"/>
                  </a:lnTo>
                  <a:lnTo>
                    <a:pt x="3268705" y="18587"/>
                  </a:lnTo>
                  <a:lnTo>
                    <a:pt x="3305076" y="21386"/>
                  </a:lnTo>
                  <a:lnTo>
                    <a:pt x="3340102" y="2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88"/>
            <p:cNvSpPr/>
            <p:nvPr>
              <p:custDataLst>
                <p:tags r:id="rId86"/>
              </p:custDataLst>
            </p:nvPr>
          </p:nvSpPr>
          <p:spPr>
            <a:xfrm>
              <a:off x="7150100" y="6098218"/>
              <a:ext cx="3676651" cy="85800"/>
            </a:xfrm>
            <a:custGeom>
              <a:avLst/>
              <a:gdLst/>
              <a:ahLst/>
              <a:cxnLst/>
              <a:rect l="0" t="0" r="0" b="0"/>
              <a:pathLst>
                <a:path w="3676651" h="85800">
                  <a:moveTo>
                    <a:pt x="0" y="80332"/>
                  </a:moveTo>
                  <a:lnTo>
                    <a:pt x="0" y="80332"/>
                  </a:lnTo>
                  <a:lnTo>
                    <a:pt x="32403" y="84696"/>
                  </a:lnTo>
                  <a:lnTo>
                    <a:pt x="77901" y="85799"/>
                  </a:lnTo>
                  <a:lnTo>
                    <a:pt x="114023" y="84683"/>
                  </a:lnTo>
                  <a:lnTo>
                    <a:pt x="157860" y="82526"/>
                  </a:lnTo>
                  <a:lnTo>
                    <a:pt x="206839" y="79679"/>
                  </a:lnTo>
                  <a:lnTo>
                    <a:pt x="268421" y="75663"/>
                  </a:lnTo>
                  <a:lnTo>
                    <a:pt x="338403" y="70871"/>
                  </a:lnTo>
                  <a:lnTo>
                    <a:pt x="413985" y="65557"/>
                  </a:lnTo>
                  <a:lnTo>
                    <a:pt x="503179" y="59193"/>
                  </a:lnTo>
                  <a:lnTo>
                    <a:pt x="601447" y="52128"/>
                  </a:lnTo>
                  <a:lnTo>
                    <a:pt x="705765" y="44595"/>
                  </a:lnTo>
                  <a:lnTo>
                    <a:pt x="823288" y="36752"/>
                  </a:lnTo>
                  <a:lnTo>
                    <a:pt x="949613" y="28703"/>
                  </a:lnTo>
                  <a:lnTo>
                    <a:pt x="1081809" y="20511"/>
                  </a:lnTo>
                  <a:lnTo>
                    <a:pt x="1225679" y="13640"/>
                  </a:lnTo>
                  <a:lnTo>
                    <a:pt x="1377331" y="7649"/>
                  </a:lnTo>
                  <a:lnTo>
                    <a:pt x="1534170" y="2243"/>
                  </a:lnTo>
                  <a:lnTo>
                    <a:pt x="1693059" y="50"/>
                  </a:lnTo>
                  <a:lnTo>
                    <a:pt x="1853311" y="0"/>
                  </a:lnTo>
                  <a:lnTo>
                    <a:pt x="2014473" y="1377"/>
                  </a:lnTo>
                  <a:lnTo>
                    <a:pt x="2175538" y="4413"/>
                  </a:lnTo>
                  <a:lnTo>
                    <a:pt x="2336536" y="8551"/>
                  </a:lnTo>
                  <a:lnTo>
                    <a:pt x="2497490" y="13428"/>
                  </a:lnTo>
                  <a:lnTo>
                    <a:pt x="2648538" y="19500"/>
                  </a:lnTo>
                  <a:lnTo>
                    <a:pt x="2792981" y="26374"/>
                  </a:lnTo>
                  <a:lnTo>
                    <a:pt x="2933020" y="33776"/>
                  </a:lnTo>
                  <a:lnTo>
                    <a:pt x="3060952" y="40829"/>
                  </a:lnTo>
                  <a:lnTo>
                    <a:pt x="3180814" y="47646"/>
                  </a:lnTo>
                  <a:lnTo>
                    <a:pt x="3295293" y="54308"/>
                  </a:lnTo>
                  <a:lnTo>
                    <a:pt x="3388545" y="58749"/>
                  </a:lnTo>
                  <a:lnTo>
                    <a:pt x="3467648" y="61710"/>
                  </a:lnTo>
                  <a:lnTo>
                    <a:pt x="3537314" y="63684"/>
                  </a:lnTo>
                  <a:lnTo>
                    <a:pt x="3583759" y="65000"/>
                  </a:lnTo>
                  <a:lnTo>
                    <a:pt x="3676650" y="67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89"/>
            <p:cNvSpPr/>
            <p:nvPr>
              <p:custDataLst>
                <p:tags r:id="rId87"/>
              </p:custDataLst>
            </p:nvPr>
          </p:nvSpPr>
          <p:spPr>
            <a:xfrm>
              <a:off x="7467600" y="3996842"/>
              <a:ext cx="152401" cy="2467459"/>
            </a:xfrm>
            <a:custGeom>
              <a:avLst/>
              <a:gdLst/>
              <a:ahLst/>
              <a:cxnLst/>
              <a:rect l="0" t="0" r="0" b="0"/>
              <a:pathLst>
                <a:path w="152401" h="2467459">
                  <a:moveTo>
                    <a:pt x="152400" y="3658"/>
                  </a:moveTo>
                  <a:lnTo>
                    <a:pt x="152400" y="3658"/>
                  </a:lnTo>
                  <a:lnTo>
                    <a:pt x="152400" y="0"/>
                  </a:lnTo>
                  <a:lnTo>
                    <a:pt x="152400" y="38538"/>
                  </a:lnTo>
                  <a:lnTo>
                    <a:pt x="152400" y="71371"/>
                  </a:lnTo>
                  <a:lnTo>
                    <a:pt x="152400" y="118889"/>
                  </a:lnTo>
                  <a:lnTo>
                    <a:pt x="152400" y="147507"/>
                  </a:lnTo>
                  <a:lnTo>
                    <a:pt x="152400" y="178579"/>
                  </a:lnTo>
                  <a:lnTo>
                    <a:pt x="152400" y="211289"/>
                  </a:lnTo>
                  <a:lnTo>
                    <a:pt x="150988" y="249323"/>
                  </a:lnTo>
                  <a:lnTo>
                    <a:pt x="148637" y="290907"/>
                  </a:lnTo>
                  <a:lnTo>
                    <a:pt x="145658" y="334857"/>
                  </a:lnTo>
                  <a:lnTo>
                    <a:pt x="141555" y="385323"/>
                  </a:lnTo>
                  <a:lnTo>
                    <a:pt x="136703" y="440135"/>
                  </a:lnTo>
                  <a:lnTo>
                    <a:pt x="131352" y="497843"/>
                  </a:lnTo>
                  <a:lnTo>
                    <a:pt x="125668" y="560303"/>
                  </a:lnTo>
                  <a:lnTo>
                    <a:pt x="119762" y="625932"/>
                  </a:lnTo>
                  <a:lnTo>
                    <a:pt x="113707" y="693674"/>
                  </a:lnTo>
                  <a:lnTo>
                    <a:pt x="107555" y="766352"/>
                  </a:lnTo>
                  <a:lnTo>
                    <a:pt x="101336" y="842321"/>
                  </a:lnTo>
                  <a:lnTo>
                    <a:pt x="95074" y="920483"/>
                  </a:lnTo>
                  <a:lnTo>
                    <a:pt x="88783" y="1000814"/>
                  </a:lnTo>
                  <a:lnTo>
                    <a:pt x="82472" y="1082589"/>
                  </a:lnTo>
                  <a:lnTo>
                    <a:pt x="76147" y="1165329"/>
                  </a:lnTo>
                  <a:lnTo>
                    <a:pt x="71225" y="1250122"/>
                  </a:lnTo>
                  <a:lnTo>
                    <a:pt x="67240" y="1336284"/>
                  </a:lnTo>
                  <a:lnTo>
                    <a:pt x="63876" y="1423359"/>
                  </a:lnTo>
                  <a:lnTo>
                    <a:pt x="60223" y="1508925"/>
                  </a:lnTo>
                  <a:lnTo>
                    <a:pt x="56376" y="1593486"/>
                  </a:lnTo>
                  <a:lnTo>
                    <a:pt x="52401" y="1677377"/>
                  </a:lnTo>
                  <a:lnTo>
                    <a:pt x="46928" y="1757998"/>
                  </a:lnTo>
                  <a:lnTo>
                    <a:pt x="40458" y="1836441"/>
                  </a:lnTo>
                  <a:lnTo>
                    <a:pt x="33322" y="1913429"/>
                  </a:lnTo>
                  <a:lnTo>
                    <a:pt x="27153" y="1983806"/>
                  </a:lnTo>
                  <a:lnTo>
                    <a:pt x="21630" y="2049773"/>
                  </a:lnTo>
                  <a:lnTo>
                    <a:pt x="16536" y="2112801"/>
                  </a:lnTo>
                  <a:lnTo>
                    <a:pt x="12435" y="2171047"/>
                  </a:lnTo>
                  <a:lnTo>
                    <a:pt x="8996" y="2226106"/>
                  </a:lnTo>
                  <a:lnTo>
                    <a:pt x="5997" y="2279040"/>
                  </a:lnTo>
                  <a:lnTo>
                    <a:pt x="3997" y="2323502"/>
                  </a:lnTo>
                  <a:lnTo>
                    <a:pt x="2665" y="2362315"/>
                  </a:lnTo>
                  <a:lnTo>
                    <a:pt x="1777" y="2397362"/>
                  </a:lnTo>
                  <a:lnTo>
                    <a:pt x="0" y="246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3290"/>
          <p:cNvSpPr/>
          <p:nvPr>
            <p:custDataLst>
              <p:tags r:id="rId3"/>
            </p:custDataLst>
          </p:nvPr>
        </p:nvSpPr>
        <p:spPr>
          <a:xfrm>
            <a:off x="4686300" y="1168880"/>
            <a:ext cx="63423" cy="691612"/>
          </a:xfrm>
          <a:custGeom>
            <a:avLst/>
            <a:gdLst/>
            <a:ahLst/>
            <a:cxnLst/>
            <a:rect l="0" t="0" r="0" b="0"/>
            <a:pathLst>
              <a:path w="63423" h="691612">
                <a:moveTo>
                  <a:pt x="50800" y="685320"/>
                </a:moveTo>
                <a:lnTo>
                  <a:pt x="50800" y="685320"/>
                </a:lnTo>
                <a:lnTo>
                  <a:pt x="38179" y="685320"/>
                </a:lnTo>
                <a:lnTo>
                  <a:pt x="38100" y="640133"/>
                </a:lnTo>
                <a:lnTo>
                  <a:pt x="38805" y="599589"/>
                </a:lnTo>
                <a:lnTo>
                  <a:pt x="46938" y="556342"/>
                </a:lnTo>
                <a:lnTo>
                  <a:pt x="54401" y="517294"/>
                </a:lnTo>
                <a:lnTo>
                  <a:pt x="56607" y="475610"/>
                </a:lnTo>
                <a:lnTo>
                  <a:pt x="57042" y="433405"/>
                </a:lnTo>
                <a:lnTo>
                  <a:pt x="52765" y="391097"/>
                </a:lnTo>
                <a:lnTo>
                  <a:pt x="51188" y="348769"/>
                </a:lnTo>
                <a:lnTo>
                  <a:pt x="50877" y="309807"/>
                </a:lnTo>
                <a:lnTo>
                  <a:pt x="50810" y="268267"/>
                </a:lnTo>
                <a:lnTo>
                  <a:pt x="53946" y="221392"/>
                </a:lnTo>
                <a:lnTo>
                  <a:pt x="53614" y="198139"/>
                </a:lnTo>
                <a:lnTo>
                  <a:pt x="56943" y="152023"/>
                </a:lnTo>
                <a:lnTo>
                  <a:pt x="57145" y="106982"/>
                </a:lnTo>
                <a:lnTo>
                  <a:pt x="57855" y="80506"/>
                </a:lnTo>
                <a:lnTo>
                  <a:pt x="62617" y="67605"/>
                </a:lnTo>
                <a:lnTo>
                  <a:pt x="63422" y="49117"/>
                </a:lnTo>
                <a:lnTo>
                  <a:pt x="57184" y="1948"/>
                </a:lnTo>
                <a:lnTo>
                  <a:pt x="57172" y="1138"/>
                </a:lnTo>
                <a:lnTo>
                  <a:pt x="56459" y="599"/>
                </a:lnTo>
                <a:lnTo>
                  <a:pt x="53786" y="0"/>
                </a:lnTo>
                <a:lnTo>
                  <a:pt x="52791" y="1956"/>
                </a:lnTo>
                <a:lnTo>
                  <a:pt x="47691" y="22706"/>
                </a:lnTo>
                <a:lnTo>
                  <a:pt x="36362" y="40423"/>
                </a:lnTo>
                <a:lnTo>
                  <a:pt x="33800" y="51566"/>
                </a:lnTo>
                <a:lnTo>
                  <a:pt x="34542" y="61692"/>
                </a:lnTo>
                <a:lnTo>
                  <a:pt x="37631" y="94151"/>
                </a:lnTo>
                <a:lnTo>
                  <a:pt x="38038" y="135184"/>
                </a:lnTo>
                <a:lnTo>
                  <a:pt x="38095" y="180337"/>
                </a:lnTo>
                <a:lnTo>
                  <a:pt x="38099" y="223770"/>
                </a:lnTo>
                <a:lnTo>
                  <a:pt x="33736" y="270586"/>
                </a:lnTo>
                <a:lnTo>
                  <a:pt x="32011" y="318179"/>
                </a:lnTo>
                <a:lnTo>
                  <a:pt x="27437" y="357178"/>
                </a:lnTo>
                <a:lnTo>
                  <a:pt x="25668" y="401400"/>
                </a:lnTo>
                <a:lnTo>
                  <a:pt x="25424" y="446994"/>
                </a:lnTo>
                <a:lnTo>
                  <a:pt x="25402" y="491544"/>
                </a:lnTo>
                <a:lnTo>
                  <a:pt x="25400" y="536003"/>
                </a:lnTo>
                <a:lnTo>
                  <a:pt x="25400" y="583035"/>
                </a:lnTo>
                <a:lnTo>
                  <a:pt x="25400" y="629489"/>
                </a:lnTo>
                <a:lnTo>
                  <a:pt x="27281" y="643142"/>
                </a:lnTo>
                <a:lnTo>
                  <a:pt x="31488" y="673244"/>
                </a:lnTo>
                <a:lnTo>
                  <a:pt x="31749" y="691611"/>
                </a:lnTo>
                <a:lnTo>
                  <a:pt x="35121" y="684910"/>
                </a:lnTo>
                <a:lnTo>
                  <a:pt x="39865" y="638725"/>
                </a:lnTo>
                <a:lnTo>
                  <a:pt x="48210" y="596843"/>
                </a:lnTo>
                <a:lnTo>
                  <a:pt x="50738" y="561503"/>
                </a:lnTo>
                <a:lnTo>
                  <a:pt x="54937" y="516616"/>
                </a:lnTo>
                <a:lnTo>
                  <a:pt x="56494" y="472429"/>
                </a:lnTo>
                <a:lnTo>
                  <a:pt x="56956" y="432212"/>
                </a:lnTo>
                <a:lnTo>
                  <a:pt x="57092" y="392779"/>
                </a:lnTo>
                <a:lnTo>
                  <a:pt x="56427" y="348718"/>
                </a:lnTo>
                <a:lnTo>
                  <a:pt x="53772" y="314175"/>
                </a:lnTo>
                <a:lnTo>
                  <a:pt x="52120" y="279537"/>
                </a:lnTo>
                <a:lnTo>
                  <a:pt x="51191" y="235829"/>
                </a:lnTo>
                <a:lnTo>
                  <a:pt x="50852" y="191871"/>
                </a:lnTo>
                <a:lnTo>
                  <a:pt x="50807" y="151772"/>
                </a:lnTo>
                <a:lnTo>
                  <a:pt x="54460" y="111961"/>
                </a:lnTo>
                <a:lnTo>
                  <a:pt x="48051" y="67566"/>
                </a:lnTo>
                <a:lnTo>
                  <a:pt x="43955" y="25317"/>
                </a:lnTo>
                <a:lnTo>
                  <a:pt x="42709" y="23068"/>
                </a:lnTo>
                <a:lnTo>
                  <a:pt x="39010" y="19459"/>
                </a:lnTo>
                <a:lnTo>
                  <a:pt x="39413" y="19162"/>
                </a:lnTo>
                <a:lnTo>
                  <a:pt x="41740" y="18833"/>
                </a:lnTo>
                <a:lnTo>
                  <a:pt x="42644" y="20862"/>
                </a:lnTo>
                <a:lnTo>
                  <a:pt x="43647" y="28761"/>
                </a:lnTo>
                <a:lnTo>
                  <a:pt x="39318" y="72872"/>
                </a:lnTo>
                <a:lnTo>
                  <a:pt x="36579" y="112271"/>
                </a:lnTo>
                <a:lnTo>
                  <a:pt x="31299" y="159692"/>
                </a:lnTo>
                <a:lnTo>
                  <a:pt x="26611" y="192769"/>
                </a:lnTo>
                <a:lnTo>
                  <a:pt x="19823" y="226284"/>
                </a:lnTo>
                <a:lnTo>
                  <a:pt x="12103" y="259995"/>
                </a:lnTo>
                <a:lnTo>
                  <a:pt x="0" y="3106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3291"/>
          <p:cNvSpPr/>
          <p:nvPr>
            <p:custDataLst>
              <p:tags r:id="rId4"/>
            </p:custDataLst>
          </p:nvPr>
        </p:nvSpPr>
        <p:spPr>
          <a:xfrm>
            <a:off x="3911600" y="1620161"/>
            <a:ext cx="38087" cy="287709"/>
          </a:xfrm>
          <a:custGeom>
            <a:avLst/>
            <a:gdLst/>
            <a:ahLst/>
            <a:cxnLst/>
            <a:rect l="0" t="0" r="0" b="0"/>
            <a:pathLst>
              <a:path w="38087" h="287709">
                <a:moveTo>
                  <a:pt x="0" y="43539"/>
                </a:moveTo>
                <a:lnTo>
                  <a:pt x="0" y="43539"/>
                </a:lnTo>
                <a:lnTo>
                  <a:pt x="0" y="37450"/>
                </a:lnTo>
                <a:lnTo>
                  <a:pt x="5069" y="77993"/>
                </a:lnTo>
                <a:lnTo>
                  <a:pt x="10831" y="118737"/>
                </a:lnTo>
                <a:lnTo>
                  <a:pt x="17007" y="161697"/>
                </a:lnTo>
                <a:lnTo>
                  <a:pt x="22599" y="201550"/>
                </a:lnTo>
                <a:lnTo>
                  <a:pt x="24570" y="238759"/>
                </a:lnTo>
                <a:lnTo>
                  <a:pt x="27118" y="273568"/>
                </a:lnTo>
                <a:lnTo>
                  <a:pt x="30835" y="287708"/>
                </a:lnTo>
                <a:lnTo>
                  <a:pt x="31845" y="287457"/>
                </a:lnTo>
                <a:lnTo>
                  <a:pt x="34850" y="283416"/>
                </a:lnTo>
                <a:lnTo>
                  <a:pt x="37816" y="240197"/>
                </a:lnTo>
                <a:lnTo>
                  <a:pt x="38015" y="203330"/>
                </a:lnTo>
                <a:lnTo>
                  <a:pt x="38074" y="164497"/>
                </a:lnTo>
                <a:lnTo>
                  <a:pt x="37389" y="117814"/>
                </a:lnTo>
                <a:lnTo>
                  <a:pt x="34954" y="70440"/>
                </a:lnTo>
                <a:lnTo>
                  <a:pt x="35286" y="41397"/>
                </a:lnTo>
                <a:lnTo>
                  <a:pt x="31510" y="16838"/>
                </a:lnTo>
                <a:lnTo>
                  <a:pt x="30179" y="15155"/>
                </a:lnTo>
                <a:lnTo>
                  <a:pt x="28586" y="14033"/>
                </a:lnTo>
                <a:lnTo>
                  <a:pt x="26818" y="16107"/>
                </a:lnTo>
                <a:lnTo>
                  <a:pt x="22973" y="25938"/>
                </a:lnTo>
                <a:lnTo>
                  <a:pt x="20530" y="62431"/>
                </a:lnTo>
                <a:lnTo>
                  <a:pt x="23644" y="105895"/>
                </a:lnTo>
                <a:lnTo>
                  <a:pt x="24619" y="138045"/>
                </a:lnTo>
                <a:lnTo>
                  <a:pt x="28540" y="184508"/>
                </a:lnTo>
                <a:lnTo>
                  <a:pt x="35480" y="227835"/>
                </a:lnTo>
                <a:lnTo>
                  <a:pt x="37755" y="249485"/>
                </a:lnTo>
                <a:lnTo>
                  <a:pt x="37870" y="249275"/>
                </a:lnTo>
                <a:lnTo>
                  <a:pt x="38086" y="202732"/>
                </a:lnTo>
                <a:lnTo>
                  <a:pt x="32452" y="156794"/>
                </a:lnTo>
                <a:lnTo>
                  <a:pt x="23595" y="119275"/>
                </a:lnTo>
                <a:lnTo>
                  <a:pt x="14955" y="81433"/>
                </a:lnTo>
                <a:lnTo>
                  <a:pt x="12271" y="41283"/>
                </a:lnTo>
                <a:lnTo>
                  <a:pt x="9202" y="21625"/>
                </a:lnTo>
                <a:lnTo>
                  <a:pt x="7546" y="19052"/>
                </a:lnTo>
                <a:lnTo>
                  <a:pt x="5736" y="18042"/>
                </a:lnTo>
                <a:lnTo>
                  <a:pt x="3824" y="18074"/>
                </a:lnTo>
                <a:lnTo>
                  <a:pt x="2549" y="20918"/>
                </a:lnTo>
                <a:lnTo>
                  <a:pt x="336" y="60228"/>
                </a:lnTo>
                <a:lnTo>
                  <a:pt x="10213" y="105634"/>
                </a:lnTo>
                <a:lnTo>
                  <a:pt x="19802" y="152562"/>
                </a:lnTo>
                <a:lnTo>
                  <a:pt x="33022" y="196046"/>
                </a:lnTo>
                <a:lnTo>
                  <a:pt x="37097" y="214043"/>
                </a:lnTo>
                <a:lnTo>
                  <a:pt x="37431" y="214358"/>
                </a:lnTo>
                <a:lnTo>
                  <a:pt x="38012" y="167816"/>
                </a:lnTo>
                <a:lnTo>
                  <a:pt x="36650" y="132640"/>
                </a:lnTo>
                <a:lnTo>
                  <a:pt x="31341" y="88784"/>
                </a:lnTo>
                <a:lnTo>
                  <a:pt x="28040" y="50478"/>
                </a:lnTo>
                <a:lnTo>
                  <a:pt x="25921" y="5869"/>
                </a:lnTo>
                <a:lnTo>
                  <a:pt x="25042" y="2198"/>
                </a:lnTo>
                <a:lnTo>
                  <a:pt x="23750" y="456"/>
                </a:lnTo>
                <a:lnTo>
                  <a:pt x="22184" y="0"/>
                </a:lnTo>
                <a:lnTo>
                  <a:pt x="13237" y="22956"/>
                </a:lnTo>
                <a:lnTo>
                  <a:pt x="9411" y="55087"/>
                </a:lnTo>
                <a:lnTo>
                  <a:pt x="7005" y="97355"/>
                </a:lnTo>
                <a:lnTo>
                  <a:pt x="5376" y="122455"/>
                </a:lnTo>
                <a:lnTo>
                  <a:pt x="3584" y="149066"/>
                </a:lnTo>
                <a:lnTo>
                  <a:pt x="2389" y="173863"/>
                </a:lnTo>
                <a:lnTo>
                  <a:pt x="1062" y="220229"/>
                </a:lnTo>
                <a:lnTo>
                  <a:pt x="0" y="265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3292"/>
          <p:cNvSpPr/>
          <p:nvPr>
            <p:custDataLst>
              <p:tags r:id="rId5"/>
            </p:custDataLst>
          </p:nvPr>
        </p:nvSpPr>
        <p:spPr>
          <a:xfrm>
            <a:off x="4572178" y="1272819"/>
            <a:ext cx="101423" cy="111482"/>
          </a:xfrm>
          <a:custGeom>
            <a:avLst/>
            <a:gdLst/>
            <a:ahLst/>
            <a:cxnLst/>
            <a:rect l="0" t="0" r="0" b="0"/>
            <a:pathLst>
              <a:path w="101423" h="111482">
                <a:moveTo>
                  <a:pt x="18872" y="22581"/>
                </a:moveTo>
                <a:lnTo>
                  <a:pt x="18872" y="22581"/>
                </a:lnTo>
                <a:lnTo>
                  <a:pt x="2862" y="55219"/>
                </a:lnTo>
                <a:lnTo>
                  <a:pt x="222" y="74648"/>
                </a:lnTo>
                <a:lnTo>
                  <a:pt x="89" y="74931"/>
                </a:lnTo>
                <a:lnTo>
                  <a:pt x="0" y="74414"/>
                </a:lnTo>
                <a:lnTo>
                  <a:pt x="30585" y="33876"/>
                </a:lnTo>
                <a:lnTo>
                  <a:pt x="47539" y="4313"/>
                </a:lnTo>
                <a:lnTo>
                  <a:pt x="52309" y="351"/>
                </a:lnTo>
                <a:lnTo>
                  <a:pt x="55274" y="0"/>
                </a:lnTo>
                <a:lnTo>
                  <a:pt x="62332" y="1491"/>
                </a:lnTo>
                <a:lnTo>
                  <a:pt x="65484" y="4993"/>
                </a:lnTo>
                <a:lnTo>
                  <a:pt x="84437" y="51805"/>
                </a:lnTo>
                <a:lnTo>
                  <a:pt x="94751" y="97833"/>
                </a:lnTo>
                <a:lnTo>
                  <a:pt x="101422" y="1114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623"/>
          <p:cNvGrpSpPr/>
          <p:nvPr/>
        </p:nvGrpSpPr>
        <p:grpSpPr>
          <a:xfrm>
            <a:off x="4089422" y="1308100"/>
            <a:ext cx="581406" cy="646481"/>
            <a:chOff x="4089422" y="1308100"/>
            <a:chExt cx="581406" cy="646481"/>
          </a:xfrm>
        </p:grpSpPr>
        <p:sp>
          <p:nvSpPr>
            <p:cNvPr id="123" name="SMARTInkShape-3293"/>
            <p:cNvSpPr/>
            <p:nvPr>
              <p:custDataLst>
                <p:tags r:id="rId80"/>
              </p:custDataLst>
            </p:nvPr>
          </p:nvSpPr>
          <p:spPr>
            <a:xfrm>
              <a:off x="4521200" y="1771650"/>
              <a:ext cx="149628" cy="69851"/>
            </a:xfrm>
            <a:custGeom>
              <a:avLst/>
              <a:gdLst/>
              <a:ahLst/>
              <a:cxnLst/>
              <a:rect l="0" t="0" r="0" b="0"/>
              <a:pathLst>
                <a:path w="149628" h="698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2117" y="15195"/>
                  </a:lnTo>
                  <a:lnTo>
                    <a:pt x="10113" y="20394"/>
                  </a:lnTo>
                  <a:lnTo>
                    <a:pt x="56781" y="35233"/>
                  </a:lnTo>
                  <a:lnTo>
                    <a:pt x="99097" y="37988"/>
                  </a:lnTo>
                  <a:lnTo>
                    <a:pt x="107778" y="34287"/>
                  </a:lnTo>
                  <a:lnTo>
                    <a:pt x="149627" y="13998"/>
                  </a:lnTo>
                  <a:lnTo>
                    <a:pt x="148434" y="13565"/>
                  </a:lnTo>
                  <a:lnTo>
                    <a:pt x="141465" y="13085"/>
                  </a:lnTo>
                  <a:lnTo>
                    <a:pt x="122270" y="22927"/>
                  </a:lnTo>
                  <a:lnTo>
                    <a:pt x="85969" y="51310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94"/>
            <p:cNvSpPr/>
            <p:nvPr>
              <p:custDataLst>
                <p:tags r:id="rId81"/>
              </p:custDataLst>
            </p:nvPr>
          </p:nvSpPr>
          <p:spPr>
            <a:xfrm>
              <a:off x="4565650" y="1308100"/>
              <a:ext cx="56758" cy="515968"/>
            </a:xfrm>
            <a:custGeom>
              <a:avLst/>
              <a:gdLst/>
              <a:ahLst/>
              <a:cxnLst/>
              <a:rect l="0" t="0" r="0" b="0"/>
              <a:pathLst>
                <a:path w="56758" h="515968">
                  <a:moveTo>
                    <a:pt x="50800" y="0"/>
                  </a:moveTo>
                  <a:lnTo>
                    <a:pt x="50800" y="0"/>
                  </a:lnTo>
                  <a:lnTo>
                    <a:pt x="55164" y="45564"/>
                  </a:lnTo>
                  <a:lnTo>
                    <a:pt x="56757" y="90374"/>
                  </a:lnTo>
                  <a:lnTo>
                    <a:pt x="55152" y="133081"/>
                  </a:lnTo>
                  <a:lnTo>
                    <a:pt x="52734" y="167803"/>
                  </a:lnTo>
                  <a:lnTo>
                    <a:pt x="51659" y="204401"/>
                  </a:lnTo>
                  <a:lnTo>
                    <a:pt x="51183" y="241834"/>
                  </a:lnTo>
                  <a:lnTo>
                    <a:pt x="50264" y="278932"/>
                  </a:lnTo>
                  <a:lnTo>
                    <a:pt x="47504" y="314234"/>
                  </a:lnTo>
                  <a:lnTo>
                    <a:pt x="45807" y="348739"/>
                  </a:lnTo>
                  <a:lnTo>
                    <a:pt x="44348" y="382184"/>
                  </a:lnTo>
                  <a:lnTo>
                    <a:pt x="39559" y="427368"/>
                  </a:lnTo>
                  <a:lnTo>
                    <a:pt x="33502" y="473075"/>
                  </a:lnTo>
                  <a:lnTo>
                    <a:pt x="34150" y="496946"/>
                  </a:lnTo>
                  <a:lnTo>
                    <a:pt x="37319" y="514283"/>
                  </a:lnTo>
                  <a:lnTo>
                    <a:pt x="36874" y="515717"/>
                  </a:lnTo>
                  <a:lnTo>
                    <a:pt x="35871" y="515967"/>
                  </a:lnTo>
                  <a:lnTo>
                    <a:pt x="34498" y="515428"/>
                  </a:lnTo>
                  <a:lnTo>
                    <a:pt x="29193" y="507927"/>
                  </a:lnTo>
                  <a:lnTo>
                    <a:pt x="17111" y="483636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95"/>
            <p:cNvSpPr/>
            <p:nvPr>
              <p:custDataLst>
                <p:tags r:id="rId82"/>
              </p:custDataLst>
            </p:nvPr>
          </p:nvSpPr>
          <p:spPr>
            <a:xfrm>
              <a:off x="4159250" y="18351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25661" y="0"/>
                  </a:lnTo>
                  <a:lnTo>
                    <a:pt x="8398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96"/>
            <p:cNvSpPr/>
            <p:nvPr>
              <p:custDataLst>
                <p:tags r:id="rId83"/>
              </p:custDataLst>
            </p:nvPr>
          </p:nvSpPr>
          <p:spPr>
            <a:xfrm>
              <a:off x="4095838" y="1524000"/>
              <a:ext cx="72592" cy="430581"/>
            </a:xfrm>
            <a:custGeom>
              <a:avLst/>
              <a:gdLst/>
              <a:ahLst/>
              <a:cxnLst/>
              <a:rect l="0" t="0" r="0" b="0"/>
              <a:pathLst>
                <a:path w="72592" h="430581">
                  <a:moveTo>
                    <a:pt x="31662" y="0"/>
                  </a:moveTo>
                  <a:lnTo>
                    <a:pt x="31662" y="0"/>
                  </a:lnTo>
                  <a:lnTo>
                    <a:pt x="35033" y="6742"/>
                  </a:lnTo>
                  <a:lnTo>
                    <a:pt x="38543" y="50620"/>
                  </a:lnTo>
                  <a:lnTo>
                    <a:pt x="43004" y="93464"/>
                  </a:lnTo>
                  <a:lnTo>
                    <a:pt x="43959" y="138465"/>
                  </a:lnTo>
                  <a:lnTo>
                    <a:pt x="44889" y="175134"/>
                  </a:lnTo>
                  <a:lnTo>
                    <a:pt x="47653" y="217302"/>
                  </a:lnTo>
                  <a:lnTo>
                    <a:pt x="51234" y="261914"/>
                  </a:lnTo>
                  <a:lnTo>
                    <a:pt x="55177" y="306906"/>
                  </a:lnTo>
                  <a:lnTo>
                    <a:pt x="59282" y="350421"/>
                  </a:lnTo>
                  <a:lnTo>
                    <a:pt x="65559" y="397732"/>
                  </a:lnTo>
                  <a:lnTo>
                    <a:pt x="72591" y="427997"/>
                  </a:lnTo>
                  <a:lnTo>
                    <a:pt x="72353" y="429970"/>
                  </a:lnTo>
                  <a:lnTo>
                    <a:pt x="71489" y="430580"/>
                  </a:lnTo>
                  <a:lnTo>
                    <a:pt x="48906" y="404305"/>
                  </a:lnTo>
                  <a:lnTo>
                    <a:pt x="17756" y="357717"/>
                  </a:lnTo>
                  <a:lnTo>
                    <a:pt x="8263" y="343458"/>
                  </a:lnTo>
                  <a:lnTo>
                    <a:pt x="7596" y="341155"/>
                  </a:lnTo>
                  <a:lnTo>
                    <a:pt x="6445" y="339620"/>
                  </a:lnTo>
                  <a:lnTo>
                    <a:pt x="110" y="336630"/>
                  </a:lnTo>
                  <a:lnTo>
                    <a:pt x="0" y="336585"/>
                  </a:lnTo>
                  <a:lnTo>
                    <a:pt x="3309" y="336560"/>
                  </a:lnTo>
                  <a:lnTo>
                    <a:pt x="6831" y="340318"/>
                  </a:lnTo>
                  <a:lnTo>
                    <a:pt x="14841" y="350856"/>
                  </a:lnTo>
                  <a:lnTo>
                    <a:pt x="27854" y="357565"/>
                  </a:lnTo>
                  <a:lnTo>
                    <a:pt x="37260" y="358120"/>
                  </a:lnTo>
                  <a:lnTo>
                    <a:pt x="41744" y="357280"/>
                  </a:lnTo>
                  <a:lnTo>
                    <a:pt x="69762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97"/>
            <p:cNvSpPr/>
            <p:nvPr>
              <p:custDataLst>
                <p:tags r:id="rId84"/>
              </p:custDataLst>
            </p:nvPr>
          </p:nvSpPr>
          <p:spPr>
            <a:xfrm>
              <a:off x="4089422" y="1495282"/>
              <a:ext cx="95229" cy="87453"/>
            </a:xfrm>
            <a:custGeom>
              <a:avLst/>
              <a:gdLst/>
              <a:ahLst/>
              <a:cxnLst/>
              <a:rect l="0" t="0" r="0" b="0"/>
              <a:pathLst>
                <a:path w="95229" h="87453">
                  <a:moveTo>
                    <a:pt x="6328" y="41418"/>
                  </a:moveTo>
                  <a:lnTo>
                    <a:pt x="6328" y="41418"/>
                  </a:lnTo>
                  <a:lnTo>
                    <a:pt x="2957" y="44789"/>
                  </a:lnTo>
                  <a:lnTo>
                    <a:pt x="861" y="56998"/>
                  </a:lnTo>
                  <a:lnTo>
                    <a:pt x="12" y="87452"/>
                  </a:lnTo>
                  <a:lnTo>
                    <a:pt x="0" y="86924"/>
                  </a:lnTo>
                  <a:lnTo>
                    <a:pt x="21027" y="47236"/>
                  </a:lnTo>
                  <a:lnTo>
                    <a:pt x="53932" y="7200"/>
                  </a:lnTo>
                  <a:lnTo>
                    <a:pt x="62998" y="1515"/>
                  </a:lnTo>
                  <a:lnTo>
                    <a:pt x="67392" y="0"/>
                  </a:lnTo>
                  <a:lnTo>
                    <a:pt x="70320" y="400"/>
                  </a:lnTo>
                  <a:lnTo>
                    <a:pt x="72273" y="2078"/>
                  </a:lnTo>
                  <a:lnTo>
                    <a:pt x="78777" y="18282"/>
                  </a:lnTo>
                  <a:lnTo>
                    <a:pt x="86672" y="63553"/>
                  </a:lnTo>
                  <a:lnTo>
                    <a:pt x="88930" y="75180"/>
                  </a:lnTo>
                  <a:lnTo>
                    <a:pt x="95228" y="85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298"/>
          <p:cNvSpPr/>
          <p:nvPr>
            <p:custDataLst>
              <p:tags r:id="rId6"/>
            </p:custDataLst>
          </p:nvPr>
        </p:nvSpPr>
        <p:spPr>
          <a:xfrm>
            <a:off x="4013200" y="1917787"/>
            <a:ext cx="762001" cy="50706"/>
          </a:xfrm>
          <a:custGeom>
            <a:avLst/>
            <a:gdLst/>
            <a:ahLst/>
            <a:cxnLst/>
            <a:rect l="0" t="0" r="0" b="0"/>
            <a:pathLst>
              <a:path w="762001" h="50706">
                <a:moveTo>
                  <a:pt x="0" y="18963"/>
                </a:moveTo>
                <a:lnTo>
                  <a:pt x="0" y="18963"/>
                </a:lnTo>
                <a:lnTo>
                  <a:pt x="3371" y="18963"/>
                </a:lnTo>
                <a:lnTo>
                  <a:pt x="27136" y="13496"/>
                </a:lnTo>
                <a:lnTo>
                  <a:pt x="67763" y="12787"/>
                </a:lnTo>
                <a:lnTo>
                  <a:pt x="96909" y="12691"/>
                </a:lnTo>
                <a:lnTo>
                  <a:pt x="136204" y="12647"/>
                </a:lnTo>
                <a:lnTo>
                  <a:pt x="181891" y="12628"/>
                </a:lnTo>
                <a:lnTo>
                  <a:pt x="205927" y="12623"/>
                </a:lnTo>
                <a:lnTo>
                  <a:pt x="230418" y="12620"/>
                </a:lnTo>
                <a:lnTo>
                  <a:pt x="255212" y="12617"/>
                </a:lnTo>
                <a:lnTo>
                  <a:pt x="280208" y="12616"/>
                </a:lnTo>
                <a:lnTo>
                  <a:pt x="305339" y="12615"/>
                </a:lnTo>
                <a:lnTo>
                  <a:pt x="352077" y="12614"/>
                </a:lnTo>
                <a:lnTo>
                  <a:pt x="395662" y="12613"/>
                </a:lnTo>
                <a:lnTo>
                  <a:pt x="436199" y="12613"/>
                </a:lnTo>
                <a:lnTo>
                  <a:pt x="481238" y="12613"/>
                </a:lnTo>
                <a:lnTo>
                  <a:pt x="522052" y="18080"/>
                </a:lnTo>
                <a:lnTo>
                  <a:pt x="521601" y="17669"/>
                </a:lnTo>
                <a:lnTo>
                  <a:pt x="515456" y="15330"/>
                </a:lnTo>
                <a:lnTo>
                  <a:pt x="476233" y="12444"/>
                </a:lnTo>
                <a:lnTo>
                  <a:pt x="442141" y="9480"/>
                </a:lnTo>
                <a:lnTo>
                  <a:pt x="397825" y="7693"/>
                </a:lnTo>
                <a:lnTo>
                  <a:pt x="373167" y="7216"/>
                </a:lnTo>
                <a:lnTo>
                  <a:pt x="348261" y="7604"/>
                </a:lnTo>
                <a:lnTo>
                  <a:pt x="323191" y="8568"/>
                </a:lnTo>
                <a:lnTo>
                  <a:pt x="298010" y="9916"/>
                </a:lnTo>
                <a:lnTo>
                  <a:pt x="273462" y="11521"/>
                </a:lnTo>
                <a:lnTo>
                  <a:pt x="249336" y="13296"/>
                </a:lnTo>
                <a:lnTo>
                  <a:pt x="203244" y="16444"/>
                </a:lnTo>
                <a:lnTo>
                  <a:pt x="161592" y="17844"/>
                </a:lnTo>
                <a:lnTo>
                  <a:pt x="127557" y="18465"/>
                </a:lnTo>
                <a:lnTo>
                  <a:pt x="81327" y="18865"/>
                </a:lnTo>
                <a:lnTo>
                  <a:pt x="67726" y="18944"/>
                </a:lnTo>
                <a:lnTo>
                  <a:pt x="67728" y="18950"/>
                </a:lnTo>
                <a:lnTo>
                  <a:pt x="109845" y="18962"/>
                </a:lnTo>
                <a:lnTo>
                  <a:pt x="140542" y="19668"/>
                </a:lnTo>
                <a:lnTo>
                  <a:pt x="177704" y="22334"/>
                </a:lnTo>
                <a:lnTo>
                  <a:pt x="223383" y="23989"/>
                </a:lnTo>
                <a:lnTo>
                  <a:pt x="248405" y="24430"/>
                </a:lnTo>
                <a:lnTo>
                  <a:pt x="274964" y="24724"/>
                </a:lnTo>
                <a:lnTo>
                  <a:pt x="302549" y="24921"/>
                </a:lnTo>
                <a:lnTo>
                  <a:pt x="330816" y="25051"/>
                </a:lnTo>
                <a:lnTo>
                  <a:pt x="358127" y="25139"/>
                </a:lnTo>
                <a:lnTo>
                  <a:pt x="384801" y="25197"/>
                </a:lnTo>
                <a:lnTo>
                  <a:pt x="411051" y="25235"/>
                </a:lnTo>
                <a:lnTo>
                  <a:pt x="435606" y="25261"/>
                </a:lnTo>
                <a:lnTo>
                  <a:pt x="481705" y="25290"/>
                </a:lnTo>
                <a:lnTo>
                  <a:pt x="520067" y="27184"/>
                </a:lnTo>
                <a:lnTo>
                  <a:pt x="560024" y="30336"/>
                </a:lnTo>
                <a:lnTo>
                  <a:pt x="572749" y="31779"/>
                </a:lnTo>
                <a:lnTo>
                  <a:pt x="575154" y="33151"/>
                </a:lnTo>
                <a:lnTo>
                  <a:pt x="576053" y="34772"/>
                </a:lnTo>
                <a:lnTo>
                  <a:pt x="565762" y="36572"/>
                </a:lnTo>
                <a:lnTo>
                  <a:pt x="528642" y="37586"/>
                </a:lnTo>
                <a:lnTo>
                  <a:pt x="491773" y="37823"/>
                </a:lnTo>
                <a:lnTo>
                  <a:pt x="449518" y="37929"/>
                </a:lnTo>
                <a:lnTo>
                  <a:pt x="402985" y="36094"/>
                </a:lnTo>
                <a:lnTo>
                  <a:pt x="378724" y="34617"/>
                </a:lnTo>
                <a:lnTo>
                  <a:pt x="354082" y="34338"/>
                </a:lnTo>
                <a:lnTo>
                  <a:pt x="329188" y="34857"/>
                </a:lnTo>
                <a:lnTo>
                  <a:pt x="304125" y="35909"/>
                </a:lnTo>
                <a:lnTo>
                  <a:pt x="278245" y="36610"/>
                </a:lnTo>
                <a:lnTo>
                  <a:pt x="251819" y="37078"/>
                </a:lnTo>
                <a:lnTo>
                  <a:pt x="225029" y="37390"/>
                </a:lnTo>
                <a:lnTo>
                  <a:pt x="178329" y="37736"/>
                </a:lnTo>
                <a:lnTo>
                  <a:pt x="139229" y="38595"/>
                </a:lnTo>
                <a:lnTo>
                  <a:pt x="92910" y="43015"/>
                </a:lnTo>
                <a:lnTo>
                  <a:pt x="85038" y="43764"/>
                </a:lnTo>
                <a:lnTo>
                  <a:pt x="84914" y="43964"/>
                </a:lnTo>
                <a:lnTo>
                  <a:pt x="125978" y="43605"/>
                </a:lnTo>
                <a:lnTo>
                  <a:pt x="160648" y="40968"/>
                </a:lnTo>
                <a:lnTo>
                  <a:pt x="203338" y="41208"/>
                </a:lnTo>
                <a:lnTo>
                  <a:pt x="226575" y="42260"/>
                </a:lnTo>
                <a:lnTo>
                  <a:pt x="251944" y="42255"/>
                </a:lnTo>
                <a:lnTo>
                  <a:pt x="278735" y="41547"/>
                </a:lnTo>
                <a:lnTo>
                  <a:pt x="306474" y="40369"/>
                </a:lnTo>
                <a:lnTo>
                  <a:pt x="333432" y="39583"/>
                </a:lnTo>
                <a:lnTo>
                  <a:pt x="359871" y="39060"/>
                </a:lnTo>
                <a:lnTo>
                  <a:pt x="385964" y="38711"/>
                </a:lnTo>
                <a:lnTo>
                  <a:pt x="410415" y="38478"/>
                </a:lnTo>
                <a:lnTo>
                  <a:pt x="456397" y="38220"/>
                </a:lnTo>
                <a:lnTo>
                  <a:pt x="494708" y="38105"/>
                </a:lnTo>
                <a:lnTo>
                  <a:pt x="534636" y="38040"/>
                </a:lnTo>
                <a:lnTo>
                  <a:pt x="554027" y="38018"/>
                </a:lnTo>
                <a:lnTo>
                  <a:pt x="520254" y="38720"/>
                </a:lnTo>
                <a:lnTo>
                  <a:pt x="486399" y="41384"/>
                </a:lnTo>
                <a:lnTo>
                  <a:pt x="444072" y="43039"/>
                </a:lnTo>
                <a:lnTo>
                  <a:pt x="420931" y="43480"/>
                </a:lnTo>
                <a:lnTo>
                  <a:pt x="394920" y="43774"/>
                </a:lnTo>
                <a:lnTo>
                  <a:pt x="366997" y="43971"/>
                </a:lnTo>
                <a:lnTo>
                  <a:pt x="337798" y="44101"/>
                </a:lnTo>
                <a:lnTo>
                  <a:pt x="308454" y="43483"/>
                </a:lnTo>
                <a:lnTo>
                  <a:pt x="279014" y="42365"/>
                </a:lnTo>
                <a:lnTo>
                  <a:pt x="249510" y="40914"/>
                </a:lnTo>
                <a:lnTo>
                  <a:pt x="222079" y="40653"/>
                </a:lnTo>
                <a:lnTo>
                  <a:pt x="196030" y="41184"/>
                </a:lnTo>
                <a:lnTo>
                  <a:pt x="170904" y="42243"/>
                </a:lnTo>
                <a:lnTo>
                  <a:pt x="126050" y="45302"/>
                </a:lnTo>
                <a:lnTo>
                  <a:pt x="88478" y="48308"/>
                </a:lnTo>
                <a:lnTo>
                  <a:pt x="48663" y="50396"/>
                </a:lnTo>
                <a:lnTo>
                  <a:pt x="92094" y="50671"/>
                </a:lnTo>
                <a:lnTo>
                  <a:pt x="127714" y="50695"/>
                </a:lnTo>
                <a:lnTo>
                  <a:pt x="174119" y="50705"/>
                </a:lnTo>
                <a:lnTo>
                  <a:pt x="200041" y="50002"/>
                </a:lnTo>
                <a:lnTo>
                  <a:pt x="227199" y="48828"/>
                </a:lnTo>
                <a:lnTo>
                  <a:pt x="255183" y="47340"/>
                </a:lnTo>
                <a:lnTo>
                  <a:pt x="284422" y="46347"/>
                </a:lnTo>
                <a:lnTo>
                  <a:pt x="314498" y="45686"/>
                </a:lnTo>
                <a:lnTo>
                  <a:pt x="345132" y="45245"/>
                </a:lnTo>
                <a:lnTo>
                  <a:pt x="376844" y="44951"/>
                </a:lnTo>
                <a:lnTo>
                  <a:pt x="409273" y="44755"/>
                </a:lnTo>
                <a:lnTo>
                  <a:pt x="442182" y="44624"/>
                </a:lnTo>
                <a:lnTo>
                  <a:pt x="474705" y="45243"/>
                </a:lnTo>
                <a:lnTo>
                  <a:pt x="506969" y="46361"/>
                </a:lnTo>
                <a:lnTo>
                  <a:pt x="539063" y="47811"/>
                </a:lnTo>
                <a:lnTo>
                  <a:pt x="566809" y="48779"/>
                </a:lnTo>
                <a:lnTo>
                  <a:pt x="591656" y="49423"/>
                </a:lnTo>
                <a:lnTo>
                  <a:pt x="634080" y="49434"/>
                </a:lnTo>
                <a:lnTo>
                  <a:pt x="678237" y="46179"/>
                </a:lnTo>
                <a:lnTo>
                  <a:pt x="694534" y="44901"/>
                </a:lnTo>
                <a:lnTo>
                  <a:pt x="691093" y="44602"/>
                </a:lnTo>
                <a:lnTo>
                  <a:pt x="644172" y="48069"/>
                </a:lnTo>
                <a:lnTo>
                  <a:pt x="605444" y="46480"/>
                </a:lnTo>
                <a:lnTo>
                  <a:pt x="560481" y="45304"/>
                </a:lnTo>
                <a:lnTo>
                  <a:pt x="536637" y="44990"/>
                </a:lnTo>
                <a:lnTo>
                  <a:pt x="511569" y="44781"/>
                </a:lnTo>
                <a:lnTo>
                  <a:pt x="485685" y="44642"/>
                </a:lnTo>
                <a:lnTo>
                  <a:pt x="459256" y="44549"/>
                </a:lnTo>
                <a:lnTo>
                  <a:pt x="431760" y="43781"/>
                </a:lnTo>
                <a:lnTo>
                  <a:pt x="403551" y="42564"/>
                </a:lnTo>
                <a:lnTo>
                  <a:pt x="374867" y="41047"/>
                </a:lnTo>
                <a:lnTo>
                  <a:pt x="345867" y="40036"/>
                </a:lnTo>
                <a:lnTo>
                  <a:pt x="316656" y="39362"/>
                </a:lnTo>
                <a:lnTo>
                  <a:pt x="287304" y="38912"/>
                </a:lnTo>
                <a:lnTo>
                  <a:pt x="257858" y="37907"/>
                </a:lnTo>
                <a:lnTo>
                  <a:pt x="228350" y="36531"/>
                </a:lnTo>
                <a:lnTo>
                  <a:pt x="198800" y="34908"/>
                </a:lnTo>
                <a:lnTo>
                  <a:pt x="172045" y="33826"/>
                </a:lnTo>
                <a:lnTo>
                  <a:pt x="147152" y="33105"/>
                </a:lnTo>
                <a:lnTo>
                  <a:pt x="104206" y="33010"/>
                </a:lnTo>
                <a:lnTo>
                  <a:pt x="63017" y="36217"/>
                </a:lnTo>
                <a:lnTo>
                  <a:pt x="48619" y="37481"/>
                </a:lnTo>
                <a:lnTo>
                  <a:pt x="91322" y="34572"/>
                </a:lnTo>
                <a:lnTo>
                  <a:pt x="132074" y="32956"/>
                </a:lnTo>
                <a:lnTo>
                  <a:pt x="155783" y="32525"/>
                </a:lnTo>
                <a:lnTo>
                  <a:pt x="182878" y="31532"/>
                </a:lnTo>
                <a:lnTo>
                  <a:pt x="212229" y="30164"/>
                </a:lnTo>
                <a:lnTo>
                  <a:pt x="243086" y="28547"/>
                </a:lnTo>
                <a:lnTo>
                  <a:pt x="276357" y="27469"/>
                </a:lnTo>
                <a:lnTo>
                  <a:pt x="311238" y="26751"/>
                </a:lnTo>
                <a:lnTo>
                  <a:pt x="347192" y="26271"/>
                </a:lnTo>
                <a:lnTo>
                  <a:pt x="381745" y="25952"/>
                </a:lnTo>
                <a:lnTo>
                  <a:pt x="415363" y="25739"/>
                </a:lnTo>
                <a:lnTo>
                  <a:pt x="448359" y="25597"/>
                </a:lnTo>
                <a:lnTo>
                  <a:pt x="479528" y="25502"/>
                </a:lnTo>
                <a:lnTo>
                  <a:pt x="509479" y="25439"/>
                </a:lnTo>
                <a:lnTo>
                  <a:pt x="538619" y="25397"/>
                </a:lnTo>
                <a:lnTo>
                  <a:pt x="565102" y="25369"/>
                </a:lnTo>
                <a:lnTo>
                  <a:pt x="589812" y="25350"/>
                </a:lnTo>
                <a:lnTo>
                  <a:pt x="633966" y="25329"/>
                </a:lnTo>
                <a:lnTo>
                  <a:pt x="670053" y="25320"/>
                </a:lnTo>
                <a:lnTo>
                  <a:pt x="717227" y="25314"/>
                </a:lnTo>
                <a:lnTo>
                  <a:pt x="727677" y="25313"/>
                </a:lnTo>
                <a:lnTo>
                  <a:pt x="686761" y="25313"/>
                </a:lnTo>
                <a:lnTo>
                  <a:pt x="650336" y="25313"/>
                </a:lnTo>
                <a:lnTo>
                  <a:pt x="617827" y="25313"/>
                </a:lnTo>
                <a:lnTo>
                  <a:pt x="576568" y="27194"/>
                </a:lnTo>
                <a:lnTo>
                  <a:pt x="553712" y="28684"/>
                </a:lnTo>
                <a:lnTo>
                  <a:pt x="528596" y="29677"/>
                </a:lnTo>
                <a:lnTo>
                  <a:pt x="501976" y="30339"/>
                </a:lnTo>
                <a:lnTo>
                  <a:pt x="474351" y="30780"/>
                </a:lnTo>
                <a:lnTo>
                  <a:pt x="446056" y="31074"/>
                </a:lnTo>
                <a:lnTo>
                  <a:pt x="417315" y="31271"/>
                </a:lnTo>
                <a:lnTo>
                  <a:pt x="388277" y="31402"/>
                </a:lnTo>
                <a:lnTo>
                  <a:pt x="361862" y="31489"/>
                </a:lnTo>
                <a:lnTo>
                  <a:pt x="337197" y="31547"/>
                </a:lnTo>
                <a:lnTo>
                  <a:pt x="294504" y="31611"/>
                </a:lnTo>
                <a:lnTo>
                  <a:pt x="249641" y="31653"/>
                </a:lnTo>
                <a:lnTo>
                  <a:pt x="246860" y="31656"/>
                </a:lnTo>
                <a:lnTo>
                  <a:pt x="292884" y="29781"/>
                </a:lnTo>
                <a:lnTo>
                  <a:pt x="334077" y="26593"/>
                </a:lnTo>
                <a:lnTo>
                  <a:pt x="358890" y="24755"/>
                </a:lnTo>
                <a:lnTo>
                  <a:pt x="385309" y="22824"/>
                </a:lnTo>
                <a:lnTo>
                  <a:pt x="413507" y="20831"/>
                </a:lnTo>
                <a:lnTo>
                  <a:pt x="442887" y="18798"/>
                </a:lnTo>
                <a:lnTo>
                  <a:pt x="473058" y="16736"/>
                </a:lnTo>
                <a:lnTo>
                  <a:pt x="503756" y="14656"/>
                </a:lnTo>
                <a:lnTo>
                  <a:pt x="534803" y="12564"/>
                </a:lnTo>
                <a:lnTo>
                  <a:pt x="566086" y="10464"/>
                </a:lnTo>
                <a:lnTo>
                  <a:pt x="593996" y="9063"/>
                </a:lnTo>
                <a:lnTo>
                  <a:pt x="619658" y="8130"/>
                </a:lnTo>
                <a:lnTo>
                  <a:pt x="662755" y="6387"/>
                </a:lnTo>
                <a:lnTo>
                  <a:pt x="709776" y="905"/>
                </a:lnTo>
                <a:lnTo>
                  <a:pt x="716867" y="0"/>
                </a:lnTo>
                <a:lnTo>
                  <a:pt x="728130" y="6832"/>
                </a:lnTo>
                <a:lnTo>
                  <a:pt x="742322" y="10900"/>
                </a:lnTo>
                <a:lnTo>
                  <a:pt x="750432" y="12557"/>
                </a:lnTo>
                <a:lnTo>
                  <a:pt x="762000" y="189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3299"/>
          <p:cNvSpPr/>
          <p:nvPr>
            <p:custDataLst>
              <p:tags r:id="rId7"/>
            </p:custDataLst>
          </p:nvPr>
        </p:nvSpPr>
        <p:spPr>
          <a:xfrm>
            <a:off x="4779538" y="1315693"/>
            <a:ext cx="461382" cy="36779"/>
          </a:xfrm>
          <a:custGeom>
            <a:avLst/>
            <a:gdLst/>
            <a:ahLst/>
            <a:cxnLst/>
            <a:rect l="0" t="0" r="0" b="0"/>
            <a:pathLst>
              <a:path w="461382" h="36779">
                <a:moveTo>
                  <a:pt x="33762" y="17807"/>
                </a:moveTo>
                <a:lnTo>
                  <a:pt x="33762" y="17807"/>
                </a:lnTo>
                <a:lnTo>
                  <a:pt x="19259" y="23582"/>
                </a:lnTo>
                <a:lnTo>
                  <a:pt x="3955" y="33817"/>
                </a:lnTo>
                <a:lnTo>
                  <a:pt x="53" y="35506"/>
                </a:lnTo>
                <a:lnTo>
                  <a:pt x="0" y="35956"/>
                </a:lnTo>
                <a:lnTo>
                  <a:pt x="671" y="36256"/>
                </a:lnTo>
                <a:lnTo>
                  <a:pt x="42017" y="36778"/>
                </a:lnTo>
                <a:lnTo>
                  <a:pt x="75531" y="36116"/>
                </a:lnTo>
                <a:lnTo>
                  <a:pt x="98296" y="34952"/>
                </a:lnTo>
                <a:lnTo>
                  <a:pt x="123352" y="33470"/>
                </a:lnTo>
                <a:lnTo>
                  <a:pt x="150639" y="31777"/>
                </a:lnTo>
                <a:lnTo>
                  <a:pt x="179413" y="29943"/>
                </a:lnTo>
                <a:lnTo>
                  <a:pt x="209180" y="28014"/>
                </a:lnTo>
                <a:lnTo>
                  <a:pt x="239607" y="26023"/>
                </a:lnTo>
                <a:lnTo>
                  <a:pt x="270475" y="23990"/>
                </a:lnTo>
                <a:lnTo>
                  <a:pt x="301637" y="21929"/>
                </a:lnTo>
                <a:lnTo>
                  <a:pt x="328762" y="20555"/>
                </a:lnTo>
                <a:lnTo>
                  <a:pt x="375835" y="19028"/>
                </a:lnTo>
                <a:lnTo>
                  <a:pt x="412278" y="18350"/>
                </a:lnTo>
                <a:lnTo>
                  <a:pt x="456683" y="17914"/>
                </a:lnTo>
                <a:lnTo>
                  <a:pt x="461381" y="17855"/>
                </a:lnTo>
                <a:lnTo>
                  <a:pt x="422599" y="22177"/>
                </a:lnTo>
                <a:lnTo>
                  <a:pt x="390728" y="23277"/>
                </a:lnTo>
                <a:lnTo>
                  <a:pt x="353515" y="25648"/>
                </a:lnTo>
                <a:lnTo>
                  <a:pt x="312047" y="27642"/>
                </a:lnTo>
                <a:lnTo>
                  <a:pt x="265394" y="26176"/>
                </a:lnTo>
                <a:lnTo>
                  <a:pt x="218319" y="25054"/>
                </a:lnTo>
                <a:lnTo>
                  <a:pt x="172938" y="23850"/>
                </a:lnTo>
                <a:lnTo>
                  <a:pt x="131601" y="20963"/>
                </a:lnTo>
                <a:lnTo>
                  <a:pt x="86113" y="18742"/>
                </a:lnTo>
                <a:lnTo>
                  <a:pt x="63777" y="21455"/>
                </a:lnTo>
                <a:lnTo>
                  <a:pt x="62239" y="22356"/>
                </a:lnTo>
                <a:lnTo>
                  <a:pt x="63330" y="22956"/>
                </a:lnTo>
                <a:lnTo>
                  <a:pt x="73714" y="22918"/>
                </a:lnTo>
                <a:lnTo>
                  <a:pt x="114823" y="18929"/>
                </a:lnTo>
                <a:lnTo>
                  <a:pt x="158925" y="15248"/>
                </a:lnTo>
                <a:lnTo>
                  <a:pt x="185642" y="13279"/>
                </a:lnTo>
                <a:lnTo>
                  <a:pt x="214742" y="11260"/>
                </a:lnTo>
                <a:lnTo>
                  <a:pt x="245432" y="9209"/>
                </a:lnTo>
                <a:lnTo>
                  <a:pt x="275770" y="7136"/>
                </a:lnTo>
                <a:lnTo>
                  <a:pt x="305873" y="5049"/>
                </a:lnTo>
                <a:lnTo>
                  <a:pt x="335820" y="2952"/>
                </a:lnTo>
                <a:lnTo>
                  <a:pt x="361428" y="1553"/>
                </a:lnTo>
                <a:lnTo>
                  <a:pt x="404934" y="0"/>
                </a:lnTo>
                <a:lnTo>
                  <a:pt x="459212" y="510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Shape-3300"/>
          <p:cNvSpPr/>
          <p:nvPr>
            <p:custDataLst>
              <p:tags r:id="rId8"/>
            </p:custDataLst>
          </p:nvPr>
        </p:nvSpPr>
        <p:spPr>
          <a:xfrm>
            <a:off x="4044950" y="1895997"/>
            <a:ext cx="732213" cy="40754"/>
          </a:xfrm>
          <a:custGeom>
            <a:avLst/>
            <a:gdLst/>
            <a:ahLst/>
            <a:cxnLst/>
            <a:rect l="0" t="0" r="0" b="0"/>
            <a:pathLst>
              <a:path w="732213" h="40754">
                <a:moveTo>
                  <a:pt x="0" y="40753"/>
                </a:moveTo>
                <a:lnTo>
                  <a:pt x="0" y="40753"/>
                </a:lnTo>
                <a:lnTo>
                  <a:pt x="3371" y="40753"/>
                </a:lnTo>
                <a:lnTo>
                  <a:pt x="4364" y="40047"/>
                </a:lnTo>
                <a:lnTo>
                  <a:pt x="5026" y="38872"/>
                </a:lnTo>
                <a:lnTo>
                  <a:pt x="5467" y="37382"/>
                </a:lnTo>
                <a:lnTo>
                  <a:pt x="6467" y="36389"/>
                </a:lnTo>
                <a:lnTo>
                  <a:pt x="9460" y="35286"/>
                </a:lnTo>
                <a:lnTo>
                  <a:pt x="15111" y="34664"/>
                </a:lnTo>
                <a:lnTo>
                  <a:pt x="46493" y="39893"/>
                </a:lnTo>
                <a:lnTo>
                  <a:pt x="85429" y="37127"/>
                </a:lnTo>
                <a:lnTo>
                  <a:pt x="124046" y="35614"/>
                </a:lnTo>
                <a:lnTo>
                  <a:pt x="170137" y="34236"/>
                </a:lnTo>
                <a:lnTo>
                  <a:pt x="195269" y="32880"/>
                </a:lnTo>
                <a:lnTo>
                  <a:pt x="221197" y="31271"/>
                </a:lnTo>
                <a:lnTo>
                  <a:pt x="249063" y="29493"/>
                </a:lnTo>
                <a:lnTo>
                  <a:pt x="278226" y="27602"/>
                </a:lnTo>
                <a:lnTo>
                  <a:pt x="308251" y="25636"/>
                </a:lnTo>
                <a:lnTo>
                  <a:pt x="338849" y="22914"/>
                </a:lnTo>
                <a:lnTo>
                  <a:pt x="369834" y="19688"/>
                </a:lnTo>
                <a:lnTo>
                  <a:pt x="401072" y="16126"/>
                </a:lnTo>
                <a:lnTo>
                  <a:pt x="431776" y="13046"/>
                </a:lnTo>
                <a:lnTo>
                  <a:pt x="462123" y="10287"/>
                </a:lnTo>
                <a:lnTo>
                  <a:pt x="492232" y="7742"/>
                </a:lnTo>
                <a:lnTo>
                  <a:pt x="519361" y="5340"/>
                </a:lnTo>
                <a:lnTo>
                  <a:pt x="544501" y="3033"/>
                </a:lnTo>
                <a:lnTo>
                  <a:pt x="589134" y="0"/>
                </a:lnTo>
                <a:lnTo>
                  <a:pt x="625434" y="1003"/>
                </a:lnTo>
                <a:lnTo>
                  <a:pt x="672755" y="2436"/>
                </a:lnTo>
                <a:lnTo>
                  <a:pt x="683223" y="2610"/>
                </a:lnTo>
                <a:lnTo>
                  <a:pt x="682671" y="3330"/>
                </a:lnTo>
                <a:lnTo>
                  <a:pt x="678294" y="6011"/>
                </a:lnTo>
                <a:lnTo>
                  <a:pt x="649137" y="12111"/>
                </a:lnTo>
                <a:lnTo>
                  <a:pt x="612221" y="11021"/>
                </a:lnTo>
                <a:lnTo>
                  <a:pt x="577839" y="9900"/>
                </a:lnTo>
                <a:lnTo>
                  <a:pt x="536923" y="8696"/>
                </a:lnTo>
                <a:lnTo>
                  <a:pt x="513171" y="7387"/>
                </a:lnTo>
                <a:lnTo>
                  <a:pt x="488164" y="5809"/>
                </a:lnTo>
                <a:lnTo>
                  <a:pt x="460204" y="4757"/>
                </a:lnTo>
                <a:lnTo>
                  <a:pt x="430275" y="4056"/>
                </a:lnTo>
                <a:lnTo>
                  <a:pt x="399033" y="3588"/>
                </a:lnTo>
                <a:lnTo>
                  <a:pt x="366211" y="3982"/>
                </a:lnTo>
                <a:lnTo>
                  <a:pt x="332335" y="4950"/>
                </a:lnTo>
                <a:lnTo>
                  <a:pt x="297757" y="6301"/>
                </a:lnTo>
                <a:lnTo>
                  <a:pt x="263416" y="7907"/>
                </a:lnTo>
                <a:lnTo>
                  <a:pt x="229233" y="9684"/>
                </a:lnTo>
                <a:lnTo>
                  <a:pt x="195155" y="11573"/>
                </a:lnTo>
                <a:lnTo>
                  <a:pt x="163970" y="14244"/>
                </a:lnTo>
                <a:lnTo>
                  <a:pt x="134713" y="17436"/>
                </a:lnTo>
                <a:lnTo>
                  <a:pt x="106742" y="20975"/>
                </a:lnTo>
                <a:lnTo>
                  <a:pt x="62493" y="26789"/>
                </a:lnTo>
                <a:lnTo>
                  <a:pt x="21103" y="32147"/>
                </a:lnTo>
                <a:lnTo>
                  <a:pt x="10790" y="33400"/>
                </a:lnTo>
                <a:lnTo>
                  <a:pt x="10016" y="33734"/>
                </a:lnTo>
                <a:lnTo>
                  <a:pt x="17857" y="34106"/>
                </a:lnTo>
                <a:lnTo>
                  <a:pt x="59383" y="34315"/>
                </a:lnTo>
                <a:lnTo>
                  <a:pt x="98829" y="34364"/>
                </a:lnTo>
                <a:lnTo>
                  <a:pt x="123036" y="34377"/>
                </a:lnTo>
                <a:lnTo>
                  <a:pt x="149758" y="34386"/>
                </a:lnTo>
                <a:lnTo>
                  <a:pt x="178155" y="34391"/>
                </a:lnTo>
                <a:lnTo>
                  <a:pt x="209081" y="32984"/>
                </a:lnTo>
                <a:lnTo>
                  <a:pt x="241693" y="30635"/>
                </a:lnTo>
                <a:lnTo>
                  <a:pt x="275428" y="27657"/>
                </a:lnTo>
                <a:lnTo>
                  <a:pt x="310619" y="24967"/>
                </a:lnTo>
                <a:lnTo>
                  <a:pt x="346779" y="22468"/>
                </a:lnTo>
                <a:lnTo>
                  <a:pt x="383586" y="20096"/>
                </a:lnTo>
                <a:lnTo>
                  <a:pt x="420824" y="17809"/>
                </a:lnTo>
                <a:lnTo>
                  <a:pt x="458350" y="15580"/>
                </a:lnTo>
                <a:lnTo>
                  <a:pt x="496066" y="13387"/>
                </a:lnTo>
                <a:lnTo>
                  <a:pt x="531794" y="11220"/>
                </a:lnTo>
                <a:lnTo>
                  <a:pt x="566196" y="9070"/>
                </a:lnTo>
                <a:lnTo>
                  <a:pt x="599714" y="6931"/>
                </a:lnTo>
                <a:lnTo>
                  <a:pt x="627704" y="5505"/>
                </a:lnTo>
                <a:lnTo>
                  <a:pt x="673855" y="3921"/>
                </a:lnTo>
                <a:lnTo>
                  <a:pt x="718088" y="3028"/>
                </a:lnTo>
                <a:lnTo>
                  <a:pt x="732212" y="2764"/>
                </a:lnTo>
                <a:lnTo>
                  <a:pt x="731558" y="3433"/>
                </a:lnTo>
                <a:lnTo>
                  <a:pt x="725187" y="6057"/>
                </a:lnTo>
                <a:lnTo>
                  <a:pt x="682867" y="8744"/>
                </a:lnTo>
                <a:lnTo>
                  <a:pt x="666750" y="90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3301"/>
          <p:cNvSpPr/>
          <p:nvPr>
            <p:custDataLst>
              <p:tags r:id="rId9"/>
            </p:custDataLst>
          </p:nvPr>
        </p:nvSpPr>
        <p:spPr>
          <a:xfrm>
            <a:off x="3620527" y="2597550"/>
            <a:ext cx="491885" cy="56313"/>
          </a:xfrm>
          <a:custGeom>
            <a:avLst/>
            <a:gdLst/>
            <a:ahLst/>
            <a:cxnLst/>
            <a:rect l="0" t="0" r="0" b="0"/>
            <a:pathLst>
              <a:path w="491885" h="56313">
                <a:moveTo>
                  <a:pt x="18023" y="31350"/>
                </a:moveTo>
                <a:lnTo>
                  <a:pt x="18023" y="31350"/>
                </a:lnTo>
                <a:lnTo>
                  <a:pt x="14652" y="31350"/>
                </a:lnTo>
                <a:lnTo>
                  <a:pt x="13659" y="32055"/>
                </a:lnTo>
                <a:lnTo>
                  <a:pt x="12997" y="33231"/>
                </a:lnTo>
                <a:lnTo>
                  <a:pt x="11934" y="36817"/>
                </a:lnTo>
                <a:lnTo>
                  <a:pt x="15121" y="40810"/>
                </a:lnTo>
                <a:lnTo>
                  <a:pt x="22378" y="42610"/>
                </a:lnTo>
                <a:lnTo>
                  <a:pt x="58238" y="43155"/>
                </a:lnTo>
                <a:lnTo>
                  <a:pt x="100102" y="39630"/>
                </a:lnTo>
                <a:lnTo>
                  <a:pt x="131878" y="38558"/>
                </a:lnTo>
                <a:lnTo>
                  <a:pt x="168579" y="34318"/>
                </a:lnTo>
                <a:lnTo>
                  <a:pt x="207703" y="27730"/>
                </a:lnTo>
                <a:lnTo>
                  <a:pt x="246259" y="20099"/>
                </a:lnTo>
                <a:lnTo>
                  <a:pt x="280798" y="13884"/>
                </a:lnTo>
                <a:lnTo>
                  <a:pt x="322366" y="8301"/>
                </a:lnTo>
                <a:lnTo>
                  <a:pt x="348211" y="6414"/>
                </a:lnTo>
                <a:lnTo>
                  <a:pt x="349626" y="6965"/>
                </a:lnTo>
                <a:lnTo>
                  <a:pt x="349864" y="8038"/>
                </a:lnTo>
                <a:lnTo>
                  <a:pt x="349317" y="9459"/>
                </a:lnTo>
                <a:lnTo>
                  <a:pt x="327455" y="16808"/>
                </a:lnTo>
                <a:lnTo>
                  <a:pt x="288016" y="25054"/>
                </a:lnTo>
                <a:lnTo>
                  <a:pt x="250186" y="31366"/>
                </a:lnTo>
                <a:lnTo>
                  <a:pt x="207697" y="35823"/>
                </a:lnTo>
                <a:lnTo>
                  <a:pt x="161947" y="39025"/>
                </a:lnTo>
                <a:lnTo>
                  <a:pt x="129262" y="42522"/>
                </a:lnTo>
                <a:lnTo>
                  <a:pt x="95919" y="46428"/>
                </a:lnTo>
                <a:lnTo>
                  <a:pt x="52157" y="49223"/>
                </a:lnTo>
                <a:lnTo>
                  <a:pt x="6046" y="55271"/>
                </a:lnTo>
                <a:lnTo>
                  <a:pt x="0" y="56093"/>
                </a:lnTo>
                <a:lnTo>
                  <a:pt x="363" y="56312"/>
                </a:lnTo>
                <a:lnTo>
                  <a:pt x="41568" y="55986"/>
                </a:lnTo>
                <a:lnTo>
                  <a:pt x="73642" y="53353"/>
                </a:lnTo>
                <a:lnTo>
                  <a:pt x="112828" y="49831"/>
                </a:lnTo>
                <a:lnTo>
                  <a:pt x="154703" y="45208"/>
                </a:lnTo>
                <a:lnTo>
                  <a:pt x="194481" y="38450"/>
                </a:lnTo>
                <a:lnTo>
                  <a:pt x="231445" y="32624"/>
                </a:lnTo>
                <a:lnTo>
                  <a:pt x="278344" y="25377"/>
                </a:lnTo>
                <a:lnTo>
                  <a:pt x="325249" y="19536"/>
                </a:lnTo>
                <a:lnTo>
                  <a:pt x="339544" y="18767"/>
                </a:lnTo>
                <a:lnTo>
                  <a:pt x="329157" y="19379"/>
                </a:lnTo>
                <a:lnTo>
                  <a:pt x="291566" y="23680"/>
                </a:lnTo>
                <a:lnTo>
                  <a:pt x="249356" y="28372"/>
                </a:lnTo>
                <a:lnTo>
                  <a:pt x="217499" y="34260"/>
                </a:lnTo>
                <a:lnTo>
                  <a:pt x="170652" y="40835"/>
                </a:lnTo>
                <a:lnTo>
                  <a:pt x="125672" y="43627"/>
                </a:lnTo>
                <a:lnTo>
                  <a:pt x="116947" y="43924"/>
                </a:lnTo>
                <a:lnTo>
                  <a:pt x="157702" y="35245"/>
                </a:lnTo>
                <a:lnTo>
                  <a:pt x="196519" y="28142"/>
                </a:lnTo>
                <a:lnTo>
                  <a:pt x="221687" y="24273"/>
                </a:lnTo>
                <a:lnTo>
                  <a:pt x="249049" y="20281"/>
                </a:lnTo>
                <a:lnTo>
                  <a:pt x="277873" y="16915"/>
                </a:lnTo>
                <a:lnTo>
                  <a:pt x="307674" y="13966"/>
                </a:lnTo>
                <a:lnTo>
                  <a:pt x="338123" y="11294"/>
                </a:lnTo>
                <a:lnTo>
                  <a:pt x="366184" y="8807"/>
                </a:lnTo>
                <a:lnTo>
                  <a:pt x="392652" y="6444"/>
                </a:lnTo>
                <a:lnTo>
                  <a:pt x="438525" y="2642"/>
                </a:lnTo>
                <a:lnTo>
                  <a:pt x="480656" y="501"/>
                </a:lnTo>
                <a:lnTo>
                  <a:pt x="491748" y="0"/>
                </a:lnTo>
                <a:lnTo>
                  <a:pt x="491884" y="572"/>
                </a:lnTo>
                <a:lnTo>
                  <a:pt x="444264" y="11844"/>
                </a:lnTo>
                <a:lnTo>
                  <a:pt x="407371" y="15625"/>
                </a:lnTo>
                <a:lnTo>
                  <a:pt x="368161" y="18011"/>
                </a:lnTo>
                <a:lnTo>
                  <a:pt x="329568" y="21423"/>
                </a:lnTo>
                <a:lnTo>
                  <a:pt x="293130" y="23411"/>
                </a:lnTo>
                <a:lnTo>
                  <a:pt x="246526" y="24529"/>
                </a:lnTo>
                <a:lnTo>
                  <a:pt x="208651" y="24972"/>
                </a:lnTo>
                <a:lnTo>
                  <a:pt x="246840" y="26878"/>
                </a:lnTo>
                <a:lnTo>
                  <a:pt x="286669" y="30025"/>
                </a:lnTo>
                <a:lnTo>
                  <a:pt x="325987" y="32839"/>
                </a:lnTo>
                <a:lnTo>
                  <a:pt x="373623" y="37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628"/>
          <p:cNvGrpSpPr/>
          <p:nvPr/>
        </p:nvGrpSpPr>
        <p:grpSpPr>
          <a:xfrm>
            <a:off x="3794551" y="1657350"/>
            <a:ext cx="192881" cy="933451"/>
            <a:chOff x="3794551" y="1657350"/>
            <a:chExt cx="192881" cy="933451"/>
          </a:xfrm>
        </p:grpSpPr>
        <p:sp>
          <p:nvSpPr>
            <p:cNvPr id="133" name="SMARTInkShape-3302"/>
            <p:cNvSpPr/>
            <p:nvPr>
              <p:custDataLst>
                <p:tags r:id="rId76"/>
              </p:custDataLst>
            </p:nvPr>
          </p:nvSpPr>
          <p:spPr>
            <a:xfrm>
              <a:off x="3794551" y="1659942"/>
              <a:ext cx="104350" cy="91643"/>
            </a:xfrm>
            <a:custGeom>
              <a:avLst/>
              <a:gdLst/>
              <a:ahLst/>
              <a:cxnLst/>
              <a:rect l="0" t="0" r="0" b="0"/>
              <a:pathLst>
                <a:path w="104350" h="91643">
                  <a:moveTo>
                    <a:pt x="15449" y="29158"/>
                  </a:moveTo>
                  <a:lnTo>
                    <a:pt x="15449" y="29158"/>
                  </a:lnTo>
                  <a:lnTo>
                    <a:pt x="14743" y="55721"/>
                  </a:lnTo>
                  <a:lnTo>
                    <a:pt x="9176" y="91642"/>
                  </a:lnTo>
                  <a:lnTo>
                    <a:pt x="7252" y="90325"/>
                  </a:lnTo>
                  <a:lnTo>
                    <a:pt x="4045" y="86682"/>
                  </a:lnTo>
                  <a:lnTo>
                    <a:pt x="267" y="80359"/>
                  </a:lnTo>
                  <a:lnTo>
                    <a:pt x="0" y="70964"/>
                  </a:lnTo>
                  <a:lnTo>
                    <a:pt x="2938" y="60438"/>
                  </a:lnTo>
                  <a:lnTo>
                    <a:pt x="18204" y="40302"/>
                  </a:lnTo>
                  <a:lnTo>
                    <a:pt x="56690" y="6155"/>
                  </a:lnTo>
                  <a:lnTo>
                    <a:pt x="67645" y="1296"/>
                  </a:lnTo>
                  <a:lnTo>
                    <a:pt x="73529" y="0"/>
                  </a:lnTo>
                  <a:lnTo>
                    <a:pt x="78158" y="547"/>
                  </a:lnTo>
                  <a:lnTo>
                    <a:pt x="81949" y="2323"/>
                  </a:lnTo>
                  <a:lnTo>
                    <a:pt x="85182" y="4918"/>
                  </a:lnTo>
                  <a:lnTo>
                    <a:pt x="93104" y="18683"/>
                  </a:lnTo>
                  <a:lnTo>
                    <a:pt x="97032" y="42298"/>
                  </a:lnTo>
                  <a:lnTo>
                    <a:pt x="98418" y="59627"/>
                  </a:lnTo>
                  <a:lnTo>
                    <a:pt x="104349" y="79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03"/>
            <p:cNvSpPr/>
            <p:nvPr>
              <p:custDataLst>
                <p:tags r:id="rId77"/>
              </p:custDataLst>
            </p:nvPr>
          </p:nvSpPr>
          <p:spPr>
            <a:xfrm>
              <a:off x="3829050" y="1657350"/>
              <a:ext cx="133351" cy="933451"/>
            </a:xfrm>
            <a:custGeom>
              <a:avLst/>
              <a:gdLst/>
              <a:ahLst/>
              <a:cxnLst/>
              <a:rect l="0" t="0" r="0" b="0"/>
              <a:pathLst>
                <a:path w="133351" h="933451">
                  <a:moveTo>
                    <a:pt x="0" y="0"/>
                  </a:moveTo>
                  <a:lnTo>
                    <a:pt x="0" y="0"/>
                  </a:lnTo>
                  <a:lnTo>
                    <a:pt x="705" y="28375"/>
                  </a:lnTo>
                  <a:lnTo>
                    <a:pt x="12642" y="72106"/>
                  </a:lnTo>
                  <a:lnTo>
                    <a:pt x="23639" y="119458"/>
                  </a:lnTo>
                  <a:lnTo>
                    <a:pt x="25245" y="165553"/>
                  </a:lnTo>
                  <a:lnTo>
                    <a:pt x="28740" y="202427"/>
                  </a:lnTo>
                  <a:lnTo>
                    <a:pt x="41406" y="245388"/>
                  </a:lnTo>
                  <a:lnTo>
                    <a:pt x="49739" y="291968"/>
                  </a:lnTo>
                  <a:lnTo>
                    <a:pt x="56499" y="336542"/>
                  </a:lnTo>
                  <a:lnTo>
                    <a:pt x="58993" y="382881"/>
                  </a:lnTo>
                  <a:lnTo>
                    <a:pt x="63104" y="425058"/>
                  </a:lnTo>
                  <a:lnTo>
                    <a:pt x="65346" y="468542"/>
                  </a:lnTo>
                  <a:lnTo>
                    <a:pt x="69586" y="514270"/>
                  </a:lnTo>
                  <a:lnTo>
                    <a:pt x="69840" y="560121"/>
                  </a:lnTo>
                  <a:lnTo>
                    <a:pt x="69849" y="603184"/>
                  </a:lnTo>
                  <a:lnTo>
                    <a:pt x="70555" y="616714"/>
                  </a:lnTo>
                  <a:lnTo>
                    <a:pt x="74876" y="629846"/>
                  </a:lnTo>
                  <a:lnTo>
                    <a:pt x="76177" y="676471"/>
                  </a:lnTo>
                  <a:lnTo>
                    <a:pt x="76902" y="694096"/>
                  </a:lnTo>
                  <a:lnTo>
                    <a:pt x="82157" y="723890"/>
                  </a:lnTo>
                  <a:lnTo>
                    <a:pt x="83204" y="744360"/>
                  </a:lnTo>
                  <a:lnTo>
                    <a:pt x="87566" y="756974"/>
                  </a:lnTo>
                  <a:lnTo>
                    <a:pt x="89012" y="763999"/>
                  </a:lnTo>
                  <a:lnTo>
                    <a:pt x="93809" y="774259"/>
                  </a:lnTo>
                  <a:lnTo>
                    <a:pt x="97005" y="792387"/>
                  </a:lnTo>
                  <a:lnTo>
                    <a:pt x="99558" y="797378"/>
                  </a:lnTo>
                  <a:lnTo>
                    <a:pt x="101331" y="808487"/>
                  </a:lnTo>
                  <a:lnTo>
                    <a:pt x="101576" y="826727"/>
                  </a:lnTo>
                  <a:lnTo>
                    <a:pt x="103471" y="831455"/>
                  </a:lnTo>
                  <a:lnTo>
                    <a:pt x="105959" y="835908"/>
                  </a:lnTo>
                  <a:lnTo>
                    <a:pt x="107557" y="844515"/>
                  </a:lnTo>
                  <a:lnTo>
                    <a:pt x="107872" y="853010"/>
                  </a:lnTo>
                  <a:lnTo>
                    <a:pt x="109797" y="857247"/>
                  </a:lnTo>
                  <a:lnTo>
                    <a:pt x="112299" y="861482"/>
                  </a:lnTo>
                  <a:lnTo>
                    <a:pt x="113905" y="869950"/>
                  </a:lnTo>
                  <a:lnTo>
                    <a:pt x="114830" y="874889"/>
                  </a:lnTo>
                  <a:lnTo>
                    <a:pt x="119744" y="890234"/>
                  </a:lnTo>
                  <a:lnTo>
                    <a:pt x="121340" y="912268"/>
                  </a:lnTo>
                  <a:lnTo>
                    <a:pt x="126115" y="919493"/>
                  </a:lnTo>
                  <a:lnTo>
                    <a:pt x="126999" y="927092"/>
                  </a:lnTo>
                  <a:lnTo>
                    <a:pt x="127000" y="930469"/>
                  </a:lnTo>
                  <a:lnTo>
                    <a:pt x="127705" y="931462"/>
                  </a:lnTo>
                  <a:lnTo>
                    <a:pt x="128882" y="932125"/>
                  </a:lnTo>
                  <a:lnTo>
                    <a:pt x="133350" y="933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04"/>
            <p:cNvSpPr/>
            <p:nvPr>
              <p:custDataLst>
                <p:tags r:id="rId78"/>
              </p:custDataLst>
            </p:nvPr>
          </p:nvSpPr>
          <p:spPr>
            <a:xfrm>
              <a:off x="3874405" y="2552700"/>
              <a:ext cx="56246" cy="31664"/>
            </a:xfrm>
            <a:custGeom>
              <a:avLst/>
              <a:gdLst/>
              <a:ahLst/>
              <a:cxnLst/>
              <a:rect l="0" t="0" r="0" b="0"/>
              <a:pathLst>
                <a:path w="56246" h="31664">
                  <a:moveTo>
                    <a:pt x="11795" y="0"/>
                  </a:moveTo>
                  <a:lnTo>
                    <a:pt x="11795" y="0"/>
                  </a:lnTo>
                  <a:lnTo>
                    <a:pt x="0" y="0"/>
                  </a:lnTo>
                  <a:lnTo>
                    <a:pt x="2734" y="3371"/>
                  </a:lnTo>
                  <a:lnTo>
                    <a:pt x="16823" y="17007"/>
                  </a:lnTo>
                  <a:lnTo>
                    <a:pt x="41593" y="30758"/>
                  </a:lnTo>
                  <a:lnTo>
                    <a:pt x="52212" y="31663"/>
                  </a:lnTo>
                  <a:lnTo>
                    <a:pt x="53556" y="30986"/>
                  </a:lnTo>
                  <a:lnTo>
                    <a:pt x="54452" y="29830"/>
                  </a:lnTo>
                  <a:lnTo>
                    <a:pt x="56245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05"/>
            <p:cNvSpPr/>
            <p:nvPr>
              <p:custDataLst>
                <p:tags r:id="rId79"/>
              </p:custDataLst>
            </p:nvPr>
          </p:nvSpPr>
          <p:spPr>
            <a:xfrm>
              <a:off x="3956050" y="2495841"/>
              <a:ext cx="31382" cy="63210"/>
            </a:xfrm>
            <a:custGeom>
              <a:avLst/>
              <a:gdLst/>
              <a:ahLst/>
              <a:cxnLst/>
              <a:rect l="0" t="0" r="0" b="0"/>
              <a:pathLst>
                <a:path w="31382" h="63210">
                  <a:moveTo>
                    <a:pt x="0" y="18759"/>
                  </a:moveTo>
                  <a:lnTo>
                    <a:pt x="0" y="18759"/>
                  </a:lnTo>
                  <a:lnTo>
                    <a:pt x="3371" y="18759"/>
                  </a:lnTo>
                  <a:lnTo>
                    <a:pt x="4364" y="18053"/>
                  </a:lnTo>
                  <a:lnTo>
                    <a:pt x="5026" y="16877"/>
                  </a:lnTo>
                  <a:lnTo>
                    <a:pt x="5467" y="15388"/>
                  </a:lnTo>
                  <a:lnTo>
                    <a:pt x="9459" y="9921"/>
                  </a:lnTo>
                  <a:lnTo>
                    <a:pt x="13141" y="7775"/>
                  </a:lnTo>
                  <a:lnTo>
                    <a:pt x="17130" y="6116"/>
                  </a:lnTo>
                  <a:lnTo>
                    <a:pt x="23340" y="1921"/>
                  </a:lnTo>
                  <a:lnTo>
                    <a:pt x="30503" y="0"/>
                  </a:lnTo>
                  <a:lnTo>
                    <a:pt x="30918" y="609"/>
                  </a:lnTo>
                  <a:lnTo>
                    <a:pt x="31381" y="3166"/>
                  </a:lnTo>
                  <a:lnTo>
                    <a:pt x="30798" y="4130"/>
                  </a:lnTo>
                  <a:lnTo>
                    <a:pt x="29704" y="4773"/>
                  </a:lnTo>
                  <a:lnTo>
                    <a:pt x="28270" y="5202"/>
                  </a:lnTo>
                  <a:lnTo>
                    <a:pt x="22879" y="9176"/>
                  </a:lnTo>
                  <a:lnTo>
                    <a:pt x="20752" y="12854"/>
                  </a:lnTo>
                  <a:lnTo>
                    <a:pt x="19554" y="20772"/>
                  </a:lnTo>
                  <a:lnTo>
                    <a:pt x="18569" y="28120"/>
                  </a:lnTo>
                  <a:lnTo>
                    <a:pt x="15778" y="36090"/>
                  </a:lnTo>
                  <a:lnTo>
                    <a:pt x="1357" y="55915"/>
                  </a:lnTo>
                  <a:lnTo>
                    <a:pt x="603" y="59497"/>
                  </a:lnTo>
                  <a:lnTo>
                    <a:pt x="1107" y="60735"/>
                  </a:lnTo>
                  <a:lnTo>
                    <a:pt x="2149" y="61559"/>
                  </a:lnTo>
                  <a:lnTo>
                    <a:pt x="6350" y="63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29"/>
          <p:cNvGrpSpPr/>
          <p:nvPr/>
        </p:nvGrpSpPr>
        <p:grpSpPr>
          <a:xfrm>
            <a:off x="3892559" y="1612900"/>
            <a:ext cx="120642" cy="285751"/>
            <a:chOff x="3892559" y="1612900"/>
            <a:chExt cx="120642" cy="285751"/>
          </a:xfrm>
        </p:grpSpPr>
        <p:sp>
          <p:nvSpPr>
            <p:cNvPr id="138" name="SMARTInkShape-3306"/>
            <p:cNvSpPr/>
            <p:nvPr>
              <p:custDataLst>
                <p:tags r:id="rId72"/>
              </p:custDataLst>
            </p:nvPr>
          </p:nvSpPr>
          <p:spPr>
            <a:xfrm>
              <a:off x="3892559" y="1612900"/>
              <a:ext cx="107942" cy="95251"/>
            </a:xfrm>
            <a:custGeom>
              <a:avLst/>
              <a:gdLst/>
              <a:ahLst/>
              <a:cxnLst/>
              <a:rect l="0" t="0" r="0" b="0"/>
              <a:pathLst>
                <a:path w="107942" h="95251">
                  <a:moveTo>
                    <a:pt x="19041" y="0"/>
                  </a:moveTo>
                  <a:lnTo>
                    <a:pt x="19041" y="0"/>
                  </a:lnTo>
                  <a:lnTo>
                    <a:pt x="15670" y="0"/>
                  </a:lnTo>
                  <a:lnTo>
                    <a:pt x="14677" y="706"/>
                  </a:lnTo>
                  <a:lnTo>
                    <a:pt x="14015" y="1882"/>
                  </a:lnTo>
                  <a:lnTo>
                    <a:pt x="13083" y="8789"/>
                  </a:lnTo>
                  <a:lnTo>
                    <a:pt x="12160" y="15901"/>
                  </a:lnTo>
                  <a:lnTo>
                    <a:pt x="758" y="58001"/>
                  </a:lnTo>
                  <a:lnTo>
                    <a:pt x="58" y="72375"/>
                  </a:lnTo>
                  <a:lnTo>
                    <a:pt x="0" y="63580"/>
                  </a:lnTo>
                  <a:lnTo>
                    <a:pt x="5062" y="48281"/>
                  </a:lnTo>
                  <a:lnTo>
                    <a:pt x="8830" y="40038"/>
                  </a:lnTo>
                  <a:lnTo>
                    <a:pt x="14738" y="33552"/>
                  </a:lnTo>
                  <a:lnTo>
                    <a:pt x="55028" y="1188"/>
                  </a:lnTo>
                  <a:lnTo>
                    <a:pt x="59886" y="352"/>
                  </a:lnTo>
                  <a:lnTo>
                    <a:pt x="61793" y="1646"/>
                  </a:lnTo>
                  <a:lnTo>
                    <a:pt x="65794" y="6846"/>
                  </a:lnTo>
                  <a:lnTo>
                    <a:pt x="84430" y="51067"/>
                  </a:lnTo>
                  <a:lnTo>
                    <a:pt x="92038" y="68048"/>
                  </a:lnTo>
                  <a:lnTo>
                    <a:pt x="94523" y="76810"/>
                  </a:lnTo>
                  <a:lnTo>
                    <a:pt x="101867" y="88184"/>
                  </a:lnTo>
                  <a:lnTo>
                    <a:pt x="107941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07"/>
            <p:cNvSpPr/>
            <p:nvPr>
              <p:custDataLst>
                <p:tags r:id="rId73"/>
              </p:custDataLst>
            </p:nvPr>
          </p:nvSpPr>
          <p:spPr>
            <a:xfrm>
              <a:off x="3930728" y="1612900"/>
              <a:ext cx="63423" cy="285751"/>
            </a:xfrm>
            <a:custGeom>
              <a:avLst/>
              <a:gdLst/>
              <a:ahLst/>
              <a:cxnLst/>
              <a:rect l="0" t="0" r="0" b="0"/>
              <a:pathLst>
                <a:path w="63423" h="285751">
                  <a:moveTo>
                    <a:pt x="6272" y="0"/>
                  </a:moveTo>
                  <a:lnTo>
                    <a:pt x="6272" y="0"/>
                  </a:lnTo>
                  <a:lnTo>
                    <a:pt x="805" y="0"/>
                  </a:lnTo>
                  <a:lnTo>
                    <a:pt x="0" y="14306"/>
                  </a:lnTo>
                  <a:lnTo>
                    <a:pt x="9383" y="57618"/>
                  </a:lnTo>
                  <a:lnTo>
                    <a:pt x="17805" y="98662"/>
                  </a:lnTo>
                  <a:lnTo>
                    <a:pt x="24336" y="142813"/>
                  </a:lnTo>
                  <a:lnTo>
                    <a:pt x="30334" y="190310"/>
                  </a:lnTo>
                  <a:lnTo>
                    <a:pt x="40057" y="215863"/>
                  </a:lnTo>
                  <a:lnTo>
                    <a:pt x="53682" y="242576"/>
                  </a:lnTo>
                  <a:lnTo>
                    <a:pt x="58284" y="258302"/>
                  </a:lnTo>
                  <a:lnTo>
                    <a:pt x="61138" y="263673"/>
                  </a:lnTo>
                  <a:lnTo>
                    <a:pt x="62971" y="272870"/>
                  </a:lnTo>
                  <a:lnTo>
                    <a:pt x="63422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08"/>
            <p:cNvSpPr/>
            <p:nvPr>
              <p:custDataLst>
                <p:tags r:id="rId74"/>
              </p:custDataLst>
            </p:nvPr>
          </p:nvSpPr>
          <p:spPr>
            <a:xfrm>
              <a:off x="3943350" y="18542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2865" y="13141"/>
                  </a:lnTo>
                  <a:lnTo>
                    <a:pt x="14927" y="15111"/>
                  </a:lnTo>
                  <a:lnTo>
                    <a:pt x="20980" y="17299"/>
                  </a:lnTo>
                  <a:lnTo>
                    <a:pt x="444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09"/>
            <p:cNvSpPr/>
            <p:nvPr>
              <p:custDataLst>
                <p:tags r:id="rId75"/>
              </p:custDataLst>
            </p:nvPr>
          </p:nvSpPr>
          <p:spPr>
            <a:xfrm>
              <a:off x="3968750" y="18351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42568" y="6907"/>
                  </a:lnTo>
                  <a:lnTo>
                    <a:pt x="11042" y="5129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30"/>
          <p:cNvGrpSpPr/>
          <p:nvPr/>
        </p:nvGrpSpPr>
        <p:grpSpPr>
          <a:xfrm>
            <a:off x="4787900" y="3300106"/>
            <a:ext cx="381001" cy="178293"/>
            <a:chOff x="4787900" y="3300106"/>
            <a:chExt cx="381001" cy="178293"/>
          </a:xfrm>
        </p:grpSpPr>
        <p:sp>
          <p:nvSpPr>
            <p:cNvPr id="143" name="SMARTInkShape-3310"/>
            <p:cNvSpPr/>
            <p:nvPr>
              <p:custDataLst>
                <p:tags r:id="rId70"/>
              </p:custDataLst>
            </p:nvPr>
          </p:nvSpPr>
          <p:spPr>
            <a:xfrm>
              <a:off x="4787900" y="3300106"/>
              <a:ext cx="158751" cy="152763"/>
            </a:xfrm>
            <a:custGeom>
              <a:avLst/>
              <a:gdLst/>
              <a:ahLst/>
              <a:cxnLst/>
              <a:rect l="0" t="0" r="0" b="0"/>
              <a:pathLst>
                <a:path w="158751" h="152763">
                  <a:moveTo>
                    <a:pt x="0" y="33644"/>
                  </a:moveTo>
                  <a:lnTo>
                    <a:pt x="0" y="33644"/>
                  </a:lnTo>
                  <a:lnTo>
                    <a:pt x="12209" y="21434"/>
                  </a:lnTo>
                  <a:lnTo>
                    <a:pt x="19773" y="17635"/>
                  </a:lnTo>
                  <a:lnTo>
                    <a:pt x="42868" y="15195"/>
                  </a:lnTo>
                  <a:lnTo>
                    <a:pt x="54566" y="18624"/>
                  </a:lnTo>
                  <a:lnTo>
                    <a:pt x="59660" y="21514"/>
                  </a:lnTo>
                  <a:lnTo>
                    <a:pt x="67203" y="32251"/>
                  </a:lnTo>
                  <a:lnTo>
                    <a:pt x="70202" y="39065"/>
                  </a:lnTo>
                  <a:lnTo>
                    <a:pt x="71052" y="68881"/>
                  </a:lnTo>
                  <a:lnTo>
                    <a:pt x="59948" y="115472"/>
                  </a:lnTo>
                  <a:lnTo>
                    <a:pt x="48258" y="142242"/>
                  </a:lnTo>
                  <a:lnTo>
                    <a:pt x="40027" y="151995"/>
                  </a:lnTo>
                  <a:lnTo>
                    <a:pt x="38680" y="152762"/>
                  </a:lnTo>
                  <a:lnTo>
                    <a:pt x="55307" y="115389"/>
                  </a:lnTo>
                  <a:lnTo>
                    <a:pt x="76046" y="76131"/>
                  </a:lnTo>
                  <a:lnTo>
                    <a:pt x="116675" y="31687"/>
                  </a:lnTo>
                  <a:lnTo>
                    <a:pt x="141206" y="9937"/>
                  </a:lnTo>
                  <a:lnTo>
                    <a:pt x="142820" y="7256"/>
                  </a:lnTo>
                  <a:lnTo>
                    <a:pt x="142485" y="4763"/>
                  </a:lnTo>
                  <a:lnTo>
                    <a:pt x="140852" y="2396"/>
                  </a:lnTo>
                  <a:lnTo>
                    <a:pt x="138351" y="111"/>
                  </a:lnTo>
                  <a:lnTo>
                    <a:pt x="134567" y="0"/>
                  </a:lnTo>
                  <a:lnTo>
                    <a:pt x="124719" y="3639"/>
                  </a:lnTo>
                  <a:lnTo>
                    <a:pt x="115167" y="15604"/>
                  </a:lnTo>
                  <a:lnTo>
                    <a:pt x="103739" y="42175"/>
                  </a:lnTo>
                  <a:lnTo>
                    <a:pt x="100909" y="52031"/>
                  </a:lnTo>
                  <a:lnTo>
                    <a:pt x="101528" y="72390"/>
                  </a:lnTo>
                  <a:lnTo>
                    <a:pt x="106506" y="91081"/>
                  </a:lnTo>
                  <a:lnTo>
                    <a:pt x="113423" y="104092"/>
                  </a:lnTo>
                  <a:lnTo>
                    <a:pt x="128622" y="119350"/>
                  </a:lnTo>
                  <a:lnTo>
                    <a:pt x="134431" y="121826"/>
                  </a:lnTo>
                  <a:lnTo>
                    <a:pt x="158750" y="122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11"/>
            <p:cNvSpPr/>
            <p:nvPr>
              <p:custDataLst>
                <p:tags r:id="rId71"/>
              </p:custDataLst>
            </p:nvPr>
          </p:nvSpPr>
          <p:spPr>
            <a:xfrm>
              <a:off x="5003800" y="3381948"/>
              <a:ext cx="165101" cy="96451"/>
            </a:xfrm>
            <a:custGeom>
              <a:avLst/>
              <a:gdLst/>
              <a:ahLst/>
              <a:cxnLst/>
              <a:rect l="0" t="0" r="0" b="0"/>
              <a:pathLst>
                <a:path w="165101" h="96451">
                  <a:moveTo>
                    <a:pt x="0" y="21652"/>
                  </a:moveTo>
                  <a:lnTo>
                    <a:pt x="0" y="21652"/>
                  </a:lnTo>
                  <a:lnTo>
                    <a:pt x="0" y="12814"/>
                  </a:lnTo>
                  <a:lnTo>
                    <a:pt x="1411" y="10821"/>
                  </a:lnTo>
                  <a:lnTo>
                    <a:pt x="6742" y="6725"/>
                  </a:lnTo>
                  <a:lnTo>
                    <a:pt x="21048" y="453"/>
                  </a:lnTo>
                  <a:lnTo>
                    <a:pt x="30757" y="0"/>
                  </a:lnTo>
                  <a:lnTo>
                    <a:pt x="39069" y="2151"/>
                  </a:lnTo>
                  <a:lnTo>
                    <a:pt x="45115" y="5459"/>
                  </a:lnTo>
                  <a:lnTo>
                    <a:pt x="47011" y="8740"/>
                  </a:lnTo>
                  <a:lnTo>
                    <a:pt x="49116" y="18030"/>
                  </a:lnTo>
                  <a:lnTo>
                    <a:pt x="46930" y="38532"/>
                  </a:lnTo>
                  <a:lnTo>
                    <a:pt x="26870" y="85586"/>
                  </a:lnTo>
                  <a:lnTo>
                    <a:pt x="27086" y="88263"/>
                  </a:lnTo>
                  <a:lnTo>
                    <a:pt x="29207" y="93120"/>
                  </a:lnTo>
                  <a:lnTo>
                    <a:pt x="31466" y="94697"/>
                  </a:lnTo>
                  <a:lnTo>
                    <a:pt x="37738" y="96450"/>
                  </a:lnTo>
                  <a:lnTo>
                    <a:pt x="79985" y="95786"/>
                  </a:lnTo>
                  <a:lnTo>
                    <a:pt x="119184" y="90890"/>
                  </a:lnTo>
                  <a:lnTo>
                    <a:pt x="165100" y="85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631"/>
          <p:cNvGrpSpPr/>
          <p:nvPr/>
        </p:nvGrpSpPr>
        <p:grpSpPr>
          <a:xfrm>
            <a:off x="3848516" y="3315584"/>
            <a:ext cx="310735" cy="202317"/>
            <a:chOff x="3848516" y="3315584"/>
            <a:chExt cx="310735" cy="202317"/>
          </a:xfrm>
        </p:grpSpPr>
        <p:sp>
          <p:nvSpPr>
            <p:cNvPr id="146" name="SMARTInkShape-3312"/>
            <p:cNvSpPr/>
            <p:nvPr>
              <p:custDataLst>
                <p:tags r:id="rId68"/>
              </p:custDataLst>
            </p:nvPr>
          </p:nvSpPr>
          <p:spPr>
            <a:xfrm>
              <a:off x="3848516" y="3315584"/>
              <a:ext cx="171035" cy="170531"/>
            </a:xfrm>
            <a:custGeom>
              <a:avLst/>
              <a:gdLst/>
              <a:ahLst/>
              <a:cxnLst/>
              <a:rect l="0" t="0" r="0" b="0"/>
              <a:pathLst>
                <a:path w="171035" h="170531">
                  <a:moveTo>
                    <a:pt x="18634" y="37216"/>
                  </a:moveTo>
                  <a:lnTo>
                    <a:pt x="18634" y="37216"/>
                  </a:lnTo>
                  <a:lnTo>
                    <a:pt x="6701" y="32190"/>
                  </a:lnTo>
                  <a:lnTo>
                    <a:pt x="0" y="30943"/>
                  </a:lnTo>
                  <a:lnTo>
                    <a:pt x="3078" y="27518"/>
                  </a:lnTo>
                  <a:lnTo>
                    <a:pt x="10309" y="25850"/>
                  </a:lnTo>
                  <a:lnTo>
                    <a:pt x="15201" y="25405"/>
                  </a:lnTo>
                  <a:lnTo>
                    <a:pt x="38940" y="31521"/>
                  </a:lnTo>
                  <a:lnTo>
                    <a:pt x="64946" y="45642"/>
                  </a:lnTo>
                  <a:lnTo>
                    <a:pt x="87154" y="69973"/>
                  </a:lnTo>
                  <a:lnTo>
                    <a:pt x="94948" y="89405"/>
                  </a:lnTo>
                  <a:lnTo>
                    <a:pt x="97001" y="109800"/>
                  </a:lnTo>
                  <a:lnTo>
                    <a:pt x="93210" y="130623"/>
                  </a:lnTo>
                  <a:lnTo>
                    <a:pt x="79771" y="155439"/>
                  </a:lnTo>
                  <a:lnTo>
                    <a:pt x="65755" y="169454"/>
                  </a:lnTo>
                  <a:lnTo>
                    <a:pt x="62041" y="170530"/>
                  </a:lnTo>
                  <a:lnTo>
                    <a:pt x="58862" y="169837"/>
                  </a:lnTo>
                  <a:lnTo>
                    <a:pt x="56036" y="167963"/>
                  </a:lnTo>
                  <a:lnTo>
                    <a:pt x="52896" y="158355"/>
                  </a:lnTo>
                  <a:lnTo>
                    <a:pt x="54251" y="115708"/>
                  </a:lnTo>
                  <a:lnTo>
                    <a:pt x="66111" y="75995"/>
                  </a:lnTo>
                  <a:lnTo>
                    <a:pt x="86402" y="47530"/>
                  </a:lnTo>
                  <a:lnTo>
                    <a:pt x="131893" y="14220"/>
                  </a:lnTo>
                  <a:lnTo>
                    <a:pt x="156786" y="0"/>
                  </a:lnTo>
                  <a:lnTo>
                    <a:pt x="155764" y="3272"/>
                  </a:lnTo>
                  <a:lnTo>
                    <a:pt x="125690" y="50040"/>
                  </a:lnTo>
                  <a:lnTo>
                    <a:pt x="111852" y="94233"/>
                  </a:lnTo>
                  <a:lnTo>
                    <a:pt x="109453" y="113592"/>
                  </a:lnTo>
                  <a:lnTo>
                    <a:pt x="112150" y="127841"/>
                  </a:lnTo>
                  <a:lnTo>
                    <a:pt x="114844" y="133616"/>
                  </a:lnTo>
                  <a:lnTo>
                    <a:pt x="119463" y="137466"/>
                  </a:lnTo>
                  <a:lnTo>
                    <a:pt x="132121" y="141743"/>
                  </a:lnTo>
                  <a:lnTo>
                    <a:pt x="147154" y="139882"/>
                  </a:lnTo>
                  <a:lnTo>
                    <a:pt x="171034" y="1324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13"/>
            <p:cNvSpPr/>
            <p:nvPr>
              <p:custDataLst>
                <p:tags r:id="rId69"/>
              </p:custDataLst>
            </p:nvPr>
          </p:nvSpPr>
          <p:spPr>
            <a:xfrm>
              <a:off x="4146942" y="3409950"/>
              <a:ext cx="12309" cy="107951"/>
            </a:xfrm>
            <a:custGeom>
              <a:avLst/>
              <a:gdLst/>
              <a:ahLst/>
              <a:cxnLst/>
              <a:rect l="0" t="0" r="0" b="0"/>
              <a:pathLst>
                <a:path w="12309" h="10795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5"/>
                  </a:lnTo>
                  <a:lnTo>
                    <a:pt x="932" y="1881"/>
                  </a:lnTo>
                  <a:lnTo>
                    <a:pt x="0" y="8789"/>
                  </a:lnTo>
                  <a:lnTo>
                    <a:pt x="1524" y="52686"/>
                  </a:lnTo>
                  <a:lnTo>
                    <a:pt x="12308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32"/>
          <p:cNvGrpSpPr/>
          <p:nvPr/>
        </p:nvGrpSpPr>
        <p:grpSpPr>
          <a:xfrm>
            <a:off x="4845050" y="2082800"/>
            <a:ext cx="69851" cy="1009651"/>
            <a:chOff x="4845050" y="2082800"/>
            <a:chExt cx="69851" cy="1009651"/>
          </a:xfrm>
        </p:grpSpPr>
        <p:sp>
          <p:nvSpPr>
            <p:cNvPr id="149" name="SMARTInkShape-3314"/>
            <p:cNvSpPr/>
            <p:nvPr>
              <p:custDataLst>
                <p:tags r:id="rId59"/>
              </p:custDataLst>
            </p:nvPr>
          </p:nvSpPr>
          <p:spPr>
            <a:xfrm>
              <a:off x="4845050" y="2082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1986" y="10831"/>
                  </a:lnTo>
                  <a:lnTo>
                    <a:pt x="392" y="1909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15"/>
            <p:cNvSpPr/>
            <p:nvPr>
              <p:custDataLst>
                <p:tags r:id="rId60"/>
              </p:custDataLst>
            </p:nvPr>
          </p:nvSpPr>
          <p:spPr>
            <a:xfrm>
              <a:off x="4851400" y="2190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4" y="2166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16"/>
            <p:cNvSpPr/>
            <p:nvPr>
              <p:custDataLst>
                <p:tags r:id="rId61"/>
              </p:custDataLst>
            </p:nvPr>
          </p:nvSpPr>
          <p:spPr>
            <a:xfrm>
              <a:off x="4870450" y="23685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17"/>
            <p:cNvSpPr/>
            <p:nvPr>
              <p:custDataLst>
                <p:tags r:id="rId62"/>
              </p:custDataLst>
            </p:nvPr>
          </p:nvSpPr>
          <p:spPr>
            <a:xfrm>
              <a:off x="4851400" y="2590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18"/>
            <p:cNvSpPr/>
            <p:nvPr>
              <p:custDataLst>
                <p:tags r:id="rId63"/>
              </p:custDataLst>
            </p:nvPr>
          </p:nvSpPr>
          <p:spPr>
            <a:xfrm>
              <a:off x="4864100" y="2730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19"/>
            <p:cNvSpPr/>
            <p:nvPr>
              <p:custDataLst>
                <p:tags r:id="rId64"/>
              </p:custDataLst>
            </p:nvPr>
          </p:nvSpPr>
          <p:spPr>
            <a:xfrm>
              <a:off x="4895850" y="2825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20"/>
            <p:cNvSpPr/>
            <p:nvPr>
              <p:custDataLst>
                <p:tags r:id="rId65"/>
              </p:custDataLst>
            </p:nvPr>
          </p:nvSpPr>
          <p:spPr>
            <a:xfrm>
              <a:off x="4908550" y="2940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21"/>
            <p:cNvSpPr/>
            <p:nvPr>
              <p:custDataLst>
                <p:tags r:id="rId66"/>
              </p:custDataLst>
            </p:nvPr>
          </p:nvSpPr>
          <p:spPr>
            <a:xfrm>
              <a:off x="4908550" y="3003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22"/>
            <p:cNvSpPr/>
            <p:nvPr>
              <p:custDataLst>
                <p:tags r:id="rId67"/>
              </p:custDataLst>
            </p:nvPr>
          </p:nvSpPr>
          <p:spPr>
            <a:xfrm>
              <a:off x="4908550" y="3086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633"/>
          <p:cNvGrpSpPr/>
          <p:nvPr/>
        </p:nvGrpSpPr>
        <p:grpSpPr>
          <a:xfrm>
            <a:off x="4045028" y="2673350"/>
            <a:ext cx="57073" cy="508001"/>
            <a:chOff x="4045028" y="2673350"/>
            <a:chExt cx="57073" cy="508001"/>
          </a:xfrm>
        </p:grpSpPr>
        <p:sp>
          <p:nvSpPr>
            <p:cNvPr id="159" name="SMARTInkShape-3323"/>
            <p:cNvSpPr/>
            <p:nvPr>
              <p:custDataLst>
                <p:tags r:id="rId54"/>
              </p:custDataLst>
            </p:nvPr>
          </p:nvSpPr>
          <p:spPr>
            <a:xfrm>
              <a:off x="4045028" y="2673350"/>
              <a:ext cx="6273" cy="31751"/>
            </a:xfrm>
            <a:custGeom>
              <a:avLst/>
              <a:gdLst/>
              <a:ahLst/>
              <a:cxnLst/>
              <a:rect l="0" t="0" r="0" b="0"/>
              <a:pathLst>
                <a:path w="6273" h="31751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706"/>
                  </a:lnTo>
                  <a:lnTo>
                    <a:pt x="1246" y="1881"/>
                  </a:lnTo>
                  <a:lnTo>
                    <a:pt x="183" y="8838"/>
                  </a:lnTo>
                  <a:lnTo>
                    <a:pt x="0" y="18298"/>
                  </a:lnTo>
                  <a:lnTo>
                    <a:pt x="1838" y="24125"/>
                  </a:lnTo>
                  <a:lnTo>
                    <a:pt x="6272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24"/>
            <p:cNvSpPr/>
            <p:nvPr>
              <p:custDataLst>
                <p:tags r:id="rId55"/>
              </p:custDataLst>
            </p:nvPr>
          </p:nvSpPr>
          <p:spPr>
            <a:xfrm>
              <a:off x="4057650" y="2819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25"/>
            <p:cNvSpPr/>
            <p:nvPr>
              <p:custDataLst>
                <p:tags r:id="rId56"/>
              </p:custDataLst>
            </p:nvPr>
          </p:nvSpPr>
          <p:spPr>
            <a:xfrm>
              <a:off x="4076700" y="2971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26"/>
            <p:cNvSpPr/>
            <p:nvPr>
              <p:custDataLst>
                <p:tags r:id="rId57"/>
              </p:custDataLst>
            </p:nvPr>
          </p:nvSpPr>
          <p:spPr>
            <a:xfrm>
              <a:off x="4076700" y="3092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27"/>
            <p:cNvSpPr/>
            <p:nvPr>
              <p:custDataLst>
                <p:tags r:id="rId58"/>
              </p:custDataLst>
            </p:nvPr>
          </p:nvSpPr>
          <p:spPr>
            <a:xfrm>
              <a:off x="4095750" y="3181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3328"/>
          <p:cNvSpPr/>
          <p:nvPr>
            <p:custDataLst>
              <p:tags r:id="rId10"/>
            </p:custDataLst>
          </p:nvPr>
        </p:nvSpPr>
        <p:spPr>
          <a:xfrm>
            <a:off x="2971800" y="2870406"/>
            <a:ext cx="507525" cy="183945"/>
          </a:xfrm>
          <a:custGeom>
            <a:avLst/>
            <a:gdLst/>
            <a:ahLst/>
            <a:cxnLst/>
            <a:rect l="0" t="0" r="0" b="0"/>
            <a:pathLst>
              <a:path w="507525" h="183945">
                <a:moveTo>
                  <a:pt x="0" y="145844"/>
                </a:moveTo>
                <a:lnTo>
                  <a:pt x="0" y="145844"/>
                </a:lnTo>
                <a:lnTo>
                  <a:pt x="10113" y="139102"/>
                </a:lnTo>
                <a:lnTo>
                  <a:pt x="24485" y="137673"/>
                </a:lnTo>
                <a:lnTo>
                  <a:pt x="65828" y="139134"/>
                </a:lnTo>
                <a:lnTo>
                  <a:pt x="112403" y="136016"/>
                </a:lnTo>
                <a:lnTo>
                  <a:pt x="151792" y="134421"/>
                </a:lnTo>
                <a:lnTo>
                  <a:pt x="197285" y="133005"/>
                </a:lnTo>
                <a:lnTo>
                  <a:pt x="223246" y="131641"/>
                </a:lnTo>
                <a:lnTo>
                  <a:pt x="250430" y="130025"/>
                </a:lnTo>
                <a:lnTo>
                  <a:pt x="277726" y="128243"/>
                </a:lnTo>
                <a:lnTo>
                  <a:pt x="305095" y="126349"/>
                </a:lnTo>
                <a:lnTo>
                  <a:pt x="332513" y="124380"/>
                </a:lnTo>
                <a:lnTo>
                  <a:pt x="358554" y="122362"/>
                </a:lnTo>
                <a:lnTo>
                  <a:pt x="383674" y="120312"/>
                </a:lnTo>
                <a:lnTo>
                  <a:pt x="428754" y="116857"/>
                </a:lnTo>
                <a:lnTo>
                  <a:pt x="475112" y="114207"/>
                </a:lnTo>
                <a:lnTo>
                  <a:pt x="503390" y="108735"/>
                </a:lnTo>
                <a:lnTo>
                  <a:pt x="503516" y="107699"/>
                </a:lnTo>
                <a:lnTo>
                  <a:pt x="493289" y="95622"/>
                </a:lnTo>
                <a:lnTo>
                  <a:pt x="480493" y="68254"/>
                </a:lnTo>
                <a:lnTo>
                  <a:pt x="469508" y="22553"/>
                </a:lnTo>
                <a:lnTo>
                  <a:pt x="461356" y="7739"/>
                </a:lnTo>
                <a:lnTo>
                  <a:pt x="458560" y="5091"/>
                </a:lnTo>
                <a:lnTo>
                  <a:pt x="451689" y="2148"/>
                </a:lnTo>
                <a:lnTo>
                  <a:pt x="430826" y="0"/>
                </a:lnTo>
                <a:lnTo>
                  <a:pt x="425958" y="1767"/>
                </a:lnTo>
                <a:lnTo>
                  <a:pt x="423671" y="3226"/>
                </a:lnTo>
                <a:lnTo>
                  <a:pt x="422853" y="5610"/>
                </a:lnTo>
                <a:lnTo>
                  <a:pt x="423825" y="12021"/>
                </a:lnTo>
                <a:lnTo>
                  <a:pt x="426483" y="15001"/>
                </a:lnTo>
                <a:lnTo>
                  <a:pt x="472771" y="43376"/>
                </a:lnTo>
                <a:lnTo>
                  <a:pt x="490226" y="53031"/>
                </a:lnTo>
                <a:lnTo>
                  <a:pt x="502688" y="64377"/>
                </a:lnTo>
                <a:lnTo>
                  <a:pt x="505869" y="71071"/>
                </a:lnTo>
                <a:lnTo>
                  <a:pt x="507524" y="86036"/>
                </a:lnTo>
                <a:lnTo>
                  <a:pt x="501117" y="113698"/>
                </a:lnTo>
                <a:lnTo>
                  <a:pt x="480168" y="140867"/>
                </a:lnTo>
                <a:lnTo>
                  <a:pt x="438150" y="1839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635"/>
          <p:cNvGrpSpPr/>
          <p:nvPr/>
        </p:nvGrpSpPr>
        <p:grpSpPr>
          <a:xfrm>
            <a:off x="5332840" y="2699011"/>
            <a:ext cx="602094" cy="228340"/>
            <a:chOff x="5332840" y="2699011"/>
            <a:chExt cx="602094" cy="228340"/>
          </a:xfrm>
        </p:grpSpPr>
        <p:sp>
          <p:nvSpPr>
            <p:cNvPr id="166" name="SMARTInkShape-3329"/>
            <p:cNvSpPr/>
            <p:nvPr>
              <p:custDataLst>
                <p:tags r:id="rId52"/>
              </p:custDataLst>
            </p:nvPr>
          </p:nvSpPr>
          <p:spPr>
            <a:xfrm>
              <a:off x="5334000" y="2825750"/>
              <a:ext cx="600934" cy="11556"/>
            </a:xfrm>
            <a:custGeom>
              <a:avLst/>
              <a:gdLst/>
              <a:ahLst/>
              <a:cxnLst/>
              <a:rect l="0" t="0" r="0" b="0"/>
              <a:pathLst>
                <a:path w="600934" h="11556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952" y="8838"/>
                  </a:lnTo>
                  <a:lnTo>
                    <a:pt x="51554" y="11555"/>
                  </a:lnTo>
                  <a:lnTo>
                    <a:pt x="89706" y="10310"/>
                  </a:lnTo>
                  <a:lnTo>
                    <a:pt x="112721" y="8990"/>
                  </a:lnTo>
                  <a:lnTo>
                    <a:pt x="139352" y="7404"/>
                  </a:lnTo>
                  <a:lnTo>
                    <a:pt x="168397" y="5642"/>
                  </a:lnTo>
                  <a:lnTo>
                    <a:pt x="199048" y="3761"/>
                  </a:lnTo>
                  <a:lnTo>
                    <a:pt x="231477" y="2508"/>
                  </a:lnTo>
                  <a:lnTo>
                    <a:pt x="265090" y="1672"/>
                  </a:lnTo>
                  <a:lnTo>
                    <a:pt x="299493" y="1114"/>
                  </a:lnTo>
                  <a:lnTo>
                    <a:pt x="330895" y="743"/>
                  </a:lnTo>
                  <a:lnTo>
                    <a:pt x="360297" y="496"/>
                  </a:lnTo>
                  <a:lnTo>
                    <a:pt x="388365" y="330"/>
                  </a:lnTo>
                  <a:lnTo>
                    <a:pt x="414837" y="926"/>
                  </a:lnTo>
                  <a:lnTo>
                    <a:pt x="440247" y="2029"/>
                  </a:lnTo>
                  <a:lnTo>
                    <a:pt x="487766" y="4430"/>
                  </a:lnTo>
                  <a:lnTo>
                    <a:pt x="530051" y="5496"/>
                  </a:lnTo>
                  <a:lnTo>
                    <a:pt x="576075" y="6097"/>
                  </a:lnTo>
                  <a:lnTo>
                    <a:pt x="598569" y="6275"/>
                  </a:lnTo>
                  <a:lnTo>
                    <a:pt x="600833" y="5594"/>
                  </a:lnTo>
                  <a:lnTo>
                    <a:pt x="600933" y="4435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30"/>
            <p:cNvSpPr/>
            <p:nvPr>
              <p:custDataLst>
                <p:tags r:id="rId53"/>
              </p:custDataLst>
            </p:nvPr>
          </p:nvSpPr>
          <p:spPr>
            <a:xfrm>
              <a:off x="5332840" y="2699011"/>
              <a:ext cx="172611" cy="228340"/>
            </a:xfrm>
            <a:custGeom>
              <a:avLst/>
              <a:gdLst/>
              <a:ahLst/>
              <a:cxnLst/>
              <a:rect l="0" t="0" r="0" b="0"/>
              <a:pathLst>
                <a:path w="172611" h="228340">
                  <a:moveTo>
                    <a:pt x="147210" y="6089"/>
                  </a:moveTo>
                  <a:lnTo>
                    <a:pt x="147210" y="6089"/>
                  </a:lnTo>
                  <a:lnTo>
                    <a:pt x="147210" y="2718"/>
                  </a:lnTo>
                  <a:lnTo>
                    <a:pt x="147915" y="1725"/>
                  </a:lnTo>
                  <a:lnTo>
                    <a:pt x="149092" y="1063"/>
                  </a:lnTo>
                  <a:lnTo>
                    <a:pt x="152677" y="0"/>
                  </a:lnTo>
                  <a:lnTo>
                    <a:pt x="134422" y="26184"/>
                  </a:lnTo>
                  <a:lnTo>
                    <a:pt x="90720" y="58337"/>
                  </a:lnTo>
                  <a:lnTo>
                    <a:pt x="51255" y="87462"/>
                  </a:lnTo>
                  <a:lnTo>
                    <a:pt x="5976" y="122873"/>
                  </a:lnTo>
                  <a:lnTo>
                    <a:pt x="2254" y="126278"/>
                  </a:lnTo>
                  <a:lnTo>
                    <a:pt x="478" y="129254"/>
                  </a:lnTo>
                  <a:lnTo>
                    <a:pt x="0" y="131943"/>
                  </a:lnTo>
                  <a:lnTo>
                    <a:pt x="387" y="134442"/>
                  </a:lnTo>
                  <a:lnTo>
                    <a:pt x="7673" y="144701"/>
                  </a:lnTo>
                  <a:lnTo>
                    <a:pt x="38691" y="160809"/>
                  </a:lnTo>
                  <a:lnTo>
                    <a:pt x="84851" y="177579"/>
                  </a:lnTo>
                  <a:lnTo>
                    <a:pt x="127993" y="197851"/>
                  </a:lnTo>
                  <a:lnTo>
                    <a:pt x="172610" y="228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36"/>
          <p:cNvGrpSpPr/>
          <p:nvPr/>
        </p:nvGrpSpPr>
        <p:grpSpPr>
          <a:xfrm>
            <a:off x="7069315" y="234950"/>
            <a:ext cx="334786" cy="304801"/>
            <a:chOff x="7069315" y="234950"/>
            <a:chExt cx="334786" cy="304801"/>
          </a:xfrm>
        </p:grpSpPr>
        <p:sp>
          <p:nvSpPr>
            <p:cNvPr id="169" name="SMARTInkShape-3331"/>
            <p:cNvSpPr/>
            <p:nvPr>
              <p:custDataLst>
                <p:tags r:id="rId46"/>
              </p:custDataLst>
            </p:nvPr>
          </p:nvSpPr>
          <p:spPr>
            <a:xfrm>
              <a:off x="7069315" y="234950"/>
              <a:ext cx="144286" cy="107951"/>
            </a:xfrm>
            <a:custGeom>
              <a:avLst/>
              <a:gdLst/>
              <a:ahLst/>
              <a:cxnLst/>
              <a:rect l="0" t="0" r="0" b="0"/>
              <a:pathLst>
                <a:path w="144286" h="107951">
                  <a:moveTo>
                    <a:pt x="10935" y="107950"/>
                  </a:moveTo>
                  <a:lnTo>
                    <a:pt x="10935" y="107950"/>
                  </a:lnTo>
                  <a:lnTo>
                    <a:pt x="0" y="107950"/>
                  </a:lnTo>
                  <a:lnTo>
                    <a:pt x="47451" y="70374"/>
                  </a:lnTo>
                  <a:lnTo>
                    <a:pt x="90507" y="37785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32"/>
            <p:cNvSpPr/>
            <p:nvPr>
              <p:custDataLst>
                <p:tags r:id="rId47"/>
              </p:custDataLst>
            </p:nvPr>
          </p:nvSpPr>
          <p:spPr>
            <a:xfrm>
              <a:off x="7093212" y="298450"/>
              <a:ext cx="56889" cy="241301"/>
            </a:xfrm>
            <a:custGeom>
              <a:avLst/>
              <a:gdLst/>
              <a:ahLst/>
              <a:cxnLst/>
              <a:rect l="0" t="0" r="0" b="0"/>
              <a:pathLst>
                <a:path w="56889" h="241301">
                  <a:moveTo>
                    <a:pt x="6088" y="0"/>
                  </a:moveTo>
                  <a:lnTo>
                    <a:pt x="6088" y="0"/>
                  </a:lnTo>
                  <a:lnTo>
                    <a:pt x="620" y="0"/>
                  </a:lnTo>
                  <a:lnTo>
                    <a:pt x="0" y="6742"/>
                  </a:lnTo>
                  <a:lnTo>
                    <a:pt x="8561" y="52097"/>
                  </a:lnTo>
                  <a:lnTo>
                    <a:pt x="19520" y="99397"/>
                  </a:lnTo>
                  <a:lnTo>
                    <a:pt x="27580" y="134488"/>
                  </a:lnTo>
                  <a:lnTo>
                    <a:pt x="35866" y="168898"/>
                  </a:lnTo>
                  <a:lnTo>
                    <a:pt x="45093" y="209891"/>
                  </a:lnTo>
                  <a:lnTo>
                    <a:pt x="5688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33"/>
            <p:cNvSpPr/>
            <p:nvPr>
              <p:custDataLst>
                <p:tags r:id="rId48"/>
              </p:custDataLst>
            </p:nvPr>
          </p:nvSpPr>
          <p:spPr>
            <a:xfrm>
              <a:off x="7169150" y="4000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4305" y="1270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34"/>
            <p:cNvSpPr/>
            <p:nvPr>
              <p:custDataLst>
                <p:tags r:id="rId49"/>
              </p:custDataLst>
            </p:nvPr>
          </p:nvSpPr>
          <p:spPr>
            <a:xfrm>
              <a:off x="7302577" y="431800"/>
              <a:ext cx="63424" cy="44451"/>
            </a:xfrm>
            <a:custGeom>
              <a:avLst/>
              <a:gdLst/>
              <a:ahLst/>
              <a:cxnLst/>
              <a:rect l="0" t="0" r="0" b="0"/>
              <a:pathLst>
                <a:path w="63424" h="4445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13748" y="8789"/>
                  </a:lnTo>
                  <a:lnTo>
                    <a:pt x="50752" y="37606"/>
                  </a:lnTo>
                  <a:lnTo>
                    <a:pt x="6342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35"/>
            <p:cNvSpPr/>
            <p:nvPr>
              <p:custDataLst>
                <p:tags r:id="rId50"/>
              </p:custDataLst>
            </p:nvPr>
          </p:nvSpPr>
          <p:spPr>
            <a:xfrm>
              <a:off x="7379341" y="393700"/>
              <a:ext cx="24760" cy="141293"/>
            </a:xfrm>
            <a:custGeom>
              <a:avLst/>
              <a:gdLst/>
              <a:ahLst/>
              <a:cxnLst/>
              <a:rect l="0" t="0" r="0" b="0"/>
              <a:pathLst>
                <a:path w="24760" h="141293">
                  <a:moveTo>
                    <a:pt x="24759" y="0"/>
                  </a:moveTo>
                  <a:lnTo>
                    <a:pt x="24759" y="0"/>
                  </a:lnTo>
                  <a:lnTo>
                    <a:pt x="18671" y="0"/>
                  </a:lnTo>
                  <a:lnTo>
                    <a:pt x="15115" y="3371"/>
                  </a:lnTo>
                  <a:lnTo>
                    <a:pt x="13417" y="6907"/>
                  </a:lnTo>
                  <a:lnTo>
                    <a:pt x="4230" y="48382"/>
                  </a:lnTo>
                  <a:lnTo>
                    <a:pt x="0" y="88007"/>
                  </a:lnTo>
                  <a:lnTo>
                    <a:pt x="1367" y="122015"/>
                  </a:lnTo>
                  <a:lnTo>
                    <a:pt x="6304" y="136342"/>
                  </a:lnTo>
                  <a:lnTo>
                    <a:pt x="8222" y="139578"/>
                  </a:lnTo>
                  <a:lnTo>
                    <a:pt x="10913" y="141030"/>
                  </a:lnTo>
                  <a:lnTo>
                    <a:pt x="14116" y="141292"/>
                  </a:lnTo>
                  <a:lnTo>
                    <a:pt x="2475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36"/>
            <p:cNvSpPr/>
            <p:nvPr>
              <p:custDataLst>
                <p:tags r:id="rId51"/>
              </p:custDataLst>
            </p:nvPr>
          </p:nvSpPr>
          <p:spPr>
            <a:xfrm>
              <a:off x="7125039" y="387350"/>
              <a:ext cx="107612" cy="44428"/>
            </a:xfrm>
            <a:custGeom>
              <a:avLst/>
              <a:gdLst/>
              <a:ahLst/>
              <a:cxnLst/>
              <a:rect l="0" t="0" r="0" b="0"/>
              <a:pathLst>
                <a:path w="107612" h="44428">
                  <a:moveTo>
                    <a:pt x="12361" y="38100"/>
                  </a:moveTo>
                  <a:lnTo>
                    <a:pt x="12361" y="38100"/>
                  </a:lnTo>
                  <a:lnTo>
                    <a:pt x="8990" y="38100"/>
                  </a:lnTo>
                  <a:lnTo>
                    <a:pt x="5454" y="39981"/>
                  </a:lnTo>
                  <a:lnTo>
                    <a:pt x="0" y="44188"/>
                  </a:lnTo>
                  <a:lnTo>
                    <a:pt x="5158" y="44427"/>
                  </a:lnTo>
                  <a:lnTo>
                    <a:pt x="44230" y="28548"/>
                  </a:lnTo>
                  <a:lnTo>
                    <a:pt x="89997" y="8324"/>
                  </a:lnTo>
                  <a:lnTo>
                    <a:pt x="107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3337"/>
          <p:cNvSpPr/>
          <p:nvPr>
            <p:custDataLst>
              <p:tags r:id="rId11"/>
            </p:custDataLst>
          </p:nvPr>
        </p:nvSpPr>
        <p:spPr>
          <a:xfrm>
            <a:off x="2419350" y="590550"/>
            <a:ext cx="5105401" cy="2597151"/>
          </a:xfrm>
          <a:custGeom>
            <a:avLst/>
            <a:gdLst/>
            <a:ahLst/>
            <a:cxnLst/>
            <a:rect l="0" t="0" r="0" b="0"/>
            <a:pathLst>
              <a:path w="5105401" h="2597151">
                <a:moveTo>
                  <a:pt x="0" y="2597150"/>
                </a:moveTo>
                <a:lnTo>
                  <a:pt x="0" y="2597150"/>
                </a:lnTo>
                <a:lnTo>
                  <a:pt x="22782" y="2560170"/>
                </a:lnTo>
                <a:lnTo>
                  <a:pt x="56811" y="2515556"/>
                </a:lnTo>
                <a:lnTo>
                  <a:pt x="84402" y="2474702"/>
                </a:lnTo>
                <a:lnTo>
                  <a:pt x="119614" y="2429566"/>
                </a:lnTo>
                <a:lnTo>
                  <a:pt x="152613" y="2390532"/>
                </a:lnTo>
                <a:lnTo>
                  <a:pt x="186309" y="2345846"/>
                </a:lnTo>
                <a:lnTo>
                  <a:pt x="219436" y="2298684"/>
                </a:lnTo>
                <a:lnTo>
                  <a:pt x="247094" y="2254665"/>
                </a:lnTo>
                <a:lnTo>
                  <a:pt x="272940" y="2215370"/>
                </a:lnTo>
                <a:lnTo>
                  <a:pt x="299760" y="2171876"/>
                </a:lnTo>
                <a:lnTo>
                  <a:pt x="330372" y="2128684"/>
                </a:lnTo>
                <a:lnTo>
                  <a:pt x="361973" y="2081569"/>
                </a:lnTo>
                <a:lnTo>
                  <a:pt x="394585" y="2038799"/>
                </a:lnTo>
                <a:lnTo>
                  <a:pt x="433974" y="1991451"/>
                </a:lnTo>
                <a:lnTo>
                  <a:pt x="463836" y="1952551"/>
                </a:lnTo>
                <a:lnTo>
                  <a:pt x="496043" y="1911889"/>
                </a:lnTo>
                <a:lnTo>
                  <a:pt x="532522" y="1870925"/>
                </a:lnTo>
                <a:lnTo>
                  <a:pt x="571942" y="1828773"/>
                </a:lnTo>
                <a:lnTo>
                  <a:pt x="613186" y="1791533"/>
                </a:lnTo>
                <a:lnTo>
                  <a:pt x="658877" y="1748309"/>
                </a:lnTo>
                <a:lnTo>
                  <a:pt x="700694" y="1711400"/>
                </a:lnTo>
                <a:lnTo>
                  <a:pt x="745956" y="1670335"/>
                </a:lnTo>
                <a:lnTo>
                  <a:pt x="787517" y="1633311"/>
                </a:lnTo>
                <a:lnTo>
                  <a:pt x="829749" y="1599673"/>
                </a:lnTo>
                <a:lnTo>
                  <a:pt x="872069" y="1563006"/>
                </a:lnTo>
                <a:lnTo>
                  <a:pt x="914400" y="1530469"/>
                </a:lnTo>
                <a:lnTo>
                  <a:pt x="953075" y="1497910"/>
                </a:lnTo>
                <a:lnTo>
                  <a:pt x="998446" y="1458014"/>
                </a:lnTo>
                <a:lnTo>
                  <a:pt x="1044463" y="1422909"/>
                </a:lnTo>
                <a:lnTo>
                  <a:pt x="1084137" y="1386353"/>
                </a:lnTo>
                <a:lnTo>
                  <a:pt x="1129499" y="1350744"/>
                </a:lnTo>
                <a:lnTo>
                  <a:pt x="1174703" y="1307994"/>
                </a:lnTo>
                <a:lnTo>
                  <a:pt x="1214727" y="1269991"/>
                </a:lnTo>
                <a:lnTo>
                  <a:pt x="1258789" y="1231899"/>
                </a:lnTo>
                <a:lnTo>
                  <a:pt x="1299829" y="1199444"/>
                </a:lnTo>
                <a:lnTo>
                  <a:pt x="1341992" y="1162933"/>
                </a:lnTo>
                <a:lnTo>
                  <a:pt x="1389329" y="1128535"/>
                </a:lnTo>
                <a:lnTo>
                  <a:pt x="1427627" y="1099456"/>
                </a:lnTo>
                <a:lnTo>
                  <a:pt x="1468457" y="1072623"/>
                </a:lnTo>
                <a:lnTo>
                  <a:pt x="1506313" y="1042759"/>
                </a:lnTo>
                <a:lnTo>
                  <a:pt x="1552976" y="1014193"/>
                </a:lnTo>
                <a:lnTo>
                  <a:pt x="1595880" y="987383"/>
                </a:lnTo>
                <a:lnTo>
                  <a:pt x="1641292" y="961056"/>
                </a:lnTo>
                <a:lnTo>
                  <a:pt x="1685245" y="931339"/>
                </a:lnTo>
                <a:lnTo>
                  <a:pt x="1728236" y="903582"/>
                </a:lnTo>
                <a:lnTo>
                  <a:pt x="1771710" y="878155"/>
                </a:lnTo>
                <a:lnTo>
                  <a:pt x="1815223" y="858461"/>
                </a:lnTo>
                <a:lnTo>
                  <a:pt x="1844590" y="839962"/>
                </a:lnTo>
                <a:lnTo>
                  <a:pt x="1864052" y="830491"/>
                </a:lnTo>
                <a:lnTo>
                  <a:pt x="1911487" y="804397"/>
                </a:lnTo>
                <a:lnTo>
                  <a:pt x="1958784" y="779901"/>
                </a:lnTo>
                <a:lnTo>
                  <a:pt x="2000424" y="759809"/>
                </a:lnTo>
                <a:lnTo>
                  <a:pt x="2047685" y="735446"/>
                </a:lnTo>
                <a:lnTo>
                  <a:pt x="2089324" y="713961"/>
                </a:lnTo>
                <a:lnTo>
                  <a:pt x="2133610" y="693512"/>
                </a:lnTo>
                <a:lnTo>
                  <a:pt x="2178051" y="671946"/>
                </a:lnTo>
                <a:lnTo>
                  <a:pt x="2221617" y="649530"/>
                </a:lnTo>
                <a:lnTo>
                  <a:pt x="2261041" y="628612"/>
                </a:lnTo>
                <a:lnTo>
                  <a:pt x="2308294" y="608273"/>
                </a:lnTo>
                <a:lnTo>
                  <a:pt x="2348960" y="588964"/>
                </a:lnTo>
                <a:lnTo>
                  <a:pt x="2394663" y="568780"/>
                </a:lnTo>
                <a:lnTo>
                  <a:pt x="2439914" y="551508"/>
                </a:lnTo>
                <a:lnTo>
                  <a:pt x="2482771" y="529853"/>
                </a:lnTo>
                <a:lnTo>
                  <a:pt x="2525878" y="511766"/>
                </a:lnTo>
                <a:lnTo>
                  <a:pt x="2565955" y="495208"/>
                </a:lnTo>
                <a:lnTo>
                  <a:pt x="2607843" y="478348"/>
                </a:lnTo>
                <a:lnTo>
                  <a:pt x="2645725" y="461430"/>
                </a:lnTo>
                <a:lnTo>
                  <a:pt x="2686446" y="444499"/>
                </a:lnTo>
                <a:lnTo>
                  <a:pt x="2733949" y="427697"/>
                </a:lnTo>
                <a:lnTo>
                  <a:pt x="2780334" y="411626"/>
                </a:lnTo>
                <a:lnTo>
                  <a:pt x="2827225" y="395155"/>
                </a:lnTo>
                <a:lnTo>
                  <a:pt x="2874497" y="383308"/>
                </a:lnTo>
                <a:lnTo>
                  <a:pt x="2913199" y="374688"/>
                </a:lnTo>
                <a:lnTo>
                  <a:pt x="2951601" y="362820"/>
                </a:lnTo>
                <a:lnTo>
                  <a:pt x="2992452" y="351251"/>
                </a:lnTo>
                <a:lnTo>
                  <a:pt x="3030312" y="337990"/>
                </a:lnTo>
                <a:lnTo>
                  <a:pt x="3071552" y="328368"/>
                </a:lnTo>
                <a:lnTo>
                  <a:pt x="3113670" y="315309"/>
                </a:lnTo>
                <a:lnTo>
                  <a:pt x="3157843" y="305203"/>
                </a:lnTo>
                <a:lnTo>
                  <a:pt x="3203753" y="293042"/>
                </a:lnTo>
                <a:lnTo>
                  <a:pt x="3246793" y="282121"/>
                </a:lnTo>
                <a:lnTo>
                  <a:pt x="3289266" y="273169"/>
                </a:lnTo>
                <a:lnTo>
                  <a:pt x="3328255" y="264607"/>
                </a:lnTo>
                <a:lnTo>
                  <a:pt x="3373566" y="255885"/>
                </a:lnTo>
                <a:lnTo>
                  <a:pt x="3419923" y="249884"/>
                </a:lnTo>
                <a:lnTo>
                  <a:pt x="3466157" y="244573"/>
                </a:lnTo>
                <a:lnTo>
                  <a:pt x="3511146" y="234823"/>
                </a:lnTo>
                <a:lnTo>
                  <a:pt x="3554535" y="224350"/>
                </a:lnTo>
                <a:lnTo>
                  <a:pt x="3601676" y="217152"/>
                </a:lnTo>
                <a:lnTo>
                  <a:pt x="3640621" y="210372"/>
                </a:lnTo>
                <a:lnTo>
                  <a:pt x="3688204" y="198909"/>
                </a:lnTo>
                <a:lnTo>
                  <a:pt x="3726100" y="192187"/>
                </a:lnTo>
                <a:lnTo>
                  <a:pt x="3771005" y="185947"/>
                </a:lnTo>
                <a:lnTo>
                  <a:pt x="3817427" y="181134"/>
                </a:lnTo>
                <a:lnTo>
                  <a:pt x="3854771" y="175417"/>
                </a:lnTo>
                <a:lnTo>
                  <a:pt x="3900244" y="167870"/>
                </a:lnTo>
                <a:lnTo>
                  <a:pt x="3945078" y="163766"/>
                </a:lnTo>
                <a:lnTo>
                  <a:pt x="3981962" y="160236"/>
                </a:lnTo>
                <a:lnTo>
                  <a:pt x="4019702" y="157309"/>
                </a:lnTo>
                <a:lnTo>
                  <a:pt x="4067010" y="149999"/>
                </a:lnTo>
                <a:lnTo>
                  <a:pt x="4102991" y="143849"/>
                </a:lnTo>
                <a:lnTo>
                  <a:pt x="4140464" y="137558"/>
                </a:lnTo>
                <a:lnTo>
                  <a:pt x="4178378" y="131226"/>
                </a:lnTo>
                <a:lnTo>
                  <a:pt x="4216423" y="124881"/>
                </a:lnTo>
                <a:lnTo>
                  <a:pt x="4254507" y="118533"/>
                </a:lnTo>
                <a:lnTo>
                  <a:pt x="4292602" y="108812"/>
                </a:lnTo>
                <a:lnTo>
                  <a:pt x="4330702" y="100366"/>
                </a:lnTo>
                <a:lnTo>
                  <a:pt x="4372170" y="93395"/>
                </a:lnTo>
                <a:lnTo>
                  <a:pt x="4415738" y="86861"/>
                </a:lnTo>
                <a:lnTo>
                  <a:pt x="4456556" y="77085"/>
                </a:lnTo>
                <a:lnTo>
                  <a:pt x="4498832" y="68623"/>
                </a:lnTo>
                <a:lnTo>
                  <a:pt x="4539266" y="65018"/>
                </a:lnTo>
                <a:lnTo>
                  <a:pt x="4581430" y="60579"/>
                </a:lnTo>
                <a:lnTo>
                  <a:pt x="4625201" y="54795"/>
                </a:lnTo>
                <a:lnTo>
                  <a:pt x="4672822" y="48613"/>
                </a:lnTo>
                <a:lnTo>
                  <a:pt x="4705945" y="44419"/>
                </a:lnTo>
                <a:lnTo>
                  <a:pt x="4740187" y="39497"/>
                </a:lnTo>
                <a:lnTo>
                  <a:pt x="4776571" y="32606"/>
                </a:lnTo>
                <a:lnTo>
                  <a:pt x="4813909" y="26721"/>
                </a:lnTo>
                <a:lnTo>
                  <a:pt x="4853082" y="21754"/>
                </a:lnTo>
                <a:lnTo>
                  <a:pt x="4896362" y="17194"/>
                </a:lnTo>
                <a:lnTo>
                  <a:pt x="4939587" y="10934"/>
                </a:lnTo>
                <a:lnTo>
                  <a:pt x="4980905" y="4860"/>
                </a:lnTo>
                <a:lnTo>
                  <a:pt x="5018083" y="2160"/>
                </a:lnTo>
                <a:lnTo>
                  <a:pt x="5053422" y="960"/>
                </a:lnTo>
                <a:lnTo>
                  <a:pt x="510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638"/>
          <p:cNvGrpSpPr/>
          <p:nvPr/>
        </p:nvGrpSpPr>
        <p:grpSpPr>
          <a:xfrm>
            <a:off x="7870341" y="250850"/>
            <a:ext cx="340210" cy="638151"/>
            <a:chOff x="7870341" y="250850"/>
            <a:chExt cx="340210" cy="638151"/>
          </a:xfrm>
        </p:grpSpPr>
        <p:sp>
          <p:nvSpPr>
            <p:cNvPr id="177" name="SMARTInkShape-3338"/>
            <p:cNvSpPr/>
            <p:nvPr>
              <p:custDataLst>
                <p:tags r:id="rId40"/>
              </p:custDataLst>
            </p:nvPr>
          </p:nvSpPr>
          <p:spPr>
            <a:xfrm>
              <a:off x="7893053" y="515233"/>
              <a:ext cx="19048" cy="367418"/>
            </a:xfrm>
            <a:custGeom>
              <a:avLst/>
              <a:gdLst/>
              <a:ahLst/>
              <a:cxnLst/>
              <a:rect l="0" t="0" r="0" b="0"/>
              <a:pathLst>
                <a:path w="19048" h="367418">
                  <a:moveTo>
                    <a:pt x="6347" y="5467"/>
                  </a:moveTo>
                  <a:lnTo>
                    <a:pt x="6347" y="5467"/>
                  </a:lnTo>
                  <a:lnTo>
                    <a:pt x="879" y="0"/>
                  </a:lnTo>
                  <a:lnTo>
                    <a:pt x="74" y="42564"/>
                  </a:lnTo>
                  <a:lnTo>
                    <a:pt x="30" y="77929"/>
                  </a:lnTo>
                  <a:lnTo>
                    <a:pt x="12" y="120222"/>
                  </a:lnTo>
                  <a:lnTo>
                    <a:pt x="4" y="167242"/>
                  </a:lnTo>
                  <a:lnTo>
                    <a:pt x="0" y="214480"/>
                  </a:lnTo>
                  <a:lnTo>
                    <a:pt x="704" y="259934"/>
                  </a:lnTo>
                  <a:lnTo>
                    <a:pt x="3369" y="301302"/>
                  </a:lnTo>
                  <a:lnTo>
                    <a:pt x="10828" y="347772"/>
                  </a:lnTo>
                  <a:lnTo>
                    <a:pt x="19047" y="36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39"/>
            <p:cNvSpPr/>
            <p:nvPr>
              <p:custDataLst>
                <p:tags r:id="rId41"/>
              </p:custDataLst>
            </p:nvPr>
          </p:nvSpPr>
          <p:spPr>
            <a:xfrm>
              <a:off x="7870341" y="444500"/>
              <a:ext cx="244960" cy="69851"/>
            </a:xfrm>
            <a:custGeom>
              <a:avLst/>
              <a:gdLst/>
              <a:ahLst/>
              <a:cxnLst/>
              <a:rect l="0" t="0" r="0" b="0"/>
              <a:pathLst>
                <a:path w="244960" h="69851">
                  <a:moveTo>
                    <a:pt x="3659" y="69850"/>
                  </a:moveTo>
                  <a:lnTo>
                    <a:pt x="3659" y="69850"/>
                  </a:lnTo>
                  <a:lnTo>
                    <a:pt x="288" y="66479"/>
                  </a:lnTo>
                  <a:lnTo>
                    <a:pt x="0" y="65486"/>
                  </a:lnTo>
                  <a:lnTo>
                    <a:pt x="514" y="64824"/>
                  </a:lnTo>
                  <a:lnTo>
                    <a:pt x="36484" y="52830"/>
                  </a:lnTo>
                  <a:lnTo>
                    <a:pt x="69989" y="42530"/>
                  </a:lnTo>
                  <a:lnTo>
                    <a:pt x="108398" y="30897"/>
                  </a:lnTo>
                  <a:lnTo>
                    <a:pt x="147577" y="19376"/>
                  </a:lnTo>
                  <a:lnTo>
                    <a:pt x="183805" y="9552"/>
                  </a:lnTo>
                  <a:lnTo>
                    <a:pt x="229952" y="1887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40"/>
            <p:cNvSpPr/>
            <p:nvPr>
              <p:custDataLst>
                <p:tags r:id="rId42"/>
              </p:custDataLst>
            </p:nvPr>
          </p:nvSpPr>
          <p:spPr>
            <a:xfrm>
              <a:off x="7909618" y="666750"/>
              <a:ext cx="148533" cy="50539"/>
            </a:xfrm>
            <a:custGeom>
              <a:avLst/>
              <a:gdLst/>
              <a:ahLst/>
              <a:cxnLst/>
              <a:rect l="0" t="0" r="0" b="0"/>
              <a:pathLst>
                <a:path w="148533" h="50539">
                  <a:moveTo>
                    <a:pt x="15182" y="44450"/>
                  </a:moveTo>
                  <a:lnTo>
                    <a:pt x="15182" y="44450"/>
                  </a:lnTo>
                  <a:lnTo>
                    <a:pt x="3249" y="49476"/>
                  </a:lnTo>
                  <a:lnTo>
                    <a:pt x="0" y="50212"/>
                  </a:lnTo>
                  <a:lnTo>
                    <a:pt x="122" y="50408"/>
                  </a:lnTo>
                  <a:lnTo>
                    <a:pt x="908" y="50538"/>
                  </a:lnTo>
                  <a:lnTo>
                    <a:pt x="44438" y="33100"/>
                  </a:lnTo>
                  <a:lnTo>
                    <a:pt x="86567" y="17569"/>
                  </a:lnTo>
                  <a:lnTo>
                    <a:pt x="132634" y="4202"/>
                  </a:lnTo>
                  <a:lnTo>
                    <a:pt x="1485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41"/>
            <p:cNvSpPr/>
            <p:nvPr>
              <p:custDataLst>
                <p:tags r:id="rId43"/>
              </p:custDataLst>
            </p:nvPr>
          </p:nvSpPr>
          <p:spPr>
            <a:xfrm>
              <a:off x="8108950" y="7683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37664" y="21654"/>
                  </a:lnTo>
                  <a:lnTo>
                    <a:pt x="49901" y="33613"/>
                  </a:lnTo>
                  <a:lnTo>
                    <a:pt x="64017" y="56212"/>
                  </a:lnTo>
                  <a:lnTo>
                    <a:pt x="80107" y="94387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42"/>
            <p:cNvSpPr/>
            <p:nvPr>
              <p:custDataLst>
                <p:tags r:id="rId44"/>
              </p:custDataLst>
            </p:nvPr>
          </p:nvSpPr>
          <p:spPr>
            <a:xfrm>
              <a:off x="8128000" y="75565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82550" y="0"/>
                  </a:moveTo>
                  <a:lnTo>
                    <a:pt x="82550" y="0"/>
                  </a:lnTo>
                  <a:lnTo>
                    <a:pt x="66649" y="17312"/>
                  </a:lnTo>
                  <a:lnTo>
                    <a:pt x="43052" y="60545"/>
                  </a:lnTo>
                  <a:lnTo>
                    <a:pt x="14398" y="10728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43"/>
            <p:cNvSpPr/>
            <p:nvPr>
              <p:custDataLst>
                <p:tags r:id="rId45"/>
              </p:custDataLst>
            </p:nvPr>
          </p:nvSpPr>
          <p:spPr>
            <a:xfrm>
              <a:off x="7957510" y="250850"/>
              <a:ext cx="145091" cy="160683"/>
            </a:xfrm>
            <a:custGeom>
              <a:avLst/>
              <a:gdLst/>
              <a:ahLst/>
              <a:cxnLst/>
              <a:rect l="0" t="0" r="0" b="0"/>
              <a:pathLst>
                <a:path w="145091" h="160683">
                  <a:moveTo>
                    <a:pt x="11740" y="47600"/>
                  </a:moveTo>
                  <a:lnTo>
                    <a:pt x="11740" y="47600"/>
                  </a:lnTo>
                  <a:lnTo>
                    <a:pt x="8369" y="50971"/>
                  </a:lnTo>
                  <a:lnTo>
                    <a:pt x="6713" y="56389"/>
                  </a:lnTo>
                  <a:lnTo>
                    <a:pt x="0" y="101403"/>
                  </a:lnTo>
                  <a:lnTo>
                    <a:pt x="1048" y="141085"/>
                  </a:lnTo>
                  <a:lnTo>
                    <a:pt x="5137" y="160682"/>
                  </a:lnTo>
                  <a:lnTo>
                    <a:pt x="10409" y="144334"/>
                  </a:lnTo>
                  <a:lnTo>
                    <a:pt x="16206" y="110599"/>
                  </a:lnTo>
                  <a:lnTo>
                    <a:pt x="20310" y="73718"/>
                  </a:lnTo>
                  <a:lnTo>
                    <a:pt x="26587" y="29547"/>
                  </a:lnTo>
                  <a:lnTo>
                    <a:pt x="32915" y="7600"/>
                  </a:lnTo>
                  <a:lnTo>
                    <a:pt x="37144" y="1600"/>
                  </a:lnTo>
                  <a:lnTo>
                    <a:pt x="39259" y="0"/>
                  </a:lnTo>
                  <a:lnTo>
                    <a:pt x="42786" y="1050"/>
                  </a:lnTo>
                  <a:lnTo>
                    <a:pt x="52349" y="7861"/>
                  </a:lnTo>
                  <a:lnTo>
                    <a:pt x="75736" y="44689"/>
                  </a:lnTo>
                  <a:lnTo>
                    <a:pt x="102619" y="90848"/>
                  </a:lnTo>
                  <a:lnTo>
                    <a:pt x="145090" y="136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3344"/>
          <p:cNvSpPr/>
          <p:nvPr>
            <p:custDataLst>
              <p:tags r:id="rId12"/>
            </p:custDataLst>
          </p:nvPr>
        </p:nvSpPr>
        <p:spPr>
          <a:xfrm>
            <a:off x="3929307" y="1903507"/>
            <a:ext cx="98178" cy="93884"/>
          </a:xfrm>
          <a:custGeom>
            <a:avLst/>
            <a:gdLst/>
            <a:ahLst/>
            <a:cxnLst/>
            <a:rect l="0" t="0" r="0" b="0"/>
            <a:pathLst>
              <a:path w="98178" h="93884">
                <a:moveTo>
                  <a:pt x="64843" y="14193"/>
                </a:moveTo>
                <a:lnTo>
                  <a:pt x="64843" y="14193"/>
                </a:lnTo>
                <a:lnTo>
                  <a:pt x="61472" y="10822"/>
                </a:lnTo>
                <a:lnTo>
                  <a:pt x="56054" y="9167"/>
                </a:lnTo>
                <a:lnTo>
                  <a:pt x="52634" y="8726"/>
                </a:lnTo>
                <a:lnTo>
                  <a:pt x="41078" y="11476"/>
                </a:lnTo>
                <a:lnTo>
                  <a:pt x="28717" y="20130"/>
                </a:lnTo>
                <a:lnTo>
                  <a:pt x="24092" y="29531"/>
                </a:lnTo>
                <a:lnTo>
                  <a:pt x="21124" y="52814"/>
                </a:lnTo>
                <a:lnTo>
                  <a:pt x="23981" y="68126"/>
                </a:lnTo>
                <a:lnTo>
                  <a:pt x="27018" y="71315"/>
                </a:lnTo>
                <a:lnTo>
                  <a:pt x="36037" y="74858"/>
                </a:lnTo>
                <a:lnTo>
                  <a:pt x="56387" y="73482"/>
                </a:lnTo>
                <a:lnTo>
                  <a:pt x="76919" y="65235"/>
                </a:lnTo>
                <a:lnTo>
                  <a:pt x="86203" y="55928"/>
                </a:lnTo>
                <a:lnTo>
                  <a:pt x="97912" y="32707"/>
                </a:lnTo>
                <a:lnTo>
                  <a:pt x="98177" y="26536"/>
                </a:lnTo>
                <a:lnTo>
                  <a:pt x="94710" y="14034"/>
                </a:lnTo>
                <a:lnTo>
                  <a:pt x="86584" y="5185"/>
                </a:lnTo>
                <a:lnTo>
                  <a:pt x="81454" y="1838"/>
                </a:lnTo>
                <a:lnTo>
                  <a:pt x="70109" y="0"/>
                </a:lnTo>
                <a:lnTo>
                  <a:pt x="64120" y="498"/>
                </a:lnTo>
                <a:lnTo>
                  <a:pt x="53703" y="4814"/>
                </a:lnTo>
                <a:lnTo>
                  <a:pt x="48950" y="7940"/>
                </a:lnTo>
                <a:lnTo>
                  <a:pt x="35518" y="25824"/>
                </a:lnTo>
                <a:lnTo>
                  <a:pt x="29343" y="45626"/>
                </a:lnTo>
                <a:lnTo>
                  <a:pt x="31662" y="58502"/>
                </a:lnTo>
                <a:lnTo>
                  <a:pt x="37395" y="69869"/>
                </a:lnTo>
                <a:lnTo>
                  <a:pt x="44648" y="77273"/>
                </a:lnTo>
                <a:lnTo>
                  <a:pt x="54456" y="81034"/>
                </a:lnTo>
                <a:lnTo>
                  <a:pt x="60035" y="82037"/>
                </a:lnTo>
                <a:lnTo>
                  <a:pt x="65165" y="81295"/>
                </a:lnTo>
                <a:lnTo>
                  <a:pt x="74629" y="76707"/>
                </a:lnTo>
                <a:lnTo>
                  <a:pt x="84519" y="66190"/>
                </a:lnTo>
                <a:lnTo>
                  <a:pt x="85722" y="61558"/>
                </a:lnTo>
                <a:lnTo>
                  <a:pt x="85176" y="50766"/>
                </a:lnTo>
                <a:lnTo>
                  <a:pt x="77531" y="32791"/>
                </a:lnTo>
                <a:lnTo>
                  <a:pt x="66484" y="24105"/>
                </a:lnTo>
                <a:lnTo>
                  <a:pt x="59587" y="20801"/>
                </a:lnTo>
                <a:lnTo>
                  <a:pt x="44399" y="20893"/>
                </a:lnTo>
                <a:lnTo>
                  <a:pt x="28945" y="26343"/>
                </a:lnTo>
                <a:lnTo>
                  <a:pt x="15022" y="35821"/>
                </a:lnTo>
                <a:lnTo>
                  <a:pt x="5541" y="47088"/>
                </a:lnTo>
                <a:lnTo>
                  <a:pt x="2025" y="53057"/>
                </a:lnTo>
                <a:lnTo>
                  <a:pt x="0" y="65333"/>
                </a:lnTo>
                <a:lnTo>
                  <a:pt x="447" y="71569"/>
                </a:lnTo>
                <a:lnTo>
                  <a:pt x="4708" y="82262"/>
                </a:lnTo>
                <a:lnTo>
                  <a:pt x="7820" y="87089"/>
                </a:lnTo>
                <a:lnTo>
                  <a:pt x="12716" y="90307"/>
                </a:lnTo>
                <a:lnTo>
                  <a:pt x="25683" y="93883"/>
                </a:lnTo>
                <a:lnTo>
                  <a:pt x="40853" y="91709"/>
                </a:lnTo>
                <a:lnTo>
                  <a:pt x="55592" y="86039"/>
                </a:lnTo>
                <a:lnTo>
                  <a:pt x="77745" y="70186"/>
                </a:lnTo>
                <a:lnTo>
                  <a:pt x="81161" y="65420"/>
                </a:lnTo>
                <a:lnTo>
                  <a:pt x="82071" y="63161"/>
                </a:lnTo>
                <a:lnTo>
                  <a:pt x="81973" y="62360"/>
                </a:lnTo>
                <a:lnTo>
                  <a:pt x="81202" y="62532"/>
                </a:lnTo>
                <a:lnTo>
                  <a:pt x="43171" y="89545"/>
                </a:lnTo>
                <a:lnTo>
                  <a:pt x="40548" y="93591"/>
                </a:lnTo>
                <a:lnTo>
                  <a:pt x="40179" y="93230"/>
                </a:lnTo>
                <a:lnTo>
                  <a:pt x="39934" y="92285"/>
                </a:lnTo>
                <a:lnTo>
                  <a:pt x="41542" y="89352"/>
                </a:lnTo>
                <a:lnTo>
                  <a:pt x="55472" y="72575"/>
                </a:lnTo>
                <a:lnTo>
                  <a:pt x="69398" y="39460"/>
                </a:lnTo>
                <a:lnTo>
                  <a:pt x="69690" y="31067"/>
                </a:lnTo>
                <a:lnTo>
                  <a:pt x="65887" y="19114"/>
                </a:lnTo>
                <a:lnTo>
                  <a:pt x="62249" y="13323"/>
                </a:lnTo>
                <a:lnTo>
                  <a:pt x="60292" y="12202"/>
                </a:lnTo>
                <a:lnTo>
                  <a:pt x="58281" y="12160"/>
                </a:lnTo>
                <a:lnTo>
                  <a:pt x="56235" y="12838"/>
                </a:lnTo>
                <a:lnTo>
                  <a:pt x="52080" y="17354"/>
                </a:lnTo>
                <a:lnTo>
                  <a:pt x="43664" y="35122"/>
                </a:lnTo>
                <a:lnTo>
                  <a:pt x="43668" y="40845"/>
                </a:lnTo>
                <a:lnTo>
                  <a:pt x="49710" y="57603"/>
                </a:lnTo>
                <a:lnTo>
                  <a:pt x="54119" y="64766"/>
                </a:lnTo>
                <a:lnTo>
                  <a:pt x="55577" y="66253"/>
                </a:lnTo>
                <a:lnTo>
                  <a:pt x="56549" y="66538"/>
                </a:lnTo>
                <a:lnTo>
                  <a:pt x="57197" y="66023"/>
                </a:lnTo>
                <a:lnTo>
                  <a:pt x="57917" y="63569"/>
                </a:lnTo>
                <a:lnTo>
                  <a:pt x="58109" y="61927"/>
                </a:lnTo>
                <a:lnTo>
                  <a:pt x="52992" y="37884"/>
                </a:lnTo>
                <a:lnTo>
                  <a:pt x="58493" y="14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640"/>
          <p:cNvGrpSpPr/>
          <p:nvPr/>
        </p:nvGrpSpPr>
        <p:grpSpPr>
          <a:xfrm>
            <a:off x="7029450" y="1760356"/>
            <a:ext cx="584201" cy="486153"/>
            <a:chOff x="7029450" y="1760356"/>
            <a:chExt cx="584201" cy="486153"/>
          </a:xfrm>
        </p:grpSpPr>
        <p:sp>
          <p:nvSpPr>
            <p:cNvPr id="185" name="SMARTInkShape-3345"/>
            <p:cNvSpPr/>
            <p:nvPr>
              <p:custDataLst>
                <p:tags r:id="rId33"/>
              </p:custDataLst>
            </p:nvPr>
          </p:nvSpPr>
          <p:spPr>
            <a:xfrm>
              <a:off x="7158362" y="1959080"/>
              <a:ext cx="87011" cy="111770"/>
            </a:xfrm>
            <a:custGeom>
              <a:avLst/>
              <a:gdLst/>
              <a:ahLst/>
              <a:cxnLst/>
              <a:rect l="0" t="0" r="0" b="0"/>
              <a:pathLst>
                <a:path w="87011" h="111770">
                  <a:moveTo>
                    <a:pt x="74288" y="9420"/>
                  </a:moveTo>
                  <a:lnTo>
                    <a:pt x="74288" y="9420"/>
                  </a:lnTo>
                  <a:lnTo>
                    <a:pt x="42499" y="0"/>
                  </a:lnTo>
                  <a:lnTo>
                    <a:pt x="32878" y="1235"/>
                  </a:lnTo>
                  <a:lnTo>
                    <a:pt x="16157" y="9268"/>
                  </a:lnTo>
                  <a:lnTo>
                    <a:pt x="7765" y="20406"/>
                  </a:lnTo>
                  <a:lnTo>
                    <a:pt x="2389" y="35469"/>
                  </a:lnTo>
                  <a:lnTo>
                    <a:pt x="0" y="53923"/>
                  </a:lnTo>
                  <a:lnTo>
                    <a:pt x="5396" y="80775"/>
                  </a:lnTo>
                  <a:lnTo>
                    <a:pt x="15918" y="94285"/>
                  </a:lnTo>
                  <a:lnTo>
                    <a:pt x="30002" y="104288"/>
                  </a:lnTo>
                  <a:lnTo>
                    <a:pt x="45668" y="111085"/>
                  </a:lnTo>
                  <a:lnTo>
                    <a:pt x="53091" y="111769"/>
                  </a:lnTo>
                  <a:lnTo>
                    <a:pt x="66985" y="108766"/>
                  </a:lnTo>
                  <a:lnTo>
                    <a:pt x="78333" y="100846"/>
                  </a:lnTo>
                  <a:lnTo>
                    <a:pt x="83335" y="95771"/>
                  </a:lnTo>
                  <a:lnTo>
                    <a:pt x="87010" y="78843"/>
                  </a:lnTo>
                  <a:lnTo>
                    <a:pt x="83232" y="45512"/>
                  </a:lnTo>
                  <a:lnTo>
                    <a:pt x="80250" y="33481"/>
                  </a:lnTo>
                  <a:lnTo>
                    <a:pt x="75440" y="24755"/>
                  </a:lnTo>
                  <a:lnTo>
                    <a:pt x="62570" y="13178"/>
                  </a:lnTo>
                  <a:lnTo>
                    <a:pt x="49324" y="7563"/>
                  </a:lnTo>
                  <a:lnTo>
                    <a:pt x="37087" y="5772"/>
                  </a:lnTo>
                  <a:lnTo>
                    <a:pt x="17138" y="9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46"/>
            <p:cNvSpPr/>
            <p:nvPr>
              <p:custDataLst>
                <p:tags r:id="rId34"/>
              </p:custDataLst>
            </p:nvPr>
          </p:nvSpPr>
          <p:spPr>
            <a:xfrm>
              <a:off x="7308850" y="19748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4745" y="4419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47"/>
            <p:cNvSpPr/>
            <p:nvPr>
              <p:custDataLst>
                <p:tags r:id="rId35"/>
              </p:custDataLst>
            </p:nvPr>
          </p:nvSpPr>
          <p:spPr>
            <a:xfrm>
              <a:off x="7029450" y="1935104"/>
              <a:ext cx="89548" cy="311405"/>
            </a:xfrm>
            <a:custGeom>
              <a:avLst/>
              <a:gdLst/>
              <a:ahLst/>
              <a:cxnLst/>
              <a:rect l="0" t="0" r="0" b="0"/>
              <a:pathLst>
                <a:path w="89548" h="311405">
                  <a:moveTo>
                    <a:pt x="19050" y="122296"/>
                  </a:moveTo>
                  <a:lnTo>
                    <a:pt x="19050" y="122296"/>
                  </a:lnTo>
                  <a:lnTo>
                    <a:pt x="22420" y="169859"/>
                  </a:lnTo>
                  <a:lnTo>
                    <a:pt x="27889" y="209139"/>
                  </a:lnTo>
                  <a:lnTo>
                    <a:pt x="33977" y="248687"/>
                  </a:lnTo>
                  <a:lnTo>
                    <a:pt x="36579" y="289131"/>
                  </a:lnTo>
                  <a:lnTo>
                    <a:pt x="32913" y="310708"/>
                  </a:lnTo>
                  <a:lnTo>
                    <a:pt x="32526" y="311404"/>
                  </a:lnTo>
                  <a:lnTo>
                    <a:pt x="24944" y="274312"/>
                  </a:lnTo>
                  <a:lnTo>
                    <a:pt x="21669" y="244187"/>
                  </a:lnTo>
                  <a:lnTo>
                    <a:pt x="20214" y="200223"/>
                  </a:lnTo>
                  <a:lnTo>
                    <a:pt x="19826" y="174247"/>
                  </a:lnTo>
                  <a:lnTo>
                    <a:pt x="19567" y="146347"/>
                  </a:lnTo>
                  <a:lnTo>
                    <a:pt x="19394" y="117163"/>
                  </a:lnTo>
                  <a:lnTo>
                    <a:pt x="19203" y="71567"/>
                  </a:lnTo>
                  <a:lnTo>
                    <a:pt x="22859" y="25656"/>
                  </a:lnTo>
                  <a:lnTo>
                    <a:pt x="29209" y="8789"/>
                  </a:lnTo>
                  <a:lnTo>
                    <a:pt x="32877" y="4292"/>
                  </a:lnTo>
                  <a:lnTo>
                    <a:pt x="36734" y="1293"/>
                  </a:lnTo>
                  <a:lnTo>
                    <a:pt x="41422" y="0"/>
                  </a:lnTo>
                  <a:lnTo>
                    <a:pt x="52277" y="444"/>
                  </a:lnTo>
                  <a:lnTo>
                    <a:pt x="66038" y="10519"/>
                  </a:lnTo>
                  <a:lnTo>
                    <a:pt x="73659" y="18145"/>
                  </a:lnTo>
                  <a:lnTo>
                    <a:pt x="84007" y="37906"/>
                  </a:lnTo>
                  <a:lnTo>
                    <a:pt x="89547" y="60801"/>
                  </a:lnTo>
                  <a:lnTo>
                    <a:pt x="87993" y="95373"/>
                  </a:lnTo>
                  <a:lnTo>
                    <a:pt x="82383" y="112447"/>
                  </a:lnTo>
                  <a:lnTo>
                    <a:pt x="64547" y="133959"/>
                  </a:lnTo>
                  <a:lnTo>
                    <a:pt x="49384" y="141591"/>
                  </a:lnTo>
                  <a:lnTo>
                    <a:pt x="41389" y="143626"/>
                  </a:lnTo>
                  <a:lnTo>
                    <a:pt x="24980" y="142124"/>
                  </a:lnTo>
                  <a:lnTo>
                    <a:pt x="0" y="1349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48"/>
            <p:cNvSpPr/>
            <p:nvPr>
              <p:custDataLst>
                <p:tags r:id="rId36"/>
              </p:custDataLst>
            </p:nvPr>
          </p:nvSpPr>
          <p:spPr>
            <a:xfrm>
              <a:off x="7296150" y="1879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3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49"/>
            <p:cNvSpPr/>
            <p:nvPr>
              <p:custDataLst>
                <p:tags r:id="rId37"/>
              </p:custDataLst>
            </p:nvPr>
          </p:nvSpPr>
          <p:spPr>
            <a:xfrm>
              <a:off x="7372545" y="1930400"/>
              <a:ext cx="66041" cy="127560"/>
            </a:xfrm>
            <a:custGeom>
              <a:avLst/>
              <a:gdLst/>
              <a:ahLst/>
              <a:cxnLst/>
              <a:rect l="0" t="0" r="0" b="0"/>
              <a:pathLst>
                <a:path w="66041" h="127560">
                  <a:moveTo>
                    <a:pt x="25205" y="0"/>
                  </a:moveTo>
                  <a:lnTo>
                    <a:pt x="25205" y="0"/>
                  </a:lnTo>
                  <a:lnTo>
                    <a:pt x="20136" y="5775"/>
                  </a:lnTo>
                  <a:lnTo>
                    <a:pt x="14374" y="18017"/>
                  </a:lnTo>
                  <a:lnTo>
                    <a:pt x="7377" y="62641"/>
                  </a:lnTo>
                  <a:lnTo>
                    <a:pt x="1289" y="108821"/>
                  </a:lnTo>
                  <a:lnTo>
                    <a:pt x="0" y="127559"/>
                  </a:lnTo>
                  <a:lnTo>
                    <a:pt x="1698" y="89785"/>
                  </a:lnTo>
                  <a:lnTo>
                    <a:pt x="12017" y="46742"/>
                  </a:lnTo>
                  <a:lnTo>
                    <a:pt x="21461" y="31122"/>
                  </a:lnTo>
                  <a:lnTo>
                    <a:pt x="32008" y="20887"/>
                  </a:lnTo>
                  <a:lnTo>
                    <a:pt x="41398" y="16339"/>
                  </a:lnTo>
                  <a:lnTo>
                    <a:pt x="45171" y="17243"/>
                  </a:lnTo>
                  <a:lnTo>
                    <a:pt x="48395" y="19962"/>
                  </a:lnTo>
                  <a:lnTo>
                    <a:pt x="51248" y="23891"/>
                  </a:lnTo>
                  <a:lnTo>
                    <a:pt x="63110" y="65252"/>
                  </a:lnTo>
                  <a:lnTo>
                    <a:pt x="66040" y="84034"/>
                  </a:lnTo>
                  <a:lnTo>
                    <a:pt x="63305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50"/>
            <p:cNvSpPr/>
            <p:nvPr>
              <p:custDataLst>
                <p:tags r:id="rId38"/>
              </p:custDataLst>
            </p:nvPr>
          </p:nvSpPr>
          <p:spPr>
            <a:xfrm>
              <a:off x="7516525" y="1760356"/>
              <a:ext cx="78076" cy="294693"/>
            </a:xfrm>
            <a:custGeom>
              <a:avLst/>
              <a:gdLst/>
              <a:ahLst/>
              <a:cxnLst/>
              <a:rect l="0" t="0" r="0" b="0"/>
              <a:pathLst>
                <a:path w="78076" h="294693">
                  <a:moveTo>
                    <a:pt x="8225" y="17644"/>
                  </a:moveTo>
                  <a:lnTo>
                    <a:pt x="8225" y="17644"/>
                  </a:lnTo>
                  <a:lnTo>
                    <a:pt x="24817" y="1757"/>
                  </a:lnTo>
                  <a:lnTo>
                    <a:pt x="29240" y="0"/>
                  </a:lnTo>
                  <a:lnTo>
                    <a:pt x="29996" y="2353"/>
                  </a:lnTo>
                  <a:lnTo>
                    <a:pt x="24402" y="40813"/>
                  </a:lnTo>
                  <a:lnTo>
                    <a:pt x="15213" y="86127"/>
                  </a:lnTo>
                  <a:lnTo>
                    <a:pt x="9449" y="123340"/>
                  </a:lnTo>
                  <a:lnTo>
                    <a:pt x="4535" y="162692"/>
                  </a:lnTo>
                  <a:lnTo>
                    <a:pt x="0" y="201349"/>
                  </a:lnTo>
                  <a:lnTo>
                    <a:pt x="222" y="245328"/>
                  </a:lnTo>
                  <a:lnTo>
                    <a:pt x="6618" y="280243"/>
                  </a:lnTo>
                  <a:lnTo>
                    <a:pt x="10567" y="289107"/>
                  </a:lnTo>
                  <a:lnTo>
                    <a:pt x="14726" y="291752"/>
                  </a:lnTo>
                  <a:lnTo>
                    <a:pt x="26870" y="294692"/>
                  </a:lnTo>
                  <a:lnTo>
                    <a:pt x="41676" y="292236"/>
                  </a:lnTo>
                  <a:lnTo>
                    <a:pt x="56254" y="285735"/>
                  </a:lnTo>
                  <a:lnTo>
                    <a:pt x="78075" y="265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51"/>
            <p:cNvSpPr/>
            <p:nvPr>
              <p:custDataLst>
                <p:tags r:id="rId39"/>
              </p:custDataLst>
            </p:nvPr>
          </p:nvSpPr>
          <p:spPr>
            <a:xfrm>
              <a:off x="7454900" y="18986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8987" y="11994"/>
                  </a:lnTo>
                  <a:lnTo>
                    <a:pt x="83126" y="7630"/>
                  </a:lnTo>
                  <a:lnTo>
                    <a:pt x="120436" y="38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641"/>
          <p:cNvGrpSpPr/>
          <p:nvPr/>
        </p:nvGrpSpPr>
        <p:grpSpPr>
          <a:xfrm>
            <a:off x="5952680" y="1809750"/>
            <a:ext cx="835471" cy="402981"/>
            <a:chOff x="5952680" y="1809750"/>
            <a:chExt cx="835471" cy="402981"/>
          </a:xfrm>
        </p:grpSpPr>
        <p:sp>
          <p:nvSpPr>
            <p:cNvPr id="193" name="SMARTInkShape-3352"/>
            <p:cNvSpPr/>
            <p:nvPr>
              <p:custDataLst>
                <p:tags r:id="rId27"/>
              </p:custDataLst>
            </p:nvPr>
          </p:nvSpPr>
          <p:spPr>
            <a:xfrm>
              <a:off x="5952680" y="1908040"/>
              <a:ext cx="98871" cy="172188"/>
            </a:xfrm>
            <a:custGeom>
              <a:avLst/>
              <a:gdLst/>
              <a:ahLst/>
              <a:cxnLst/>
              <a:rect l="0" t="0" r="0" b="0"/>
              <a:pathLst>
                <a:path w="98871" h="172188">
                  <a:moveTo>
                    <a:pt x="60770" y="16010"/>
                  </a:moveTo>
                  <a:lnTo>
                    <a:pt x="60770" y="16010"/>
                  </a:lnTo>
                  <a:lnTo>
                    <a:pt x="57399" y="9268"/>
                  </a:lnTo>
                  <a:lnTo>
                    <a:pt x="55701" y="7282"/>
                  </a:lnTo>
                  <a:lnTo>
                    <a:pt x="50644" y="3781"/>
                  </a:lnTo>
                  <a:lnTo>
                    <a:pt x="49213" y="462"/>
                  </a:lnTo>
                  <a:lnTo>
                    <a:pt x="48127" y="0"/>
                  </a:lnTo>
                  <a:lnTo>
                    <a:pt x="46697" y="398"/>
                  </a:lnTo>
                  <a:lnTo>
                    <a:pt x="39431" y="6210"/>
                  </a:lnTo>
                  <a:lnTo>
                    <a:pt x="15888" y="31339"/>
                  </a:lnTo>
                  <a:lnTo>
                    <a:pt x="6486" y="48693"/>
                  </a:lnTo>
                  <a:lnTo>
                    <a:pt x="0" y="81668"/>
                  </a:lnTo>
                  <a:lnTo>
                    <a:pt x="1450" y="118249"/>
                  </a:lnTo>
                  <a:lnTo>
                    <a:pt x="13090" y="149157"/>
                  </a:lnTo>
                  <a:lnTo>
                    <a:pt x="25938" y="161735"/>
                  </a:lnTo>
                  <a:lnTo>
                    <a:pt x="33315" y="166076"/>
                  </a:lnTo>
                  <a:lnTo>
                    <a:pt x="63924" y="172187"/>
                  </a:lnTo>
                  <a:lnTo>
                    <a:pt x="80046" y="169854"/>
                  </a:lnTo>
                  <a:lnTo>
                    <a:pt x="98870" y="1620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53"/>
            <p:cNvSpPr/>
            <p:nvPr>
              <p:custDataLst>
                <p:tags r:id="rId28"/>
              </p:custDataLst>
            </p:nvPr>
          </p:nvSpPr>
          <p:spPr>
            <a:xfrm>
              <a:off x="6289032" y="1959358"/>
              <a:ext cx="118119" cy="104393"/>
            </a:xfrm>
            <a:custGeom>
              <a:avLst/>
              <a:gdLst/>
              <a:ahLst/>
              <a:cxnLst/>
              <a:rect l="0" t="0" r="0" b="0"/>
              <a:pathLst>
                <a:path w="118119" h="104393">
                  <a:moveTo>
                    <a:pt x="86368" y="28192"/>
                  </a:moveTo>
                  <a:lnTo>
                    <a:pt x="86368" y="28192"/>
                  </a:lnTo>
                  <a:lnTo>
                    <a:pt x="82997" y="21450"/>
                  </a:lnTo>
                  <a:lnTo>
                    <a:pt x="77579" y="16258"/>
                  </a:lnTo>
                  <a:lnTo>
                    <a:pt x="52522" y="2859"/>
                  </a:lnTo>
                  <a:lnTo>
                    <a:pt x="41692" y="0"/>
                  </a:lnTo>
                  <a:lnTo>
                    <a:pt x="32175" y="1080"/>
                  </a:lnTo>
                  <a:lnTo>
                    <a:pt x="23242" y="7676"/>
                  </a:lnTo>
                  <a:lnTo>
                    <a:pt x="14567" y="19074"/>
                  </a:lnTo>
                  <a:lnTo>
                    <a:pt x="3162" y="44619"/>
                  </a:lnTo>
                  <a:lnTo>
                    <a:pt x="0" y="61833"/>
                  </a:lnTo>
                  <a:lnTo>
                    <a:pt x="2355" y="77010"/>
                  </a:lnTo>
                  <a:lnTo>
                    <a:pt x="4961" y="84021"/>
                  </a:lnTo>
                  <a:lnTo>
                    <a:pt x="13497" y="93692"/>
                  </a:lnTo>
                  <a:lnTo>
                    <a:pt x="18738" y="97259"/>
                  </a:lnTo>
                  <a:lnTo>
                    <a:pt x="23642" y="98225"/>
                  </a:lnTo>
                  <a:lnTo>
                    <a:pt x="28323" y="97459"/>
                  </a:lnTo>
                  <a:lnTo>
                    <a:pt x="32855" y="95536"/>
                  </a:lnTo>
                  <a:lnTo>
                    <a:pt x="45975" y="82718"/>
                  </a:lnTo>
                  <a:lnTo>
                    <a:pt x="58799" y="62144"/>
                  </a:lnTo>
                  <a:lnTo>
                    <a:pt x="65636" y="36388"/>
                  </a:lnTo>
                  <a:lnTo>
                    <a:pt x="66570" y="28777"/>
                  </a:lnTo>
                  <a:lnTo>
                    <a:pt x="67525" y="27877"/>
                  </a:lnTo>
                  <a:lnTo>
                    <a:pt x="68866" y="28687"/>
                  </a:lnTo>
                  <a:lnTo>
                    <a:pt x="72240" y="34056"/>
                  </a:lnTo>
                  <a:lnTo>
                    <a:pt x="88290" y="78011"/>
                  </a:lnTo>
                  <a:lnTo>
                    <a:pt x="91883" y="84688"/>
                  </a:lnTo>
                  <a:lnTo>
                    <a:pt x="101519" y="93988"/>
                  </a:lnTo>
                  <a:lnTo>
                    <a:pt x="118118" y="1043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354"/>
            <p:cNvSpPr/>
            <p:nvPr>
              <p:custDataLst>
                <p:tags r:id="rId29"/>
              </p:custDataLst>
            </p:nvPr>
          </p:nvSpPr>
          <p:spPr>
            <a:xfrm>
              <a:off x="6464307" y="1953093"/>
              <a:ext cx="76194" cy="117008"/>
            </a:xfrm>
            <a:custGeom>
              <a:avLst/>
              <a:gdLst/>
              <a:ahLst/>
              <a:cxnLst/>
              <a:rect l="0" t="0" r="0" b="0"/>
              <a:pathLst>
                <a:path w="76194" h="117008">
                  <a:moveTo>
                    <a:pt x="6343" y="21757"/>
                  </a:moveTo>
                  <a:lnTo>
                    <a:pt x="6343" y="21757"/>
                  </a:lnTo>
                  <a:lnTo>
                    <a:pt x="1317" y="42479"/>
                  </a:lnTo>
                  <a:lnTo>
                    <a:pt x="109" y="89106"/>
                  </a:lnTo>
                  <a:lnTo>
                    <a:pt x="0" y="116959"/>
                  </a:lnTo>
                  <a:lnTo>
                    <a:pt x="3366" y="110251"/>
                  </a:lnTo>
                  <a:lnTo>
                    <a:pt x="9453" y="62734"/>
                  </a:lnTo>
                  <a:lnTo>
                    <a:pt x="13464" y="21907"/>
                  </a:lnTo>
                  <a:lnTo>
                    <a:pt x="19150" y="8653"/>
                  </a:lnTo>
                  <a:lnTo>
                    <a:pt x="22642" y="4554"/>
                  </a:lnTo>
                  <a:lnTo>
                    <a:pt x="30285" y="0"/>
                  </a:lnTo>
                  <a:lnTo>
                    <a:pt x="34299" y="197"/>
                  </a:lnTo>
                  <a:lnTo>
                    <a:pt x="42521" y="4178"/>
                  </a:lnTo>
                  <a:lnTo>
                    <a:pt x="48998" y="14415"/>
                  </a:lnTo>
                  <a:lnTo>
                    <a:pt x="61140" y="60824"/>
                  </a:lnTo>
                  <a:lnTo>
                    <a:pt x="73350" y="107417"/>
                  </a:lnTo>
                  <a:lnTo>
                    <a:pt x="76193" y="117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355"/>
            <p:cNvSpPr/>
            <p:nvPr>
              <p:custDataLst>
                <p:tags r:id="rId30"/>
              </p:custDataLst>
            </p:nvPr>
          </p:nvSpPr>
          <p:spPr>
            <a:xfrm>
              <a:off x="6134362" y="1809750"/>
              <a:ext cx="101339" cy="279028"/>
            </a:xfrm>
            <a:custGeom>
              <a:avLst/>
              <a:gdLst/>
              <a:ahLst/>
              <a:cxnLst/>
              <a:rect l="0" t="0" r="0" b="0"/>
              <a:pathLst>
                <a:path w="101339" h="279028">
                  <a:moveTo>
                    <a:pt x="12438" y="0"/>
                  </a:moveTo>
                  <a:lnTo>
                    <a:pt x="12438" y="0"/>
                  </a:lnTo>
                  <a:lnTo>
                    <a:pt x="9067" y="0"/>
                  </a:lnTo>
                  <a:lnTo>
                    <a:pt x="8074" y="2117"/>
                  </a:lnTo>
                  <a:lnTo>
                    <a:pt x="6262" y="45455"/>
                  </a:lnTo>
                  <a:lnTo>
                    <a:pt x="6139" y="92255"/>
                  </a:lnTo>
                  <a:lnTo>
                    <a:pt x="6111" y="125434"/>
                  </a:lnTo>
                  <a:lnTo>
                    <a:pt x="6098" y="158995"/>
                  </a:lnTo>
                  <a:lnTo>
                    <a:pt x="6093" y="192020"/>
                  </a:lnTo>
                  <a:lnTo>
                    <a:pt x="5383" y="235557"/>
                  </a:lnTo>
                  <a:lnTo>
                    <a:pt x="129" y="278840"/>
                  </a:lnTo>
                  <a:lnTo>
                    <a:pt x="0" y="279027"/>
                  </a:lnTo>
                  <a:lnTo>
                    <a:pt x="5228" y="233901"/>
                  </a:lnTo>
                  <a:lnTo>
                    <a:pt x="9204" y="196539"/>
                  </a:lnTo>
                  <a:lnTo>
                    <a:pt x="14851" y="168771"/>
                  </a:lnTo>
                  <a:lnTo>
                    <a:pt x="22684" y="155913"/>
                  </a:lnTo>
                  <a:lnTo>
                    <a:pt x="27734" y="150509"/>
                  </a:lnTo>
                  <a:lnTo>
                    <a:pt x="38993" y="144504"/>
                  </a:lnTo>
                  <a:lnTo>
                    <a:pt x="50344" y="142541"/>
                  </a:lnTo>
                  <a:lnTo>
                    <a:pt x="60095" y="144020"/>
                  </a:lnTo>
                  <a:lnTo>
                    <a:pt x="76888" y="152191"/>
                  </a:lnTo>
                  <a:lnTo>
                    <a:pt x="91898" y="170290"/>
                  </a:lnTo>
                  <a:lnTo>
                    <a:pt x="97143" y="183635"/>
                  </a:lnTo>
                  <a:lnTo>
                    <a:pt x="100969" y="227231"/>
                  </a:lnTo>
                  <a:lnTo>
                    <a:pt x="101338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56"/>
            <p:cNvSpPr/>
            <p:nvPr>
              <p:custDataLst>
                <p:tags r:id="rId31"/>
              </p:custDataLst>
            </p:nvPr>
          </p:nvSpPr>
          <p:spPr>
            <a:xfrm>
              <a:off x="6578394" y="1956683"/>
              <a:ext cx="88485" cy="256048"/>
            </a:xfrm>
            <a:custGeom>
              <a:avLst/>
              <a:gdLst/>
              <a:ahLst/>
              <a:cxnLst/>
              <a:rect l="0" t="0" r="0" b="0"/>
              <a:pathLst>
                <a:path w="88485" h="256048">
                  <a:moveTo>
                    <a:pt x="70056" y="5467"/>
                  </a:moveTo>
                  <a:lnTo>
                    <a:pt x="70056" y="5467"/>
                  </a:lnTo>
                  <a:lnTo>
                    <a:pt x="59917" y="1103"/>
                  </a:lnTo>
                  <a:lnTo>
                    <a:pt x="52380" y="0"/>
                  </a:lnTo>
                  <a:lnTo>
                    <a:pt x="42444" y="5154"/>
                  </a:lnTo>
                  <a:lnTo>
                    <a:pt x="18819" y="29080"/>
                  </a:lnTo>
                  <a:lnTo>
                    <a:pt x="3447" y="52758"/>
                  </a:lnTo>
                  <a:lnTo>
                    <a:pt x="0" y="67408"/>
                  </a:lnTo>
                  <a:lnTo>
                    <a:pt x="68" y="74277"/>
                  </a:lnTo>
                  <a:lnTo>
                    <a:pt x="1525" y="79563"/>
                  </a:lnTo>
                  <a:lnTo>
                    <a:pt x="6907" y="87317"/>
                  </a:lnTo>
                  <a:lnTo>
                    <a:pt x="11729" y="88961"/>
                  </a:lnTo>
                  <a:lnTo>
                    <a:pt x="24612" y="88907"/>
                  </a:lnTo>
                  <a:lnTo>
                    <a:pt x="44361" y="81539"/>
                  </a:lnTo>
                  <a:lnTo>
                    <a:pt x="63618" y="63676"/>
                  </a:lnTo>
                  <a:lnTo>
                    <a:pt x="75987" y="40510"/>
                  </a:lnTo>
                  <a:lnTo>
                    <a:pt x="77866" y="29743"/>
                  </a:lnTo>
                  <a:lnTo>
                    <a:pt x="76694" y="20454"/>
                  </a:lnTo>
                  <a:lnTo>
                    <a:pt x="67593" y="41512"/>
                  </a:lnTo>
                  <a:lnTo>
                    <a:pt x="64858" y="64281"/>
                  </a:lnTo>
                  <a:lnTo>
                    <a:pt x="69003" y="103581"/>
                  </a:lnTo>
                  <a:lnTo>
                    <a:pt x="78497" y="147196"/>
                  </a:lnTo>
                  <a:lnTo>
                    <a:pt x="85963" y="183868"/>
                  </a:lnTo>
                  <a:lnTo>
                    <a:pt x="88484" y="227444"/>
                  </a:lnTo>
                  <a:lnTo>
                    <a:pt x="85067" y="241942"/>
                  </a:lnTo>
                  <a:lnTo>
                    <a:pt x="82180" y="247784"/>
                  </a:lnTo>
                  <a:lnTo>
                    <a:pt x="78138" y="251678"/>
                  </a:lnTo>
                  <a:lnTo>
                    <a:pt x="68004" y="256005"/>
                  </a:lnTo>
                  <a:lnTo>
                    <a:pt x="56444" y="256047"/>
                  </a:lnTo>
                  <a:lnTo>
                    <a:pt x="38306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357"/>
            <p:cNvSpPr/>
            <p:nvPr>
              <p:custDataLst>
                <p:tags r:id="rId32"/>
              </p:custDataLst>
            </p:nvPr>
          </p:nvSpPr>
          <p:spPr>
            <a:xfrm>
              <a:off x="6688212" y="1976461"/>
              <a:ext cx="99939" cy="112124"/>
            </a:xfrm>
            <a:custGeom>
              <a:avLst/>
              <a:gdLst/>
              <a:ahLst/>
              <a:cxnLst/>
              <a:rect l="0" t="0" r="0" b="0"/>
              <a:pathLst>
                <a:path w="99939" h="112124">
                  <a:moveTo>
                    <a:pt x="23738" y="42839"/>
                  </a:moveTo>
                  <a:lnTo>
                    <a:pt x="23738" y="42839"/>
                  </a:lnTo>
                  <a:lnTo>
                    <a:pt x="27108" y="46210"/>
                  </a:lnTo>
                  <a:lnTo>
                    <a:pt x="34408" y="45984"/>
                  </a:lnTo>
                  <a:lnTo>
                    <a:pt x="44002" y="42825"/>
                  </a:lnTo>
                  <a:lnTo>
                    <a:pt x="65952" y="25346"/>
                  </a:lnTo>
                  <a:lnTo>
                    <a:pt x="70722" y="17190"/>
                  </a:lnTo>
                  <a:lnTo>
                    <a:pt x="71994" y="13040"/>
                  </a:lnTo>
                  <a:lnTo>
                    <a:pt x="72136" y="9567"/>
                  </a:lnTo>
                  <a:lnTo>
                    <a:pt x="70413" y="3827"/>
                  </a:lnTo>
                  <a:lnTo>
                    <a:pt x="67554" y="2015"/>
                  </a:lnTo>
                  <a:lnTo>
                    <a:pt x="58734" y="0"/>
                  </a:lnTo>
                  <a:lnTo>
                    <a:pt x="45878" y="4749"/>
                  </a:lnTo>
                  <a:lnTo>
                    <a:pt x="31461" y="14621"/>
                  </a:lnTo>
                  <a:lnTo>
                    <a:pt x="6841" y="43955"/>
                  </a:lnTo>
                  <a:lnTo>
                    <a:pt x="1890" y="52049"/>
                  </a:lnTo>
                  <a:lnTo>
                    <a:pt x="0" y="60268"/>
                  </a:lnTo>
                  <a:lnTo>
                    <a:pt x="1664" y="76926"/>
                  </a:lnTo>
                  <a:lnTo>
                    <a:pt x="8989" y="91855"/>
                  </a:lnTo>
                  <a:lnTo>
                    <a:pt x="13904" y="98800"/>
                  </a:lnTo>
                  <a:lnTo>
                    <a:pt x="28775" y="108398"/>
                  </a:lnTo>
                  <a:lnTo>
                    <a:pt x="37680" y="111945"/>
                  </a:lnTo>
                  <a:lnTo>
                    <a:pt x="60743" y="112123"/>
                  </a:lnTo>
                  <a:lnTo>
                    <a:pt x="99938" y="106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642"/>
          <p:cNvGrpSpPr/>
          <p:nvPr/>
        </p:nvGrpSpPr>
        <p:grpSpPr>
          <a:xfrm>
            <a:off x="4806959" y="1842761"/>
            <a:ext cx="903831" cy="195590"/>
            <a:chOff x="4806959" y="1842761"/>
            <a:chExt cx="903831" cy="195590"/>
          </a:xfrm>
        </p:grpSpPr>
        <p:sp>
          <p:nvSpPr>
            <p:cNvPr id="200" name="SMARTInkShape-3358"/>
            <p:cNvSpPr/>
            <p:nvPr>
              <p:custDataLst>
                <p:tags r:id="rId24"/>
              </p:custDataLst>
            </p:nvPr>
          </p:nvSpPr>
          <p:spPr>
            <a:xfrm>
              <a:off x="4806959" y="1842761"/>
              <a:ext cx="81828" cy="74430"/>
            </a:xfrm>
            <a:custGeom>
              <a:avLst/>
              <a:gdLst/>
              <a:ahLst/>
              <a:cxnLst/>
              <a:rect l="0" t="0" r="0" b="0"/>
              <a:pathLst>
                <a:path w="81828" h="74430">
                  <a:moveTo>
                    <a:pt x="12691" y="11439"/>
                  </a:moveTo>
                  <a:lnTo>
                    <a:pt x="12691" y="11439"/>
                  </a:lnTo>
                  <a:lnTo>
                    <a:pt x="18779" y="11439"/>
                  </a:lnTo>
                  <a:lnTo>
                    <a:pt x="19034" y="5350"/>
                  </a:lnTo>
                  <a:lnTo>
                    <a:pt x="9397" y="5091"/>
                  </a:lnTo>
                  <a:lnTo>
                    <a:pt x="5818" y="6971"/>
                  </a:lnTo>
                  <a:lnTo>
                    <a:pt x="1142" y="10556"/>
                  </a:lnTo>
                  <a:lnTo>
                    <a:pt x="0" y="38904"/>
                  </a:lnTo>
                  <a:lnTo>
                    <a:pt x="702" y="40332"/>
                  </a:lnTo>
                  <a:lnTo>
                    <a:pt x="1877" y="41284"/>
                  </a:lnTo>
                  <a:lnTo>
                    <a:pt x="5062" y="42343"/>
                  </a:lnTo>
                  <a:lnTo>
                    <a:pt x="21190" y="43156"/>
                  </a:lnTo>
                  <a:lnTo>
                    <a:pt x="25405" y="41293"/>
                  </a:lnTo>
                  <a:lnTo>
                    <a:pt x="33860" y="34348"/>
                  </a:lnTo>
                  <a:lnTo>
                    <a:pt x="36210" y="28441"/>
                  </a:lnTo>
                  <a:lnTo>
                    <a:pt x="37719" y="16522"/>
                  </a:lnTo>
                  <a:lnTo>
                    <a:pt x="36043" y="11817"/>
                  </a:lnTo>
                  <a:lnTo>
                    <a:pt x="28621" y="2112"/>
                  </a:lnTo>
                  <a:lnTo>
                    <a:pt x="26839" y="1693"/>
                  </a:lnTo>
                  <a:lnTo>
                    <a:pt x="24945" y="2119"/>
                  </a:lnTo>
                  <a:lnTo>
                    <a:pt x="20207" y="4502"/>
                  </a:lnTo>
                  <a:lnTo>
                    <a:pt x="16015" y="11657"/>
                  </a:lnTo>
                  <a:lnTo>
                    <a:pt x="13129" y="37704"/>
                  </a:lnTo>
                  <a:lnTo>
                    <a:pt x="12983" y="43766"/>
                  </a:lnTo>
                  <a:lnTo>
                    <a:pt x="16584" y="54264"/>
                  </a:lnTo>
                  <a:lnTo>
                    <a:pt x="22887" y="62928"/>
                  </a:lnTo>
                  <a:lnTo>
                    <a:pt x="33665" y="71066"/>
                  </a:lnTo>
                  <a:lnTo>
                    <a:pt x="41640" y="73791"/>
                  </a:lnTo>
                  <a:lnTo>
                    <a:pt x="46253" y="74429"/>
                  </a:lnTo>
                  <a:lnTo>
                    <a:pt x="48471" y="73188"/>
                  </a:lnTo>
                  <a:lnTo>
                    <a:pt x="52817" y="68046"/>
                  </a:lnTo>
                  <a:lnTo>
                    <a:pt x="55219" y="61057"/>
                  </a:lnTo>
                  <a:lnTo>
                    <a:pt x="55860" y="57218"/>
                  </a:lnTo>
                  <a:lnTo>
                    <a:pt x="54690" y="49189"/>
                  </a:lnTo>
                  <a:lnTo>
                    <a:pt x="46235" y="29032"/>
                  </a:lnTo>
                  <a:lnTo>
                    <a:pt x="42181" y="23256"/>
                  </a:lnTo>
                  <a:lnTo>
                    <a:pt x="24145" y="9430"/>
                  </a:lnTo>
                  <a:lnTo>
                    <a:pt x="21032" y="8689"/>
                  </a:lnTo>
                  <a:lnTo>
                    <a:pt x="13811" y="9746"/>
                  </a:lnTo>
                  <a:lnTo>
                    <a:pt x="11321" y="11016"/>
                  </a:lnTo>
                  <a:lnTo>
                    <a:pt x="9661" y="12568"/>
                  </a:lnTo>
                  <a:lnTo>
                    <a:pt x="8554" y="14308"/>
                  </a:lnTo>
                  <a:lnTo>
                    <a:pt x="9206" y="21886"/>
                  </a:lnTo>
                  <a:lnTo>
                    <a:pt x="15373" y="43998"/>
                  </a:lnTo>
                  <a:lnTo>
                    <a:pt x="21173" y="52486"/>
                  </a:lnTo>
                  <a:lnTo>
                    <a:pt x="29161" y="58610"/>
                  </a:lnTo>
                  <a:lnTo>
                    <a:pt x="39766" y="63683"/>
                  </a:lnTo>
                  <a:lnTo>
                    <a:pt x="44147" y="64613"/>
                  </a:lnTo>
                  <a:lnTo>
                    <a:pt x="50895" y="63764"/>
                  </a:lnTo>
                  <a:lnTo>
                    <a:pt x="58661" y="59320"/>
                  </a:lnTo>
                  <a:lnTo>
                    <a:pt x="60271" y="56765"/>
                  </a:lnTo>
                  <a:lnTo>
                    <a:pt x="62060" y="50164"/>
                  </a:lnTo>
                  <a:lnTo>
                    <a:pt x="60974" y="42526"/>
                  </a:lnTo>
                  <a:lnTo>
                    <a:pt x="57433" y="34428"/>
                  </a:lnTo>
                  <a:lnTo>
                    <a:pt x="43060" y="16888"/>
                  </a:lnTo>
                  <a:lnTo>
                    <a:pt x="32821" y="9682"/>
                  </a:lnTo>
                  <a:lnTo>
                    <a:pt x="29640" y="8857"/>
                  </a:lnTo>
                  <a:lnTo>
                    <a:pt x="26812" y="9012"/>
                  </a:lnTo>
                  <a:lnTo>
                    <a:pt x="24222" y="9821"/>
                  </a:lnTo>
                  <a:lnTo>
                    <a:pt x="22495" y="11066"/>
                  </a:lnTo>
                  <a:lnTo>
                    <a:pt x="21344" y="12601"/>
                  </a:lnTo>
                  <a:lnTo>
                    <a:pt x="20576" y="14330"/>
                  </a:lnTo>
                  <a:lnTo>
                    <a:pt x="21604" y="20015"/>
                  </a:lnTo>
                  <a:lnTo>
                    <a:pt x="28014" y="35162"/>
                  </a:lnTo>
                  <a:lnTo>
                    <a:pt x="37378" y="47552"/>
                  </a:lnTo>
                  <a:lnTo>
                    <a:pt x="45065" y="52184"/>
                  </a:lnTo>
                  <a:lnTo>
                    <a:pt x="58127" y="55157"/>
                  </a:lnTo>
                  <a:lnTo>
                    <a:pt x="60620" y="53990"/>
                  </a:lnTo>
                  <a:lnTo>
                    <a:pt x="65272" y="48930"/>
                  </a:lnTo>
                  <a:lnTo>
                    <a:pt x="67811" y="43859"/>
                  </a:lnTo>
                  <a:lnTo>
                    <a:pt x="68487" y="41519"/>
                  </a:lnTo>
                  <a:lnTo>
                    <a:pt x="67358" y="35156"/>
                  </a:lnTo>
                  <a:lnTo>
                    <a:pt x="66069" y="31484"/>
                  </a:lnTo>
                  <a:lnTo>
                    <a:pt x="63798" y="29035"/>
                  </a:lnTo>
                  <a:lnTo>
                    <a:pt x="57513" y="26315"/>
                  </a:lnTo>
                  <a:lnTo>
                    <a:pt x="49412" y="24784"/>
                  </a:lnTo>
                  <a:lnTo>
                    <a:pt x="44768" y="26307"/>
                  </a:lnTo>
                  <a:lnTo>
                    <a:pt x="42543" y="27701"/>
                  </a:lnTo>
                  <a:lnTo>
                    <a:pt x="41059" y="30042"/>
                  </a:lnTo>
                  <a:lnTo>
                    <a:pt x="39410" y="36405"/>
                  </a:lnTo>
                  <a:lnTo>
                    <a:pt x="40381" y="38666"/>
                  </a:lnTo>
                  <a:lnTo>
                    <a:pt x="42440" y="40174"/>
                  </a:lnTo>
                  <a:lnTo>
                    <a:pt x="47785" y="42554"/>
                  </a:lnTo>
                  <a:lnTo>
                    <a:pt x="52512" y="45964"/>
                  </a:lnTo>
                  <a:lnTo>
                    <a:pt x="55466" y="46450"/>
                  </a:lnTo>
                  <a:lnTo>
                    <a:pt x="66366" y="43763"/>
                  </a:lnTo>
                  <a:lnTo>
                    <a:pt x="74410" y="40387"/>
                  </a:lnTo>
                  <a:lnTo>
                    <a:pt x="77121" y="37793"/>
                  </a:lnTo>
                  <a:lnTo>
                    <a:pt x="80132" y="31148"/>
                  </a:lnTo>
                  <a:lnTo>
                    <a:pt x="81827" y="22845"/>
                  </a:lnTo>
                  <a:lnTo>
                    <a:pt x="80342" y="18154"/>
                  </a:lnTo>
                  <a:lnTo>
                    <a:pt x="78958" y="15916"/>
                  </a:lnTo>
                  <a:lnTo>
                    <a:pt x="70269" y="9395"/>
                  </a:lnTo>
                  <a:lnTo>
                    <a:pt x="53151" y="0"/>
                  </a:lnTo>
                  <a:lnTo>
                    <a:pt x="52365" y="285"/>
                  </a:lnTo>
                  <a:lnTo>
                    <a:pt x="51840" y="1181"/>
                  </a:lnTo>
                  <a:lnTo>
                    <a:pt x="50791" y="5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59"/>
            <p:cNvSpPr/>
            <p:nvPr>
              <p:custDataLst>
                <p:tags r:id="rId25"/>
              </p:custDataLst>
            </p:nvPr>
          </p:nvSpPr>
          <p:spPr>
            <a:xfrm>
              <a:off x="4870450" y="1885950"/>
              <a:ext cx="780328" cy="88011"/>
            </a:xfrm>
            <a:custGeom>
              <a:avLst/>
              <a:gdLst/>
              <a:ahLst/>
              <a:cxnLst/>
              <a:rect l="0" t="0" r="0" b="0"/>
              <a:pathLst>
                <a:path w="780328" h="8801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53618" y="14073"/>
                  </a:lnTo>
                  <a:lnTo>
                    <a:pt x="100432" y="21438"/>
                  </a:lnTo>
                  <a:lnTo>
                    <a:pt x="146095" y="27597"/>
                  </a:lnTo>
                  <a:lnTo>
                    <a:pt x="192003" y="33890"/>
                  </a:lnTo>
                  <a:lnTo>
                    <a:pt x="223859" y="39992"/>
                  </a:lnTo>
                  <a:lnTo>
                    <a:pt x="257537" y="45996"/>
                  </a:lnTo>
                  <a:lnTo>
                    <a:pt x="293672" y="48665"/>
                  </a:lnTo>
                  <a:lnTo>
                    <a:pt x="334662" y="51733"/>
                  </a:lnTo>
                  <a:lnTo>
                    <a:pt x="380161" y="55448"/>
                  </a:lnTo>
                  <a:lnTo>
                    <a:pt x="405134" y="57426"/>
                  </a:lnTo>
                  <a:lnTo>
                    <a:pt x="430955" y="59451"/>
                  </a:lnTo>
                  <a:lnTo>
                    <a:pt x="457343" y="61506"/>
                  </a:lnTo>
                  <a:lnTo>
                    <a:pt x="484107" y="63582"/>
                  </a:lnTo>
                  <a:lnTo>
                    <a:pt x="511122" y="65671"/>
                  </a:lnTo>
                  <a:lnTo>
                    <a:pt x="537597" y="67770"/>
                  </a:lnTo>
                  <a:lnTo>
                    <a:pt x="563715" y="69874"/>
                  </a:lnTo>
                  <a:lnTo>
                    <a:pt x="589593" y="71983"/>
                  </a:lnTo>
                  <a:lnTo>
                    <a:pt x="637162" y="74326"/>
                  </a:lnTo>
                  <a:lnTo>
                    <a:pt x="679705" y="76072"/>
                  </a:lnTo>
                  <a:lnTo>
                    <a:pt x="715077" y="79201"/>
                  </a:lnTo>
                  <a:lnTo>
                    <a:pt x="761406" y="81889"/>
                  </a:lnTo>
                  <a:lnTo>
                    <a:pt x="780327" y="82463"/>
                  </a:lnTo>
                  <a:lnTo>
                    <a:pt x="755747" y="88010"/>
                  </a:lnTo>
                  <a:lnTo>
                    <a:pt x="750284" y="86623"/>
                  </a:lnTo>
                  <a:lnTo>
                    <a:pt x="7429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60"/>
            <p:cNvSpPr/>
            <p:nvPr>
              <p:custDataLst>
                <p:tags r:id="rId26"/>
              </p:custDataLst>
            </p:nvPr>
          </p:nvSpPr>
          <p:spPr>
            <a:xfrm>
              <a:off x="5566436" y="1892300"/>
              <a:ext cx="144354" cy="146051"/>
            </a:xfrm>
            <a:custGeom>
              <a:avLst/>
              <a:gdLst/>
              <a:ahLst/>
              <a:cxnLst/>
              <a:rect l="0" t="0" r="0" b="0"/>
              <a:pathLst>
                <a:path w="144354" h="146051">
                  <a:moveTo>
                    <a:pt x="46964" y="0"/>
                  </a:moveTo>
                  <a:lnTo>
                    <a:pt x="46964" y="0"/>
                  </a:lnTo>
                  <a:lnTo>
                    <a:pt x="8304" y="0"/>
                  </a:lnTo>
                  <a:lnTo>
                    <a:pt x="3206" y="1881"/>
                  </a:lnTo>
                  <a:lnTo>
                    <a:pt x="858" y="3371"/>
                  </a:lnTo>
                  <a:lnTo>
                    <a:pt x="0" y="5775"/>
                  </a:lnTo>
                  <a:lnTo>
                    <a:pt x="926" y="12209"/>
                  </a:lnTo>
                  <a:lnTo>
                    <a:pt x="5571" y="17891"/>
                  </a:lnTo>
                  <a:lnTo>
                    <a:pt x="21765" y="26938"/>
                  </a:lnTo>
                  <a:lnTo>
                    <a:pt x="64630" y="46064"/>
                  </a:lnTo>
                  <a:lnTo>
                    <a:pt x="111702" y="58922"/>
                  </a:lnTo>
                  <a:lnTo>
                    <a:pt x="139087" y="67665"/>
                  </a:lnTo>
                  <a:lnTo>
                    <a:pt x="144353" y="71936"/>
                  </a:lnTo>
                  <a:lnTo>
                    <a:pt x="143639" y="74769"/>
                  </a:lnTo>
                  <a:lnTo>
                    <a:pt x="137203" y="81679"/>
                  </a:lnTo>
                  <a:lnTo>
                    <a:pt x="95989" y="106790"/>
                  </a:lnTo>
                  <a:lnTo>
                    <a:pt x="50389" y="128964"/>
                  </a:lnTo>
                  <a:lnTo>
                    <a:pt x="21564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3361"/>
          <p:cNvSpPr/>
          <p:nvPr>
            <p:custDataLst>
              <p:tags r:id="rId13"/>
            </p:custDataLst>
          </p:nvPr>
        </p:nvSpPr>
        <p:spPr>
          <a:xfrm>
            <a:off x="5226050" y="539750"/>
            <a:ext cx="94963" cy="3829051"/>
          </a:xfrm>
          <a:custGeom>
            <a:avLst/>
            <a:gdLst/>
            <a:ahLst/>
            <a:cxnLst/>
            <a:rect l="0" t="0" r="0" b="0"/>
            <a:pathLst>
              <a:path w="94963" h="3829051">
                <a:moveTo>
                  <a:pt x="0" y="0"/>
                </a:moveTo>
                <a:lnTo>
                  <a:pt x="0" y="0"/>
                </a:lnTo>
                <a:lnTo>
                  <a:pt x="3371" y="6742"/>
                </a:lnTo>
                <a:lnTo>
                  <a:pt x="6089" y="42063"/>
                </a:lnTo>
                <a:lnTo>
                  <a:pt x="6316" y="84675"/>
                </a:lnTo>
                <a:lnTo>
                  <a:pt x="6343" y="125303"/>
                </a:lnTo>
                <a:lnTo>
                  <a:pt x="6348" y="160129"/>
                </a:lnTo>
                <a:lnTo>
                  <a:pt x="6349" y="200629"/>
                </a:lnTo>
                <a:lnTo>
                  <a:pt x="6350" y="243909"/>
                </a:lnTo>
                <a:lnTo>
                  <a:pt x="6350" y="277032"/>
                </a:lnTo>
                <a:lnTo>
                  <a:pt x="7055" y="312214"/>
                </a:lnTo>
                <a:lnTo>
                  <a:pt x="9721" y="346666"/>
                </a:lnTo>
                <a:lnTo>
                  <a:pt x="11376" y="384555"/>
                </a:lnTo>
                <a:lnTo>
                  <a:pt x="12112" y="425619"/>
                </a:lnTo>
                <a:lnTo>
                  <a:pt x="12438" y="469740"/>
                </a:lnTo>
                <a:lnTo>
                  <a:pt x="12584" y="515220"/>
                </a:lnTo>
                <a:lnTo>
                  <a:pt x="12649" y="562009"/>
                </a:lnTo>
                <a:lnTo>
                  <a:pt x="12666" y="586339"/>
                </a:lnTo>
                <a:lnTo>
                  <a:pt x="12677" y="611026"/>
                </a:lnTo>
                <a:lnTo>
                  <a:pt x="12685" y="636656"/>
                </a:lnTo>
                <a:lnTo>
                  <a:pt x="12690" y="662915"/>
                </a:lnTo>
                <a:lnTo>
                  <a:pt x="12693" y="689594"/>
                </a:lnTo>
                <a:lnTo>
                  <a:pt x="12695" y="717257"/>
                </a:lnTo>
                <a:lnTo>
                  <a:pt x="12697" y="745577"/>
                </a:lnTo>
                <a:lnTo>
                  <a:pt x="12698" y="774335"/>
                </a:lnTo>
                <a:lnTo>
                  <a:pt x="14110" y="804090"/>
                </a:lnTo>
                <a:lnTo>
                  <a:pt x="16461" y="834510"/>
                </a:lnTo>
                <a:lnTo>
                  <a:pt x="19441" y="865373"/>
                </a:lnTo>
                <a:lnTo>
                  <a:pt x="22133" y="897238"/>
                </a:lnTo>
                <a:lnTo>
                  <a:pt x="24633" y="929770"/>
                </a:lnTo>
                <a:lnTo>
                  <a:pt x="27005" y="962746"/>
                </a:lnTo>
                <a:lnTo>
                  <a:pt x="29292" y="995314"/>
                </a:lnTo>
                <a:lnTo>
                  <a:pt x="31522" y="1027610"/>
                </a:lnTo>
                <a:lnTo>
                  <a:pt x="33715" y="1059723"/>
                </a:lnTo>
                <a:lnTo>
                  <a:pt x="35882" y="1092421"/>
                </a:lnTo>
                <a:lnTo>
                  <a:pt x="38033" y="1125508"/>
                </a:lnTo>
                <a:lnTo>
                  <a:pt x="40172" y="1158856"/>
                </a:lnTo>
                <a:lnTo>
                  <a:pt x="43009" y="1192376"/>
                </a:lnTo>
                <a:lnTo>
                  <a:pt x="46312" y="1226012"/>
                </a:lnTo>
                <a:lnTo>
                  <a:pt x="49924" y="1259724"/>
                </a:lnTo>
                <a:lnTo>
                  <a:pt x="53039" y="1294194"/>
                </a:lnTo>
                <a:lnTo>
                  <a:pt x="55821" y="1329168"/>
                </a:lnTo>
                <a:lnTo>
                  <a:pt x="58380" y="1364479"/>
                </a:lnTo>
                <a:lnTo>
                  <a:pt x="60087" y="1399308"/>
                </a:lnTo>
                <a:lnTo>
                  <a:pt x="61225" y="1433817"/>
                </a:lnTo>
                <a:lnTo>
                  <a:pt x="61983" y="1468111"/>
                </a:lnTo>
                <a:lnTo>
                  <a:pt x="63194" y="1502968"/>
                </a:lnTo>
                <a:lnTo>
                  <a:pt x="64707" y="1538201"/>
                </a:lnTo>
                <a:lnTo>
                  <a:pt x="66422" y="1573684"/>
                </a:lnTo>
                <a:lnTo>
                  <a:pt x="66859" y="1608628"/>
                </a:lnTo>
                <a:lnTo>
                  <a:pt x="66444" y="1643213"/>
                </a:lnTo>
                <a:lnTo>
                  <a:pt x="65463" y="1677559"/>
                </a:lnTo>
                <a:lnTo>
                  <a:pt x="64808" y="1711039"/>
                </a:lnTo>
                <a:lnTo>
                  <a:pt x="64372" y="1743943"/>
                </a:lnTo>
                <a:lnTo>
                  <a:pt x="64082" y="1776462"/>
                </a:lnTo>
                <a:lnTo>
                  <a:pt x="63888" y="1810136"/>
                </a:lnTo>
                <a:lnTo>
                  <a:pt x="63759" y="1844579"/>
                </a:lnTo>
                <a:lnTo>
                  <a:pt x="63672" y="1879536"/>
                </a:lnTo>
                <a:lnTo>
                  <a:pt x="63615" y="1914835"/>
                </a:lnTo>
                <a:lnTo>
                  <a:pt x="63576" y="1950362"/>
                </a:lnTo>
                <a:lnTo>
                  <a:pt x="63551" y="1986041"/>
                </a:lnTo>
                <a:lnTo>
                  <a:pt x="63534" y="2021822"/>
                </a:lnTo>
                <a:lnTo>
                  <a:pt x="63522" y="2057671"/>
                </a:lnTo>
                <a:lnTo>
                  <a:pt x="63515" y="2093564"/>
                </a:lnTo>
                <a:lnTo>
                  <a:pt x="62804" y="2130192"/>
                </a:lnTo>
                <a:lnTo>
                  <a:pt x="61625" y="2167312"/>
                </a:lnTo>
                <a:lnTo>
                  <a:pt x="60134" y="2204758"/>
                </a:lnTo>
                <a:lnTo>
                  <a:pt x="59139" y="2241716"/>
                </a:lnTo>
                <a:lnTo>
                  <a:pt x="58476" y="2278350"/>
                </a:lnTo>
                <a:lnTo>
                  <a:pt x="58034" y="2314766"/>
                </a:lnTo>
                <a:lnTo>
                  <a:pt x="57739" y="2351039"/>
                </a:lnTo>
                <a:lnTo>
                  <a:pt x="57543" y="2387215"/>
                </a:lnTo>
                <a:lnTo>
                  <a:pt x="57412" y="2423326"/>
                </a:lnTo>
                <a:lnTo>
                  <a:pt x="58030" y="2460101"/>
                </a:lnTo>
                <a:lnTo>
                  <a:pt x="59148" y="2497317"/>
                </a:lnTo>
                <a:lnTo>
                  <a:pt x="60599" y="2534828"/>
                </a:lnTo>
                <a:lnTo>
                  <a:pt x="61566" y="2572535"/>
                </a:lnTo>
                <a:lnTo>
                  <a:pt x="62210" y="2610374"/>
                </a:lnTo>
                <a:lnTo>
                  <a:pt x="62640" y="2648299"/>
                </a:lnTo>
                <a:lnTo>
                  <a:pt x="63632" y="2686283"/>
                </a:lnTo>
                <a:lnTo>
                  <a:pt x="64999" y="2724305"/>
                </a:lnTo>
                <a:lnTo>
                  <a:pt x="66616" y="2762353"/>
                </a:lnTo>
                <a:lnTo>
                  <a:pt x="68399" y="2800419"/>
                </a:lnTo>
                <a:lnTo>
                  <a:pt x="70295" y="2838496"/>
                </a:lnTo>
                <a:lnTo>
                  <a:pt x="72263" y="2876581"/>
                </a:lnTo>
                <a:lnTo>
                  <a:pt x="74281" y="2914671"/>
                </a:lnTo>
                <a:lnTo>
                  <a:pt x="76331" y="2952764"/>
                </a:lnTo>
                <a:lnTo>
                  <a:pt x="78405" y="2990859"/>
                </a:lnTo>
                <a:lnTo>
                  <a:pt x="79787" y="3027545"/>
                </a:lnTo>
                <a:lnTo>
                  <a:pt x="80707" y="3063291"/>
                </a:lnTo>
                <a:lnTo>
                  <a:pt x="81322" y="3098410"/>
                </a:lnTo>
                <a:lnTo>
                  <a:pt x="82437" y="3133818"/>
                </a:lnTo>
                <a:lnTo>
                  <a:pt x="83886" y="3169418"/>
                </a:lnTo>
                <a:lnTo>
                  <a:pt x="85557" y="3205145"/>
                </a:lnTo>
                <a:lnTo>
                  <a:pt x="86671" y="3240958"/>
                </a:lnTo>
                <a:lnTo>
                  <a:pt x="87414" y="3276828"/>
                </a:lnTo>
                <a:lnTo>
                  <a:pt x="87909" y="3312735"/>
                </a:lnTo>
                <a:lnTo>
                  <a:pt x="88945" y="3347962"/>
                </a:lnTo>
                <a:lnTo>
                  <a:pt x="90341" y="3382736"/>
                </a:lnTo>
                <a:lnTo>
                  <a:pt x="91978" y="3417207"/>
                </a:lnTo>
                <a:lnTo>
                  <a:pt x="93068" y="3450772"/>
                </a:lnTo>
                <a:lnTo>
                  <a:pt x="93795" y="3483731"/>
                </a:lnTo>
                <a:lnTo>
                  <a:pt x="94280" y="3516287"/>
                </a:lnTo>
                <a:lnTo>
                  <a:pt x="94603" y="3547164"/>
                </a:lnTo>
                <a:lnTo>
                  <a:pt x="94819" y="3576920"/>
                </a:lnTo>
                <a:lnTo>
                  <a:pt x="94962" y="3605930"/>
                </a:lnTo>
                <a:lnTo>
                  <a:pt x="94353" y="3633737"/>
                </a:lnTo>
                <a:lnTo>
                  <a:pt x="93242" y="3660741"/>
                </a:lnTo>
                <a:lnTo>
                  <a:pt x="91794" y="3687211"/>
                </a:lnTo>
                <a:lnTo>
                  <a:pt x="92068" y="3731673"/>
                </a:lnTo>
                <a:lnTo>
                  <a:pt x="93130" y="3768132"/>
                </a:lnTo>
                <a:lnTo>
                  <a:pt x="89945" y="3812758"/>
                </a:lnTo>
                <a:lnTo>
                  <a:pt x="89596" y="3818187"/>
                </a:lnTo>
                <a:lnTo>
                  <a:pt x="87954" y="3821809"/>
                </a:lnTo>
                <a:lnTo>
                  <a:pt x="85447" y="3824222"/>
                </a:lnTo>
                <a:lnTo>
                  <a:pt x="76200" y="3829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3362"/>
          <p:cNvSpPr/>
          <p:nvPr>
            <p:custDataLst>
              <p:tags r:id="rId14"/>
            </p:custDataLst>
          </p:nvPr>
        </p:nvSpPr>
        <p:spPr>
          <a:xfrm>
            <a:off x="3517900" y="920750"/>
            <a:ext cx="157791" cy="3663951"/>
          </a:xfrm>
          <a:custGeom>
            <a:avLst/>
            <a:gdLst/>
            <a:ahLst/>
            <a:cxnLst/>
            <a:rect l="0" t="0" r="0" b="0"/>
            <a:pathLst>
              <a:path w="157791" h="36639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2117"/>
                </a:lnTo>
                <a:lnTo>
                  <a:pt x="6234" y="45503"/>
                </a:lnTo>
                <a:lnTo>
                  <a:pt x="6327" y="85267"/>
                </a:lnTo>
                <a:lnTo>
                  <a:pt x="6343" y="121455"/>
                </a:lnTo>
                <a:lnTo>
                  <a:pt x="9719" y="162359"/>
                </a:lnTo>
                <a:lnTo>
                  <a:pt x="11817" y="209130"/>
                </a:lnTo>
                <a:lnTo>
                  <a:pt x="16070" y="243936"/>
                </a:lnTo>
                <a:lnTo>
                  <a:pt x="22665" y="281982"/>
                </a:lnTo>
                <a:lnTo>
                  <a:pt x="30299" y="324763"/>
                </a:lnTo>
                <a:lnTo>
                  <a:pt x="38396" y="371528"/>
                </a:lnTo>
                <a:lnTo>
                  <a:pt x="42530" y="395852"/>
                </a:lnTo>
                <a:lnTo>
                  <a:pt x="46698" y="421946"/>
                </a:lnTo>
                <a:lnTo>
                  <a:pt x="50888" y="449219"/>
                </a:lnTo>
                <a:lnTo>
                  <a:pt x="55092" y="477280"/>
                </a:lnTo>
                <a:lnTo>
                  <a:pt x="60011" y="505864"/>
                </a:lnTo>
                <a:lnTo>
                  <a:pt x="65408" y="534798"/>
                </a:lnTo>
                <a:lnTo>
                  <a:pt x="71122" y="563966"/>
                </a:lnTo>
                <a:lnTo>
                  <a:pt x="76342" y="595405"/>
                </a:lnTo>
                <a:lnTo>
                  <a:pt x="81234" y="628359"/>
                </a:lnTo>
                <a:lnTo>
                  <a:pt x="85906" y="662323"/>
                </a:lnTo>
                <a:lnTo>
                  <a:pt x="89726" y="696959"/>
                </a:lnTo>
                <a:lnTo>
                  <a:pt x="92978" y="732045"/>
                </a:lnTo>
                <a:lnTo>
                  <a:pt x="95852" y="767430"/>
                </a:lnTo>
                <a:lnTo>
                  <a:pt x="99885" y="803720"/>
                </a:lnTo>
                <a:lnTo>
                  <a:pt x="104690" y="840613"/>
                </a:lnTo>
                <a:lnTo>
                  <a:pt x="110010" y="877909"/>
                </a:lnTo>
                <a:lnTo>
                  <a:pt x="114968" y="916884"/>
                </a:lnTo>
                <a:lnTo>
                  <a:pt x="119684" y="956978"/>
                </a:lnTo>
                <a:lnTo>
                  <a:pt x="124239" y="997819"/>
                </a:lnTo>
                <a:lnTo>
                  <a:pt x="127982" y="1039862"/>
                </a:lnTo>
                <a:lnTo>
                  <a:pt x="131182" y="1082708"/>
                </a:lnTo>
                <a:lnTo>
                  <a:pt x="134022" y="1126089"/>
                </a:lnTo>
                <a:lnTo>
                  <a:pt x="136620" y="1171237"/>
                </a:lnTo>
                <a:lnTo>
                  <a:pt x="139058" y="1217563"/>
                </a:lnTo>
                <a:lnTo>
                  <a:pt x="141389" y="1264676"/>
                </a:lnTo>
                <a:lnTo>
                  <a:pt x="142942" y="1313723"/>
                </a:lnTo>
                <a:lnTo>
                  <a:pt x="143978" y="1364060"/>
                </a:lnTo>
                <a:lnTo>
                  <a:pt x="144669" y="1415256"/>
                </a:lnTo>
                <a:lnTo>
                  <a:pt x="144423" y="1467732"/>
                </a:lnTo>
                <a:lnTo>
                  <a:pt x="143554" y="1521060"/>
                </a:lnTo>
                <a:lnTo>
                  <a:pt x="142270" y="1574957"/>
                </a:lnTo>
                <a:lnTo>
                  <a:pt x="141413" y="1627821"/>
                </a:lnTo>
                <a:lnTo>
                  <a:pt x="140842" y="1679998"/>
                </a:lnTo>
                <a:lnTo>
                  <a:pt x="140461" y="1731715"/>
                </a:lnTo>
                <a:lnTo>
                  <a:pt x="140913" y="1785244"/>
                </a:lnTo>
                <a:lnTo>
                  <a:pt x="141920" y="1839979"/>
                </a:lnTo>
                <a:lnTo>
                  <a:pt x="143296" y="1895519"/>
                </a:lnTo>
                <a:lnTo>
                  <a:pt x="144214" y="1951596"/>
                </a:lnTo>
                <a:lnTo>
                  <a:pt x="144826" y="2008030"/>
                </a:lnTo>
                <a:lnTo>
                  <a:pt x="145234" y="2064704"/>
                </a:lnTo>
                <a:lnTo>
                  <a:pt x="145506" y="2120830"/>
                </a:lnTo>
                <a:lnTo>
                  <a:pt x="145687" y="2176592"/>
                </a:lnTo>
                <a:lnTo>
                  <a:pt x="145808" y="2232112"/>
                </a:lnTo>
                <a:lnTo>
                  <a:pt x="145890" y="2289586"/>
                </a:lnTo>
                <a:lnTo>
                  <a:pt x="145943" y="2348362"/>
                </a:lnTo>
                <a:lnTo>
                  <a:pt x="145978" y="2408008"/>
                </a:lnTo>
                <a:lnTo>
                  <a:pt x="146002" y="2466822"/>
                </a:lnTo>
                <a:lnTo>
                  <a:pt x="146018" y="2525082"/>
                </a:lnTo>
                <a:lnTo>
                  <a:pt x="146029" y="2582971"/>
                </a:lnTo>
                <a:lnTo>
                  <a:pt x="146741" y="2639203"/>
                </a:lnTo>
                <a:lnTo>
                  <a:pt x="147922" y="2694330"/>
                </a:lnTo>
                <a:lnTo>
                  <a:pt x="149415" y="2748719"/>
                </a:lnTo>
                <a:lnTo>
                  <a:pt x="150409" y="2803324"/>
                </a:lnTo>
                <a:lnTo>
                  <a:pt x="151073" y="2858072"/>
                </a:lnTo>
                <a:lnTo>
                  <a:pt x="151515" y="2912914"/>
                </a:lnTo>
                <a:lnTo>
                  <a:pt x="152515" y="2964998"/>
                </a:lnTo>
                <a:lnTo>
                  <a:pt x="153888" y="3015243"/>
                </a:lnTo>
                <a:lnTo>
                  <a:pt x="155509" y="3064262"/>
                </a:lnTo>
                <a:lnTo>
                  <a:pt x="156589" y="3112464"/>
                </a:lnTo>
                <a:lnTo>
                  <a:pt x="157309" y="3160120"/>
                </a:lnTo>
                <a:lnTo>
                  <a:pt x="157790" y="3207413"/>
                </a:lnTo>
                <a:lnTo>
                  <a:pt x="157404" y="3250937"/>
                </a:lnTo>
                <a:lnTo>
                  <a:pt x="156442" y="3291947"/>
                </a:lnTo>
                <a:lnTo>
                  <a:pt x="155094" y="3331281"/>
                </a:lnTo>
                <a:lnTo>
                  <a:pt x="154196" y="3369499"/>
                </a:lnTo>
                <a:lnTo>
                  <a:pt x="153597" y="3406971"/>
                </a:lnTo>
                <a:lnTo>
                  <a:pt x="153198" y="3443948"/>
                </a:lnTo>
                <a:lnTo>
                  <a:pt x="152932" y="3477065"/>
                </a:lnTo>
                <a:lnTo>
                  <a:pt x="152754" y="3507610"/>
                </a:lnTo>
                <a:lnTo>
                  <a:pt x="152636" y="3536440"/>
                </a:lnTo>
                <a:lnTo>
                  <a:pt x="152505" y="3583525"/>
                </a:lnTo>
                <a:lnTo>
                  <a:pt x="152447" y="3620444"/>
                </a:lnTo>
                <a:lnTo>
                  <a:pt x="152400" y="3663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3363"/>
          <p:cNvSpPr/>
          <p:nvPr>
            <p:custDataLst>
              <p:tags r:id="rId15"/>
            </p:custDataLst>
          </p:nvPr>
        </p:nvSpPr>
        <p:spPr>
          <a:xfrm>
            <a:off x="2374900" y="749300"/>
            <a:ext cx="5035551" cy="2505270"/>
          </a:xfrm>
          <a:custGeom>
            <a:avLst/>
            <a:gdLst/>
            <a:ahLst/>
            <a:cxnLst/>
            <a:rect l="0" t="0" r="0" b="0"/>
            <a:pathLst>
              <a:path w="5035551" h="2505270">
                <a:moveTo>
                  <a:pt x="0" y="2495550"/>
                </a:moveTo>
                <a:lnTo>
                  <a:pt x="0" y="2495550"/>
                </a:lnTo>
                <a:lnTo>
                  <a:pt x="3371" y="2495550"/>
                </a:lnTo>
                <a:lnTo>
                  <a:pt x="30507" y="2501017"/>
                </a:lnTo>
                <a:lnTo>
                  <a:pt x="73112" y="2501822"/>
                </a:lnTo>
                <a:lnTo>
                  <a:pt x="116332" y="2501890"/>
                </a:lnTo>
                <a:lnTo>
                  <a:pt x="157035" y="2505269"/>
                </a:lnTo>
                <a:lnTo>
                  <a:pt x="195244" y="2503996"/>
                </a:lnTo>
                <a:lnTo>
                  <a:pt x="237845" y="2499150"/>
                </a:lnTo>
                <a:lnTo>
                  <a:pt x="281747" y="2493246"/>
                </a:lnTo>
                <a:lnTo>
                  <a:pt x="322664" y="2487027"/>
                </a:lnTo>
                <a:lnTo>
                  <a:pt x="364970" y="2484088"/>
                </a:lnTo>
                <a:lnTo>
                  <a:pt x="405413" y="2479846"/>
                </a:lnTo>
                <a:lnTo>
                  <a:pt x="451230" y="2481525"/>
                </a:lnTo>
                <a:lnTo>
                  <a:pt x="486307" y="2480707"/>
                </a:lnTo>
                <a:lnTo>
                  <a:pt x="499770" y="2479075"/>
                </a:lnTo>
                <a:lnTo>
                  <a:pt x="527046" y="2482849"/>
                </a:lnTo>
                <a:lnTo>
                  <a:pt x="528931" y="2442296"/>
                </a:lnTo>
                <a:lnTo>
                  <a:pt x="530708" y="2429549"/>
                </a:lnTo>
                <a:lnTo>
                  <a:pt x="527982" y="2390738"/>
                </a:lnTo>
                <a:lnTo>
                  <a:pt x="523563" y="2345491"/>
                </a:lnTo>
                <a:lnTo>
                  <a:pt x="518445" y="2305384"/>
                </a:lnTo>
                <a:lnTo>
                  <a:pt x="516170" y="2264042"/>
                </a:lnTo>
                <a:lnTo>
                  <a:pt x="511518" y="2217954"/>
                </a:lnTo>
                <a:lnTo>
                  <a:pt x="507989" y="2176551"/>
                </a:lnTo>
                <a:lnTo>
                  <a:pt x="497230" y="2128956"/>
                </a:lnTo>
                <a:lnTo>
                  <a:pt x="485406" y="2085011"/>
                </a:lnTo>
                <a:lnTo>
                  <a:pt x="482141" y="2066432"/>
                </a:lnTo>
                <a:lnTo>
                  <a:pt x="476257" y="2057410"/>
                </a:lnTo>
                <a:lnTo>
                  <a:pt x="479623" y="2057403"/>
                </a:lnTo>
                <a:lnTo>
                  <a:pt x="480615" y="2058108"/>
                </a:lnTo>
                <a:lnTo>
                  <a:pt x="481277" y="2059283"/>
                </a:lnTo>
                <a:lnTo>
                  <a:pt x="481718" y="2060772"/>
                </a:lnTo>
                <a:lnTo>
                  <a:pt x="482718" y="2061765"/>
                </a:lnTo>
                <a:lnTo>
                  <a:pt x="485710" y="2062867"/>
                </a:lnTo>
                <a:lnTo>
                  <a:pt x="494732" y="2063489"/>
                </a:lnTo>
                <a:lnTo>
                  <a:pt x="540924" y="2057268"/>
                </a:lnTo>
                <a:lnTo>
                  <a:pt x="580707" y="2051795"/>
                </a:lnTo>
                <a:lnTo>
                  <a:pt x="616749" y="2045266"/>
                </a:lnTo>
                <a:lnTo>
                  <a:pt x="658168" y="2037661"/>
                </a:lnTo>
                <a:lnTo>
                  <a:pt x="703858" y="2029577"/>
                </a:lnTo>
                <a:lnTo>
                  <a:pt x="728883" y="2025446"/>
                </a:lnTo>
                <a:lnTo>
                  <a:pt x="754738" y="2021280"/>
                </a:lnTo>
                <a:lnTo>
                  <a:pt x="782559" y="2016387"/>
                </a:lnTo>
                <a:lnTo>
                  <a:pt x="811689" y="2011008"/>
                </a:lnTo>
                <a:lnTo>
                  <a:pt x="841693" y="2005305"/>
                </a:lnTo>
                <a:lnTo>
                  <a:pt x="871573" y="2000092"/>
                </a:lnTo>
                <a:lnTo>
                  <a:pt x="901371" y="1995206"/>
                </a:lnTo>
                <a:lnTo>
                  <a:pt x="931114" y="1990537"/>
                </a:lnTo>
                <a:lnTo>
                  <a:pt x="960820" y="1985308"/>
                </a:lnTo>
                <a:lnTo>
                  <a:pt x="990503" y="1979706"/>
                </a:lnTo>
                <a:lnTo>
                  <a:pt x="1020168" y="1973854"/>
                </a:lnTo>
                <a:lnTo>
                  <a:pt x="1050529" y="1967836"/>
                </a:lnTo>
                <a:lnTo>
                  <a:pt x="1081353" y="1961707"/>
                </a:lnTo>
                <a:lnTo>
                  <a:pt x="1112485" y="1955505"/>
                </a:lnTo>
                <a:lnTo>
                  <a:pt x="1143118" y="1949253"/>
                </a:lnTo>
                <a:lnTo>
                  <a:pt x="1173418" y="1942969"/>
                </a:lnTo>
                <a:lnTo>
                  <a:pt x="1203495" y="1936663"/>
                </a:lnTo>
                <a:lnTo>
                  <a:pt x="1232719" y="1931047"/>
                </a:lnTo>
                <a:lnTo>
                  <a:pt x="1261373" y="1925893"/>
                </a:lnTo>
                <a:lnTo>
                  <a:pt x="1289648" y="1921045"/>
                </a:lnTo>
                <a:lnTo>
                  <a:pt x="1318377" y="1916402"/>
                </a:lnTo>
                <a:lnTo>
                  <a:pt x="1347407" y="1911896"/>
                </a:lnTo>
                <a:lnTo>
                  <a:pt x="1376638" y="1907480"/>
                </a:lnTo>
                <a:lnTo>
                  <a:pt x="1403181" y="1903126"/>
                </a:lnTo>
                <a:lnTo>
                  <a:pt x="1427932" y="1898812"/>
                </a:lnTo>
                <a:lnTo>
                  <a:pt x="1473542" y="1890255"/>
                </a:lnTo>
                <a:lnTo>
                  <a:pt x="1514980" y="1881748"/>
                </a:lnTo>
                <a:lnTo>
                  <a:pt x="1550800" y="1875146"/>
                </a:lnTo>
                <a:lnTo>
                  <a:pt x="1596852" y="1867462"/>
                </a:lnTo>
                <a:lnTo>
                  <a:pt x="1643597" y="1858544"/>
                </a:lnTo>
                <a:lnTo>
                  <a:pt x="1682700" y="1847860"/>
                </a:lnTo>
                <a:lnTo>
                  <a:pt x="1677278" y="1842383"/>
                </a:lnTo>
                <a:lnTo>
                  <a:pt x="1676660" y="1838391"/>
                </a:lnTo>
                <a:lnTo>
                  <a:pt x="1675698" y="1791468"/>
                </a:lnTo>
                <a:lnTo>
                  <a:pt x="1669493" y="1753039"/>
                </a:lnTo>
                <a:lnTo>
                  <a:pt x="1661653" y="1712749"/>
                </a:lnTo>
                <a:lnTo>
                  <a:pt x="1652275" y="1667650"/>
                </a:lnTo>
                <a:lnTo>
                  <a:pt x="1646628" y="1634411"/>
                </a:lnTo>
                <a:lnTo>
                  <a:pt x="1639414" y="1598472"/>
                </a:lnTo>
                <a:lnTo>
                  <a:pt x="1635267" y="1565095"/>
                </a:lnTo>
                <a:lnTo>
                  <a:pt x="1633424" y="1533092"/>
                </a:lnTo>
                <a:lnTo>
                  <a:pt x="1632605" y="1500054"/>
                </a:lnTo>
                <a:lnTo>
                  <a:pt x="1632144" y="1453091"/>
                </a:lnTo>
                <a:lnTo>
                  <a:pt x="1632007" y="1407897"/>
                </a:lnTo>
                <a:lnTo>
                  <a:pt x="1631967" y="1366597"/>
                </a:lnTo>
                <a:lnTo>
                  <a:pt x="1631955" y="1327549"/>
                </a:lnTo>
                <a:lnTo>
                  <a:pt x="1631951" y="1282909"/>
                </a:lnTo>
                <a:lnTo>
                  <a:pt x="1631950" y="1236047"/>
                </a:lnTo>
                <a:lnTo>
                  <a:pt x="1631950" y="1212966"/>
                </a:lnTo>
                <a:lnTo>
                  <a:pt x="1638038" y="1212853"/>
                </a:lnTo>
                <a:lnTo>
                  <a:pt x="1638222" y="1216222"/>
                </a:lnTo>
                <a:lnTo>
                  <a:pt x="1638954" y="1216509"/>
                </a:lnTo>
                <a:lnTo>
                  <a:pt x="1645197" y="1213782"/>
                </a:lnTo>
                <a:lnTo>
                  <a:pt x="1691325" y="1205035"/>
                </a:lnTo>
                <a:lnTo>
                  <a:pt x="1730148" y="1201115"/>
                </a:lnTo>
                <a:lnTo>
                  <a:pt x="1769544" y="1200436"/>
                </a:lnTo>
                <a:lnTo>
                  <a:pt x="1815868" y="1196864"/>
                </a:lnTo>
                <a:lnTo>
                  <a:pt x="1850569" y="1195162"/>
                </a:lnTo>
                <a:lnTo>
                  <a:pt x="1886453" y="1193699"/>
                </a:lnTo>
                <a:lnTo>
                  <a:pt x="1921216" y="1190698"/>
                </a:lnTo>
                <a:lnTo>
                  <a:pt x="1959244" y="1188894"/>
                </a:lnTo>
                <a:lnTo>
                  <a:pt x="1999664" y="1188092"/>
                </a:lnTo>
                <a:lnTo>
                  <a:pt x="2041148" y="1187735"/>
                </a:lnTo>
                <a:lnTo>
                  <a:pt x="2081221" y="1185695"/>
                </a:lnTo>
                <a:lnTo>
                  <a:pt x="2121609" y="1182437"/>
                </a:lnTo>
                <a:lnTo>
                  <a:pt x="2165429" y="1178637"/>
                </a:lnTo>
                <a:lnTo>
                  <a:pt x="2207013" y="1172714"/>
                </a:lnTo>
                <a:lnTo>
                  <a:pt x="2246661" y="1166084"/>
                </a:lnTo>
                <a:lnTo>
                  <a:pt x="2285449" y="1160786"/>
                </a:lnTo>
                <a:lnTo>
                  <a:pt x="2320092" y="1156079"/>
                </a:lnTo>
                <a:lnTo>
                  <a:pt x="2367362" y="1151344"/>
                </a:lnTo>
                <a:lnTo>
                  <a:pt x="2408885" y="1148059"/>
                </a:lnTo>
                <a:lnTo>
                  <a:pt x="2455236" y="1139302"/>
                </a:lnTo>
                <a:lnTo>
                  <a:pt x="2473727" y="1136730"/>
                </a:lnTo>
                <a:lnTo>
                  <a:pt x="2476768" y="1135293"/>
                </a:lnTo>
                <a:lnTo>
                  <a:pt x="2480852" y="1132519"/>
                </a:lnTo>
                <a:lnTo>
                  <a:pt x="2489167" y="1130307"/>
                </a:lnTo>
                <a:lnTo>
                  <a:pt x="2485819" y="1130302"/>
                </a:lnTo>
                <a:lnTo>
                  <a:pt x="2484830" y="1129596"/>
                </a:lnTo>
                <a:lnTo>
                  <a:pt x="2484170" y="1128419"/>
                </a:lnTo>
                <a:lnTo>
                  <a:pt x="2483730" y="1126930"/>
                </a:lnTo>
                <a:lnTo>
                  <a:pt x="2478660" y="1118763"/>
                </a:lnTo>
                <a:lnTo>
                  <a:pt x="2465554" y="1072539"/>
                </a:lnTo>
                <a:lnTo>
                  <a:pt x="2457046" y="1031233"/>
                </a:lnTo>
                <a:lnTo>
                  <a:pt x="2446813" y="985995"/>
                </a:lnTo>
                <a:lnTo>
                  <a:pt x="2438390" y="945658"/>
                </a:lnTo>
                <a:lnTo>
                  <a:pt x="2433301" y="907091"/>
                </a:lnTo>
                <a:lnTo>
                  <a:pt x="2432297" y="867226"/>
                </a:lnTo>
                <a:lnTo>
                  <a:pt x="2432098" y="825380"/>
                </a:lnTo>
                <a:lnTo>
                  <a:pt x="2432060" y="783143"/>
                </a:lnTo>
                <a:lnTo>
                  <a:pt x="2432051" y="737154"/>
                </a:lnTo>
                <a:lnTo>
                  <a:pt x="2435708" y="690681"/>
                </a:lnTo>
                <a:lnTo>
                  <a:pt x="2434863" y="661364"/>
                </a:lnTo>
                <a:lnTo>
                  <a:pt x="2437701" y="638562"/>
                </a:lnTo>
                <a:lnTo>
                  <a:pt x="2432122" y="610714"/>
                </a:lnTo>
                <a:lnTo>
                  <a:pt x="2432050" y="615930"/>
                </a:lnTo>
                <a:lnTo>
                  <a:pt x="2440888" y="615948"/>
                </a:lnTo>
                <a:lnTo>
                  <a:pt x="2487907" y="608111"/>
                </a:lnTo>
                <a:lnTo>
                  <a:pt x="2526212" y="604690"/>
                </a:lnTo>
                <a:lnTo>
                  <a:pt x="2557861" y="603185"/>
                </a:lnTo>
                <a:lnTo>
                  <a:pt x="2593094" y="600164"/>
                </a:lnTo>
                <a:lnTo>
                  <a:pt x="2633683" y="596469"/>
                </a:lnTo>
                <a:lnTo>
                  <a:pt x="2678298" y="593181"/>
                </a:lnTo>
                <a:lnTo>
                  <a:pt x="2702048" y="592304"/>
                </a:lnTo>
                <a:lnTo>
                  <a:pt x="2726349" y="591719"/>
                </a:lnTo>
                <a:lnTo>
                  <a:pt x="2751722" y="590624"/>
                </a:lnTo>
                <a:lnTo>
                  <a:pt x="2777810" y="589188"/>
                </a:lnTo>
                <a:lnTo>
                  <a:pt x="2804372" y="587525"/>
                </a:lnTo>
                <a:lnTo>
                  <a:pt x="2831254" y="585712"/>
                </a:lnTo>
                <a:lnTo>
                  <a:pt x="2858347" y="583797"/>
                </a:lnTo>
                <a:lnTo>
                  <a:pt x="2885581" y="581814"/>
                </a:lnTo>
                <a:lnTo>
                  <a:pt x="2912910" y="579787"/>
                </a:lnTo>
                <a:lnTo>
                  <a:pt x="2940301" y="577730"/>
                </a:lnTo>
                <a:lnTo>
                  <a:pt x="2967734" y="575654"/>
                </a:lnTo>
                <a:lnTo>
                  <a:pt x="2993078" y="573563"/>
                </a:lnTo>
                <a:lnTo>
                  <a:pt x="3040054" y="569360"/>
                </a:lnTo>
                <a:lnTo>
                  <a:pt x="3084450" y="565139"/>
                </a:lnTo>
                <a:lnTo>
                  <a:pt x="3126994" y="560912"/>
                </a:lnTo>
                <a:lnTo>
                  <a:pt x="3167070" y="556681"/>
                </a:lnTo>
                <a:lnTo>
                  <a:pt x="3200403" y="552449"/>
                </a:lnTo>
                <a:lnTo>
                  <a:pt x="3242969" y="547981"/>
                </a:lnTo>
                <a:lnTo>
                  <a:pt x="3288536" y="546471"/>
                </a:lnTo>
                <a:lnTo>
                  <a:pt x="3333125" y="546133"/>
                </a:lnTo>
                <a:lnTo>
                  <a:pt x="3378674" y="546101"/>
                </a:lnTo>
                <a:lnTo>
                  <a:pt x="3397216" y="546100"/>
                </a:lnTo>
                <a:lnTo>
                  <a:pt x="3390900" y="546100"/>
                </a:lnTo>
                <a:lnTo>
                  <a:pt x="3390900" y="503757"/>
                </a:lnTo>
                <a:lnTo>
                  <a:pt x="3390195" y="460744"/>
                </a:lnTo>
                <a:lnTo>
                  <a:pt x="3385433" y="420542"/>
                </a:lnTo>
                <a:lnTo>
                  <a:pt x="3377759" y="375606"/>
                </a:lnTo>
                <a:lnTo>
                  <a:pt x="3373017" y="337601"/>
                </a:lnTo>
                <a:lnTo>
                  <a:pt x="3367717" y="292464"/>
                </a:lnTo>
                <a:lnTo>
                  <a:pt x="3365938" y="251145"/>
                </a:lnTo>
                <a:lnTo>
                  <a:pt x="3365586" y="209378"/>
                </a:lnTo>
                <a:lnTo>
                  <a:pt x="3369881" y="168881"/>
                </a:lnTo>
                <a:lnTo>
                  <a:pt x="3374962" y="123099"/>
                </a:lnTo>
                <a:lnTo>
                  <a:pt x="3382375" y="77754"/>
                </a:lnTo>
                <a:lnTo>
                  <a:pt x="3384548" y="44828"/>
                </a:lnTo>
                <a:lnTo>
                  <a:pt x="3431110" y="39387"/>
                </a:lnTo>
                <a:lnTo>
                  <a:pt x="3475799" y="33621"/>
                </a:lnTo>
                <a:lnTo>
                  <a:pt x="3518239" y="29524"/>
                </a:lnTo>
                <a:lnTo>
                  <a:pt x="3542115" y="27444"/>
                </a:lnTo>
                <a:lnTo>
                  <a:pt x="3567205" y="25351"/>
                </a:lnTo>
                <a:lnTo>
                  <a:pt x="3593103" y="23251"/>
                </a:lnTo>
                <a:lnTo>
                  <a:pt x="3623069" y="21145"/>
                </a:lnTo>
                <a:lnTo>
                  <a:pt x="3655745" y="19036"/>
                </a:lnTo>
                <a:lnTo>
                  <a:pt x="3690230" y="16924"/>
                </a:lnTo>
                <a:lnTo>
                  <a:pt x="3726626" y="14810"/>
                </a:lnTo>
                <a:lnTo>
                  <a:pt x="3764295" y="12696"/>
                </a:lnTo>
                <a:lnTo>
                  <a:pt x="3802814" y="10581"/>
                </a:lnTo>
                <a:lnTo>
                  <a:pt x="3843308" y="8465"/>
                </a:lnTo>
                <a:lnTo>
                  <a:pt x="3885123" y="6349"/>
                </a:lnTo>
                <a:lnTo>
                  <a:pt x="3927815" y="4232"/>
                </a:lnTo>
                <a:lnTo>
                  <a:pt x="3972504" y="2822"/>
                </a:lnTo>
                <a:lnTo>
                  <a:pt x="4018525" y="1881"/>
                </a:lnTo>
                <a:lnTo>
                  <a:pt x="4065433" y="1254"/>
                </a:lnTo>
                <a:lnTo>
                  <a:pt x="4113639" y="836"/>
                </a:lnTo>
                <a:lnTo>
                  <a:pt x="4162709" y="557"/>
                </a:lnTo>
                <a:lnTo>
                  <a:pt x="4212355" y="372"/>
                </a:lnTo>
                <a:lnTo>
                  <a:pt x="4260270" y="248"/>
                </a:lnTo>
                <a:lnTo>
                  <a:pt x="4307030" y="165"/>
                </a:lnTo>
                <a:lnTo>
                  <a:pt x="4353020" y="110"/>
                </a:lnTo>
                <a:lnTo>
                  <a:pt x="4397791" y="73"/>
                </a:lnTo>
                <a:lnTo>
                  <a:pt x="4441749" y="49"/>
                </a:lnTo>
                <a:lnTo>
                  <a:pt x="4485166" y="32"/>
                </a:lnTo>
                <a:lnTo>
                  <a:pt x="4526105" y="22"/>
                </a:lnTo>
                <a:lnTo>
                  <a:pt x="4565393" y="14"/>
                </a:lnTo>
                <a:lnTo>
                  <a:pt x="4603579" y="10"/>
                </a:lnTo>
                <a:lnTo>
                  <a:pt x="4638913" y="6"/>
                </a:lnTo>
                <a:lnTo>
                  <a:pt x="4672347" y="4"/>
                </a:lnTo>
                <a:lnTo>
                  <a:pt x="4704514" y="3"/>
                </a:lnTo>
                <a:lnTo>
                  <a:pt x="4735837" y="2"/>
                </a:lnTo>
                <a:lnTo>
                  <a:pt x="4766597" y="1"/>
                </a:lnTo>
                <a:lnTo>
                  <a:pt x="4796981" y="1"/>
                </a:lnTo>
                <a:lnTo>
                  <a:pt x="4824293" y="1"/>
                </a:lnTo>
                <a:lnTo>
                  <a:pt x="4849557" y="0"/>
                </a:lnTo>
                <a:lnTo>
                  <a:pt x="4896441" y="0"/>
                </a:lnTo>
                <a:lnTo>
                  <a:pt x="4940798" y="0"/>
                </a:lnTo>
                <a:lnTo>
                  <a:pt x="4980267" y="0"/>
                </a:lnTo>
                <a:lnTo>
                  <a:pt x="5035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646"/>
          <p:cNvGrpSpPr/>
          <p:nvPr/>
        </p:nvGrpSpPr>
        <p:grpSpPr>
          <a:xfrm>
            <a:off x="2374900" y="2806700"/>
            <a:ext cx="114301" cy="86444"/>
            <a:chOff x="2374900" y="2806700"/>
            <a:chExt cx="114301" cy="86444"/>
          </a:xfrm>
        </p:grpSpPr>
        <p:sp>
          <p:nvSpPr>
            <p:cNvPr id="207" name="SMARTInkShape-3364"/>
            <p:cNvSpPr/>
            <p:nvPr>
              <p:custDataLst>
                <p:tags r:id="rId22"/>
              </p:custDataLst>
            </p:nvPr>
          </p:nvSpPr>
          <p:spPr>
            <a:xfrm>
              <a:off x="2374900" y="2882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65"/>
            <p:cNvSpPr/>
            <p:nvPr>
              <p:custDataLst>
                <p:tags r:id="rId23"/>
              </p:custDataLst>
            </p:nvPr>
          </p:nvSpPr>
          <p:spPr>
            <a:xfrm>
              <a:off x="2381327" y="2806700"/>
              <a:ext cx="107874" cy="86444"/>
            </a:xfrm>
            <a:custGeom>
              <a:avLst/>
              <a:gdLst/>
              <a:ahLst/>
              <a:cxnLst/>
              <a:rect l="0" t="0" r="0" b="0"/>
              <a:pathLst>
                <a:path w="107874" h="86444">
                  <a:moveTo>
                    <a:pt x="6273" y="50800"/>
                  </a:moveTo>
                  <a:lnTo>
                    <a:pt x="6273" y="50800"/>
                  </a:lnTo>
                  <a:lnTo>
                    <a:pt x="806" y="50800"/>
                  </a:lnTo>
                  <a:lnTo>
                    <a:pt x="511" y="51505"/>
                  </a:lnTo>
                  <a:lnTo>
                    <a:pt x="0" y="66380"/>
                  </a:lnTo>
                  <a:lnTo>
                    <a:pt x="5397" y="86273"/>
                  </a:lnTo>
                  <a:lnTo>
                    <a:pt x="5689" y="86443"/>
                  </a:lnTo>
                  <a:lnTo>
                    <a:pt x="22158" y="40060"/>
                  </a:lnTo>
                  <a:lnTo>
                    <a:pt x="39026" y="13350"/>
                  </a:lnTo>
                  <a:lnTo>
                    <a:pt x="40808" y="11722"/>
                  </a:lnTo>
                  <a:lnTo>
                    <a:pt x="41997" y="11343"/>
                  </a:lnTo>
                  <a:lnTo>
                    <a:pt x="42789" y="11795"/>
                  </a:lnTo>
                  <a:lnTo>
                    <a:pt x="50645" y="22545"/>
                  </a:lnTo>
                  <a:lnTo>
                    <a:pt x="54217" y="31422"/>
                  </a:lnTo>
                  <a:lnTo>
                    <a:pt x="56906" y="52526"/>
                  </a:lnTo>
                  <a:lnTo>
                    <a:pt x="55117" y="56976"/>
                  </a:lnTo>
                  <a:lnTo>
                    <a:pt x="52676" y="61306"/>
                  </a:lnTo>
                  <a:lnTo>
                    <a:pt x="50980" y="68586"/>
                  </a:lnTo>
                  <a:lnTo>
                    <a:pt x="88691" y="24983"/>
                  </a:lnTo>
                  <a:lnTo>
                    <a:pt x="107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47"/>
          <p:cNvGrpSpPr/>
          <p:nvPr/>
        </p:nvGrpSpPr>
        <p:grpSpPr>
          <a:xfrm>
            <a:off x="2203711" y="2882900"/>
            <a:ext cx="679190" cy="530517"/>
            <a:chOff x="2203711" y="2882900"/>
            <a:chExt cx="679190" cy="530517"/>
          </a:xfrm>
        </p:grpSpPr>
        <p:sp>
          <p:nvSpPr>
            <p:cNvPr id="210" name="SMARTInkShape-3366"/>
            <p:cNvSpPr/>
            <p:nvPr>
              <p:custDataLst>
                <p:tags r:id="rId20"/>
              </p:custDataLst>
            </p:nvPr>
          </p:nvSpPr>
          <p:spPr>
            <a:xfrm>
              <a:off x="2394834" y="2882900"/>
              <a:ext cx="30867" cy="530517"/>
            </a:xfrm>
            <a:custGeom>
              <a:avLst/>
              <a:gdLst/>
              <a:ahLst/>
              <a:cxnLst/>
              <a:rect l="0" t="0" r="0" b="0"/>
              <a:pathLst>
                <a:path w="30867" h="530517">
                  <a:moveTo>
                    <a:pt x="5466" y="0"/>
                  </a:moveTo>
                  <a:lnTo>
                    <a:pt x="5466" y="0"/>
                  </a:lnTo>
                  <a:lnTo>
                    <a:pt x="5466" y="3371"/>
                  </a:lnTo>
                  <a:lnTo>
                    <a:pt x="7347" y="6907"/>
                  </a:lnTo>
                  <a:lnTo>
                    <a:pt x="9830" y="10831"/>
                  </a:lnTo>
                  <a:lnTo>
                    <a:pt x="11424" y="19099"/>
                  </a:lnTo>
                  <a:lnTo>
                    <a:pt x="11095" y="50475"/>
                  </a:lnTo>
                  <a:lnTo>
                    <a:pt x="6347" y="68387"/>
                  </a:lnTo>
                  <a:lnTo>
                    <a:pt x="3700" y="94012"/>
                  </a:lnTo>
                  <a:lnTo>
                    <a:pt x="22" y="111939"/>
                  </a:lnTo>
                  <a:lnTo>
                    <a:pt x="0" y="129774"/>
                  </a:lnTo>
                  <a:lnTo>
                    <a:pt x="2827" y="146166"/>
                  </a:lnTo>
                  <a:lnTo>
                    <a:pt x="1235" y="160274"/>
                  </a:lnTo>
                  <a:lnTo>
                    <a:pt x="9692" y="205418"/>
                  </a:lnTo>
                  <a:lnTo>
                    <a:pt x="11733" y="248620"/>
                  </a:lnTo>
                  <a:lnTo>
                    <a:pt x="9923" y="274501"/>
                  </a:lnTo>
                  <a:lnTo>
                    <a:pt x="6347" y="295366"/>
                  </a:lnTo>
                  <a:lnTo>
                    <a:pt x="11577" y="339875"/>
                  </a:lnTo>
                  <a:lnTo>
                    <a:pt x="13666" y="366856"/>
                  </a:lnTo>
                  <a:lnTo>
                    <a:pt x="15166" y="371571"/>
                  </a:lnTo>
                  <a:lnTo>
                    <a:pt x="14951" y="382453"/>
                  </a:lnTo>
                  <a:lnTo>
                    <a:pt x="11999" y="414601"/>
                  </a:lnTo>
                  <a:lnTo>
                    <a:pt x="17994" y="459275"/>
                  </a:lnTo>
                  <a:lnTo>
                    <a:pt x="18159" y="484343"/>
                  </a:lnTo>
                  <a:lnTo>
                    <a:pt x="16281" y="488784"/>
                  </a:lnTo>
                  <a:lnTo>
                    <a:pt x="14793" y="490956"/>
                  </a:lnTo>
                  <a:lnTo>
                    <a:pt x="14506" y="493815"/>
                  </a:lnTo>
                  <a:lnTo>
                    <a:pt x="18150" y="519684"/>
                  </a:lnTo>
                  <a:lnTo>
                    <a:pt x="23632" y="526078"/>
                  </a:lnTo>
                  <a:lnTo>
                    <a:pt x="24341" y="530516"/>
                  </a:lnTo>
                  <a:lnTo>
                    <a:pt x="24438" y="529061"/>
                  </a:lnTo>
                  <a:lnTo>
                    <a:pt x="25170" y="528391"/>
                  </a:lnTo>
                  <a:lnTo>
                    <a:pt x="30866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67"/>
            <p:cNvSpPr/>
            <p:nvPr>
              <p:custDataLst>
                <p:tags r:id="rId21"/>
              </p:custDataLst>
            </p:nvPr>
          </p:nvSpPr>
          <p:spPr>
            <a:xfrm>
              <a:off x="2203711" y="3282950"/>
              <a:ext cx="679190" cy="30504"/>
            </a:xfrm>
            <a:custGeom>
              <a:avLst/>
              <a:gdLst/>
              <a:ahLst/>
              <a:cxnLst/>
              <a:rect l="0" t="0" r="0" b="0"/>
              <a:pathLst>
                <a:path w="679190" h="30504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5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3187" y="9460"/>
                  </a:lnTo>
                  <a:lnTo>
                    <a:pt x="16360" y="17129"/>
                  </a:lnTo>
                  <a:lnTo>
                    <a:pt x="54818" y="27542"/>
                  </a:lnTo>
                  <a:lnTo>
                    <a:pt x="96649" y="30503"/>
                  </a:lnTo>
                  <a:lnTo>
                    <a:pt x="130299" y="29314"/>
                  </a:lnTo>
                  <a:lnTo>
                    <a:pt x="167832" y="27139"/>
                  </a:lnTo>
                  <a:lnTo>
                    <a:pt x="210384" y="26173"/>
                  </a:lnTo>
                  <a:lnTo>
                    <a:pt x="255166" y="23862"/>
                  </a:lnTo>
                  <a:lnTo>
                    <a:pt x="300940" y="20483"/>
                  </a:lnTo>
                  <a:lnTo>
                    <a:pt x="347154" y="16629"/>
                  </a:lnTo>
                  <a:lnTo>
                    <a:pt x="391683" y="14446"/>
                  </a:lnTo>
                  <a:lnTo>
                    <a:pt x="433581" y="13476"/>
                  </a:lnTo>
                  <a:lnTo>
                    <a:pt x="471017" y="13045"/>
                  </a:lnTo>
                  <a:lnTo>
                    <a:pt x="506470" y="12853"/>
                  </a:lnTo>
                  <a:lnTo>
                    <a:pt x="539630" y="12767"/>
                  </a:lnTo>
                  <a:lnTo>
                    <a:pt x="581394" y="12720"/>
                  </a:lnTo>
                  <a:lnTo>
                    <a:pt x="625587" y="14585"/>
                  </a:lnTo>
                  <a:lnTo>
                    <a:pt x="672670" y="19016"/>
                  </a:lnTo>
                  <a:lnTo>
                    <a:pt x="6791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648"/>
          <p:cNvGrpSpPr/>
          <p:nvPr/>
        </p:nvGrpSpPr>
        <p:grpSpPr>
          <a:xfrm>
            <a:off x="2287667" y="793905"/>
            <a:ext cx="4760834" cy="2651589"/>
            <a:chOff x="2287667" y="793905"/>
            <a:chExt cx="4760834" cy="2651589"/>
          </a:xfrm>
        </p:grpSpPr>
        <p:sp>
          <p:nvSpPr>
            <p:cNvPr id="213" name="SMARTInkShape-3368"/>
            <p:cNvSpPr/>
            <p:nvPr>
              <p:custDataLst>
                <p:tags r:id="rId16"/>
              </p:custDataLst>
            </p:nvPr>
          </p:nvSpPr>
          <p:spPr>
            <a:xfrm>
              <a:off x="2346390" y="793905"/>
              <a:ext cx="103340" cy="2135002"/>
            </a:xfrm>
            <a:custGeom>
              <a:avLst/>
              <a:gdLst/>
              <a:ahLst/>
              <a:cxnLst/>
              <a:rect l="0" t="0" r="0" b="0"/>
              <a:pathLst>
                <a:path w="103340" h="2135002">
                  <a:moveTo>
                    <a:pt x="9460" y="12545"/>
                  </a:moveTo>
                  <a:lnTo>
                    <a:pt x="9460" y="12545"/>
                  </a:lnTo>
                  <a:lnTo>
                    <a:pt x="9460" y="0"/>
                  </a:lnTo>
                  <a:lnTo>
                    <a:pt x="5096" y="15790"/>
                  </a:lnTo>
                  <a:lnTo>
                    <a:pt x="0" y="56839"/>
                  </a:lnTo>
                  <a:lnTo>
                    <a:pt x="1764" y="99715"/>
                  </a:lnTo>
                  <a:lnTo>
                    <a:pt x="2711" y="145696"/>
                  </a:lnTo>
                  <a:lnTo>
                    <a:pt x="2933" y="183436"/>
                  </a:lnTo>
                  <a:lnTo>
                    <a:pt x="4913" y="227491"/>
                  </a:lnTo>
                  <a:lnTo>
                    <a:pt x="6428" y="251092"/>
                  </a:lnTo>
                  <a:lnTo>
                    <a:pt x="8144" y="277410"/>
                  </a:lnTo>
                  <a:lnTo>
                    <a:pt x="9994" y="305538"/>
                  </a:lnTo>
                  <a:lnTo>
                    <a:pt x="11933" y="334874"/>
                  </a:lnTo>
                  <a:lnTo>
                    <a:pt x="13931" y="367131"/>
                  </a:lnTo>
                  <a:lnTo>
                    <a:pt x="15968" y="401336"/>
                  </a:lnTo>
                  <a:lnTo>
                    <a:pt x="18032" y="436839"/>
                  </a:lnTo>
                  <a:lnTo>
                    <a:pt x="19408" y="476735"/>
                  </a:lnTo>
                  <a:lnTo>
                    <a:pt x="20325" y="519561"/>
                  </a:lnTo>
                  <a:lnTo>
                    <a:pt x="20937" y="564339"/>
                  </a:lnTo>
                  <a:lnTo>
                    <a:pt x="22050" y="609008"/>
                  </a:lnTo>
                  <a:lnTo>
                    <a:pt x="23498" y="653603"/>
                  </a:lnTo>
                  <a:lnTo>
                    <a:pt x="25169" y="698151"/>
                  </a:lnTo>
                  <a:lnTo>
                    <a:pt x="26282" y="744077"/>
                  </a:lnTo>
                  <a:lnTo>
                    <a:pt x="27025" y="790922"/>
                  </a:lnTo>
                  <a:lnTo>
                    <a:pt x="27520" y="838379"/>
                  </a:lnTo>
                  <a:lnTo>
                    <a:pt x="28555" y="888362"/>
                  </a:lnTo>
                  <a:lnTo>
                    <a:pt x="29952" y="940029"/>
                  </a:lnTo>
                  <a:lnTo>
                    <a:pt x="31588" y="992818"/>
                  </a:lnTo>
                  <a:lnTo>
                    <a:pt x="33384" y="1046354"/>
                  </a:lnTo>
                  <a:lnTo>
                    <a:pt x="35287" y="1100390"/>
                  </a:lnTo>
                  <a:lnTo>
                    <a:pt x="37261" y="1154758"/>
                  </a:lnTo>
                  <a:lnTo>
                    <a:pt x="40694" y="1208643"/>
                  </a:lnTo>
                  <a:lnTo>
                    <a:pt x="45099" y="1262205"/>
                  </a:lnTo>
                  <a:lnTo>
                    <a:pt x="50153" y="1315551"/>
                  </a:lnTo>
                  <a:lnTo>
                    <a:pt x="54933" y="1370166"/>
                  </a:lnTo>
                  <a:lnTo>
                    <a:pt x="59531" y="1425626"/>
                  </a:lnTo>
                  <a:lnTo>
                    <a:pt x="64007" y="1481649"/>
                  </a:lnTo>
                  <a:lnTo>
                    <a:pt x="68403" y="1537342"/>
                  </a:lnTo>
                  <a:lnTo>
                    <a:pt x="72744" y="1592815"/>
                  </a:lnTo>
                  <a:lnTo>
                    <a:pt x="77049" y="1648142"/>
                  </a:lnTo>
                  <a:lnTo>
                    <a:pt x="81331" y="1701960"/>
                  </a:lnTo>
                  <a:lnTo>
                    <a:pt x="85596" y="1754771"/>
                  </a:lnTo>
                  <a:lnTo>
                    <a:pt x="89851" y="1806913"/>
                  </a:lnTo>
                  <a:lnTo>
                    <a:pt x="93393" y="1859312"/>
                  </a:lnTo>
                  <a:lnTo>
                    <a:pt x="96460" y="1911884"/>
                  </a:lnTo>
                  <a:lnTo>
                    <a:pt x="99210" y="1964571"/>
                  </a:lnTo>
                  <a:lnTo>
                    <a:pt x="101043" y="2015218"/>
                  </a:lnTo>
                  <a:lnTo>
                    <a:pt x="102265" y="2064505"/>
                  </a:lnTo>
                  <a:lnTo>
                    <a:pt x="103080" y="2112885"/>
                  </a:lnTo>
                  <a:lnTo>
                    <a:pt x="103339" y="2135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69"/>
            <p:cNvSpPr/>
            <p:nvPr>
              <p:custDataLst>
                <p:tags r:id="rId17"/>
              </p:custDataLst>
            </p:nvPr>
          </p:nvSpPr>
          <p:spPr>
            <a:xfrm>
              <a:off x="2287667" y="3327661"/>
              <a:ext cx="23947" cy="10634"/>
            </a:xfrm>
            <a:custGeom>
              <a:avLst/>
              <a:gdLst/>
              <a:ahLst/>
              <a:cxnLst/>
              <a:rect l="0" t="0" r="0" b="0"/>
              <a:pathLst>
                <a:path w="23947" h="10634">
                  <a:moveTo>
                    <a:pt x="19103" y="4901"/>
                  </a:moveTo>
                  <a:lnTo>
                    <a:pt x="19103" y="4901"/>
                  </a:lnTo>
                  <a:lnTo>
                    <a:pt x="0" y="0"/>
                  </a:lnTo>
                  <a:lnTo>
                    <a:pt x="150" y="619"/>
                  </a:lnTo>
                  <a:lnTo>
                    <a:pt x="2198" y="3187"/>
                  </a:lnTo>
                  <a:lnTo>
                    <a:pt x="10689" y="8600"/>
                  </a:lnTo>
                  <a:lnTo>
                    <a:pt x="23946" y="10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70"/>
            <p:cNvSpPr/>
            <p:nvPr>
              <p:custDataLst>
                <p:tags r:id="rId18"/>
              </p:custDataLst>
            </p:nvPr>
          </p:nvSpPr>
          <p:spPr>
            <a:xfrm>
              <a:off x="2432050" y="3413630"/>
              <a:ext cx="534" cy="31864"/>
            </a:xfrm>
            <a:custGeom>
              <a:avLst/>
              <a:gdLst/>
              <a:ahLst/>
              <a:cxnLst/>
              <a:rect l="0" t="0" r="0" b="0"/>
              <a:pathLst>
                <a:path w="534" h="31864">
                  <a:moveTo>
                    <a:pt x="533" y="0"/>
                  </a:moveTo>
                  <a:lnTo>
                    <a:pt x="533" y="0"/>
                  </a:lnTo>
                  <a:lnTo>
                    <a:pt x="32" y="31863"/>
                  </a:lnTo>
                  <a:lnTo>
                    <a:pt x="0" y="2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71"/>
            <p:cNvSpPr/>
            <p:nvPr>
              <p:custDataLst>
                <p:tags r:id="rId19"/>
              </p:custDataLst>
            </p:nvPr>
          </p:nvSpPr>
          <p:spPr>
            <a:xfrm>
              <a:off x="2681833" y="3155584"/>
              <a:ext cx="4366668" cy="169788"/>
            </a:xfrm>
            <a:custGeom>
              <a:avLst/>
              <a:gdLst/>
              <a:ahLst/>
              <a:cxnLst/>
              <a:rect l="0" t="0" r="0" b="0"/>
              <a:pathLst>
                <a:path w="4366668" h="169788">
                  <a:moveTo>
                    <a:pt x="0" y="169787"/>
                  </a:moveTo>
                  <a:lnTo>
                    <a:pt x="0" y="169787"/>
                  </a:lnTo>
                  <a:lnTo>
                    <a:pt x="12698" y="168481"/>
                  </a:lnTo>
                  <a:lnTo>
                    <a:pt x="61377" y="163242"/>
                  </a:lnTo>
                  <a:lnTo>
                    <a:pt x="112173" y="157634"/>
                  </a:lnTo>
                  <a:lnTo>
                    <a:pt x="167910" y="151778"/>
                  </a:lnTo>
                  <a:lnTo>
                    <a:pt x="226940" y="145758"/>
                  </a:lnTo>
                  <a:lnTo>
                    <a:pt x="288166" y="139627"/>
                  </a:lnTo>
                  <a:lnTo>
                    <a:pt x="356500" y="132718"/>
                  </a:lnTo>
                  <a:lnTo>
                    <a:pt x="429572" y="125289"/>
                  </a:lnTo>
                  <a:lnTo>
                    <a:pt x="505804" y="117515"/>
                  </a:lnTo>
                  <a:lnTo>
                    <a:pt x="586258" y="108804"/>
                  </a:lnTo>
                  <a:lnTo>
                    <a:pt x="669528" y="99469"/>
                  </a:lnTo>
                  <a:lnTo>
                    <a:pt x="754674" y="89718"/>
                  </a:lnTo>
                  <a:lnTo>
                    <a:pt x="843894" y="80395"/>
                  </a:lnTo>
                  <a:lnTo>
                    <a:pt x="935830" y="71357"/>
                  </a:lnTo>
                  <a:lnTo>
                    <a:pt x="1029575" y="62510"/>
                  </a:lnTo>
                  <a:lnTo>
                    <a:pt x="1126645" y="53790"/>
                  </a:lnTo>
                  <a:lnTo>
                    <a:pt x="1225930" y="45154"/>
                  </a:lnTo>
                  <a:lnTo>
                    <a:pt x="1326692" y="36575"/>
                  </a:lnTo>
                  <a:lnTo>
                    <a:pt x="1432673" y="29444"/>
                  </a:lnTo>
                  <a:lnTo>
                    <a:pt x="1542132" y="23279"/>
                  </a:lnTo>
                  <a:lnTo>
                    <a:pt x="1653910" y="17758"/>
                  </a:lnTo>
                  <a:lnTo>
                    <a:pt x="1766529" y="12666"/>
                  </a:lnTo>
                  <a:lnTo>
                    <a:pt x="1879708" y="7861"/>
                  </a:lnTo>
                  <a:lnTo>
                    <a:pt x="1993261" y="3246"/>
                  </a:lnTo>
                  <a:lnTo>
                    <a:pt x="2105652" y="875"/>
                  </a:lnTo>
                  <a:lnTo>
                    <a:pt x="2217268" y="0"/>
                  </a:lnTo>
                  <a:lnTo>
                    <a:pt x="2328368" y="122"/>
                  </a:lnTo>
                  <a:lnTo>
                    <a:pt x="2439829" y="909"/>
                  </a:lnTo>
                  <a:lnTo>
                    <a:pt x="2551530" y="2139"/>
                  </a:lnTo>
                  <a:lnTo>
                    <a:pt x="2663392" y="3665"/>
                  </a:lnTo>
                  <a:lnTo>
                    <a:pt x="2773245" y="6799"/>
                  </a:lnTo>
                  <a:lnTo>
                    <a:pt x="2881758" y="11004"/>
                  </a:lnTo>
                  <a:lnTo>
                    <a:pt x="2989378" y="15925"/>
                  </a:lnTo>
                  <a:lnTo>
                    <a:pt x="3092168" y="20616"/>
                  </a:lnTo>
                  <a:lnTo>
                    <a:pt x="3191741" y="25155"/>
                  </a:lnTo>
                  <a:lnTo>
                    <a:pt x="3289166" y="29592"/>
                  </a:lnTo>
                  <a:lnTo>
                    <a:pt x="3383045" y="34667"/>
                  </a:lnTo>
                  <a:lnTo>
                    <a:pt x="3474557" y="40166"/>
                  </a:lnTo>
                  <a:lnTo>
                    <a:pt x="3564494" y="45949"/>
                  </a:lnTo>
                  <a:lnTo>
                    <a:pt x="3649146" y="51922"/>
                  </a:lnTo>
                  <a:lnTo>
                    <a:pt x="3730276" y="58020"/>
                  </a:lnTo>
                  <a:lnTo>
                    <a:pt x="3809056" y="64202"/>
                  </a:lnTo>
                  <a:lnTo>
                    <a:pt x="3882038" y="70440"/>
                  </a:lnTo>
                  <a:lnTo>
                    <a:pt x="3951153" y="76715"/>
                  </a:lnTo>
                  <a:lnTo>
                    <a:pt x="4017691" y="83016"/>
                  </a:lnTo>
                  <a:lnTo>
                    <a:pt x="4075455" y="88627"/>
                  </a:lnTo>
                  <a:lnTo>
                    <a:pt x="4127370" y="93779"/>
                  </a:lnTo>
                  <a:lnTo>
                    <a:pt x="4175386" y="98624"/>
                  </a:lnTo>
                  <a:lnTo>
                    <a:pt x="4215157" y="102560"/>
                  </a:lnTo>
                  <a:lnTo>
                    <a:pt x="4249432" y="105890"/>
                  </a:lnTo>
                  <a:lnTo>
                    <a:pt x="4280044" y="108816"/>
                  </a:lnTo>
                  <a:lnTo>
                    <a:pt x="4321582" y="112066"/>
                  </a:lnTo>
                  <a:lnTo>
                    <a:pt x="4366667" y="11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772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19</cp:revision>
  <dcterms:created xsi:type="dcterms:W3CDTF">2019-02-25T20:56:46Z</dcterms:created>
  <dcterms:modified xsi:type="dcterms:W3CDTF">2019-04-08T21:12:23Z</dcterms:modified>
</cp:coreProperties>
</file>